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3" r:id="rId4"/>
    <p:sldId id="285" r:id="rId5"/>
    <p:sldId id="286" r:id="rId6"/>
    <p:sldId id="287" r:id="rId7"/>
    <p:sldId id="280" r:id="rId8"/>
    <p:sldId id="281" r:id="rId9"/>
    <p:sldId id="282" r:id="rId10"/>
    <p:sldId id="288" r:id="rId11"/>
    <p:sldId id="275" r:id="rId12"/>
    <p:sldId id="276" r:id="rId13"/>
    <p:sldId id="277" r:id="rId14"/>
    <p:sldId id="289" r:id="rId15"/>
    <p:sldId id="290" r:id="rId16"/>
    <p:sldId id="292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75918" autoAdjust="0"/>
  </p:normalViewPr>
  <p:slideViewPr>
    <p:cSldViewPr snapToGrid="0">
      <p:cViewPr>
        <p:scale>
          <a:sx n="33" d="100"/>
          <a:sy n="33" d="100"/>
        </p:scale>
        <p:origin x="2597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esktop\&#35838;&#31243;\&#21019;&#26032;&#23454;&#36341;\dataBase\source\movies-v2-CanModify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Desktop\&#35838;&#31243;\&#21019;&#26032;&#23454;&#36341;\dataBase\source\movies-v2-CanModify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Desktop\&#35838;&#31243;\&#21019;&#26032;&#23454;&#36341;\dataBase\source\movies-v2-CanModify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Desktop\&#35838;&#31243;\&#21019;&#26032;&#23454;&#36341;\dataBase\source\movies-v2-CanModify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'movies-v2-CanModify'!$D$2:$D$31442</cx:f>
        <cx:lvl ptCount="29774" formatCode="G/通用格式">
          <cx:pt idx="0">8.3000000000000007</cx:pt>
          <cx:pt idx="1">8.4000000000000004</cx:pt>
          <cx:pt idx="2">8.8000000000000007</cx:pt>
          <cx:pt idx="3">9.5999999999999996</cx:pt>
          <cx:pt idx="4">9</cx:pt>
          <cx:pt idx="5">9.3000000000000007</cx:pt>
          <cx:pt idx="6">7.7999999999999998</cx:pt>
          <cx:pt idx="7">9.0999999999999996</cx:pt>
          <cx:pt idx="8">7.7999999999999998</cx:pt>
          <cx:pt idx="9">8.5</cx:pt>
          <cx:pt idx="10">7.5</cx:pt>
          <cx:pt idx="11">9</cx:pt>
          <cx:pt idx="12">8.5999999999999996</cx:pt>
          <cx:pt idx="13">7.7000000000000002</cx:pt>
          <cx:pt idx="14">8.0999999999999996</cx:pt>
          <cx:pt idx="15">9.1999999999999993</cx:pt>
          <cx:pt idx="16">9.3000000000000007</cx:pt>
          <cx:pt idx="17">8.1999999999999993</cx:pt>
          <cx:pt idx="18">8.5</cx:pt>
          <cx:pt idx="19">8.3000000000000007</cx:pt>
          <cx:pt idx="20">8.6999999999999993</cx:pt>
          <cx:pt idx="21">9.0999999999999996</cx:pt>
          <cx:pt idx="22">9.1999999999999993</cx:pt>
          <cx:pt idx="23">8.1999999999999993</cx:pt>
          <cx:pt idx="24">9</cx:pt>
          <cx:pt idx="25">9</cx:pt>
          <cx:pt idx="26">7.7999999999999998</cx:pt>
          <cx:pt idx="27">8.0999999999999996</cx:pt>
          <cx:pt idx="28">8.3000000000000007</cx:pt>
          <cx:pt idx="29">7.7000000000000002</cx:pt>
          <cx:pt idx="30">8</cx:pt>
          <cx:pt idx="31">8.5</cx:pt>
          <cx:pt idx="32">8.5999999999999996</cx:pt>
          <cx:pt idx="33">8.0999999999999996</cx:pt>
          <cx:pt idx="34">7.9000000000000004</cx:pt>
          <cx:pt idx="35">7.5999999999999996</cx:pt>
          <cx:pt idx="36">9.0999999999999996</cx:pt>
          <cx:pt idx="37">7.9000000000000004</cx:pt>
          <cx:pt idx="38">8.8000000000000007</cx:pt>
          <cx:pt idx="39">8.3000000000000007</cx:pt>
          <cx:pt idx="40">8</cx:pt>
          <cx:pt idx="41">8.5</cx:pt>
          <cx:pt idx="42">9.0999999999999996</cx:pt>
          <cx:pt idx="43">8.9000000000000004</cx:pt>
          <cx:pt idx="44">6.5999999999999996</cx:pt>
          <cx:pt idx="45">8.5999999999999996</cx:pt>
          <cx:pt idx="46">9.1999999999999993</cx:pt>
          <cx:pt idx="47">8.8000000000000007</cx:pt>
          <cx:pt idx="48">7.9000000000000004</cx:pt>
          <cx:pt idx="49">7.9000000000000004</cx:pt>
          <cx:pt idx="50">7.7000000000000002</cx:pt>
          <cx:pt idx="51">7.7000000000000002</cx:pt>
          <cx:pt idx="52">8.4000000000000004</cx:pt>
          <cx:pt idx="53">8.3000000000000007</cx:pt>
          <cx:pt idx="54">8.5</cx:pt>
          <cx:pt idx="55">9.1999999999999993</cx:pt>
          <cx:pt idx="56">8.3000000000000007</cx:pt>
          <cx:pt idx="57">8.9000000000000004</cx:pt>
          <cx:pt idx="58">8.5999999999999996</cx:pt>
          <cx:pt idx="59">8.0999999999999996</cx:pt>
          <cx:pt idx="60">8</cx:pt>
          <cx:pt idx="61">7.7999999999999998</cx:pt>
          <cx:pt idx="62">8.3000000000000007</cx:pt>
          <cx:pt idx="63">8.3000000000000007</cx:pt>
          <cx:pt idx="64">8.6999999999999993</cx:pt>
          <cx:pt idx="65">8.5</cx:pt>
          <cx:pt idx="66">8.4000000000000004</cx:pt>
          <cx:pt idx="67">8</cx:pt>
          <cx:pt idx="68">9.1999999999999993</cx:pt>
          <cx:pt idx="69">8.0999999999999996</cx:pt>
          <cx:pt idx="70">8.6999999999999993</cx:pt>
          <cx:pt idx="71">8.0999999999999996</cx:pt>
          <cx:pt idx="72">7.7999999999999998</cx:pt>
          <cx:pt idx="73">8.1999999999999993</cx:pt>
          <cx:pt idx="74">8.4000000000000004</cx:pt>
          <cx:pt idx="75">8</cx:pt>
          <cx:pt idx="76">7.9000000000000004</cx:pt>
          <cx:pt idx="77">8.0999999999999996</cx:pt>
          <cx:pt idx="78">7.7000000000000002</cx:pt>
          <cx:pt idx="79">8.6999999999999993</cx:pt>
          <cx:pt idx="80">6.5999999999999996</cx:pt>
          <cx:pt idx="81">8.0999999999999996</cx:pt>
          <cx:pt idx="82">7.7000000000000002</cx:pt>
          <cx:pt idx="83">8.8000000000000007</cx:pt>
          <cx:pt idx="84">7.7999999999999998</cx:pt>
          <cx:pt idx="85">8.3000000000000007</cx:pt>
          <cx:pt idx="86">8.3000000000000007</cx:pt>
          <cx:pt idx="87">8.6999999999999993</cx:pt>
          <cx:pt idx="88">8.9000000000000004</cx:pt>
          <cx:pt idx="89">8.5</cx:pt>
          <cx:pt idx="90">8.5</cx:pt>
          <cx:pt idx="91">8.5999999999999996</cx:pt>
          <cx:pt idx="92">8.8000000000000007</cx:pt>
          <cx:pt idx="93">8.6999999999999993</cx:pt>
          <cx:pt idx="94">8.6999999999999993</cx:pt>
          <cx:pt idx="95">9</cx:pt>
          <cx:pt idx="96">9.1999999999999993</cx:pt>
          <cx:pt idx="97">8.6999999999999993</cx:pt>
          <cx:pt idx="98">8.5</cx:pt>
          <cx:pt idx="99">8.4000000000000004</cx:pt>
          <cx:pt idx="100">8</cx:pt>
          <cx:pt idx="101">9.5999999999999996</cx:pt>
          <cx:pt idx="102">8.6999999999999993</cx:pt>
          <cx:pt idx="103">8.5999999999999996</cx:pt>
          <cx:pt idx="104">7.9000000000000004</cx:pt>
          <cx:pt idx="105">7.2000000000000002</cx:pt>
          <cx:pt idx="106">8.5</cx:pt>
          <cx:pt idx="107">9.5</cx:pt>
          <cx:pt idx="108">9.1999999999999993</cx:pt>
          <cx:pt idx="109">8.3000000000000007</cx:pt>
          <cx:pt idx="110">7.9000000000000004</cx:pt>
          <cx:pt idx="111">9.0999999999999996</cx:pt>
          <cx:pt idx="112">8.3000000000000007</cx:pt>
          <cx:pt idx="113">8.9000000000000004</cx:pt>
          <cx:pt idx="114">8.3000000000000007</cx:pt>
          <cx:pt idx="115">8.5999999999999996</cx:pt>
          <cx:pt idx="116">7.9000000000000004</cx:pt>
          <cx:pt idx="117">9.1999999999999993</cx:pt>
          <cx:pt idx="118">8.5999999999999996</cx:pt>
          <cx:pt idx="119">8.6999999999999993</cx:pt>
          <cx:pt idx="120">8.1999999999999993</cx:pt>
          <cx:pt idx="121">8.3000000000000007</cx:pt>
          <cx:pt idx="122">8.6999999999999993</cx:pt>
          <cx:pt idx="123">7.7999999999999998</cx:pt>
          <cx:pt idx="124">8.9000000000000004</cx:pt>
          <cx:pt idx="125">8.4000000000000004</cx:pt>
          <cx:pt idx="126">8.8000000000000007</cx:pt>
          <cx:pt idx="127">9.0999999999999996</cx:pt>
          <cx:pt idx="128">8.0999999999999996</cx:pt>
          <cx:pt idx="129">8.6999999999999993</cx:pt>
          <cx:pt idx="130">8</cx:pt>
          <cx:pt idx="131">8</cx:pt>
          <cx:pt idx="132">8.8000000000000007</cx:pt>
          <cx:pt idx="133">8.5</cx:pt>
          <cx:pt idx="134">8.0999999999999996</cx:pt>
          <cx:pt idx="135">8.5999999999999996</cx:pt>
          <cx:pt idx="136">8.4000000000000004</cx:pt>
          <cx:pt idx="137">9.0999999999999996</cx:pt>
          <cx:pt idx="138">7.9000000000000004</cx:pt>
          <cx:pt idx="139">8.0999999999999996</cx:pt>
          <cx:pt idx="140">8.3000000000000007</cx:pt>
          <cx:pt idx="141">8.6999999999999993</cx:pt>
          <cx:pt idx="142">8.6999999999999993</cx:pt>
          <cx:pt idx="143">7.9000000000000004</cx:pt>
          <cx:pt idx="144">7.7999999999999998</cx:pt>
          <cx:pt idx="145">8.6999999999999993</cx:pt>
          <cx:pt idx="146">8.0999999999999996</cx:pt>
          <cx:pt idx="147">7.5</cx:pt>
          <cx:pt idx="148">7.7000000000000002</cx:pt>
          <cx:pt idx="149">8.3000000000000007</cx:pt>
          <cx:pt idx="150">8.1999999999999993</cx:pt>
          <cx:pt idx="151">7.9000000000000004</cx:pt>
          <cx:pt idx="152">8.0999999999999996</cx:pt>
          <cx:pt idx="153">8.5</cx:pt>
          <cx:pt idx="154">8.5999999999999996</cx:pt>
          <cx:pt idx="155">8.1999999999999993</cx:pt>
          <cx:pt idx="156">8.3000000000000007</cx:pt>
          <cx:pt idx="157">8</cx:pt>
          <cx:pt idx="158">8.5999999999999996</cx:pt>
          <cx:pt idx="159">8.8000000000000007</cx:pt>
          <cx:pt idx="160">8.5</cx:pt>
          <cx:pt idx="161">7.7999999999999998</cx:pt>
          <cx:pt idx="162">6.2000000000000002</cx:pt>
          <cx:pt idx="163">7.4000000000000004</cx:pt>
          <cx:pt idx="164">9.0999999999999996</cx:pt>
          <cx:pt idx="165">8.4000000000000004</cx:pt>
          <cx:pt idx="166">6.7000000000000002</cx:pt>
          <cx:pt idx="167">8.1999999999999993</cx:pt>
          <cx:pt idx="168">7.5999999999999996</cx:pt>
          <cx:pt idx="169">8.6999999999999993</cx:pt>
          <cx:pt idx="170">7.2000000000000002</cx:pt>
          <cx:pt idx="171">8.3000000000000007</cx:pt>
          <cx:pt idx="172">8.8000000000000007</cx:pt>
          <cx:pt idx="173">8.6999999999999993</cx:pt>
          <cx:pt idx="174">8.6999999999999993</cx:pt>
          <cx:pt idx="175">8.0999999999999996</cx:pt>
          <cx:pt idx="176">9.1999999999999993</cx:pt>
          <cx:pt idx="177">8.6999999999999993</cx:pt>
          <cx:pt idx="178">8.0999999999999996</cx:pt>
          <cx:pt idx="179">8.0999999999999996</cx:pt>
          <cx:pt idx="180">8.5</cx:pt>
          <cx:pt idx="181">8.5999999999999996</cx:pt>
          <cx:pt idx="182">8.8000000000000007</cx:pt>
          <cx:pt idx="183">8.4000000000000004</cx:pt>
          <cx:pt idx="184">9</cx:pt>
          <cx:pt idx="185">7.7000000000000002</cx:pt>
          <cx:pt idx="186">8</cx:pt>
          <cx:pt idx="187">8.1999999999999993</cx:pt>
          <cx:pt idx="188">8.1999999999999993</cx:pt>
          <cx:pt idx="189">8.4000000000000004</cx:pt>
          <cx:pt idx="190">7.5</cx:pt>
          <cx:pt idx="191">7.7999999999999998</cx:pt>
          <cx:pt idx="192">7.2000000000000002</cx:pt>
          <cx:pt idx="193">7.2000000000000002</cx:pt>
          <cx:pt idx="194">6.7000000000000002</cx:pt>
          <cx:pt idx="195">6.7999999999999998</cx:pt>
          <cx:pt idx="196">7.2999999999999998</cx:pt>
          <cx:pt idx="197">6.7000000000000002</cx:pt>
          <cx:pt idx="198">7.9000000000000004</cx:pt>
          <cx:pt idx="199">5.7000000000000002</cx:pt>
          <cx:pt idx="200">7.4000000000000004</cx:pt>
          <cx:pt idx="201">8.4000000000000004</cx:pt>
          <cx:pt idx="202">8.1999999999999993</cx:pt>
          <cx:pt idx="203">7.9000000000000004</cx:pt>
          <cx:pt idx="204">8.0999999999999996</cx:pt>
          <cx:pt idx="205">5.9000000000000004</cx:pt>
          <cx:pt idx="206">8.3000000000000007</cx:pt>
          <cx:pt idx="207">8.8000000000000007</cx:pt>
          <cx:pt idx="208">7.4000000000000004</cx:pt>
          <cx:pt idx="209">6.7000000000000002</cx:pt>
          <cx:pt idx="210">7.7000000000000002</cx:pt>
          <cx:pt idx="211">6.9000000000000004</cx:pt>
          <cx:pt idx="212">7.2000000000000002</cx:pt>
          <cx:pt idx="213">8</cx:pt>
          <cx:pt idx="214">8.1999999999999993</cx:pt>
          <cx:pt idx="215">7.5999999999999996</cx:pt>
          <cx:pt idx="216">6.5999999999999996</cx:pt>
          <cx:pt idx="217">6.2999999999999998</cx:pt>
          <cx:pt idx="218">7.2999999999999998</cx:pt>
          <cx:pt idx="219">6.5999999999999996</cx:pt>
          <cx:pt idx="220">7.2999999999999998</cx:pt>
          <cx:pt idx="221">7.7999999999999998</cx:pt>
          <cx:pt idx="222">7.0999999999999996</cx:pt>
          <cx:pt idx="223">7.5999999999999996</cx:pt>
          <cx:pt idx="224">5.7999999999999998</cx:pt>
          <cx:pt idx="225">8.5</cx:pt>
          <cx:pt idx="226">6.4000000000000004</cx:pt>
          <cx:pt idx="227">7.5999999999999996</cx:pt>
          <cx:pt idx="228">7.2999999999999998</cx:pt>
          <cx:pt idx="229">8.0999999999999996</cx:pt>
          <cx:pt idx="230">8.0999999999999996</cx:pt>
          <cx:pt idx="231">7.5</cx:pt>
          <cx:pt idx="232">8.8000000000000007</cx:pt>
          <cx:pt idx="233">8.5999999999999996</cx:pt>
          <cx:pt idx="234">7.9000000000000004</cx:pt>
          <cx:pt idx="235">7.7000000000000002</cx:pt>
          <cx:pt idx="236">7.9000000000000004</cx:pt>
          <cx:pt idx="237">8.0999999999999996</cx:pt>
          <cx:pt idx="238">7.0999999999999996</cx:pt>
          <cx:pt idx="239">8.5</cx:pt>
          <cx:pt idx="240">8.5</cx:pt>
          <cx:pt idx="241">5.7999999999999998</cx:pt>
          <cx:pt idx="242">8.1999999999999993</cx:pt>
          <cx:pt idx="243">7.7000000000000002</cx:pt>
          <cx:pt idx="244">8.3000000000000007</cx:pt>
          <cx:pt idx="245">6.2000000000000002</cx:pt>
          <cx:pt idx="246">7.9000000000000004</cx:pt>
          <cx:pt idx="247">8</cx:pt>
          <cx:pt idx="248">7.2999999999999998</cx:pt>
          <cx:pt idx="249">6.5</cx:pt>
          <cx:pt idx="250">8.5</cx:pt>
          <cx:pt idx="251">8.3000000000000007</cx:pt>
          <cx:pt idx="252">7.7999999999999998</cx:pt>
          <cx:pt idx="253">6.5</cx:pt>
          <cx:pt idx="254">7.4000000000000004</cx:pt>
          <cx:pt idx="255">7.5</cx:pt>
          <cx:pt idx="256">8.6999999999999993</cx:pt>
          <cx:pt idx="257">6.2999999999999998</cx:pt>
          <cx:pt idx="258">7</cx:pt>
          <cx:pt idx="259">8.0999999999999996</cx:pt>
          <cx:pt idx="260">7.7999999999999998</cx:pt>
          <cx:pt idx="261">6.2000000000000002</cx:pt>
          <cx:pt idx="262">7.5999999999999996</cx:pt>
          <cx:pt idx="263">7.4000000000000004</cx:pt>
          <cx:pt idx="264">7.5</cx:pt>
          <cx:pt idx="265">7</cx:pt>
          <cx:pt idx="266">7.7999999999999998</cx:pt>
          <cx:pt idx="267">8.1999999999999993</cx:pt>
          <cx:pt idx="268">7.2999999999999998</cx:pt>
          <cx:pt idx="269">6.9000000000000004</cx:pt>
          <cx:pt idx="270">7.7000000000000002</cx:pt>
          <cx:pt idx="271">8.9000000000000004</cx:pt>
          <cx:pt idx="272">6.5999999999999996</cx:pt>
          <cx:pt idx="273">7.0999999999999996</cx:pt>
          <cx:pt idx="274">6.7000000000000002</cx:pt>
          <cx:pt idx="275">8.1999999999999993</cx:pt>
          <cx:pt idx="276">6.5</cx:pt>
          <cx:pt idx="277">7.5999999999999996</cx:pt>
          <cx:pt idx="278">7.7999999999999998</cx:pt>
          <cx:pt idx="279">8</cx:pt>
          <cx:pt idx="280">8.0999999999999996</cx:pt>
          <cx:pt idx="281">8.5999999999999996</cx:pt>
          <cx:pt idx="282">6.2999999999999998</cx:pt>
          <cx:pt idx="283">7.7999999999999998</cx:pt>
          <cx:pt idx="284">9</cx:pt>
          <cx:pt idx="285">6.7999999999999998</cx:pt>
          <cx:pt idx="286">6.5999999999999996</cx:pt>
          <cx:pt idx="287">6.4000000000000004</cx:pt>
          <cx:pt idx="288">8</cx:pt>
          <cx:pt idx="289">6.7999999999999998</cx:pt>
          <cx:pt idx="290">8.0999999999999996</cx:pt>
          <cx:pt idx="291">7.2999999999999998</cx:pt>
          <cx:pt idx="292">7.0999999999999996</cx:pt>
          <cx:pt idx="293">7.5</cx:pt>
          <cx:pt idx="294">7.5</cx:pt>
          <cx:pt idx="295">6.7999999999999998</cx:pt>
          <cx:pt idx="296">6.7999999999999998</cx:pt>
          <cx:pt idx="297">7</cx:pt>
          <cx:pt idx="298">6.5999999999999996</cx:pt>
          <cx:pt idx="299">7.2999999999999998</cx:pt>
          <cx:pt idx="300">8.3000000000000007</cx:pt>
          <cx:pt idx="301">6.7999999999999998</cx:pt>
          <cx:pt idx="302">6.2000000000000002</cx:pt>
          <cx:pt idx="303">7.9000000000000004</cx:pt>
          <cx:pt idx="304">7</cx:pt>
          <cx:pt idx="305">7.7000000000000002</cx:pt>
          <cx:pt idx="306">8</cx:pt>
          <cx:pt idx="307">7</cx:pt>
          <cx:pt idx="308">6.7000000000000002</cx:pt>
          <cx:pt idx="309">6.7000000000000002</cx:pt>
          <cx:pt idx="310">7.4000000000000004</cx:pt>
          <cx:pt idx="311">7.4000000000000004</cx:pt>
          <cx:pt idx="312">7.7999999999999998</cx:pt>
          <cx:pt idx="313">6.0999999999999996</cx:pt>
          <cx:pt idx="314">6.9000000000000004</cx:pt>
          <cx:pt idx="315">6.5999999999999996</cx:pt>
          <cx:pt idx="316">7.2000000000000002</cx:pt>
          <cx:pt idx="317">8.1999999999999993</cx:pt>
          <cx:pt idx="318">8.9000000000000004</cx:pt>
          <cx:pt idx="319">8</cx:pt>
          <cx:pt idx="320">6.5999999999999996</cx:pt>
          <cx:pt idx="321">8.6999999999999993</cx:pt>
          <cx:pt idx="322">6.7000000000000002</cx:pt>
          <cx:pt idx="323">6.5999999999999996</cx:pt>
          <cx:pt idx="324">8.3000000000000007</cx:pt>
          <cx:pt idx="325">7.4000000000000004</cx:pt>
          <cx:pt idx="326">8.8000000000000007</cx:pt>
          <cx:pt idx="327">8.1999999999999993</cx:pt>
          <cx:pt idx="328">8.4000000000000004</cx:pt>
          <cx:pt idx="329">8.1999999999999993</cx:pt>
          <cx:pt idx="330">7.5</cx:pt>
          <cx:pt idx="331">6.4000000000000004</cx:pt>
          <cx:pt idx="332">8.0999999999999996</cx:pt>
          <cx:pt idx="333">6.2999999999999998</cx:pt>
          <cx:pt idx="334">7.9000000000000004</cx:pt>
          <cx:pt idx="335">7.7999999999999998</cx:pt>
          <cx:pt idx="336">7.2000000000000002</cx:pt>
          <cx:pt idx="337">6.0999999999999996</cx:pt>
          <cx:pt idx="338">8.4000000000000004</cx:pt>
          <cx:pt idx="339">7.7000000000000002</cx:pt>
          <cx:pt idx="340">7.0999999999999996</cx:pt>
          <cx:pt idx="341">7.4000000000000004</cx:pt>
          <cx:pt idx="342">7.2000000000000002</cx:pt>
          <cx:pt idx="343">7.5</cx:pt>
          <cx:pt idx="344">7.7000000000000002</cx:pt>
          <cx:pt idx="345">8.9000000000000004</cx:pt>
          <cx:pt idx="346">7.0999999999999996</cx:pt>
          <cx:pt idx="347">8</cx:pt>
          <cx:pt idx="348">6.7999999999999998</cx:pt>
          <cx:pt idx="349">7.2000000000000002</cx:pt>
          <cx:pt idx="350">8.1999999999999993</cx:pt>
          <cx:pt idx="351">6.7000000000000002</cx:pt>
          <cx:pt idx="352">7</cx:pt>
          <cx:pt idx="353">7.2999999999999998</cx:pt>
          <cx:pt idx="354">7.2999999999999998</cx:pt>
          <cx:pt idx="355">7</cx:pt>
          <cx:pt idx="356">8.0999999999999996</cx:pt>
          <cx:pt idx="357">6.7000000000000002</cx:pt>
          <cx:pt idx="358">6.9000000000000004</cx:pt>
          <cx:pt idx="359">7.7999999999999998</cx:pt>
          <cx:pt idx="360">6.5999999999999996</cx:pt>
          <cx:pt idx="361">8</cx:pt>
          <cx:pt idx="362">7.7999999999999998</cx:pt>
          <cx:pt idx="363">6.5999999999999996</cx:pt>
          <cx:pt idx="364">7.0999999999999996</cx:pt>
          <cx:pt idx="365">7.7000000000000002</cx:pt>
          <cx:pt idx="366">6</cx:pt>
          <cx:pt idx="367">8.4000000000000004</cx:pt>
          <cx:pt idx="368">9</cx:pt>
          <cx:pt idx="369">9.4000000000000004</cx:pt>
          <cx:pt idx="370">6.7000000000000002</cx:pt>
          <cx:pt idx="371">9.3000000000000007</cx:pt>
          <cx:pt idx="372">6.4000000000000004</cx:pt>
          <cx:pt idx="373">6.5999999999999996</cx:pt>
          <cx:pt idx="374">8.5999999999999996</cx:pt>
          <cx:pt idx="375">7</cx:pt>
          <cx:pt idx="376">6.9000000000000004</cx:pt>
          <cx:pt idx="377">6.7000000000000002</cx:pt>
          <cx:pt idx="378">7.7000000000000002</cx:pt>
          <cx:pt idx="379">7.2000000000000002</cx:pt>
          <cx:pt idx="380">8.4000000000000004</cx:pt>
          <cx:pt idx="381">8</cx:pt>
          <cx:pt idx="382">7.2000000000000002</cx:pt>
          <cx:pt idx="383">7.2000000000000002</cx:pt>
          <cx:pt idx="384">7.2999999999999998</cx:pt>
          <cx:pt idx="385">6.7000000000000002</cx:pt>
          <cx:pt idx="386">7.9000000000000004</cx:pt>
          <cx:pt idx="387">8.5999999999999996</cx:pt>
          <cx:pt idx="388">6.7999999999999998</cx:pt>
          <cx:pt idx="389">7</cx:pt>
          <cx:pt idx="390">6.7999999999999998</cx:pt>
          <cx:pt idx="391">7.4000000000000004</cx:pt>
          <cx:pt idx="392">6.7000000000000002</cx:pt>
          <cx:pt idx="393">6.7999999999999998</cx:pt>
          <cx:pt idx="394">6.9000000000000004</cx:pt>
          <cx:pt idx="395">8.1999999999999993</cx:pt>
          <cx:pt idx="396">6.7000000000000002</cx:pt>
          <cx:pt idx="397">8</cx:pt>
          <cx:pt idx="398">8</cx:pt>
          <cx:pt idx="399">6</cx:pt>
          <cx:pt idx="400">8</cx:pt>
          <cx:pt idx="401">7.7999999999999998</cx:pt>
          <cx:pt idx="402">8.0999999999999996</cx:pt>
          <cx:pt idx="403">8.0999999999999996</cx:pt>
          <cx:pt idx="404">7.9000000000000004</cx:pt>
          <cx:pt idx="405">7.5999999999999996</cx:pt>
          <cx:pt idx="406">7.7000000000000002</cx:pt>
          <cx:pt idx="407">6.7999999999999998</cx:pt>
          <cx:pt idx="408">8.1999999999999993</cx:pt>
          <cx:pt idx="409">7.7999999999999998</cx:pt>
          <cx:pt idx="410">7.0999999999999996</cx:pt>
          <cx:pt idx="411">9</cx:pt>
          <cx:pt idx="412">6.2999999999999998</cx:pt>
          <cx:pt idx="413">7.7999999999999998</cx:pt>
          <cx:pt idx="414">7.7999999999999998</cx:pt>
          <cx:pt idx="415">5.2000000000000002</cx:pt>
          <cx:pt idx="416">8.8000000000000007</cx:pt>
          <cx:pt idx="417">7.4000000000000004</cx:pt>
          <cx:pt idx="418">7.7000000000000002</cx:pt>
          <cx:pt idx="419">7.5999999999999996</cx:pt>
          <cx:pt idx="420">6.7999999999999998</cx:pt>
          <cx:pt idx="421">7.5</cx:pt>
          <cx:pt idx="422">8.1999999999999993</cx:pt>
          <cx:pt idx="423">7.2000000000000002</cx:pt>
          <cx:pt idx="424">7.2000000000000002</cx:pt>
          <cx:pt idx="425">7.0999999999999996</cx:pt>
          <cx:pt idx="426">6.2000000000000002</cx:pt>
          <cx:pt idx="427">6.7999999999999998</cx:pt>
          <cx:pt idx="428">7.5999999999999996</cx:pt>
          <cx:pt idx="429">7.0999999999999996</cx:pt>
          <cx:pt idx="430">6.7000000000000002</cx:pt>
          <cx:pt idx="431">7.2000000000000002</cx:pt>
          <cx:pt idx="432">7.2000000000000002</cx:pt>
          <cx:pt idx="433">8.3000000000000007</cx:pt>
          <cx:pt idx="434">7.2999999999999998</cx:pt>
          <cx:pt idx="435">6.9000000000000004</cx:pt>
          <cx:pt idx="436">7.0999999999999996</cx:pt>
          <cx:pt idx="437">6.7000000000000002</cx:pt>
          <cx:pt idx="438">6.7000000000000002</cx:pt>
          <cx:pt idx="439">7.5</cx:pt>
          <cx:pt idx="440">7.0999999999999996</cx:pt>
          <cx:pt idx="441">7.0999999999999996</cx:pt>
          <cx:pt idx="442">6</cx:pt>
          <cx:pt idx="443">6.2999999999999998</cx:pt>
          <cx:pt idx="444">6.7000000000000002</cx:pt>
          <cx:pt idx="445">7.2000000000000002</cx:pt>
          <cx:pt idx="446">8.4000000000000004</cx:pt>
          <cx:pt idx="447">7.5999999999999996</cx:pt>
          <cx:pt idx="448">7</cx:pt>
          <cx:pt idx="449">6.5999999999999996</cx:pt>
          <cx:pt idx="450">7.2000000000000002</cx:pt>
          <cx:pt idx="451">5.9000000000000004</cx:pt>
          <cx:pt idx="452">7.5999999999999996</cx:pt>
          <cx:pt idx="453">6.4000000000000004</cx:pt>
          <cx:pt idx="454">7.5</cx:pt>
          <cx:pt idx="455">7.7000000000000002</cx:pt>
          <cx:pt idx="456">6.7999999999999998</cx:pt>
          <cx:pt idx="457">6.9000000000000004</cx:pt>
          <cx:pt idx="458">7.7999999999999998</cx:pt>
          <cx:pt idx="459">7.2999999999999998</cx:pt>
          <cx:pt idx="460">8.9000000000000004</cx:pt>
          <cx:pt idx="461">8.4000000000000004</cx:pt>
          <cx:pt idx="462">8.4000000000000004</cx:pt>
          <cx:pt idx="463">6.7999999999999998</cx:pt>
          <cx:pt idx="464">7.9000000000000004</cx:pt>
          <cx:pt idx="465">6.7000000000000002</cx:pt>
          <cx:pt idx="466">7.5</cx:pt>
          <cx:pt idx="467">6.7999999999999998</cx:pt>
          <cx:pt idx="468">7.7000000000000002</cx:pt>
          <cx:pt idx="469">6.7000000000000002</cx:pt>
          <cx:pt idx="470">6.9000000000000004</cx:pt>
          <cx:pt idx="471">7.7999999999999998</cx:pt>
          <cx:pt idx="472">7.2999999999999998</cx:pt>
          <cx:pt idx="473">8.0999999999999996</cx:pt>
          <cx:pt idx="474">7.5999999999999996</cx:pt>
          <cx:pt idx="475">7.5999999999999996</cx:pt>
          <cx:pt idx="476">7.7000000000000002</cx:pt>
          <cx:pt idx="477">7.5</cx:pt>
          <cx:pt idx="478">6.5999999999999996</cx:pt>
          <cx:pt idx="479">7.5</cx:pt>
          <cx:pt idx="480">7.4000000000000004</cx:pt>
          <cx:pt idx="481">7</cx:pt>
          <cx:pt idx="482">7.7000000000000002</cx:pt>
          <cx:pt idx="483">7.2999999999999998</cx:pt>
          <cx:pt idx="484">6.5</cx:pt>
          <cx:pt idx="485">8.5999999999999996</cx:pt>
          <cx:pt idx="486">7.7999999999999998</cx:pt>
          <cx:pt idx="487">6.2000000000000002</cx:pt>
          <cx:pt idx="488">8</cx:pt>
          <cx:pt idx="489">8.0999999999999996</cx:pt>
          <cx:pt idx="490">7.5</cx:pt>
          <cx:pt idx="491">8.3000000000000007</cx:pt>
          <cx:pt idx="492">8</cx:pt>
          <cx:pt idx="493">7.0999999999999996</cx:pt>
          <cx:pt idx="494">7.2000000000000002</cx:pt>
          <cx:pt idx="495">8.1999999999999993</cx:pt>
          <cx:pt idx="496">8.3000000000000007</cx:pt>
          <cx:pt idx="497">8.8000000000000007</cx:pt>
          <cx:pt idx="498">7.9000000000000004</cx:pt>
          <cx:pt idx="499">7.0999999999999996</cx:pt>
          <cx:pt idx="500">7</cx:pt>
          <cx:pt idx="501">7.5</cx:pt>
          <cx:pt idx="502">7.2999999999999998</cx:pt>
          <cx:pt idx="503">7.4000000000000004</cx:pt>
          <cx:pt idx="504">7.7999999999999998</cx:pt>
          <cx:pt idx="505">8.3000000000000007</cx:pt>
          <cx:pt idx="506">7.5</cx:pt>
          <cx:pt idx="507">6.5</cx:pt>
          <cx:pt idx="508">7.7000000000000002</cx:pt>
          <cx:pt idx="509">6.7000000000000002</cx:pt>
          <cx:pt idx="510">7.7000000000000002</cx:pt>
          <cx:pt idx="511">7.4000000000000004</cx:pt>
          <cx:pt idx="512">6.7999999999999998</cx:pt>
          <cx:pt idx="513">6.7999999999999998</cx:pt>
          <cx:pt idx="514">7.5999999999999996</cx:pt>
          <cx:pt idx="515">6.7000000000000002</cx:pt>
          <cx:pt idx="516">7</cx:pt>
          <cx:pt idx="517">8.9000000000000004</cx:pt>
          <cx:pt idx="518">7.7000000000000002</cx:pt>
          <cx:pt idx="519">8.0999999999999996</cx:pt>
          <cx:pt idx="520">7.5</cx:pt>
          <cx:pt idx="521">6.2999999999999998</cx:pt>
          <cx:pt idx="522">7.5</cx:pt>
          <cx:pt idx="523">8.1999999999999993</cx:pt>
          <cx:pt idx="524">7.2000000000000002</cx:pt>
          <cx:pt idx="525">7.9000000000000004</cx:pt>
          <cx:pt idx="526">7.5</cx:pt>
          <cx:pt idx="527">7.0999999999999996</cx:pt>
          <cx:pt idx="528">8.0999999999999996</cx:pt>
          <cx:pt idx="529">7.7999999999999998</cx:pt>
          <cx:pt idx="530">8.5999999999999996</cx:pt>
          <cx:pt idx="531">7.7999999999999998</cx:pt>
          <cx:pt idx="532">7.5999999999999996</cx:pt>
          <cx:pt idx="533">6.7999999999999998</cx:pt>
          <cx:pt idx="534">6.5</cx:pt>
          <cx:pt idx="535">8.3000000000000007</cx:pt>
          <cx:pt idx="536">7.0999999999999996</cx:pt>
          <cx:pt idx="537">5.7999999999999998</cx:pt>
          <cx:pt idx="538">6.2999999999999998</cx:pt>
          <cx:pt idx="539">6.4000000000000004</cx:pt>
          <cx:pt idx="540">7.5999999999999996</cx:pt>
          <cx:pt idx="541">7.0999999999999996</cx:pt>
          <cx:pt idx="542">7.2000000000000002</cx:pt>
          <cx:pt idx="543">7.7000000000000002</cx:pt>
          <cx:pt idx="544">8.3000000000000007</cx:pt>
          <cx:pt idx="545">7.5999999999999996</cx:pt>
          <cx:pt idx="546">7.5</cx:pt>
          <cx:pt idx="547">6.0999999999999996</cx:pt>
          <cx:pt idx="548">6.2000000000000002</cx:pt>
          <cx:pt idx="549">8.3000000000000007</cx:pt>
          <cx:pt idx="550">9</cx:pt>
          <cx:pt idx="551">7.2999999999999998</cx:pt>
          <cx:pt idx="552">7.5</cx:pt>
          <cx:pt idx="553">6.4000000000000004</cx:pt>
          <cx:pt idx="554">7</cx:pt>
          <cx:pt idx="555">9</cx:pt>
          <cx:pt idx="556">7.5999999999999996</cx:pt>
          <cx:pt idx="557">6.5</cx:pt>
          <cx:pt idx="558">5.5999999999999996</cx:pt>
          <cx:pt idx="559">7.7000000000000002</cx:pt>
          <cx:pt idx="560">7.7000000000000002</cx:pt>
          <cx:pt idx="561">8.4000000000000004</cx:pt>
          <cx:pt idx="562">6.2999999999999998</cx:pt>
          <cx:pt idx="563">8.6999999999999993</cx:pt>
          <cx:pt idx="564">8.6999999999999993</cx:pt>
          <cx:pt idx="565">8.1999999999999993</cx:pt>
          <cx:pt idx="566">8</cx:pt>
          <cx:pt idx="567">5</cx:pt>
          <cx:pt idx="568">7</cx:pt>
          <cx:pt idx="569">8.3000000000000007</cx:pt>
          <cx:pt idx="570">6.0999999999999996</cx:pt>
          <cx:pt idx="571">7.4000000000000004</cx:pt>
          <cx:pt idx="572">5.5999999999999996</cx:pt>
          <cx:pt idx="573">5.5999999999999996</cx:pt>
          <cx:pt idx="574">8</cx:pt>
          <cx:pt idx="575">7.5999999999999996</cx:pt>
          <cx:pt idx="576">7.5</cx:pt>
          <cx:pt idx="577">7.0999999999999996</cx:pt>
          <cx:pt idx="578">6.7000000000000002</cx:pt>
          <cx:pt idx="579">7.5999999999999996</cx:pt>
          <cx:pt idx="580">6.5999999999999996</cx:pt>
          <cx:pt idx="581">7</cx:pt>
          <cx:pt idx="582">7.2999999999999998</cx:pt>
          <cx:pt idx="583">7.5999999999999996</cx:pt>
          <cx:pt idx="584">7.4000000000000004</cx:pt>
          <cx:pt idx="585">8.0999999999999996</cx:pt>
          <cx:pt idx="586">7.7999999999999998</cx:pt>
          <cx:pt idx="587">7.0999999999999996</cx:pt>
          <cx:pt idx="588">7.7999999999999998</cx:pt>
          <cx:pt idx="589">6.7000000000000002</cx:pt>
          <cx:pt idx="590">7.4000000000000004</cx:pt>
          <cx:pt idx="591">8.1999999999999993</cx:pt>
          <cx:pt idx="592">7.2999999999999998</cx:pt>
          <cx:pt idx="593">7.5</cx:pt>
          <cx:pt idx="594">6.9000000000000004</cx:pt>
          <cx:pt idx="595">6.7000000000000002</cx:pt>
          <cx:pt idx="596">7.5999999999999996</cx:pt>
          <cx:pt idx="597">8.5999999999999996</cx:pt>
          <cx:pt idx="598">7.7999999999999998</cx:pt>
          <cx:pt idx="599">8.3000000000000007</cx:pt>
          <cx:pt idx="600">7.2999999999999998</cx:pt>
          <cx:pt idx="601">7</cx:pt>
          <cx:pt idx="602">7.0999999999999996</cx:pt>
          <cx:pt idx="603">7.4000000000000004</cx:pt>
          <cx:pt idx="604">6</cx:pt>
          <cx:pt idx="605">7.2999999999999998</cx:pt>
          <cx:pt idx="606">6.4000000000000004</cx:pt>
          <cx:pt idx="607">8.1999999999999993</cx:pt>
          <cx:pt idx="608">6.9000000000000004</cx:pt>
          <cx:pt idx="609">7.5</cx:pt>
          <cx:pt idx="610">7.0999999999999996</cx:pt>
          <cx:pt idx="611">8.6999999999999993</cx:pt>
          <cx:pt idx="612">7</cx:pt>
          <cx:pt idx="613">7.2999999999999998</cx:pt>
          <cx:pt idx="614">7.5</cx:pt>
          <cx:pt idx="615">7.7999999999999998</cx:pt>
          <cx:pt idx="616">8.3000000000000007</cx:pt>
          <cx:pt idx="617">6.4000000000000004</cx:pt>
          <cx:pt idx="618">6.2000000000000002</cx:pt>
          <cx:pt idx="619">6.5999999999999996</cx:pt>
          <cx:pt idx="620">8.1999999999999993</cx:pt>
          <cx:pt idx="621">7.4000000000000004</cx:pt>
          <cx:pt idx="622">7.4000000000000004</cx:pt>
          <cx:pt idx="623">6.5999999999999996</cx:pt>
          <cx:pt idx="624">6.2000000000000002</cx:pt>
          <cx:pt idx="625">7.7999999999999998</cx:pt>
          <cx:pt idx="626">7.5999999999999996</cx:pt>
          <cx:pt idx="627">8</cx:pt>
          <cx:pt idx="628">8.1999999999999993</cx:pt>
          <cx:pt idx="629">5.4000000000000004</cx:pt>
          <cx:pt idx="630">7.5</cx:pt>
          <cx:pt idx="631">7.4000000000000004</cx:pt>
          <cx:pt idx="632">7.5999999999999996</cx:pt>
          <cx:pt idx="633">8.4000000000000004</cx:pt>
          <cx:pt idx="634">8.3000000000000007</cx:pt>
          <cx:pt idx="635">6.4000000000000004</cx:pt>
          <cx:pt idx="636">8</cx:pt>
          <cx:pt idx="637">5.5</cx:pt>
          <cx:pt idx="638">6.2999999999999998</cx:pt>
          <cx:pt idx="639">7.5</cx:pt>
          <cx:pt idx="640">6.2999999999999998</cx:pt>
          <cx:pt idx="641">7.2000000000000002</cx:pt>
          <cx:pt idx="642">8.1999999999999993</cx:pt>
          <cx:pt idx="643">6.5</cx:pt>
          <cx:pt idx="644">8.3000000000000007</cx:pt>
          <cx:pt idx="645">6.9000000000000004</cx:pt>
          <cx:pt idx="646">6.7999999999999998</cx:pt>
          <cx:pt idx="647">7.7000000000000002</cx:pt>
          <cx:pt idx="648">7.5</cx:pt>
          <cx:pt idx="649">7.5999999999999996</cx:pt>
          <cx:pt idx="650">7.7000000000000002</cx:pt>
          <cx:pt idx="651">6.4000000000000004</cx:pt>
          <cx:pt idx="652">7.0999999999999996</cx:pt>
          <cx:pt idx="653">6.2999999999999998</cx:pt>
          <cx:pt idx="654">6.2000000000000002</cx:pt>
          <cx:pt idx="655">7.4000000000000004</cx:pt>
          <cx:pt idx="656">6.5</cx:pt>
          <cx:pt idx="657">8.3000000000000007</cx:pt>
          <cx:pt idx="658">6.2000000000000002</cx:pt>
          <cx:pt idx="659">6.4000000000000004</cx:pt>
          <cx:pt idx="660">7.5999999999999996</cx:pt>
          <cx:pt idx="661">6.2999999999999998</cx:pt>
          <cx:pt idx="662">8.5999999999999996</cx:pt>
          <cx:pt idx="663">8.8000000000000007</cx:pt>
          <cx:pt idx="664">7.9000000000000004</cx:pt>
          <cx:pt idx="665">6.4000000000000004</cx:pt>
          <cx:pt idx="666">8.5999999999999996</cx:pt>
          <cx:pt idx="667">8.3000000000000007</cx:pt>
          <cx:pt idx="668">8.4000000000000004</cx:pt>
          <cx:pt idx="669">8.4000000000000004</cx:pt>
          <cx:pt idx="670">7.4000000000000004</cx:pt>
          <cx:pt idx="671">5.9000000000000004</cx:pt>
          <cx:pt idx="672">7.2999999999999998</cx:pt>
          <cx:pt idx="673">7.9000000000000004</cx:pt>
          <cx:pt idx="674">7.7000000000000002</cx:pt>
          <cx:pt idx="675">7</cx:pt>
          <cx:pt idx="676">7.4000000000000004</cx:pt>
          <cx:pt idx="677">8.0999999999999996</cx:pt>
          <cx:pt idx="678">8.0999999999999996</cx:pt>
          <cx:pt idx="679">7.9000000000000004</cx:pt>
          <cx:pt idx="680">7.4000000000000004</cx:pt>
          <cx:pt idx="681">9.0999999999999996</cx:pt>
          <cx:pt idx="682">7</cx:pt>
          <cx:pt idx="683">7.4000000000000004</cx:pt>
          <cx:pt idx="684">8.3000000000000007</cx:pt>
          <cx:pt idx="685">7.5</cx:pt>
          <cx:pt idx="686">8.1999999999999993</cx:pt>
          <cx:pt idx="687">7.2000000000000002</cx:pt>
          <cx:pt idx="688">7.9000000000000004</cx:pt>
          <cx:pt idx="689">8.9000000000000004</cx:pt>
          <cx:pt idx="690">6.2999999999999998</cx:pt>
          <cx:pt idx="691">6.0999999999999996</cx:pt>
          <cx:pt idx="692">6.5</cx:pt>
          <cx:pt idx="693">8.4000000000000004</cx:pt>
          <cx:pt idx="694">8</cx:pt>
          <cx:pt idx="695">7.7000000000000002</cx:pt>
          <cx:pt idx="696">8.0999999999999996</cx:pt>
          <cx:pt idx="697">7.4000000000000004</cx:pt>
          <cx:pt idx="698">6.5</cx:pt>
          <cx:pt idx="699">7.2999999999999998</cx:pt>
          <cx:pt idx="700">8.0999999999999996</cx:pt>
          <cx:pt idx="701">7.7000000000000002</cx:pt>
          <cx:pt idx="702">8.1999999999999993</cx:pt>
          <cx:pt idx="703">8.1999999999999993</cx:pt>
          <cx:pt idx="704">7.2000000000000002</cx:pt>
          <cx:pt idx="705">7.9000000000000004</cx:pt>
          <cx:pt idx="706">7.7999999999999998</cx:pt>
          <cx:pt idx="707">8</cx:pt>
          <cx:pt idx="708">8.5</cx:pt>
          <cx:pt idx="709">6.7000000000000002</cx:pt>
          <cx:pt idx="710">7.2999999999999998</cx:pt>
          <cx:pt idx="711">7.7999999999999998</cx:pt>
          <cx:pt idx="712">7.2000000000000002</cx:pt>
          <cx:pt idx="713">8.0999999999999996</cx:pt>
          <cx:pt idx="714">8.0999999999999996</cx:pt>
          <cx:pt idx="715">7.2999999999999998</cx:pt>
          <cx:pt idx="716">7.5</cx:pt>
          <cx:pt idx="717">8.5</cx:pt>
          <cx:pt idx="718">5.7999999999999998</cx:pt>
          <cx:pt idx="719">7.9000000000000004</cx:pt>
          <cx:pt idx="720">7.2000000000000002</cx:pt>
          <cx:pt idx="721">7.7000000000000002</cx:pt>
          <cx:pt idx="722">8.3000000000000007</cx:pt>
          <cx:pt idx="723">7.9000000000000004</cx:pt>
          <cx:pt idx="724">8.3000000000000007</cx:pt>
          <cx:pt idx="725">5.5</cx:pt>
          <cx:pt idx="726">8.5</cx:pt>
          <cx:pt idx="727">8.6999999999999993</cx:pt>
          <cx:pt idx="728">8.3000000000000007</cx:pt>
          <cx:pt idx="729">6.2999999999999998</cx:pt>
          <cx:pt idx="730">6.9000000000000004</cx:pt>
          <cx:pt idx="731">6.0999999999999996</cx:pt>
          <cx:pt idx="732">7.7000000000000002</cx:pt>
          <cx:pt idx="733">6.7000000000000002</cx:pt>
          <cx:pt idx="734">7.7999999999999998</cx:pt>
          <cx:pt idx="735">7.7999999999999998</cx:pt>
          <cx:pt idx="736">8.0999999999999996</cx:pt>
          <cx:pt idx="737">6.7000000000000002</cx:pt>
          <cx:pt idx="738">6.7000000000000002</cx:pt>
          <cx:pt idx="739">6.7000000000000002</cx:pt>
          <cx:pt idx="740">7.5999999999999996</cx:pt>
          <cx:pt idx="741">7.2999999999999998</cx:pt>
          <cx:pt idx="742">6.0999999999999996</cx:pt>
          <cx:pt idx="743">7.2999999999999998</cx:pt>
          <cx:pt idx="744">7.5</cx:pt>
          <cx:pt idx="745">8.5999999999999996</cx:pt>
          <cx:pt idx="746">6.5999999999999996</cx:pt>
          <cx:pt idx="747">6.2999999999999998</cx:pt>
          <cx:pt idx="748">9.0999999999999996</cx:pt>
          <cx:pt idx="749">8.6999999999999993</cx:pt>
          <cx:pt idx="750">8.4000000000000004</cx:pt>
          <cx:pt idx="751">6.5</cx:pt>
          <cx:pt idx="752">7.4000000000000004</cx:pt>
          <cx:pt idx="753">6.7000000000000002</cx:pt>
          <cx:pt idx="754">6.2000000000000002</cx:pt>
          <cx:pt idx="755">7.5</cx:pt>
          <cx:pt idx="756">7.4000000000000004</cx:pt>
          <cx:pt idx="757">7.2000000000000002</cx:pt>
          <cx:pt idx="758">8</cx:pt>
          <cx:pt idx="759">7.2000000000000002</cx:pt>
          <cx:pt idx="760">7.7999999999999998</cx:pt>
          <cx:pt idx="761">4.7000000000000002</cx:pt>
          <cx:pt idx="762">7.7000000000000002</cx:pt>
          <cx:pt idx="763">7.7000000000000002</cx:pt>
          <cx:pt idx="764">8.4000000000000004</cx:pt>
          <cx:pt idx="765">7.7000000000000002</cx:pt>
          <cx:pt idx="766">7.7999999999999998</cx:pt>
          <cx:pt idx="767">7.5999999999999996</cx:pt>
          <cx:pt idx="768">8.1999999999999993</cx:pt>
          <cx:pt idx="769">8.5999999999999996</cx:pt>
          <cx:pt idx="770">8</cx:pt>
          <cx:pt idx="771">6.4000000000000004</cx:pt>
          <cx:pt idx="772">8.6999999999999993</cx:pt>
          <cx:pt idx="773">6.5</cx:pt>
          <cx:pt idx="774">6.5</cx:pt>
          <cx:pt idx="775">7.2000000000000002</cx:pt>
          <cx:pt idx="776">8.5</cx:pt>
          <cx:pt idx="777">7.7000000000000002</cx:pt>
          <cx:pt idx="778">7.2000000000000002</cx:pt>
          <cx:pt idx="779">8.6999999999999993</cx:pt>
          <cx:pt idx="780">6.7999999999999998</cx:pt>
          <cx:pt idx="781">8.3000000000000007</cx:pt>
          <cx:pt idx="782">8.0999999999999996</cx:pt>
          <cx:pt idx="783">8.1999999999999993</cx:pt>
          <cx:pt idx="784">8.4000000000000004</cx:pt>
          <cx:pt idx="785">8.0999999999999996</cx:pt>
          <cx:pt idx="786">7.2000000000000002</cx:pt>
          <cx:pt idx="787">6.5</cx:pt>
          <cx:pt idx="788">8.4000000000000004</cx:pt>
          <cx:pt idx="789">6.9000000000000004</cx:pt>
          <cx:pt idx="790">6.2000000000000002</cx:pt>
          <cx:pt idx="791">6.2999999999999998</cx:pt>
          <cx:pt idx="792">6.7000000000000002</cx:pt>
          <cx:pt idx="793">7.2000000000000002</cx:pt>
          <cx:pt idx="794">6</cx:pt>
          <cx:pt idx="795">7.2999999999999998</cx:pt>
          <cx:pt idx="796">8</cx:pt>
          <cx:pt idx="797">6.0999999999999996</cx:pt>
          <cx:pt idx="798">6.5999999999999996</cx:pt>
          <cx:pt idx="799">7.2000000000000002</cx:pt>
          <cx:pt idx="800">7.7999999999999998</cx:pt>
          <cx:pt idx="801">7.5999999999999996</cx:pt>
          <cx:pt idx="802">9.0999999999999996</cx:pt>
          <cx:pt idx="803">7.9000000000000004</cx:pt>
          <cx:pt idx="804">7.4000000000000004</cx:pt>
          <cx:pt idx="805">7.7999999999999998</cx:pt>
          <cx:pt idx="806">8</cx:pt>
          <cx:pt idx="807">5.5</cx:pt>
          <cx:pt idx="808">6.2999999999999998</cx:pt>
          <cx:pt idx="809">7.7999999999999998</cx:pt>
          <cx:pt idx="810">8.8000000000000007</cx:pt>
          <cx:pt idx="811">6.7000000000000002</cx:pt>
          <cx:pt idx="812">6.0999999999999996</cx:pt>
          <cx:pt idx="813">6.7999999999999998</cx:pt>
          <cx:pt idx="814">7.2999999999999998</cx:pt>
          <cx:pt idx="815">6.5999999999999996</cx:pt>
          <cx:pt idx="816">7.9000000000000004</cx:pt>
          <cx:pt idx="817">7.7000000000000002</cx:pt>
          <cx:pt idx="818">8.5999999999999996</cx:pt>
          <cx:pt idx="819">8.5999999999999996</cx:pt>
          <cx:pt idx="820">6.7999999999999998</cx:pt>
          <cx:pt idx="821">8.0999999999999996</cx:pt>
          <cx:pt idx="822">5.7999999999999998</cx:pt>
          <cx:pt idx="823">7.7999999999999998</cx:pt>
          <cx:pt idx="824">8.3000000000000007</cx:pt>
          <cx:pt idx="825">5.5</cx:pt>
          <cx:pt idx="826">6.2000000000000002</cx:pt>
          <cx:pt idx="827">7.2999999999999998</cx:pt>
          <cx:pt idx="828">7.7000000000000002</cx:pt>
          <cx:pt idx="829">8.3000000000000007</cx:pt>
          <cx:pt idx="830">8</cx:pt>
          <cx:pt idx="831">6.5999999999999996</cx:pt>
          <cx:pt idx="832">8.0999999999999996</cx:pt>
          <cx:pt idx="833">8.0999999999999996</cx:pt>
          <cx:pt idx="834">6.5</cx:pt>
          <cx:pt idx="835">8.5999999999999996</cx:pt>
          <cx:pt idx="836">8.4000000000000004</cx:pt>
          <cx:pt idx="837">8.1999999999999993</cx:pt>
          <cx:pt idx="838">6.4000000000000004</cx:pt>
          <cx:pt idx="839">8.5999999999999996</cx:pt>
          <cx:pt idx="840">8.1999999999999993</cx:pt>
          <cx:pt idx="841">7.7999999999999998</cx:pt>
          <cx:pt idx="842">6.2999999999999998</cx:pt>
          <cx:pt idx="843">8.1999999999999993</cx:pt>
          <cx:pt idx="844">7.0999999999999996</cx:pt>
          <cx:pt idx="845">8.5</cx:pt>
          <cx:pt idx="846">7.2000000000000002</cx:pt>
          <cx:pt idx="847">6.7999999999999998</cx:pt>
          <cx:pt idx="848">7.0999999999999996</cx:pt>
          <cx:pt idx="849">6.5999999999999996</cx:pt>
          <cx:pt idx="850">8.0999999999999996</cx:pt>
          <cx:pt idx="851">7.5999999999999996</cx:pt>
          <cx:pt idx="852">8.1999999999999993</cx:pt>
          <cx:pt idx="853">7.7999999999999998</cx:pt>
          <cx:pt idx="854">5.9000000000000004</cx:pt>
          <cx:pt idx="855">8.0999999999999996</cx:pt>
          <cx:pt idx="856">7.9000000000000004</cx:pt>
          <cx:pt idx="857">6.7999999999999998</cx:pt>
          <cx:pt idx="858">6.2000000000000002</cx:pt>
          <cx:pt idx="859">7.0999999999999996</cx:pt>
          <cx:pt idx="860">8.4000000000000004</cx:pt>
          <cx:pt idx="861">6</cx:pt>
          <cx:pt idx="862">6.7999999999999998</cx:pt>
          <cx:pt idx="863">7.5999999999999996</cx:pt>
          <cx:pt idx="864">6.2999999999999998</cx:pt>
          <cx:pt idx="865">6.4000000000000004</cx:pt>
          <cx:pt idx="866">7.2000000000000002</cx:pt>
          <cx:pt idx="867">7.7000000000000002</cx:pt>
          <cx:pt idx="868">6.5</cx:pt>
          <cx:pt idx="869">7.2000000000000002</cx:pt>
          <cx:pt idx="870">6.7999999999999998</cx:pt>
          <cx:pt idx="871">7.2000000000000002</cx:pt>
          <cx:pt idx="872">7.2999999999999998</cx:pt>
          <cx:pt idx="873">7.2999999999999998</cx:pt>
          <cx:pt idx="874">7.2000000000000002</cx:pt>
          <cx:pt idx="875">6.0999999999999996</cx:pt>
          <cx:pt idx="876">7.0999999999999996</cx:pt>
          <cx:pt idx="877">6.5999999999999996</cx:pt>
          <cx:pt idx="878">9</cx:pt>
          <cx:pt idx="879">8.8000000000000007</cx:pt>
          <cx:pt idx="880">8</cx:pt>
          <cx:pt idx="881">6.7999999999999998</cx:pt>
          <cx:pt idx="882">8</cx:pt>
          <cx:pt idx="883">9</cx:pt>
          <cx:pt idx="884">6.7000000000000002</cx:pt>
          <cx:pt idx="885">6.9000000000000004</cx:pt>
          <cx:pt idx="886">8.1999999999999993</cx:pt>
          <cx:pt idx="887">7.5</cx:pt>
          <cx:pt idx="888">6.7000000000000002</cx:pt>
          <cx:pt idx="889">8.1999999999999993</cx:pt>
          <cx:pt idx="890">6.2000000000000002</cx:pt>
          <cx:pt idx="891">7.9000000000000004</cx:pt>
          <cx:pt idx="892">6.7999999999999998</cx:pt>
          <cx:pt idx="893">6.7000000000000002</cx:pt>
          <cx:pt idx="894">7.7999999999999998</cx:pt>
          <cx:pt idx="895">7.5999999999999996</cx:pt>
          <cx:pt idx="896">7.4000000000000004</cx:pt>
          <cx:pt idx="897">7.5</cx:pt>
          <cx:pt idx="898">7.9000000000000004</cx:pt>
          <cx:pt idx="899">7.7999999999999998</cx:pt>
          <cx:pt idx="900">7.0999999999999996</cx:pt>
          <cx:pt idx="901">8.0999999999999996</cx:pt>
          <cx:pt idx="902">7.7000000000000002</cx:pt>
          <cx:pt idx="903">7.5</cx:pt>
          <cx:pt idx="904">8.5999999999999996</cx:pt>
          <cx:pt idx="905">7.5999999999999996</cx:pt>
          <cx:pt idx="906">7.2000000000000002</cx:pt>
          <cx:pt idx="907">6.4000000000000004</cx:pt>
          <cx:pt idx="908">6</cx:pt>
          <cx:pt idx="909">8.5</cx:pt>
          <cx:pt idx="910">7.5999999999999996</cx:pt>
          <cx:pt idx="911">6.5999999999999996</cx:pt>
          <cx:pt idx="912">7.2000000000000002</cx:pt>
          <cx:pt idx="913">7.5999999999999996</cx:pt>
          <cx:pt idx="914">7.2000000000000002</cx:pt>
          <cx:pt idx="915">8.0999999999999996</cx:pt>
          <cx:pt idx="916">6.5</cx:pt>
          <cx:pt idx="917">7.5</cx:pt>
          <cx:pt idx="918">7.7000000000000002</cx:pt>
          <cx:pt idx="919">7.4000000000000004</cx:pt>
          <cx:pt idx="920">7.5999999999999996</cx:pt>
          <cx:pt idx="921">7.7999999999999998</cx:pt>
          <cx:pt idx="922">7.5</cx:pt>
          <cx:pt idx="923">8.5</cx:pt>
          <cx:pt idx="924">7.4000000000000004</cx:pt>
          <cx:pt idx="925">6.4000000000000004</cx:pt>
          <cx:pt idx="926">6.2000000000000002</cx:pt>
          <cx:pt idx="927">6</cx:pt>
          <cx:pt idx="928">6.2999999999999998</cx:pt>
          <cx:pt idx="929">7.2999999999999998</cx:pt>
          <cx:pt idx="930">6.2999999999999998</cx:pt>
          <cx:pt idx="931">7.5</cx:pt>
          <cx:pt idx="932">8.1999999999999993</cx:pt>
          <cx:pt idx="933">6.7000000000000002</cx:pt>
          <cx:pt idx="934">8.5</cx:pt>
          <cx:pt idx="935">7.2000000000000002</cx:pt>
          <cx:pt idx="936">8.3000000000000007</cx:pt>
          <cx:pt idx="937">8.4000000000000004</cx:pt>
          <cx:pt idx="938">7.9000000000000004</cx:pt>
          <cx:pt idx="939">7.5</cx:pt>
          <cx:pt idx="940">6.5999999999999996</cx:pt>
          <cx:pt idx="941">7.4000000000000004</cx:pt>
          <cx:pt idx="942">7.5</cx:pt>
          <cx:pt idx="943">7</cx:pt>
          <cx:pt idx="944">6.5999999999999996</cx:pt>
          <cx:pt idx="945">7.2000000000000002</cx:pt>
          <cx:pt idx="946">5.5999999999999996</cx:pt>
          <cx:pt idx="947">8.8000000000000007</cx:pt>
          <cx:pt idx="948">7.2000000000000002</cx:pt>
          <cx:pt idx="949">7.7999999999999998</cx:pt>
          <cx:pt idx="950">7.5999999999999996</cx:pt>
          <cx:pt idx="951">7.2999999999999998</cx:pt>
          <cx:pt idx="952">6.4000000000000004</cx:pt>
          <cx:pt idx="953">7.7999999999999998</cx:pt>
          <cx:pt idx="954">7</cx:pt>
          <cx:pt idx="955">8.0999999999999996</cx:pt>
          <cx:pt idx="956">6.7999999999999998</cx:pt>
          <cx:pt idx="957">3.7000000000000002</cx:pt>
          <cx:pt idx="958">7.5999999999999996</cx:pt>
          <cx:pt idx="959">5.2000000000000002</cx:pt>
          <cx:pt idx="960">8.1999999999999993</cx:pt>
          <cx:pt idx="961">6.7000000000000002</cx:pt>
          <cx:pt idx="962">8.4000000000000004</cx:pt>
          <cx:pt idx="963">7.0999999999999996</cx:pt>
          <cx:pt idx="964">7.0999999999999996</cx:pt>
          <cx:pt idx="965">8</cx:pt>
          <cx:pt idx="966">6.7000000000000002</cx:pt>
          <cx:pt idx="967">7.7999999999999998</cx:pt>
          <cx:pt idx="968">7.7999999999999998</cx:pt>
          <cx:pt idx="969">6.7000000000000002</cx:pt>
          <cx:pt idx="970">7.2000000000000002</cx:pt>
          <cx:pt idx="971">7.7000000000000002</cx:pt>
          <cx:pt idx="972">6.9000000000000004</cx:pt>
          <cx:pt idx="973">6.4000000000000004</cx:pt>
          <cx:pt idx="974">7.0999999999999996</cx:pt>
          <cx:pt idx="975">8</cx:pt>
          <cx:pt idx="976">7.4000000000000004</cx:pt>
          <cx:pt idx="977">7.5999999999999996</cx:pt>
          <cx:pt idx="978">6.0999999999999996</cx:pt>
          <cx:pt idx="979">6.0999999999999996</cx:pt>
          <cx:pt idx="980">8.3000000000000007</cx:pt>
          <cx:pt idx="981">7.4000000000000004</cx:pt>
          <cx:pt idx="982">7.4000000000000004</cx:pt>
          <cx:pt idx="983">8.0999999999999996</cx:pt>
          <cx:pt idx="984">7</cx:pt>
          <cx:pt idx="985">7.7999999999999998</cx:pt>
          <cx:pt idx="986">8</cx:pt>
          <cx:pt idx="987">7.7999999999999998</cx:pt>
          <cx:pt idx="988">6.5</cx:pt>
          <cx:pt idx="989">7.9000000000000004</cx:pt>
          <cx:pt idx="990">7.7000000000000002</cx:pt>
          <cx:pt idx="991">6.7999999999999998</cx:pt>
          <cx:pt idx="992">8</cx:pt>
          <cx:pt idx="993">6.9000000000000004</cx:pt>
          <cx:pt idx="994">8</cx:pt>
          <cx:pt idx="995">6</cx:pt>
          <cx:pt idx="996">6.0999999999999996</cx:pt>
          <cx:pt idx="997">8.0999999999999996</cx:pt>
          <cx:pt idx="998">8.1999999999999993</cx:pt>
          <cx:pt idx="999">7.2999999999999998</cx:pt>
          <cx:pt idx="1000">8.5999999999999996</cx:pt>
          <cx:pt idx="1001">8.0999999999999996</cx:pt>
          <cx:pt idx="1002">8</cx:pt>
          <cx:pt idx="1003">6.2000000000000002</cx:pt>
          <cx:pt idx="1004">8.5</cx:pt>
          <cx:pt idx="1005">5.7000000000000002</cx:pt>
          <cx:pt idx="1006">7.4000000000000004</cx:pt>
          <cx:pt idx="1007">8.3000000000000007</cx:pt>
          <cx:pt idx="1008">6.2000000000000002</cx:pt>
          <cx:pt idx="1009">8.5</cx:pt>
          <cx:pt idx="1010">7.7000000000000002</cx:pt>
          <cx:pt idx="1011">7.0999999999999996</cx:pt>
          <cx:pt idx="1012">7.4000000000000004</cx:pt>
          <cx:pt idx="1013">8</cx:pt>
          <cx:pt idx="1014">6.5</cx:pt>
          <cx:pt idx="1015">6.4000000000000004</cx:pt>
          <cx:pt idx="1016">7.9000000000000004</cx:pt>
          <cx:pt idx="1017">4.5</cx:pt>
          <cx:pt idx="1018">7.7000000000000002</cx:pt>
          <cx:pt idx="1019">7.5999999999999996</cx:pt>
          <cx:pt idx="1020">7.2999999999999998</cx:pt>
          <cx:pt idx="1021">7</cx:pt>
          <cx:pt idx="1022">6.5999999999999996</cx:pt>
          <cx:pt idx="1023">7.7999999999999998</cx:pt>
          <cx:pt idx="1024">7.5999999999999996</cx:pt>
          <cx:pt idx="1025">7.2000000000000002</cx:pt>
          <cx:pt idx="1026">6.5999999999999996</cx:pt>
          <cx:pt idx="1027">7.4000000000000004</cx:pt>
          <cx:pt idx="1028">8.5999999999999996</cx:pt>
          <cx:pt idx="1029">7.5999999999999996</cx:pt>
          <cx:pt idx="1030">6.9000000000000004</cx:pt>
          <cx:pt idx="1031">6.0999999999999996</cx:pt>
          <cx:pt idx="1032">7.7999999999999998</cx:pt>
          <cx:pt idx="1033">7.4000000000000004</cx:pt>
          <cx:pt idx="1034">7.7999999999999998</cx:pt>
          <cx:pt idx="1035">5.7000000000000002</cx:pt>
          <cx:pt idx="1036">6.4000000000000004</cx:pt>
          <cx:pt idx="1037">8.3000000000000007</cx:pt>
          <cx:pt idx="1038">6.5</cx:pt>
          <cx:pt idx="1039">6.4000000000000004</cx:pt>
          <cx:pt idx="1040">5.4000000000000004</cx:pt>
          <cx:pt idx="1041">8.1999999999999993</cx:pt>
          <cx:pt idx="1042">6.7999999999999998</cx:pt>
          <cx:pt idx="1043">6.5999999999999996</cx:pt>
          <cx:pt idx="1044">7.9000000000000004</cx:pt>
          <cx:pt idx="1045">6.2999999999999998</cx:pt>
          <cx:pt idx="1046">7.4000000000000004</cx:pt>
          <cx:pt idx="1047">7.7000000000000002</cx:pt>
          <cx:pt idx="1048">8.5</cx:pt>
          <cx:pt idx="1049">7.2999999999999998</cx:pt>
          <cx:pt idx="1050">8.0999999999999996</cx:pt>
          <cx:pt idx="1051">7.5</cx:pt>
          <cx:pt idx="1052">7.9000000000000004</cx:pt>
          <cx:pt idx="1053">7.5</cx:pt>
          <cx:pt idx="1054">8.3000000000000007</cx:pt>
          <cx:pt idx="1055">7.4000000000000004</cx:pt>
          <cx:pt idx="1056">7.0999999999999996</cx:pt>
          <cx:pt idx="1057">8</cx:pt>
          <cx:pt idx="1058">7.9000000000000004</cx:pt>
          <cx:pt idx="1059">6.7000000000000002</cx:pt>
          <cx:pt idx="1060">7</cx:pt>
          <cx:pt idx="1061">7.4000000000000004</cx:pt>
          <cx:pt idx="1062">7.7999999999999998</cx:pt>
          <cx:pt idx="1063">7.9000000000000004</cx:pt>
          <cx:pt idx="1064">7.2000000000000002</cx:pt>
          <cx:pt idx="1065">6.4000000000000004</cx:pt>
          <cx:pt idx="1066">6.9000000000000004</cx:pt>
          <cx:pt idx="1067">8.0999999999999996</cx:pt>
          <cx:pt idx="1068">7.2000000000000002</cx:pt>
          <cx:pt idx="1069">7.0999999999999996</cx:pt>
          <cx:pt idx="1070">7.5999999999999996</cx:pt>
          <cx:pt idx="1071">7.5999999999999996</cx:pt>
          <cx:pt idx="1072">6.7999999999999998</cx:pt>
          <cx:pt idx="1073">7.2000000000000002</cx:pt>
          <cx:pt idx="1074">8.3000000000000007</cx:pt>
          <cx:pt idx="1075">7.7999999999999998</cx:pt>
          <cx:pt idx="1076">9.1999999999999993</cx:pt>
          <cx:pt idx="1077">8.0999999999999996</cx:pt>
          <cx:pt idx="1078">6.7999999999999998</cx:pt>
          <cx:pt idx="1079">6.7000000000000002</cx:pt>
          <cx:pt idx="1080">8.6999999999999993</cx:pt>
          <cx:pt idx="1081">7.5999999999999996</cx:pt>
          <cx:pt idx="1082">6.7000000000000002</cx:pt>
          <cx:pt idx="1083">7.0999999999999996</cx:pt>
          <cx:pt idx="1084">7.2999999999999998</cx:pt>
          <cx:pt idx="1085">6.7000000000000002</cx:pt>
          <cx:pt idx="1086">7.2999999999999998</cx:pt>
          <cx:pt idx="1087">8.9000000000000004</cx:pt>
          <cx:pt idx="1088">7.7000000000000002</cx:pt>
          <cx:pt idx="1089">7.5</cx:pt>
          <cx:pt idx="1090">8.8000000000000007</cx:pt>
          <cx:pt idx="1091">7.9000000000000004</cx:pt>
          <cx:pt idx="1092">6.7000000000000002</cx:pt>
          <cx:pt idx="1093">7.7000000000000002</cx:pt>
          <cx:pt idx="1094">7.4000000000000004</cx:pt>
          <cx:pt idx="1095">8.1999999999999993</cx:pt>
          <cx:pt idx="1096">7.2000000000000002</cx:pt>
          <cx:pt idx="1097">7.7999999999999998</cx:pt>
          <cx:pt idx="1098">7.7000000000000002</cx:pt>
          <cx:pt idx="1099">7</cx:pt>
          <cx:pt idx="1100">7.7000000000000002</cx:pt>
          <cx:pt idx="1101">7.5999999999999996</cx:pt>
          <cx:pt idx="1102">8.6999999999999993</cx:pt>
          <cx:pt idx="1103">7.9000000000000004</cx:pt>
          <cx:pt idx="1104">7.4000000000000004</cx:pt>
          <cx:pt idx="1105">7.7999999999999998</cx:pt>
          <cx:pt idx="1106">6.5</cx:pt>
          <cx:pt idx="1107">7</cx:pt>
          <cx:pt idx="1108">7.9000000000000004</cx:pt>
          <cx:pt idx="1109">6.7000000000000002</cx:pt>
          <cx:pt idx="1110">6.7000000000000002</cx:pt>
          <cx:pt idx="1111">6.9000000000000004</cx:pt>
          <cx:pt idx="1112">7.7999999999999998</cx:pt>
          <cx:pt idx="1113">6.5999999999999996</cx:pt>
          <cx:pt idx="1114">7.5999999999999996</cx:pt>
          <cx:pt idx="1115">6.5</cx:pt>
          <cx:pt idx="1116">7.4000000000000004</cx:pt>
          <cx:pt idx="1117">7.4000000000000004</cx:pt>
          <cx:pt idx="1118">7</cx:pt>
          <cx:pt idx="1119">7.7999999999999998</cx:pt>
          <cx:pt idx="1120">7.2999999999999998</cx:pt>
          <cx:pt idx="1121">7</cx:pt>
          <cx:pt idx="1122">7.7000000000000002</cx:pt>
          <cx:pt idx="1123">8</cx:pt>
          <cx:pt idx="1124">5.5999999999999996</cx:pt>
          <cx:pt idx="1125">7.5999999999999996</cx:pt>
          <cx:pt idx="1126">7</cx:pt>
          <cx:pt idx="1127">7.5</cx:pt>
          <cx:pt idx="1128">8</cx:pt>
          <cx:pt idx="1129">5.7000000000000002</cx:pt>
          <cx:pt idx="1130">8.6999999999999993</cx:pt>
          <cx:pt idx="1131">7.5</cx:pt>
          <cx:pt idx="1132">6.4000000000000004</cx:pt>
          <cx:pt idx="1133">8.1999999999999993</cx:pt>
          <cx:pt idx="1134">7.9000000000000004</cx:pt>
          <cx:pt idx="1135">7.7000000000000002</cx:pt>
          <cx:pt idx="1136">7.0999999999999996</cx:pt>
          <cx:pt idx="1137">6.5</cx:pt>
          <cx:pt idx="1138">7.7000000000000002</cx:pt>
          <cx:pt idx="1139">7.5</cx:pt>
          <cx:pt idx="1140">6.5999999999999996</cx:pt>
          <cx:pt idx="1141">8.1999999999999993</cx:pt>
          <cx:pt idx="1142">8.4000000000000004</cx:pt>
          <cx:pt idx="1143">9</cx:pt>
          <cx:pt idx="1144">8.6999999999999993</cx:pt>
          <cx:pt idx="1145">6.7999999999999998</cx:pt>
          <cx:pt idx="1146">7.5999999999999996</cx:pt>
          <cx:pt idx="1147">8.9000000000000004</cx:pt>
          <cx:pt idx="1148">9.0999999999999996</cx:pt>
          <cx:pt idx="1149">6.7000000000000002</cx:pt>
          <cx:pt idx="1150">7.9000000000000004</cx:pt>
          <cx:pt idx="1151">7.2999999999999998</cx:pt>
          <cx:pt idx="1152">8.3000000000000007</cx:pt>
          <cx:pt idx="1153">8</cx:pt>
          <cx:pt idx="1154">7.5</cx:pt>
          <cx:pt idx="1155">6.7999999999999998</cx:pt>
          <cx:pt idx="1156">6.7000000000000002</cx:pt>
          <cx:pt idx="1157">7.4000000000000004</cx:pt>
          <cx:pt idx="1158">7.2000000000000002</cx:pt>
          <cx:pt idx="1159">7</cx:pt>
          <cx:pt idx="1160">8.5</cx:pt>
          <cx:pt idx="1161">8.5999999999999996</cx:pt>
          <cx:pt idx="1162">8.0999999999999996</cx:pt>
          <cx:pt idx="1163">7.2000000000000002</cx:pt>
          <cx:pt idx="1164">5.5</cx:pt>
          <cx:pt idx="1165">7.5999999999999996</cx:pt>
          <cx:pt idx="1166">7.7000000000000002</cx:pt>
          <cx:pt idx="1167">6.9000000000000004</cx:pt>
          <cx:pt idx="1168">8.0999999999999996</cx:pt>
          <cx:pt idx="1169">8.0999999999999996</cx:pt>
          <cx:pt idx="1170">7.2999999999999998</cx:pt>
          <cx:pt idx="1171">6.2999999999999998</cx:pt>
          <cx:pt idx="1172">7.2999999999999998</cx:pt>
          <cx:pt idx="1173">7</cx:pt>
          <cx:pt idx="1174">8.5</cx:pt>
          <cx:pt idx="1175">6.5999999999999996</cx:pt>
          <cx:pt idx="1176">6.9000000000000004</cx:pt>
          <cx:pt idx="1177">7.2000000000000002</cx:pt>
          <cx:pt idx="1178">6</cx:pt>
          <cx:pt idx="1179">6.7999999999999998</cx:pt>
          <cx:pt idx="1180">7.5</cx:pt>
          <cx:pt idx="1181">7.2999999999999998</cx:pt>
          <cx:pt idx="1182">6.5999999999999996</cx:pt>
          <cx:pt idx="1183">8.4000000000000004</cx:pt>
          <cx:pt idx="1184">8.0999999999999996</cx:pt>
          <cx:pt idx="1185">6.9000000000000004</cx:pt>
          <cx:pt idx="1186">6.5</cx:pt>
          <cx:pt idx="1187">7.2999999999999998</cx:pt>
          <cx:pt idx="1188">7.0999999999999996</cx:pt>
          <cx:pt idx="1189">7.7000000000000002</cx:pt>
          <cx:pt idx="1190">6.5999999999999996</cx:pt>
          <cx:pt idx="1191">7.0999999999999996</cx:pt>
          <cx:pt idx="1192">7.2999999999999998</cx:pt>
          <cx:pt idx="1193">9.3000000000000007</cx:pt>
          <cx:pt idx="1194">9</cx:pt>
          <cx:pt idx="1195">5.2000000000000002</cx:pt>
          <cx:pt idx="1196">6.2000000000000002</cx:pt>
          <cx:pt idx="1197">6.0999999999999996</cx:pt>
          <cx:pt idx="1198">7.2999999999999998</cx:pt>
          <cx:pt idx="1199">6.2999999999999998</cx:pt>
          <cx:pt idx="1200">7.5</cx:pt>
          <cx:pt idx="1201">8.0999999999999996</cx:pt>
          <cx:pt idx="1202">6.5999999999999996</cx:pt>
          <cx:pt idx="1203">8.1999999999999993</cx:pt>
          <cx:pt idx="1204">6.5</cx:pt>
          <cx:pt idx="1205">7.4000000000000004</cx:pt>
          <cx:pt idx="1206">5.9000000000000004</cx:pt>
          <cx:pt idx="1207">7.9000000000000004</cx:pt>
          <cx:pt idx="1208">7.7000000000000002</cx:pt>
          <cx:pt idx="1209">6.2999999999999998</cx:pt>
          <cx:pt idx="1210">8.5999999999999996</cx:pt>
          <cx:pt idx="1211">7.7999999999999998</cx:pt>
          <cx:pt idx="1212">7.5</cx:pt>
          <cx:pt idx="1213">7.2000000000000002</cx:pt>
          <cx:pt idx="1214">6.7000000000000002</cx:pt>
          <cx:pt idx="1215">8.0999999999999996</cx:pt>
          <cx:pt idx="1216">7.4000000000000004</cx:pt>
          <cx:pt idx="1217">8.5999999999999996</cx:pt>
          <cx:pt idx="1218">7</cx:pt>
          <cx:pt idx="1219">7.2999999999999998</cx:pt>
          <cx:pt idx="1220">7.7999999999999998</cx:pt>
          <cx:pt idx="1221">8.4000000000000004</cx:pt>
          <cx:pt idx="1222">8.3000000000000007</cx:pt>
          <cx:pt idx="1223">7.5</cx:pt>
          <cx:pt idx="1224">7.2000000000000002</cx:pt>
          <cx:pt idx="1225">6.4000000000000004</cx:pt>
          <cx:pt idx="1226">7</cx:pt>
          <cx:pt idx="1227">7.7000000000000002</cx:pt>
          <cx:pt idx="1228">7.5</cx:pt>
          <cx:pt idx="1229">8</cx:pt>
          <cx:pt idx="1230">7.7000000000000002</cx:pt>
          <cx:pt idx="1231">6.7000000000000002</cx:pt>
          <cx:pt idx="1232">6.2999999999999998</cx:pt>
          <cx:pt idx="1233">8.0999999999999996</cx:pt>
          <cx:pt idx="1234">7.5</cx:pt>
          <cx:pt idx="1235">7.2000000000000002</cx:pt>
          <cx:pt idx="1236">6.4000000000000004</cx:pt>
          <cx:pt idx="1237">6.7999999999999998</cx:pt>
          <cx:pt idx="1238">8.3000000000000007</cx:pt>
          <cx:pt idx="1239">8.8000000000000007</cx:pt>
          <cx:pt idx="1240">6.5</cx:pt>
          <cx:pt idx="1241">6.9000000000000004</cx:pt>
          <cx:pt idx="1242">6.7999999999999998</cx:pt>
          <cx:pt idx="1243">8.1999999999999993</cx:pt>
          <cx:pt idx="1244">7.5</cx:pt>
          <cx:pt idx="1245">7.0999999999999996</cx:pt>
          <cx:pt idx="1246">8.5</cx:pt>
          <cx:pt idx="1247">8.0999999999999996</cx:pt>
          <cx:pt idx="1248">6.7999999999999998</cx:pt>
          <cx:pt idx="1249">8.8000000000000007</cx:pt>
          <cx:pt idx="1250">6.5</cx:pt>
          <cx:pt idx="1251">8.5999999999999996</cx:pt>
          <cx:pt idx="1252">7.7000000000000002</cx:pt>
          <cx:pt idx="1253">7</cx:pt>
          <cx:pt idx="1254">7.9000000000000004</cx:pt>
          <cx:pt idx="1255">8.3000000000000007</cx:pt>
          <cx:pt idx="1256">6.7999999999999998</cx:pt>
          <cx:pt idx="1257">7.7000000000000002</cx:pt>
          <cx:pt idx="1258">8</cx:pt>
          <cx:pt idx="1259">8</cx:pt>
          <cx:pt idx="1260">8.4000000000000004</cx:pt>
          <cx:pt idx="1261">7.5</cx:pt>
          <cx:pt idx="1262">7</cx:pt>
          <cx:pt idx="1263">7.2999999999999998</cx:pt>
          <cx:pt idx="1264">8.5999999999999996</cx:pt>
          <cx:pt idx="1265">7.7000000000000002</cx:pt>
          <cx:pt idx="1266">7.2999999999999998</cx:pt>
          <cx:pt idx="1267">8</cx:pt>
          <cx:pt idx="1268">7.4000000000000004</cx:pt>
          <cx:pt idx="1269">7.5999999999999996</cx:pt>
          <cx:pt idx="1270">7.2999999999999998</cx:pt>
          <cx:pt idx="1271">8.5999999999999996</cx:pt>
          <cx:pt idx="1272">8.0999999999999996</cx:pt>
          <cx:pt idx="1273">7.0999999999999996</cx:pt>
          <cx:pt idx="1274">8.1999999999999993</cx:pt>
          <cx:pt idx="1275">6.5999999999999996</cx:pt>
          <cx:pt idx="1276">8.6999999999999993</cx:pt>
          <cx:pt idx="1277">8.0999999999999996</cx:pt>
          <cx:pt idx="1278">6.2999999999999998</cx:pt>
          <cx:pt idx="1279">6.2999999999999998</cx:pt>
          <cx:pt idx="1280">7.2000000000000002</cx:pt>
          <cx:pt idx="1281">7.4000000000000004</cx:pt>
          <cx:pt idx="1282">7.0999999999999996</cx:pt>
          <cx:pt idx="1283">7.2000000000000002</cx:pt>
          <cx:pt idx="1284">7.2000000000000002</cx:pt>
          <cx:pt idx="1285">7.2999999999999998</cx:pt>
          <cx:pt idx="1286">6.5</cx:pt>
          <cx:pt idx="1287">7.5999999999999996</cx:pt>
          <cx:pt idx="1288">7</cx:pt>
          <cx:pt idx="1289">7.7999999999999998</cx:pt>
          <cx:pt idx="1290">6.9000000000000004</cx:pt>
          <cx:pt idx="1291">7.7000000000000002</cx:pt>
          <cx:pt idx="1292">7.5</cx:pt>
          <cx:pt idx="1293">7.5</cx:pt>
          <cx:pt idx="1294">6</cx:pt>
          <cx:pt idx="1295">6.5</cx:pt>
          <cx:pt idx="1296">7.5</cx:pt>
          <cx:pt idx="1297">6.2999999999999998</cx:pt>
          <cx:pt idx="1298">8.4000000000000004</cx:pt>
          <cx:pt idx="1299">6.7999999999999998</cx:pt>
          <cx:pt idx="1300">8.5</cx:pt>
          <cx:pt idx="1301">6.9000000000000004</cx:pt>
          <cx:pt idx="1302">5.7999999999999998</cx:pt>
          <cx:pt idx="1303">6.7999999999999998</cx:pt>
          <cx:pt idx="1304">6.5</cx:pt>
          <cx:pt idx="1305">8.1999999999999993</cx:pt>
          <cx:pt idx="1306">8</cx:pt>
          <cx:pt idx="1307">6.9000000000000004</cx:pt>
          <cx:pt idx="1308">6.2999999999999998</cx:pt>
          <cx:pt idx="1309">6.7000000000000002</cx:pt>
          <cx:pt idx="1310">7.0999999999999996</cx:pt>
          <cx:pt idx="1311">6.5999999999999996</cx:pt>
          <cx:pt idx="1312">6.7000000000000002</cx:pt>
          <cx:pt idx="1313">6.0999999999999996</cx:pt>
          <cx:pt idx="1314">6.7000000000000002</cx:pt>
          <cx:pt idx="1315">6.7999999999999998</cx:pt>
          <cx:pt idx="1316">7</cx:pt>
          <cx:pt idx="1317">7.5999999999999996</cx:pt>
          <cx:pt idx="1318">6.9000000000000004</cx:pt>
          <cx:pt idx="1319">8.9000000000000004</cx:pt>
          <cx:pt idx="1320">8.4000000000000004</cx:pt>
          <cx:pt idx="1321">8.5999999999999996</cx:pt>
          <cx:pt idx="1322">8.1999999999999993</cx:pt>
          <cx:pt idx="1323">8.3000000000000007</cx:pt>
          <cx:pt idx="1324">8</cx:pt>
          <cx:pt idx="1325">7.0999999999999996</cx:pt>
          <cx:pt idx="1326">8.0999999999999996</cx:pt>
          <cx:pt idx="1327">7.9000000000000004</cx:pt>
          <cx:pt idx="1328">6.2999999999999998</cx:pt>
          <cx:pt idx="1329">6.2999999999999998</cx:pt>
          <cx:pt idx="1330">7.5999999999999996</cx:pt>
          <cx:pt idx="1331">6.5</cx:pt>
          <cx:pt idx="1332">6.9000000000000004</cx:pt>
          <cx:pt idx="1333">7</cx:pt>
          <cx:pt idx="1334">8</cx:pt>
          <cx:pt idx="1335">8.3000000000000007</cx:pt>
          <cx:pt idx="1336">7.5</cx:pt>
          <cx:pt idx="1337">7.2999999999999998</cx:pt>
          <cx:pt idx="1338">7.5</cx:pt>
          <cx:pt idx="1339">6.2000000000000002</cx:pt>
          <cx:pt idx="1340">6.0999999999999996</cx:pt>
          <cx:pt idx="1341">8.3000000000000007</cx:pt>
          <cx:pt idx="1342">5.9000000000000004</cx:pt>
          <cx:pt idx="1343">8.3000000000000007</cx:pt>
          <cx:pt idx="1344">6.5</cx:pt>
          <cx:pt idx="1345">7.9000000000000004</cx:pt>
          <cx:pt idx="1346">6.0999999999999996</cx:pt>
          <cx:pt idx="1347">8.8000000000000007</cx:pt>
          <cx:pt idx="1348">7.2999999999999998</cx:pt>
          <cx:pt idx="1349">6.7999999999999998</cx:pt>
          <cx:pt idx="1350">7.5</cx:pt>
          <cx:pt idx="1351">7</cx:pt>
          <cx:pt idx="1352">6.7999999999999998</cx:pt>
          <cx:pt idx="1353">6.5</cx:pt>
          <cx:pt idx="1354">7</cx:pt>
          <cx:pt idx="1355">8.0999999999999996</cx:pt>
          <cx:pt idx="1356">6.5999999999999996</cx:pt>
          <cx:pt idx="1357">7.2999999999999998</cx:pt>
          <cx:pt idx="1358">6.5</cx:pt>
          <cx:pt idx="1359">6.2000000000000002</cx:pt>
          <cx:pt idx="1360">7.5999999999999996</cx:pt>
          <cx:pt idx="1361">6.7000000000000002</cx:pt>
          <cx:pt idx="1362">5.9000000000000004</cx:pt>
          <cx:pt idx="1363">6</cx:pt>
          <cx:pt idx="1364">7.7999999999999998</cx:pt>
          <cx:pt idx="1365">6.4000000000000004</cx:pt>
          <cx:pt idx="1366">7.5</cx:pt>
          <cx:pt idx="1367">7.7000000000000002</cx:pt>
          <cx:pt idx="1368">5.5999999999999996</cx:pt>
          <cx:pt idx="1369">5.9000000000000004</cx:pt>
          <cx:pt idx="1370">7.5999999999999996</cx:pt>
          <cx:pt idx="1371">8.8000000000000007</cx:pt>
          <cx:pt idx="1372">7.7999999999999998</cx:pt>
          <cx:pt idx="1373">8.5</cx:pt>
          <cx:pt idx="1374">6.9000000000000004</cx:pt>
          <cx:pt idx="1375">7.7999999999999998</cx:pt>
          <cx:pt idx="1376">7.7000000000000002</cx:pt>
          <cx:pt idx="1377">7</cx:pt>
          <cx:pt idx="1378">8.9000000000000004</cx:pt>
          <cx:pt idx="1379">6.7000000000000002</cx:pt>
          <cx:pt idx="1380">7.2000000000000002</cx:pt>
          <cx:pt idx="1381">7.2999999999999998</cx:pt>
          <cx:pt idx="1382">7.2999999999999998</cx:pt>
          <cx:pt idx="1383">6.7999999999999998</cx:pt>
          <cx:pt idx="1384">7.7999999999999998</cx:pt>
          <cx:pt idx="1385">7</cx:pt>
          <cx:pt idx="1386">8.1999999999999993</cx:pt>
          <cx:pt idx="1387">6.5999999999999996</cx:pt>
          <cx:pt idx="1388">6.4000000000000004</cx:pt>
          <cx:pt idx="1389">7</cx:pt>
          <cx:pt idx="1390">6.2000000000000002</cx:pt>
          <cx:pt idx="1391">6.7999999999999998</cx:pt>
          <cx:pt idx="1392">7</cx:pt>
          <cx:pt idx="1393">8</cx:pt>
          <cx:pt idx="1394">7</cx:pt>
          <cx:pt idx="1395">7.7999999999999998</cx:pt>
          <cx:pt idx="1396">7.5999999999999996</cx:pt>
          <cx:pt idx="1397">6.5999999999999996</cx:pt>
          <cx:pt idx="1398">6.5999999999999996</cx:pt>
          <cx:pt idx="1399">8</cx:pt>
          <cx:pt idx="1400">8.0999999999999996</cx:pt>
          <cx:pt idx="1401">8.3000000000000007</cx:pt>
          <cx:pt idx="1402">8.4000000000000004</cx:pt>
          <cx:pt idx="1403">8</cx:pt>
          <cx:pt idx="1404">7.0999999999999996</cx:pt>
          <cx:pt idx="1405">6.2999999999999998</cx:pt>
          <cx:pt idx="1406">7.2999999999999998</cx:pt>
          <cx:pt idx="1407">7.2000000000000002</cx:pt>
          <cx:pt idx="1408">7.5999999999999996</cx:pt>
          <cx:pt idx="1409">8.1999999999999993</cx:pt>
          <cx:pt idx="1410">6.7000000000000002</cx:pt>
          <cx:pt idx="1411">6.7999999999999998</cx:pt>
          <cx:pt idx="1412">7.4000000000000004</cx:pt>
          <cx:pt idx="1413">7.9000000000000004</cx:pt>
          <cx:pt idx="1414">5</cx:pt>
          <cx:pt idx="1415">7.5999999999999996</cx:pt>
          <cx:pt idx="1416">7.0999999999999996</cx:pt>
          <cx:pt idx="1417">6.9000000000000004</cx:pt>
          <cx:pt idx="1418">6.7999999999999998</cx:pt>
          <cx:pt idx="1419">7.5999999999999996</cx:pt>
          <cx:pt idx="1420">7.5999999999999996</cx:pt>
          <cx:pt idx="1421">7.4000000000000004</cx:pt>
          <cx:pt idx="1422">8</cx:pt>
          <cx:pt idx="1423">6.4000000000000004</cx:pt>
          <cx:pt idx="1424">6.7999999999999998</cx:pt>
          <cx:pt idx="1425">7</cx:pt>
          <cx:pt idx="1426">7.5</cx:pt>
          <cx:pt idx="1427">6.9000000000000004</cx:pt>
          <cx:pt idx="1428">7.5999999999999996</cx:pt>
          <cx:pt idx="1429">7.5</cx:pt>
          <cx:pt idx="1430">8.3000000000000007</cx:pt>
          <cx:pt idx="1431">6.4000000000000004</cx:pt>
          <cx:pt idx="1432">7.7000000000000002</cx:pt>
          <cx:pt idx="1433">8.0999999999999996</cx:pt>
          <cx:pt idx="1434">6.4000000000000004</cx:pt>
          <cx:pt idx="1435">8</cx:pt>
          <cx:pt idx="1436">6.2999999999999998</cx:pt>
          <cx:pt idx="1437">8.5999999999999996</cx:pt>
          <cx:pt idx="1438">7.7999999999999998</cx:pt>
          <cx:pt idx="1439">7.9000000000000004</cx:pt>
          <cx:pt idx="1440">9.1999999999999993</cx:pt>
          <cx:pt idx="1441">7.5999999999999996</cx:pt>
          <cx:pt idx="1442">7.7999999999999998</cx:pt>
          <cx:pt idx="1443">8.1999999999999993</cx:pt>
          <cx:pt idx="1444">8.1999999999999993</cx:pt>
          <cx:pt idx="1445">8.0999999999999996</cx:pt>
          <cx:pt idx="1446">7.4000000000000004</cx:pt>
          <cx:pt idx="1447">7.7999999999999998</cx:pt>
          <cx:pt idx="1448">7.9000000000000004</cx:pt>
          <cx:pt idx="1449">6.5</cx:pt>
          <cx:pt idx="1450">6.7000000000000002</cx:pt>
          <cx:pt idx="1451">8</cx:pt>
          <cx:pt idx="1452">7.7000000000000002</cx:pt>
          <cx:pt idx="1453">8.1999999999999993</cx:pt>
          <cx:pt idx="1454">6.9000000000000004</cx:pt>
          <cx:pt idx="1455">5.9000000000000004</cx:pt>
          <cx:pt idx="1456">7.0999999999999996</cx:pt>
          <cx:pt idx="1457">6.7999999999999998</cx:pt>
          <cx:pt idx="1458">8.3000000000000007</cx:pt>
          <cx:pt idx="1459">9</cx:pt>
          <cx:pt idx="1460">7.7999999999999998</cx:pt>
          <cx:pt idx="1461">7.0999999999999996</cx:pt>
          <cx:pt idx="1462">8.0999999999999996</cx:pt>
          <cx:pt idx="1463">6.2999999999999998</cx:pt>
          <cx:pt idx="1464">7.0999999999999996</cx:pt>
          <cx:pt idx="1465">8.3000000000000007</cx:pt>
          <cx:pt idx="1466">8.4000000000000004</cx:pt>
          <cx:pt idx="1467">6.7999999999999998</cx:pt>
          <cx:pt idx="1468">8.5999999999999996</cx:pt>
          <cx:pt idx="1469">6.7999999999999998</cx:pt>
          <cx:pt idx="1470">6.9000000000000004</cx:pt>
          <cx:pt idx="1471">6.2999999999999998</cx:pt>
          <cx:pt idx="1472">8.6999999999999993</cx:pt>
          <cx:pt idx="1473">7.5999999999999996</cx:pt>
          <cx:pt idx="1474">8.4000000000000004</cx:pt>
          <cx:pt idx="1475">8.6999999999999993</cx:pt>
          <cx:pt idx="1476">5.7000000000000002</cx:pt>
          <cx:pt idx="1477">7</cx:pt>
          <cx:pt idx="1478">7</cx:pt>
          <cx:pt idx="1479">5.7999999999999998</cx:pt>
          <cx:pt idx="1480">7.7000000000000002</cx:pt>
          <cx:pt idx="1481">7.5</cx:pt>
          <cx:pt idx="1482">7.9000000000000004</cx:pt>
          <cx:pt idx="1483">6.5</cx:pt>
          <cx:pt idx="1484">6.7000000000000002</cx:pt>
          <cx:pt idx="1485">8.1999999999999993</cx:pt>
          <cx:pt idx="1486">5.2000000000000002</cx:pt>
          <cx:pt idx="1487">6.5</cx:pt>
          <cx:pt idx="1488">7.0999999999999996</cx:pt>
          <cx:pt idx="1489">7.5</cx:pt>
          <cx:pt idx="1490">7.4000000000000004</cx:pt>
          <cx:pt idx="1491">8.1999999999999993</cx:pt>
          <cx:pt idx="1492">7.7000000000000002</cx:pt>
          <cx:pt idx="1493">6</cx:pt>
          <cx:pt idx="1494">6.5</cx:pt>
          <cx:pt idx="1495">7</cx:pt>
          <cx:pt idx="1496">7.9000000000000004</cx:pt>
          <cx:pt idx="1497">6.9000000000000004</cx:pt>
          <cx:pt idx="1498">7.5</cx:pt>
          <cx:pt idx="1499">8.8000000000000007</cx:pt>
          <cx:pt idx="1500">6.0999999999999996</cx:pt>
          <cx:pt idx="1501">6.2999999999999998</cx:pt>
          <cx:pt idx="1502">7.7999999999999998</cx:pt>
          <cx:pt idx="1503">8.5</cx:pt>
          <cx:pt idx="1504">7.9000000000000004</cx:pt>
          <cx:pt idx="1505">8.4000000000000004</cx:pt>
          <cx:pt idx="1506">6.5999999999999996</cx:pt>
          <cx:pt idx="1507">8.1999999999999993</cx:pt>
          <cx:pt idx="1508">7.5999999999999996</cx:pt>
          <cx:pt idx="1509">7.4000000000000004</cx:pt>
          <cx:pt idx="1510">7</cx:pt>
          <cx:pt idx="1511">6.9000000000000004</cx:pt>
          <cx:pt idx="1512">7.9000000000000004</cx:pt>
          <cx:pt idx="1513">6.9000000000000004</cx:pt>
          <cx:pt idx="1514">6</cx:pt>
          <cx:pt idx="1515">8.1999999999999993</cx:pt>
          <cx:pt idx="1516">6.9000000000000004</cx:pt>
          <cx:pt idx="1517">6.2999999999999998</cx:pt>
          <cx:pt idx="1518">5.7999999999999998</cx:pt>
          <cx:pt idx="1519">8.8000000000000007</cx:pt>
          <cx:pt idx="1520">8.5</cx:pt>
          <cx:pt idx="1521">7.4000000000000004</cx:pt>
          <cx:pt idx="1522">8.5</cx:pt>
          <cx:pt idx="1523">5.5</cx:pt>
          <cx:pt idx="1524">7.0999999999999996</cx:pt>
          <cx:pt idx="1525">7.7999999999999998</cx:pt>
          <cx:pt idx="1526">6.5999999999999996</cx:pt>
          <cx:pt idx="1527">6.0999999999999996</cx:pt>
          <cx:pt idx="1528">7.9000000000000004</cx:pt>
          <cx:pt idx="1529">7.7999999999999998</cx:pt>
          <cx:pt idx="1530">8.0999999999999996</cx:pt>
          <cx:pt idx="1531">7.0999999999999996</cx:pt>
          <cx:pt idx="1532">6.5999999999999996</cx:pt>
          <cx:pt idx="1533">7.7999999999999998</cx:pt>
          <cx:pt idx="1534">6.5999999999999996</cx:pt>
          <cx:pt idx="1535">6.5999999999999996</cx:pt>
          <cx:pt idx="1536">7.5999999999999996</cx:pt>
          <cx:pt idx="1537">8.1999999999999993</cx:pt>
          <cx:pt idx="1538">6.5</cx:pt>
          <cx:pt idx="1539">8.5</cx:pt>
          <cx:pt idx="1540">8.8000000000000007</cx:pt>
          <cx:pt idx="1541">6.7999999999999998</cx:pt>
          <cx:pt idx="1542">7</cx:pt>
          <cx:pt idx="1543">9</cx:pt>
          <cx:pt idx="1544">7</cx:pt>
          <cx:pt idx="1545">8.5999999999999996</cx:pt>
          <cx:pt idx="1546">7.5</cx:pt>
          <cx:pt idx="1547">8.1999999999999993</cx:pt>
          <cx:pt idx="1548">7.7000000000000002</cx:pt>
          <cx:pt idx="1549">7.2000000000000002</cx:pt>
          <cx:pt idx="1550">7</cx:pt>
          <cx:pt idx="1551">7.2999999999999998</cx:pt>
          <cx:pt idx="1552">8.0999999999999996</cx:pt>
          <cx:pt idx="1553">5.7999999999999998</cx:pt>
          <cx:pt idx="1554">6.7999999999999998</cx:pt>
          <cx:pt idx="1555">8.1999999999999993</cx:pt>
          <cx:pt idx="1556">6.9000000000000004</cx:pt>
          <cx:pt idx="1557">8.5</cx:pt>
          <cx:pt idx="1558">8.1999999999999993</cx:pt>
          <cx:pt idx="1559">8.3000000000000007</cx:pt>
          <cx:pt idx="1560">7.2000000000000002</cx:pt>
          <cx:pt idx="1561">8.3000000000000007</cx:pt>
          <cx:pt idx="1562">5.9000000000000004</cx:pt>
          <cx:pt idx="1563">7.9000000000000004</cx:pt>
          <cx:pt idx="1564">8.0999999999999996</cx:pt>
          <cx:pt idx="1565">6.5</cx:pt>
          <cx:pt idx="1566">7</cx:pt>
          <cx:pt idx="1567">7.9000000000000004</cx:pt>
          <cx:pt idx="1568">7.7999999999999998</cx:pt>
          <cx:pt idx="1569">7.4000000000000004</cx:pt>
          <cx:pt idx="1570">7.9000000000000004</cx:pt>
          <cx:pt idx="1571">7.0999999999999996</cx:pt>
          <cx:pt idx="1572">8.4000000000000004</cx:pt>
          <cx:pt idx="1573">6.5999999999999996</cx:pt>
          <cx:pt idx="1574">7.7000000000000002</cx:pt>
          <cx:pt idx="1575">7.9000000000000004</cx:pt>
          <cx:pt idx="1576">6.0999999999999996</cx:pt>
          <cx:pt idx="1577">6.7000000000000002</cx:pt>
          <cx:pt idx="1578">6.2999999999999998</cx:pt>
          <cx:pt idx="1579">8.5</cx:pt>
          <cx:pt idx="1580">8.8000000000000007</cx:pt>
          <cx:pt idx="1581">6.9000000000000004</cx:pt>
          <cx:pt idx="1582">8.5999999999999996</cx:pt>
          <cx:pt idx="1583">7</cx:pt>
          <cx:pt idx="1584">7.7000000000000002</cx:pt>
          <cx:pt idx="1585">7.4000000000000004</cx:pt>
          <cx:pt idx="1586">8</cx:pt>
          <cx:pt idx="1587">6.9000000000000004</cx:pt>
          <cx:pt idx="1588">7.2999999999999998</cx:pt>
          <cx:pt idx="1589">7.0999999999999996</cx:pt>
          <cx:pt idx="1590">7.2999999999999998</cx:pt>
          <cx:pt idx="1591">6.4000000000000004</cx:pt>
          <cx:pt idx="1592">6.7000000000000002</cx:pt>
          <cx:pt idx="1593">6.5999999999999996</cx:pt>
          <cx:pt idx="1594">6.9000000000000004</cx:pt>
          <cx:pt idx="1595">5.7000000000000002</cx:pt>
          <cx:pt idx="1596">8.5999999999999996</cx:pt>
          <cx:pt idx="1597">7.9000000000000004</cx:pt>
          <cx:pt idx="1598">7.9000000000000004</cx:pt>
          <cx:pt idx="1599">6.4000000000000004</cx:pt>
          <cx:pt idx="1600">8.1999999999999993</cx:pt>
          <cx:pt idx="1601">7</cx:pt>
          <cx:pt idx="1602">6.2000000000000002</cx:pt>
          <cx:pt idx="1603">7.9000000000000004</cx:pt>
          <cx:pt idx="1604">7.5999999999999996</cx:pt>
          <cx:pt idx="1605">6.7000000000000002</cx:pt>
          <cx:pt idx="1606">7.2999999999999998</cx:pt>
          <cx:pt idx="1607">7.7999999999999998</cx:pt>
          <cx:pt idx="1608">8.5</cx:pt>
          <cx:pt idx="1609">7.4000000000000004</cx:pt>
          <cx:pt idx="1610">7.7000000000000002</cx:pt>
          <cx:pt idx="1611">8.6999999999999993</cx:pt>
          <cx:pt idx="1612">8.0999999999999996</cx:pt>
          <cx:pt idx="1613">7.2000000000000002</cx:pt>
          <cx:pt idx="1614">7.2999999999999998</cx:pt>
          <cx:pt idx="1615">7.2000000000000002</cx:pt>
          <cx:pt idx="1616">7.5999999999999996</cx:pt>
          <cx:pt idx="1617">7.7999999999999998</cx:pt>
          <cx:pt idx="1618">7.2000000000000002</cx:pt>
          <cx:pt idx="1619">8</cx:pt>
          <cx:pt idx="1620">6.2999999999999998</cx:pt>
          <cx:pt idx="1621">7.2000000000000002</cx:pt>
          <cx:pt idx="1622">7.4000000000000004</cx:pt>
          <cx:pt idx="1623">7.7000000000000002</cx:pt>
          <cx:pt idx="1624">7.7000000000000002</cx:pt>
          <cx:pt idx="1625">6.7999999999999998</cx:pt>
          <cx:pt idx="1626">7.9000000000000004</cx:pt>
          <cx:pt idx="1627">7.5</cx:pt>
          <cx:pt idx="1628">7.2000000000000002</cx:pt>
          <cx:pt idx="1629">7.7000000000000002</cx:pt>
          <cx:pt idx="1630">4.5999999999999996</cx:pt>
          <cx:pt idx="1631">7.9000000000000004</cx:pt>
          <cx:pt idx="1632">8.1999999999999993</cx:pt>
          <cx:pt idx="1633">7.7999999999999998</cx:pt>
          <cx:pt idx="1634">7.7000000000000002</cx:pt>
          <cx:pt idx="1635">8.8000000000000007</cx:pt>
          <cx:pt idx="1636">8.3000000000000007</cx:pt>
          <cx:pt idx="1637">8.0999999999999996</cx:pt>
          <cx:pt idx="1638">7.2999999999999998</cx:pt>
          <cx:pt idx="1639">7.0999999999999996</cx:pt>
          <cx:pt idx="1640">7.7999999999999998</cx:pt>
          <cx:pt idx="1641">7</cx:pt>
          <cx:pt idx="1642">7</cx:pt>
          <cx:pt idx="1643">7.2999999999999998</cx:pt>
          <cx:pt idx="1644">7.5999999999999996</cx:pt>
          <cx:pt idx="1645">7.9000000000000004</cx:pt>
          <cx:pt idx="1646">6.9000000000000004</cx:pt>
          <cx:pt idx="1647">6.4000000000000004</cx:pt>
          <cx:pt idx="1648">7.5999999999999996</cx:pt>
          <cx:pt idx="1649">7.2999999999999998</cx:pt>
          <cx:pt idx="1650">7</cx:pt>
          <cx:pt idx="1651">7.5999999999999996</cx:pt>
          <cx:pt idx="1652">6.7000000000000002</cx:pt>
          <cx:pt idx="1653">7.2999999999999998</cx:pt>
          <cx:pt idx="1654">9</cx:pt>
          <cx:pt idx="1655">6.5999999999999996</cx:pt>
          <cx:pt idx="1656">6.2999999999999998</cx:pt>
          <cx:pt idx="1657">6.0999999999999996</cx:pt>
          <cx:pt idx="1658">7.5999999999999996</cx:pt>
          <cx:pt idx="1659">7.2000000000000002</cx:pt>
          <cx:pt idx="1660">7.5999999999999996</cx:pt>
          <cx:pt idx="1661">8.3000000000000007</cx:pt>
          <cx:pt idx="1662">6.7999999999999998</cx:pt>
          <cx:pt idx="1663">7.5999999999999996</cx:pt>
          <cx:pt idx="1664">7.5999999999999996</cx:pt>
          <cx:pt idx="1665">7.2999999999999998</cx:pt>
          <cx:pt idx="1666">5.5</cx:pt>
          <cx:pt idx="1667">7.2999999999999998</cx:pt>
          <cx:pt idx="1668">8.4000000000000004</cx:pt>
          <cx:pt idx="1669">6.7999999999999998</cx:pt>
          <cx:pt idx="1670">7.7000000000000002</cx:pt>
          <cx:pt idx="1671">6.2999999999999998</cx:pt>
          <cx:pt idx="1672">4.5999999999999996</cx:pt>
          <cx:pt idx="1673">5.5999999999999996</cx:pt>
          <cx:pt idx="1674">7.2000000000000002</cx:pt>
          <cx:pt idx="1675">7.5</cx:pt>
          <cx:pt idx="1676">7.9000000000000004</cx:pt>
          <cx:pt idx="1677">8.5</cx:pt>
          <cx:pt idx="1678">7.0999999999999996</cx:pt>
          <cx:pt idx="1679">7.0999999999999996</cx:pt>
          <cx:pt idx="1680">6.4000000000000004</cx:pt>
          <cx:pt idx="1681">7.7000000000000002</cx:pt>
          <cx:pt idx="1682">6.0999999999999996</cx:pt>
          <cx:pt idx="1683">6.7999999999999998</cx:pt>
          <cx:pt idx="1684">5.7000000000000002</cx:pt>
          <cx:pt idx="1685">7.4000000000000004</cx:pt>
          <cx:pt idx="1686">7.5999999999999996</cx:pt>
          <cx:pt idx="1687">7.0999999999999996</cx:pt>
          <cx:pt idx="1688">7.4000000000000004</cx:pt>
          <cx:pt idx="1689">7.2000000000000002</cx:pt>
          <cx:pt idx="1690">7.2999999999999998</cx:pt>
          <cx:pt idx="1691">6.5</cx:pt>
          <cx:pt idx="1692">6.9000000000000004</cx:pt>
          <cx:pt idx="1693">6.5</cx:pt>
          <cx:pt idx="1694">8.0999999999999996</cx:pt>
          <cx:pt idx="1695">7.5</cx:pt>
          <cx:pt idx="1696">7.0999999999999996</cx:pt>
          <cx:pt idx="1697">6.5999999999999996</cx:pt>
          <cx:pt idx="1698">6.7000000000000002</cx:pt>
          <cx:pt idx="1699">7.4000000000000004</cx:pt>
          <cx:pt idx="1700">7.7999999999999998</cx:pt>
          <cx:pt idx="1701">7.5999999999999996</cx:pt>
          <cx:pt idx="1702">6.7999999999999998</cx:pt>
          <cx:pt idx="1703">7.5</cx:pt>
          <cx:pt idx="1704">7.9000000000000004</cx:pt>
          <cx:pt idx="1705">6.2999999999999998</cx:pt>
          <cx:pt idx="1706">7.5</cx:pt>
          <cx:pt idx="1707">8.1999999999999993</cx:pt>
          <cx:pt idx="1708">8.0999999999999996</cx:pt>
          <cx:pt idx="1709">6.7999999999999998</cx:pt>
          <cx:pt idx="1710">7.7999999999999998</cx:pt>
          <cx:pt idx="1711">6.9000000000000004</cx:pt>
          <cx:pt idx="1712">6.2000000000000002</cx:pt>
          <cx:pt idx="1713">8.3000000000000007</cx:pt>
          <cx:pt idx="1714">7.0999999999999996</cx:pt>
          <cx:pt idx="1715">7.2999999999999998</cx:pt>
          <cx:pt idx="1716">8.0999999999999996</cx:pt>
          <cx:pt idx="1717">5.7999999999999998</cx:pt>
          <cx:pt idx="1718">6.0999999999999996</cx:pt>
          <cx:pt idx="1719">7.2000000000000002</cx:pt>
          <cx:pt idx="1720">8.3000000000000007</cx:pt>
          <cx:pt idx="1721">7.9000000000000004</cx:pt>
          <cx:pt idx="1722">7.2999999999999998</cx:pt>
          <cx:pt idx="1723">7.9000000000000004</cx:pt>
          <cx:pt idx="1724">7.9000000000000004</cx:pt>
          <cx:pt idx="1725">8</cx:pt>
          <cx:pt idx="1726">7.9000000000000004</cx:pt>
          <cx:pt idx="1727">7.0999999999999996</cx:pt>
          <cx:pt idx="1728">7.7999999999999998</cx:pt>
          <cx:pt idx="1729">7.2000000000000002</cx:pt>
          <cx:pt idx="1730">6.4000000000000004</cx:pt>
          <cx:pt idx="1731">6.2999999999999998</cx:pt>
          <cx:pt idx="1732">6.7999999999999998</cx:pt>
          <cx:pt idx="1733">7.0999999999999996</cx:pt>
          <cx:pt idx="1734">8.3000000000000007</cx:pt>
          <cx:pt idx="1735">7.7000000000000002</cx:pt>
          <cx:pt idx="1736">7.2999999999999998</cx:pt>
          <cx:pt idx="1737">7.4000000000000004</cx:pt>
          <cx:pt idx="1738">8.1999999999999993</cx:pt>
          <cx:pt idx="1739">8.4000000000000004</cx:pt>
          <cx:pt idx="1740">8</cx:pt>
          <cx:pt idx="1741">5.7999999999999998</cx:pt>
          <cx:pt idx="1742">7.4000000000000004</cx:pt>
          <cx:pt idx="1743">7.5999999999999996</cx:pt>
          <cx:pt idx="1744">6.5999999999999996</cx:pt>
          <cx:pt idx="1745">6.5</cx:pt>
          <cx:pt idx="1746">6.5</cx:pt>
          <cx:pt idx="1747">8.4000000000000004</cx:pt>
          <cx:pt idx="1748">6.2000000000000002</cx:pt>
          <cx:pt idx="1749">7.4000000000000004</cx:pt>
          <cx:pt idx="1750">7.5</cx:pt>
          <cx:pt idx="1751">6.2999999999999998</cx:pt>
          <cx:pt idx="1752">7.5</cx:pt>
          <cx:pt idx="1753">8.3000000000000007</cx:pt>
          <cx:pt idx="1754">7.9000000000000004</cx:pt>
          <cx:pt idx="1755">7.4000000000000004</cx:pt>
          <cx:pt idx="1756">8.4000000000000004</cx:pt>
          <cx:pt idx="1757">6.7999999999999998</cx:pt>
          <cx:pt idx="1758">6.2999999999999998</cx:pt>
          <cx:pt idx="1759">8.0999999999999996</cx:pt>
          <cx:pt idx="1760">8.4000000000000004</cx:pt>
          <cx:pt idx="1761">6.2999999999999998</cx:pt>
          <cx:pt idx="1762">7.7999999999999998</cx:pt>
          <cx:pt idx="1763">8.6999999999999993</cx:pt>
          <cx:pt idx="1764">6.0999999999999996</cx:pt>
          <cx:pt idx="1765">7.2999999999999998</cx:pt>
          <cx:pt idx="1766">7.7999999999999998</cx:pt>
          <cx:pt idx="1767">5.5</cx:pt>
          <cx:pt idx="1768">7.7999999999999998</cx:pt>
          <cx:pt idx="1769">7.9000000000000004</cx:pt>
          <cx:pt idx="1770">6.5</cx:pt>
          <cx:pt idx="1771">6.5999999999999996</cx:pt>
          <cx:pt idx="1772">8.5999999999999996</cx:pt>
          <cx:pt idx="1773">6.7000000000000002</cx:pt>
          <cx:pt idx="1774">7.2999999999999998</cx:pt>
          <cx:pt idx="1775">8.9000000000000004</cx:pt>
          <cx:pt idx="1776">8.1999999999999993</cx:pt>
          <cx:pt idx="1777">7.0999999999999996</cx:pt>
          <cx:pt idx="1778">7.7999999999999998</cx:pt>
          <cx:pt idx="1779">8.5999999999999996</cx:pt>
          <cx:pt idx="1780">5.7999999999999998</cx:pt>
          <cx:pt idx="1781">7.0999999999999996</cx:pt>
          <cx:pt idx="1782">7.4000000000000004</cx:pt>
          <cx:pt idx="1783">6.4000000000000004</cx:pt>
          <cx:pt idx="1784">8.0999999999999996</cx:pt>
          <cx:pt idx="1785">7.5999999999999996</cx:pt>
          <cx:pt idx="1786">8.5999999999999996</cx:pt>
          <cx:pt idx="1787">7.5999999999999996</cx:pt>
          <cx:pt idx="1788">7</cx:pt>
          <cx:pt idx="1789">7</cx:pt>
          <cx:pt idx="1790">7.0999999999999996</cx:pt>
          <cx:pt idx="1791">7.2000000000000002</cx:pt>
          <cx:pt idx="1792">6.9000000000000004</cx:pt>
          <cx:pt idx="1793">7.4000000000000004</cx:pt>
          <cx:pt idx="1794">7.9000000000000004</cx:pt>
          <cx:pt idx="1795">7.7999999999999998</cx:pt>
          <cx:pt idx="1796">6.2000000000000002</cx:pt>
          <cx:pt idx="1797">7.7999999999999998</cx:pt>
          <cx:pt idx="1798">6</cx:pt>
          <cx:pt idx="1799">7.2000000000000002</cx:pt>
          <cx:pt idx="1800">7.0999999999999996</cx:pt>
          <cx:pt idx="1801">7.2000000000000002</cx:pt>
          <cx:pt idx="1802">6.2999999999999998</cx:pt>
          <cx:pt idx="1803">8.5999999999999996</cx:pt>
          <cx:pt idx="1804">7.2999999999999998</cx:pt>
          <cx:pt idx="1805">7.5999999999999996</cx:pt>
          <cx:pt idx="1806">5.5</cx:pt>
          <cx:pt idx="1807">9.5</cx:pt>
          <cx:pt idx="1808">6.2999999999999998</cx:pt>
          <cx:pt idx="1809">6.7999999999999998</cx:pt>
          <cx:pt idx="1810">8.1999999999999993</cx:pt>
          <cx:pt idx="1811">8.0999999999999996</cx:pt>
          <cx:pt idx="1812">7.9000000000000004</cx:pt>
          <cx:pt idx="1813">7.2999999999999998</cx:pt>
          <cx:pt idx="1814">6.5999999999999996</cx:pt>
          <cx:pt idx="1815">8.3000000000000007</cx:pt>
          <cx:pt idx="1816">7.2999999999999998</cx:pt>
          <cx:pt idx="1817">6.7999999999999998</cx:pt>
          <cx:pt idx="1818">6.5</cx:pt>
          <cx:pt idx="1819">6.2999999999999998</cx:pt>
          <cx:pt idx="1820">5.9000000000000004</cx:pt>
          <cx:pt idx="1821">7.7999999999999998</cx:pt>
          <cx:pt idx="1822">6.2000000000000002</cx:pt>
          <cx:pt idx="1823">7.5</cx:pt>
          <cx:pt idx="1824">7</cx:pt>
          <cx:pt idx="1825">7.2999999999999998</cx:pt>
          <cx:pt idx="1826">7.9000000000000004</cx:pt>
          <cx:pt idx="1827">7.5999999999999996</cx:pt>
          <cx:pt idx="1828">6.4000000000000004</cx:pt>
          <cx:pt idx="1829">7.4000000000000004</cx:pt>
          <cx:pt idx="1830">5.7999999999999998</cx:pt>
          <cx:pt idx="1831">7.4000000000000004</cx:pt>
          <cx:pt idx="1832">8.4000000000000004</cx:pt>
          <cx:pt idx="1833">7.9000000000000004</cx:pt>
          <cx:pt idx="1834">6.5999999999999996</cx:pt>
          <cx:pt idx="1835">6.5999999999999996</cx:pt>
          <cx:pt idx="1836">7.5999999999999996</cx:pt>
          <cx:pt idx="1837">5.9000000000000004</cx:pt>
          <cx:pt idx="1838">7.2999999999999998</cx:pt>
          <cx:pt idx="1839">6</cx:pt>
          <cx:pt idx="1840">8.5</cx:pt>
          <cx:pt idx="1841">7.4000000000000004</cx:pt>
          <cx:pt idx="1842">7.5999999999999996</cx:pt>
          <cx:pt idx="1843">7</cx:pt>
          <cx:pt idx="1844">7.9000000000000004</cx:pt>
          <cx:pt idx="1845">7.5999999999999996</cx:pt>
          <cx:pt idx="1846">7.2000000000000002</cx:pt>
          <cx:pt idx="1847">7.5999999999999996</cx:pt>
          <cx:pt idx="1848">7.7999999999999998</cx:pt>
          <cx:pt idx="1849">7.5999999999999996</cx:pt>
          <cx:pt idx="1850">7.7999999999999998</cx:pt>
          <cx:pt idx="1851">7.5999999999999996</cx:pt>
          <cx:pt idx="1852">6.7000000000000002</cx:pt>
          <cx:pt idx="1853">6.9000000000000004</cx:pt>
          <cx:pt idx="1854">7.7000000000000002</cx:pt>
          <cx:pt idx="1855">7.7000000000000002</cx:pt>
          <cx:pt idx="1856">7.2999999999999998</cx:pt>
          <cx:pt idx="1857">8.5</cx:pt>
          <cx:pt idx="1858">7.9000000000000004</cx:pt>
          <cx:pt idx="1859">6.5</cx:pt>
          <cx:pt idx="1860">6.7000000000000002</cx:pt>
          <cx:pt idx="1861">8.1999999999999993</cx:pt>
          <cx:pt idx="1862">6.4000000000000004</cx:pt>
          <cx:pt idx="1863">7.2999999999999998</cx:pt>
          <cx:pt idx="1864">6.5999999999999996</cx:pt>
          <cx:pt idx="1865">7.2999999999999998</cx:pt>
          <cx:pt idx="1866">7.0999999999999996</cx:pt>
          <cx:pt idx="1867">7.5999999999999996</cx:pt>
          <cx:pt idx="1868">8.1999999999999993</cx:pt>
          <cx:pt idx="1869">7.2999999999999998</cx:pt>
          <cx:pt idx="1870">7.9000000000000004</cx:pt>
          <cx:pt idx="1871">8.6999999999999993</cx:pt>
          <cx:pt idx="1872">8.6999999999999993</cx:pt>
          <cx:pt idx="1873">7.2999999999999998</cx:pt>
          <cx:pt idx="1874">7.0999999999999996</cx:pt>
          <cx:pt idx="1875">8</cx:pt>
          <cx:pt idx="1876">6.5</cx:pt>
          <cx:pt idx="1877">7.5</cx:pt>
          <cx:pt idx="1878">7.4000000000000004</cx:pt>
          <cx:pt idx="1879">5.9000000000000004</cx:pt>
          <cx:pt idx="1880">7.5999999999999996</cx:pt>
          <cx:pt idx="1881">6.9000000000000004</cx:pt>
          <cx:pt idx="1882">6.7999999999999998</cx:pt>
          <cx:pt idx="1883">7.5999999999999996</cx:pt>
          <cx:pt idx="1884">6.2999999999999998</cx:pt>
          <cx:pt idx="1885">8</cx:pt>
          <cx:pt idx="1886">8.0999999999999996</cx:pt>
          <cx:pt idx="1887">6.0999999999999996</cx:pt>
          <cx:pt idx="1888">6.5999999999999996</cx:pt>
          <cx:pt idx="1889">8.0999999999999996</cx:pt>
          <cx:pt idx="1890">6.7999999999999998</cx:pt>
          <cx:pt idx="1891">6.2999999999999998</cx:pt>
          <cx:pt idx="1892">6.9000000000000004</cx:pt>
          <cx:pt idx="1893">6.7000000000000002</cx:pt>
          <cx:pt idx="1894">7.5999999999999996</cx:pt>
          <cx:pt idx="1895">6.9000000000000004</cx:pt>
          <cx:pt idx="1896">8.1999999999999993</cx:pt>
          <cx:pt idx="1897">7.5999999999999996</cx:pt>
          <cx:pt idx="1898">7.4000000000000004</cx:pt>
          <cx:pt idx="1899">7.5</cx:pt>
          <cx:pt idx="1900">7.0999999999999996</cx:pt>
          <cx:pt idx="1901">7</cx:pt>
          <cx:pt idx="1902">6.5</cx:pt>
          <cx:pt idx="1903">7.7999999999999998</cx:pt>
          <cx:pt idx="1904">7.7000000000000002</cx:pt>
          <cx:pt idx="1905">7.9000000000000004</cx:pt>
          <cx:pt idx="1906">8.4000000000000004</cx:pt>
          <cx:pt idx="1907">7.5999999999999996</cx:pt>
          <cx:pt idx="1908">7.0999999999999996</cx:pt>
          <cx:pt idx="1909">8</cx:pt>
          <cx:pt idx="1910">7.0999999999999996</cx:pt>
          <cx:pt idx="1911">6.7999999999999998</cx:pt>
          <cx:pt idx="1912">7.2999999999999998</cx:pt>
          <cx:pt idx="1913">7.7000000000000002</cx:pt>
          <cx:pt idx="1914">7.7000000000000002</cx:pt>
          <cx:pt idx="1915">5.7999999999999998</cx:pt>
          <cx:pt idx="1916">7.7999999999999998</cx:pt>
          <cx:pt idx="1917">7.7000000000000002</cx:pt>
          <cx:pt idx="1918">6.4000000000000004</cx:pt>
          <cx:pt idx="1919">6.5999999999999996</cx:pt>
          <cx:pt idx="1920">9.1999999999999993</cx:pt>
          <cx:pt idx="1921">8.5999999999999996</cx:pt>
          <cx:pt idx="1922">7.0999999999999996</cx:pt>
          <cx:pt idx="1923">6.2000000000000002</cx:pt>
          <cx:pt idx="1924">9.3000000000000007</cx:pt>
          <cx:pt idx="1925">6</cx:pt>
          <cx:pt idx="1926">8.6999999999999993</cx:pt>
          <cx:pt idx="1927">7.4000000000000004</cx:pt>
          <cx:pt idx="1928">6.7999999999999998</cx:pt>
          <cx:pt idx="1929">8.0999999999999996</cx:pt>
          <cx:pt idx="1930">8.0999999999999996</cx:pt>
          <cx:pt idx="1931">6.2000000000000002</cx:pt>
          <cx:pt idx="1932">7.0999999999999996</cx:pt>
          <cx:pt idx="1933">7.9000000000000004</cx:pt>
          <cx:pt idx="1934">6.0999999999999996</cx:pt>
          <cx:pt idx="1935">7.9000000000000004</cx:pt>
          <cx:pt idx="1936">8.5</cx:pt>
          <cx:pt idx="1937">7</cx:pt>
          <cx:pt idx="1938">7.5999999999999996</cx:pt>
          <cx:pt idx="1939">8.0999999999999996</cx:pt>
          <cx:pt idx="1940">7.2000000000000002</cx:pt>
          <cx:pt idx="1941">8</cx:pt>
          <cx:pt idx="1942">7</cx:pt>
          <cx:pt idx="1943">7.5999999999999996</cx:pt>
          <cx:pt idx="1944">7</cx:pt>
          <cx:pt idx="1945">6.5</cx:pt>
          <cx:pt idx="1946">6.7999999999999998</cx:pt>
          <cx:pt idx="1947">8.3000000000000007</cx:pt>
          <cx:pt idx="1948">8.4000000000000004</cx:pt>
          <cx:pt idx="1949">7.7999999999999998</cx:pt>
          <cx:pt idx="1950">6.4000000000000004</cx:pt>
          <cx:pt idx="1951">5.9000000000000004</cx:pt>
          <cx:pt idx="1952">8</cx:pt>
          <cx:pt idx="1953">5.9000000000000004</cx:pt>
          <cx:pt idx="1954">5.5999999999999996</cx:pt>
          <cx:pt idx="1955">8.6999999999999993</cx:pt>
          <cx:pt idx="1956">7.7999999999999998</cx:pt>
          <cx:pt idx="1957">6.7999999999999998</cx:pt>
          <cx:pt idx="1958">6</cx:pt>
          <cx:pt idx="1959">7.4000000000000004</cx:pt>
          <cx:pt idx="1960">5</cx:pt>
          <cx:pt idx="1961">7.7000000000000002</cx:pt>
          <cx:pt idx="1962">8.5</cx:pt>
          <cx:pt idx="1963">7.0999999999999996</cx:pt>
          <cx:pt idx="1964">7.5999999999999996</cx:pt>
          <cx:pt idx="1965">6.4000000000000004</cx:pt>
          <cx:pt idx="1966">7.7000000000000002</cx:pt>
          <cx:pt idx="1967">8.4000000000000004</cx:pt>
          <cx:pt idx="1968">7.7999999999999998</cx:pt>
          <cx:pt idx="1969">6.5999999999999996</cx:pt>
          <cx:pt idx="1970">6.2000000000000002</cx:pt>
          <cx:pt idx="1971">8.4000000000000004</cx:pt>
          <cx:pt idx="1972">7</cx:pt>
          <cx:pt idx="1973">6.5999999999999996</cx:pt>
          <cx:pt idx="1974">6.7000000000000002</cx:pt>
          <cx:pt idx="1975">6.9000000000000004</cx:pt>
          <cx:pt idx="1976">5.7999999999999998</cx:pt>
          <cx:pt idx="1977">7.7999999999999998</cx:pt>
          <cx:pt idx="1978">6.2000000000000002</cx:pt>
          <cx:pt idx="1979">7.5</cx:pt>
          <cx:pt idx="1980">6.0999999999999996</cx:pt>
          <cx:pt idx="1981">8.5999999999999996</cx:pt>
          <cx:pt idx="1982">6.2000000000000002</cx:pt>
          <cx:pt idx="1983">5.9000000000000004</cx:pt>
          <cx:pt idx="1984">7.2999999999999998</cx:pt>
          <cx:pt idx="1985">6.2999999999999998</cx:pt>
          <cx:pt idx="1986">5.2000000000000002</cx:pt>
          <cx:pt idx="1987">8.3000000000000007</cx:pt>
          <cx:pt idx="1988">7.2999999999999998</cx:pt>
          <cx:pt idx="1989">7.2000000000000002</cx:pt>
          <cx:pt idx="1990">5.2999999999999998</cx:pt>
          <cx:pt idx="1991">6.9000000000000004</cx:pt>
          <cx:pt idx="1992">7.4000000000000004</cx:pt>
          <cx:pt idx="1993">7.2000000000000002</cx:pt>
          <cx:pt idx="1994">7</cx:pt>
          <cx:pt idx="1995">7</cx:pt>
          <cx:pt idx="1996">7</cx:pt>
          <cx:pt idx="1997">6.2000000000000002</cx:pt>
          <cx:pt idx="1998">6.7999999999999998</cx:pt>
          <cx:pt idx="1999">7.5999999999999996</cx:pt>
          <cx:pt idx="2000">7</cx:pt>
          <cx:pt idx="2001">6.0999999999999996</cx:pt>
          <cx:pt idx="2002">7.4000000000000004</cx:pt>
          <cx:pt idx="2003">5.2999999999999998</cx:pt>
          <cx:pt idx="2004">6.4000000000000004</cx:pt>
          <cx:pt idx="2005">7.7999999999999998</cx:pt>
          <cx:pt idx="2006">6.2000000000000002</cx:pt>
          <cx:pt idx="2007">5.4000000000000004</cx:pt>
          <cx:pt idx="2008">7.9000000000000004</cx:pt>
          <cx:pt idx="2009">7.2999999999999998</cx:pt>
          <cx:pt idx="2010">7.7999999999999998</cx:pt>
          <cx:pt idx="2011">7.0999999999999996</cx:pt>
          <cx:pt idx="2012">7.7999999999999998</cx:pt>
          <cx:pt idx="2013">8.6999999999999993</cx:pt>
          <cx:pt idx="2014">7.5999999999999996</cx:pt>
          <cx:pt idx="2015">6.7000000000000002</cx:pt>
          <cx:pt idx="2016">7.5999999999999996</cx:pt>
          <cx:pt idx="2017">7.4000000000000004</cx:pt>
          <cx:pt idx="2018">7.9000000000000004</cx:pt>
          <cx:pt idx="2019">7.2999999999999998</cx:pt>
          <cx:pt idx="2020">7.5999999999999996</cx:pt>
          <cx:pt idx="2021">7.5</cx:pt>
          <cx:pt idx="2022">9</cx:pt>
          <cx:pt idx="2023">8</cx:pt>
          <cx:pt idx="2024">7.9000000000000004</cx:pt>
          <cx:pt idx="2025">7.0999999999999996</cx:pt>
          <cx:pt idx="2026">6.9000000000000004</cx:pt>
          <cx:pt idx="2027">5.0999999999999996</cx:pt>
          <cx:pt idx="2028">7.2000000000000002</cx:pt>
          <cx:pt idx="2029">7.4000000000000004</cx:pt>
          <cx:pt idx="2030">5.9000000000000004</cx:pt>
          <cx:pt idx="2031">7</cx:pt>
          <cx:pt idx="2032">6.5</cx:pt>
          <cx:pt idx="2033">7</cx:pt>
          <cx:pt idx="2034">6.7999999999999998</cx:pt>
          <cx:pt idx="2035">6.4000000000000004</cx:pt>
          <cx:pt idx="2036">6.5999999999999996</cx:pt>
          <cx:pt idx="2037">7.2000000000000002</cx:pt>
          <cx:pt idx="2038">7.2000000000000002</cx:pt>
          <cx:pt idx="2039">6.0999999999999996</cx:pt>
          <cx:pt idx="2040">6.7000000000000002</cx:pt>
          <cx:pt idx="2041">9.4000000000000004</cx:pt>
          <cx:pt idx="2042">6.2000000000000002</cx:pt>
          <cx:pt idx="2043">9</cx:pt>
          <cx:pt idx="2044">8.4000000000000004</cx:pt>
          <cx:pt idx="2045">6.5999999999999996</cx:pt>
          <cx:pt idx="2046">7.5999999999999996</cx:pt>
          <cx:pt idx="2047">8.6999999999999993</cx:pt>
          <cx:pt idx="2048">6.7999999999999998</cx:pt>
          <cx:pt idx="2049">6.7999999999999998</cx:pt>
          <cx:pt idx="2050">7.7000000000000002</cx:pt>
          <cx:pt idx="2051">6.2000000000000002</cx:pt>
          <cx:pt idx="2052">8.0999999999999996</cx:pt>
          <cx:pt idx="2053">6.5999999999999996</cx:pt>
          <cx:pt idx="2054">7.5</cx:pt>
          <cx:pt idx="2055">7</cx:pt>
          <cx:pt idx="2056">7.0999999999999996</cx:pt>
          <cx:pt idx="2057">8.6999999999999993</cx:pt>
          <cx:pt idx="2058">5.9000000000000004</cx:pt>
          <cx:pt idx="2059">8.4000000000000004</cx:pt>
          <cx:pt idx="2060">7.4000000000000004</cx:pt>
          <cx:pt idx="2061">5.7999999999999998</cx:pt>
          <cx:pt idx="2062">7.7999999999999998</cx:pt>
          <cx:pt idx="2063">7.4000000000000004</cx:pt>
          <cx:pt idx="2064">5.7999999999999998</cx:pt>
          <cx:pt idx="2065">8.3000000000000007</cx:pt>
          <cx:pt idx="2066">7</cx:pt>
          <cx:pt idx="2067">7.5999999999999996</cx:pt>
          <cx:pt idx="2068">6</cx:pt>
          <cx:pt idx="2069">8.6999999999999993</cx:pt>
          <cx:pt idx="2070">6.2999999999999998</cx:pt>
          <cx:pt idx="2071">8.1999999999999993</cx:pt>
          <cx:pt idx="2072">7.2999999999999998</cx:pt>
          <cx:pt idx="2073">6.5999999999999996</cx:pt>
          <cx:pt idx="2074">7.0999999999999996</cx:pt>
          <cx:pt idx="2075">6.4000000000000004</cx:pt>
          <cx:pt idx="2076">8.0999999999999996</cx:pt>
          <cx:pt idx="2077">8.5999999999999996</cx:pt>
          <cx:pt idx="2078">6.0999999999999996</cx:pt>
          <cx:pt idx="2079">7.7000000000000002</cx:pt>
          <cx:pt idx="2080">6.7000000000000002</cx:pt>
          <cx:pt idx="2081">6.4000000000000004</cx:pt>
          <cx:pt idx="2082">6.5999999999999996</cx:pt>
          <cx:pt idx="2083">7.5999999999999996</cx:pt>
          <cx:pt idx="2084">8.8000000000000007</cx:pt>
          <cx:pt idx="2085">7.5999999999999996</cx:pt>
          <cx:pt idx="2086">8.6999999999999993</cx:pt>
          <cx:pt idx="2087">6.4000000000000004</cx:pt>
          <cx:pt idx="2088">7.4000000000000004</cx:pt>
          <cx:pt idx="2089">5.2999999999999998</cx:pt>
          <cx:pt idx="2090">7.7000000000000002</cx:pt>
          <cx:pt idx="2091">7.2000000000000002</cx:pt>
          <cx:pt idx="2092">6.5999999999999996</cx:pt>
          <cx:pt idx="2093">8</cx:pt>
          <cx:pt idx="2094">6.0999999999999996</cx:pt>
          <cx:pt idx="2095">7.9000000000000004</cx:pt>
          <cx:pt idx="2096">5.7999999999999998</cx:pt>
          <cx:pt idx="2097">7.5</cx:pt>
          <cx:pt idx="2098">8.1999999999999993</cx:pt>
          <cx:pt idx="2099">8.3000000000000007</cx:pt>
          <cx:pt idx="2100">7.0999999999999996</cx:pt>
          <cx:pt idx="2101">5.9000000000000004</cx:pt>
          <cx:pt idx="2102">6.5999999999999996</cx:pt>
          <cx:pt idx="2103">6.2999999999999998</cx:pt>
          <cx:pt idx="2104">6.5</cx:pt>
          <cx:pt idx="2105">8.3000000000000007</cx:pt>
          <cx:pt idx="2106">8.1999999999999993</cx:pt>
          <cx:pt idx="2107">7.7000000000000002</cx:pt>
          <cx:pt idx="2108">7.7999999999999998</cx:pt>
          <cx:pt idx="2109">7.4000000000000004</cx:pt>
          <cx:pt idx="2110">8.5</cx:pt>
          <cx:pt idx="2111">8.3000000000000007</cx:pt>
          <cx:pt idx="2112">7.7000000000000002</cx:pt>
          <cx:pt idx="2113">6.5</cx:pt>
          <cx:pt idx="2114">7.5999999999999996</cx:pt>
          <cx:pt idx="2115">6.4000000000000004</cx:pt>
          <cx:pt idx="2116">7.2000000000000002</cx:pt>
          <cx:pt idx="2117">7.7999999999999998</cx:pt>
          <cx:pt idx="2118">6.4000000000000004</cx:pt>
          <cx:pt idx="2119">7.2999999999999998</cx:pt>
          <cx:pt idx="2120">7.7999999999999998</cx:pt>
          <cx:pt idx="2121">7.2000000000000002</cx:pt>
          <cx:pt idx="2122">5.9000000000000004</cx:pt>
          <cx:pt idx="2123">4.9000000000000004</cx:pt>
          <cx:pt idx="2124">7.2000000000000002</cx:pt>
          <cx:pt idx="2125">7.4000000000000004</cx:pt>
          <cx:pt idx="2126">7</cx:pt>
          <cx:pt idx="2127">8.1999999999999993</cx:pt>
          <cx:pt idx="2128">6.7000000000000002</cx:pt>
          <cx:pt idx="2129">8.6999999999999993</cx:pt>
          <cx:pt idx="2130">6.2999999999999998</cx:pt>
          <cx:pt idx="2131">6.5</cx:pt>
          <cx:pt idx="2132">8.1999999999999993</cx:pt>
          <cx:pt idx="2133">8.9000000000000004</cx:pt>
          <cx:pt idx="2134">6.5</cx:pt>
          <cx:pt idx="2135">7.7000000000000002</cx:pt>
          <cx:pt idx="2136">8.1999999999999993</cx:pt>
          <cx:pt idx="2137">7.0999999999999996</cx:pt>
          <cx:pt idx="2138">6.5</cx:pt>
          <cx:pt idx="2139">7.0999999999999996</cx:pt>
          <cx:pt idx="2140">8.0999999999999996</cx:pt>
          <cx:pt idx="2141">7.0999999999999996</cx:pt>
          <cx:pt idx="2142">5.9000000000000004</cx:pt>
          <cx:pt idx="2143">8.1999999999999993</cx:pt>
          <cx:pt idx="2144">7.7000000000000002</cx:pt>
          <cx:pt idx="2145">7.0999999999999996</cx:pt>
          <cx:pt idx="2146">6.0999999999999996</cx:pt>
          <cx:pt idx="2147">7.2999999999999998</cx:pt>
          <cx:pt idx="2148">7.9000000000000004</cx:pt>
          <cx:pt idx="2149">6.2999999999999998</cx:pt>
          <cx:pt idx="2150">7.0999999999999996</cx:pt>
          <cx:pt idx="2151">7.7999999999999998</cx:pt>
          <cx:pt idx="2152">7.0999999999999996</cx:pt>
          <cx:pt idx="2153">7.9000000000000004</cx:pt>
          <cx:pt idx="2154">7.5999999999999996</cx:pt>
          <cx:pt idx="2155">8.0999999999999996</cx:pt>
          <cx:pt idx="2156">7.5999999999999996</cx:pt>
          <cx:pt idx="2157">6.5999999999999996</cx:pt>
          <cx:pt idx="2158">7.9000000000000004</cx:pt>
          <cx:pt idx="2159">7.5999999999999996</cx:pt>
          <cx:pt idx="2160">6.9000000000000004</cx:pt>
          <cx:pt idx="2161">7.5</cx:pt>
          <cx:pt idx="2162">5.5</cx:pt>
          <cx:pt idx="2163">5.5999999999999996</cx:pt>
          <cx:pt idx="2164">7.2999999999999998</cx:pt>
          <cx:pt idx="2165">7.7999999999999998</cx:pt>
          <cx:pt idx="2166">6.2999999999999998</cx:pt>
          <cx:pt idx="2167">4.0999999999999996</cx:pt>
          <cx:pt idx="2168">7.0999999999999996</cx:pt>
          <cx:pt idx="2169">7.4000000000000004</cx:pt>
          <cx:pt idx="2170">6.0999999999999996</cx:pt>
          <cx:pt idx="2171">6.2999999999999998</cx:pt>
          <cx:pt idx="2172">7.5999999999999996</cx:pt>
          <cx:pt idx="2173">6.9000000000000004</cx:pt>
          <cx:pt idx="2174">8.5</cx:pt>
          <cx:pt idx="2175">6.9000000000000004</cx:pt>
          <cx:pt idx="2176">7.7000000000000002</cx:pt>
          <cx:pt idx="2177">7.7000000000000002</cx:pt>
          <cx:pt idx="2178">6.2999999999999998</cx:pt>
          <cx:pt idx="2179">7.9000000000000004</cx:pt>
          <cx:pt idx="2180">8</cx:pt>
          <cx:pt idx="2181">8.6999999999999993</cx:pt>
          <cx:pt idx="2182">6.7000000000000002</cx:pt>
          <cx:pt idx="2183">8.4000000000000004</cx:pt>
          <cx:pt idx="2184">7.7999999999999998</cx:pt>
          <cx:pt idx="2185">7.2999999999999998</cx:pt>
          <cx:pt idx="2186">7.4000000000000004</cx:pt>
          <cx:pt idx="2187">7.5999999999999996</cx:pt>
          <cx:pt idx="2188">7.2999999999999998</cx:pt>
          <cx:pt idx="2189">7.5</cx:pt>
          <cx:pt idx="2190">6.2000000000000002</cx:pt>
          <cx:pt idx="2191">7.2000000000000002</cx:pt>
          <cx:pt idx="2192">7.4000000000000004</cx:pt>
          <cx:pt idx="2193">6.7999999999999998</cx:pt>
          <cx:pt idx="2194">7.7000000000000002</cx:pt>
          <cx:pt idx="2195">8.0999999999999996</cx:pt>
          <cx:pt idx="2196">8.0999999999999996</cx:pt>
          <cx:pt idx="2197">7.2000000000000002</cx:pt>
          <cx:pt idx="2198">7.0999999999999996</cx:pt>
          <cx:pt idx="2199">6.5999999999999996</cx:pt>
          <cx:pt idx="2200">7.0999999999999996</cx:pt>
          <cx:pt idx="2201">7.0999999999999996</cx:pt>
          <cx:pt idx="2202">6.9000000000000004</cx:pt>
          <cx:pt idx="2203">6.9000000000000004</cx:pt>
          <cx:pt idx="2204">7.7999999999999998</cx:pt>
          <cx:pt idx="2205">7.2999999999999998</cx:pt>
          <cx:pt idx="2206">6.4000000000000004</cx:pt>
          <cx:pt idx="2207">6.5999999999999996</cx:pt>
          <cx:pt idx="2208">6.2999999999999998</cx:pt>
          <cx:pt idx="2209">6.7000000000000002</cx:pt>
          <cx:pt idx="2210">6.2999999999999998</cx:pt>
          <cx:pt idx="2211">6.5</cx:pt>
          <cx:pt idx="2212">8.1999999999999993</cx:pt>
          <cx:pt idx="2213">7.5</cx:pt>
          <cx:pt idx="2214">7.2000000000000002</cx:pt>
          <cx:pt idx="2215">7.7000000000000002</cx:pt>
          <cx:pt idx="2216">7.2999999999999998</cx:pt>
          <cx:pt idx="2217">6.0999999999999996</cx:pt>
          <cx:pt idx="2218">6.4000000000000004</cx:pt>
          <cx:pt idx="2219">7.0999999999999996</cx:pt>
          <cx:pt idx="2220">6.2000000000000002</cx:pt>
          <cx:pt idx="2221">6.7999999999999998</cx:pt>
          <cx:pt idx="2222">7.7999999999999998</cx:pt>
          <cx:pt idx="2223">6.4000000000000004</cx:pt>
          <cx:pt idx="2224">6.4000000000000004</cx:pt>
          <cx:pt idx="2225">7.7999999999999998</cx:pt>
          <cx:pt idx="2226">8.5999999999999996</cx:pt>
          <cx:pt idx="2227">6.2000000000000002</cx:pt>
          <cx:pt idx="2228">8.1999999999999993</cx:pt>
          <cx:pt idx="2229">8.0999999999999996</cx:pt>
          <cx:pt idx="2230">7.5999999999999996</cx:pt>
          <cx:pt idx="2231">6.7000000000000002</cx:pt>
          <cx:pt idx="2232">7.2999999999999998</cx:pt>
          <cx:pt idx="2233">7.5</cx:pt>
          <cx:pt idx="2234">8.3000000000000007</cx:pt>
          <cx:pt idx="2235">6.9000000000000004</cx:pt>
          <cx:pt idx="2236">8.5</cx:pt>
          <cx:pt idx="2237">7.4000000000000004</cx:pt>
          <cx:pt idx="2238">8.4000000000000004</cx:pt>
          <cx:pt idx="2239">8.1999999999999993</cx:pt>
          <cx:pt idx="2240">6.2999999999999998</cx:pt>
          <cx:pt idx="2241">8.1999999999999993</cx:pt>
          <cx:pt idx="2242">7.7999999999999998</cx:pt>
          <cx:pt idx="2243">6.7000000000000002</cx:pt>
          <cx:pt idx="2244">7.5999999999999996</cx:pt>
          <cx:pt idx="2245">7.0999999999999996</cx:pt>
          <cx:pt idx="2246">7.4000000000000004</cx:pt>
          <cx:pt idx="2247">7.5</cx:pt>
          <cx:pt idx="2248">7.2000000000000002</cx:pt>
          <cx:pt idx="2249">7.7999999999999998</cx:pt>
          <cx:pt idx="2250">7.2999999999999998</cx:pt>
          <cx:pt idx="2251">9.5999999999999996</cx:pt>
          <cx:pt idx="2252">8.6999999999999993</cx:pt>
          <cx:pt idx="2253">7.9000000000000004</cx:pt>
          <cx:pt idx="2254">5.4000000000000004</cx:pt>
          <cx:pt idx="2255">7.2999999999999998</cx:pt>
          <cx:pt idx="2256">5.7999999999999998</cx:pt>
          <cx:pt idx="2257">8.8000000000000007</cx:pt>
          <cx:pt idx="2258">6.7999999999999998</cx:pt>
          <cx:pt idx="2259">5.9000000000000004</cx:pt>
          <cx:pt idx="2260">8.0999999999999996</cx:pt>
          <cx:pt idx="2261">7.5999999999999996</cx:pt>
          <cx:pt idx="2262">5.2000000000000002</cx:pt>
          <cx:pt idx="2263">7.4000000000000004</cx:pt>
          <cx:pt idx="2264">6.5</cx:pt>
          <cx:pt idx="2265">6.7000000000000002</cx:pt>
          <cx:pt idx="2266">7.0999999999999996</cx:pt>
          <cx:pt idx="2267">7.9000000000000004</cx:pt>
          <cx:pt idx="2268">6.5999999999999996</cx:pt>
          <cx:pt idx="2269">7.0999999999999996</cx:pt>
          <cx:pt idx="2270">8.8000000000000007</cx:pt>
          <cx:pt idx="2271">7.5999999999999996</cx:pt>
          <cx:pt idx="2272">6.7000000000000002</cx:pt>
          <cx:pt idx="2273">8.1999999999999993</cx:pt>
          <cx:pt idx="2274">7.0999999999999996</cx:pt>
          <cx:pt idx="2275">6</cx:pt>
          <cx:pt idx="2276">7.7000000000000002</cx:pt>
          <cx:pt idx="2277">6.0999999999999996</cx:pt>
          <cx:pt idx="2278">8.8000000000000007</cx:pt>
          <cx:pt idx="2279">7.7999999999999998</cx:pt>
          <cx:pt idx="2280">7.7000000000000002</cx:pt>
          <cx:pt idx="2281">7.4000000000000004</cx:pt>
          <cx:pt idx="2282">7.5</cx:pt>
          <cx:pt idx="2283">7.5</cx:pt>
          <cx:pt idx="2284">8</cx:pt>
          <cx:pt idx="2285">5.5999999999999996</cx:pt>
          <cx:pt idx="2286">7.5999999999999996</cx:pt>
          <cx:pt idx="2287">6.2000000000000002</cx:pt>
          <cx:pt idx="2288">8.4000000000000004</cx:pt>
          <cx:pt idx="2289">8.6999999999999993</cx:pt>
          <cx:pt idx="2290">6.2000000000000002</cx:pt>
          <cx:pt idx="2291">6.9000000000000004</cx:pt>
          <cx:pt idx="2292">7.7000000000000002</cx:pt>
          <cx:pt idx="2293">6.7000000000000002</cx:pt>
          <cx:pt idx="2294">6.4000000000000004</cx:pt>
          <cx:pt idx="2295">6.9000000000000004</cx:pt>
          <cx:pt idx="2296">7.5</cx:pt>
          <cx:pt idx="2297">7.9000000000000004</cx:pt>
          <cx:pt idx="2298">7.4000000000000004</cx:pt>
          <cx:pt idx="2299">8.3000000000000007</cx:pt>
          <cx:pt idx="2300">7.5999999999999996</cx:pt>
          <cx:pt idx="2301">6.9000000000000004</cx:pt>
          <cx:pt idx="2302">6.7000000000000002</cx:pt>
          <cx:pt idx="2303">8.0999999999999996</cx:pt>
          <cx:pt idx="2304">6.5</cx:pt>
          <cx:pt idx="2305">7.7999999999999998</cx:pt>
          <cx:pt idx="2306">7.2000000000000002</cx:pt>
          <cx:pt idx="2307">7.5999999999999996</cx:pt>
          <cx:pt idx="2308">7</cx:pt>
          <cx:pt idx="2309">6.0999999999999996</cx:pt>
          <cx:pt idx="2310">7.7999999999999998</cx:pt>
          <cx:pt idx="2311">7.2999999999999998</cx:pt>
          <cx:pt idx="2312">8.3000000000000007</cx:pt>
          <cx:pt idx="2313">6.7999999999999998</cx:pt>
          <cx:pt idx="2314">5.5</cx:pt>
          <cx:pt idx="2315">8.1999999999999993</cx:pt>
          <cx:pt idx="2316">6.2999999999999998</cx:pt>
          <cx:pt idx="2317">7</cx:pt>
          <cx:pt idx="2318">6</cx:pt>
          <cx:pt idx="2319">5.2999999999999998</cx:pt>
          <cx:pt idx="2320">5.9000000000000004</cx:pt>
          <cx:pt idx="2321">8.9000000000000004</cx:pt>
          <cx:pt idx="2322">8.4000000000000004</cx:pt>
          <cx:pt idx="2323">8.3000000000000007</cx:pt>
          <cx:pt idx="2324">7.2000000000000002</cx:pt>
          <cx:pt idx="2325">8.5</cx:pt>
          <cx:pt idx="2326">6.0999999999999996</cx:pt>
          <cx:pt idx="2327">7.7999999999999998</cx:pt>
          <cx:pt idx="2328">7.2000000000000002</cx:pt>
          <cx:pt idx="2329">7.5999999999999996</cx:pt>
          <cx:pt idx="2330">7</cx:pt>
          <cx:pt idx="2331">7.4000000000000004</cx:pt>
          <cx:pt idx="2332">7</cx:pt>
          <cx:pt idx="2333">5.7999999999999998</cx:pt>
          <cx:pt idx="2334">7.0999999999999996</cx:pt>
          <cx:pt idx="2335">7.2000000000000002</cx:pt>
          <cx:pt idx="2336">7.5</cx:pt>
          <cx:pt idx="2337">7.9000000000000004</cx:pt>
          <cx:pt idx="2338">7.5</cx:pt>
          <cx:pt idx="2339">5</cx:pt>
          <cx:pt idx="2340">7.0999999999999996</cx:pt>
          <cx:pt idx="2341">7.0999999999999996</cx:pt>
          <cx:pt idx="2342">8.1999999999999993</cx:pt>
          <cx:pt idx="2343">8</cx:pt>
          <cx:pt idx="2344">8.8000000000000007</cx:pt>
          <cx:pt idx="2345">8.1999999999999993</cx:pt>
          <cx:pt idx="2346">6</cx:pt>
          <cx:pt idx="2347">7.9000000000000004</cx:pt>
          <cx:pt idx="2348">6.9000000000000004</cx:pt>
          <cx:pt idx="2349">7.2999999999999998</cx:pt>
          <cx:pt idx="2350">7.5</cx:pt>
          <cx:pt idx="2351">6.7000000000000002</cx:pt>
          <cx:pt idx="2352">7.7999999999999998</cx:pt>
          <cx:pt idx="2353">5.5999999999999996</cx:pt>
          <cx:pt idx="2354">8.0999999999999996</cx:pt>
          <cx:pt idx="2355">7.7999999999999998</cx:pt>
          <cx:pt idx="2356">7.2999999999999998</cx:pt>
          <cx:pt idx="2357">6.7000000000000002</cx:pt>
          <cx:pt idx="2358">6.5</cx:pt>
          <cx:pt idx="2359">6.5999999999999996</cx:pt>
          <cx:pt idx="2360">7.9000000000000004</cx:pt>
          <cx:pt idx="2361">7.7000000000000002</cx:pt>
          <cx:pt idx="2362">7.5999999999999996</cx:pt>
          <cx:pt idx="2363">8.1999999999999993</cx:pt>
          <cx:pt idx="2364">7.7999999999999998</cx:pt>
          <cx:pt idx="2365">7.7000000000000002</cx:pt>
          <cx:pt idx="2366">7.7999999999999998</cx:pt>
          <cx:pt idx="2367">6.2999999999999998</cx:pt>
          <cx:pt idx="2368">6.7999999999999998</cx:pt>
          <cx:pt idx="2369">6.5999999999999996</cx:pt>
          <cx:pt idx="2370">6.5</cx:pt>
          <cx:pt idx="2371">7.0999999999999996</cx:pt>
          <cx:pt idx="2372">7.2000000000000002</cx:pt>
          <cx:pt idx="2373">8</cx:pt>
          <cx:pt idx="2374">7.9000000000000004</cx:pt>
          <cx:pt idx="2375">7.5</cx:pt>
          <cx:pt idx="2376">6.7999999999999998</cx:pt>
          <cx:pt idx="2377">4.7999999999999998</cx:pt>
          <cx:pt idx="2378">7</cx:pt>
          <cx:pt idx="2379">6</cx:pt>
          <cx:pt idx="2380">7.5</cx:pt>
          <cx:pt idx="2381">8.1999999999999993</cx:pt>
          <cx:pt idx="2382">6</cx:pt>
          <cx:pt idx="2383">7.7000000000000002</cx:pt>
          <cx:pt idx="2384">6.5999999999999996</cx:pt>
          <cx:pt idx="2385">7.7999999999999998</cx:pt>
          <cx:pt idx="2386">7.4000000000000004</cx:pt>
          <cx:pt idx="2387">7.5999999999999996</cx:pt>
          <cx:pt idx="2388">7.7000000000000002</cx:pt>
          <cx:pt idx="2389">6.2999999999999998</cx:pt>
          <cx:pt idx="2390">7.2000000000000002</cx:pt>
          <cx:pt idx="2391">8</cx:pt>
          <cx:pt idx="2392">6.7999999999999998</cx:pt>
          <cx:pt idx="2393">7.0999999999999996</cx:pt>
          <cx:pt idx="2394">8</cx:pt>
          <cx:pt idx="2395">7.5</cx:pt>
          <cx:pt idx="2396">7.7999999999999998</cx:pt>
          <cx:pt idx="2397">6.9000000000000004</cx:pt>
          <cx:pt idx="2398">7.5999999999999996</cx:pt>
          <cx:pt idx="2399">7.4000000000000004</cx:pt>
          <cx:pt idx="2400">8.3000000000000007</cx:pt>
          <cx:pt idx="2401">8.0999999999999996</cx:pt>
          <cx:pt idx="2402">8</cx:pt>
          <cx:pt idx="2403">5.7000000000000002</cx:pt>
          <cx:pt idx="2404">6.2999999999999998</cx:pt>
          <cx:pt idx="2405">6.7999999999999998</cx:pt>
          <cx:pt idx="2406">6</cx:pt>
          <cx:pt idx="2407">7</cx:pt>
          <cx:pt idx="2408">8.3000000000000007</cx:pt>
          <cx:pt idx="2409">7.5999999999999996</cx:pt>
          <cx:pt idx="2410">5.7999999999999998</cx:pt>
          <cx:pt idx="2411">6.0999999999999996</cx:pt>
          <cx:pt idx="2412">6</cx:pt>
          <cx:pt idx="2413">6</cx:pt>
          <cx:pt idx="2414">8</cx:pt>
          <cx:pt idx="2415">7</cx:pt>
          <cx:pt idx="2416">5.7999999999999998</cx:pt>
          <cx:pt idx="2417">8.4000000000000004</cx:pt>
          <cx:pt idx="2418">6.7999999999999998</cx:pt>
          <cx:pt idx="2419">5.9000000000000004</cx:pt>
          <cx:pt idx="2420">7.7999999999999998</cx:pt>
          <cx:pt idx="2421">8.3000000000000007</cx:pt>
          <cx:pt idx="2422">6.5</cx:pt>
          <cx:pt idx="2423">6.7999999999999998</cx:pt>
          <cx:pt idx="2424">6.5</cx:pt>
          <cx:pt idx="2425">8.1999999999999993</cx:pt>
          <cx:pt idx="2426">6.7999999999999998</cx:pt>
          <cx:pt idx="2427">7.5</cx:pt>
          <cx:pt idx="2428">8.3000000000000007</cx:pt>
          <cx:pt idx="2429">8.6999999999999993</cx:pt>
          <cx:pt idx="2430">6.4000000000000004</cx:pt>
          <cx:pt idx="2431">7.2999999999999998</cx:pt>
          <cx:pt idx="2432">6.9000000000000004</cx:pt>
          <cx:pt idx="2433">6.5999999999999996</cx:pt>
          <cx:pt idx="2434">8.1999999999999993</cx:pt>
          <cx:pt idx="2435">6.7999999999999998</cx:pt>
          <cx:pt idx="2436">7.5</cx:pt>
          <cx:pt idx="2437">7.7000000000000002</cx:pt>
          <cx:pt idx="2438">8.4000000000000004</cx:pt>
          <cx:pt idx="2439">7.5</cx:pt>
          <cx:pt idx="2440">6.2999999999999998</cx:pt>
          <cx:pt idx="2441">7.2000000000000002</cx:pt>
          <cx:pt idx="2442">6.9000000000000004</cx:pt>
          <cx:pt idx="2443">6.2999999999999998</cx:pt>
          <cx:pt idx="2444">7.2999999999999998</cx:pt>
          <cx:pt idx="2445">7.2999999999999998</cx:pt>
          <cx:pt idx="2446">7.7999999999999998</cx:pt>
          <cx:pt idx="2447">7.4000000000000004</cx:pt>
          <cx:pt idx="2448">8</cx:pt>
          <cx:pt idx="2449">6.5999999999999996</cx:pt>
          <cx:pt idx="2450">7.4000000000000004</cx:pt>
          <cx:pt idx="2451">8.6999999999999993</cx:pt>
          <cx:pt idx="2452">7.5999999999999996</cx:pt>
          <cx:pt idx="2453">7.0999999999999996</cx:pt>
          <cx:pt idx="2454">7.2999999999999998</cx:pt>
          <cx:pt idx="2455">7.7000000000000002</cx:pt>
          <cx:pt idx="2456">6.2000000000000002</cx:pt>
          <cx:pt idx="2457">7.5</cx:pt>
          <cx:pt idx="2458">7.9000000000000004</cx:pt>
          <cx:pt idx="2459">7.2999999999999998</cx:pt>
          <cx:pt idx="2460">7.5</cx:pt>
          <cx:pt idx="2461">8.1999999999999993</cx:pt>
          <cx:pt idx="2462">7.0999999999999996</cx:pt>
          <cx:pt idx="2463">7.5</cx:pt>
          <cx:pt idx="2464">8.3000000000000007</cx:pt>
          <cx:pt idx="2465">8.1999999999999993</cx:pt>
          <cx:pt idx="2466">7</cx:pt>
          <cx:pt idx="2467">8.3000000000000007</cx:pt>
          <cx:pt idx="2468">7.7000000000000002</cx:pt>
          <cx:pt idx="2469">7.7000000000000002</cx:pt>
          <cx:pt idx="2470">6.5</cx:pt>
          <cx:pt idx="2471">7.7999999999999998</cx:pt>
          <cx:pt idx="2472">7.0999999999999996</cx:pt>
          <cx:pt idx="2473">6.5</cx:pt>
          <cx:pt idx="2474">8.5</cx:pt>
          <cx:pt idx="2475">6.5999999999999996</cx:pt>
          <cx:pt idx="2476">7.2999999999999998</cx:pt>
          <cx:pt idx="2477">7.7999999999999998</cx:pt>
          <cx:pt idx="2478">6.0999999999999996</cx:pt>
          <cx:pt idx="2479">8.6999999999999993</cx:pt>
          <cx:pt idx="2480">7.2000000000000002</cx:pt>
          <cx:pt idx="2481">7.5999999999999996</cx:pt>
          <cx:pt idx="2482">7.7999999999999998</cx:pt>
          <cx:pt idx="2483">8.3000000000000007</cx:pt>
          <cx:pt idx="2484">7.2999999999999998</cx:pt>
          <cx:pt idx="2485">7.9000000000000004</cx:pt>
          <cx:pt idx="2486">8.0999999999999996</cx:pt>
          <cx:pt idx="2487">8.5</cx:pt>
          <cx:pt idx="2488">8.5999999999999996</cx:pt>
          <cx:pt idx="2489">7.2999999999999998</cx:pt>
          <cx:pt idx="2490">7.5999999999999996</cx:pt>
          <cx:pt idx="2491">8.3000000000000007</cx:pt>
          <cx:pt idx="2492">7.5999999999999996</cx:pt>
          <cx:pt idx="2493">7.2000000000000002</cx:pt>
          <cx:pt idx="2494">6.2000000000000002</cx:pt>
          <cx:pt idx="2495">7</cx:pt>
          <cx:pt idx="2496">7.2000000000000002</cx:pt>
          <cx:pt idx="2497">7.0999999999999996</cx:pt>
          <cx:pt idx="2498">7.4000000000000004</cx:pt>
          <cx:pt idx="2499">5.9000000000000004</cx:pt>
          <cx:pt idx="2500">6.0999999999999996</cx:pt>
          <cx:pt idx="2501">8.0999999999999996</cx:pt>
          <cx:pt idx="2502">5.7999999999999998</cx:pt>
          <cx:pt idx="2503">7.5</cx:pt>
          <cx:pt idx="2504">7.4000000000000004</cx:pt>
          <cx:pt idx="2505">6.9000000000000004</cx:pt>
          <cx:pt idx="2506">8.9000000000000004</cx:pt>
          <cx:pt idx="2507">6.7000000000000002</cx:pt>
          <cx:pt idx="2508">6.5</cx:pt>
          <cx:pt idx="2509">6.5999999999999996</cx:pt>
          <cx:pt idx="2510">5.7000000000000002</cx:pt>
          <cx:pt idx="2511">7.7999999999999998</cx:pt>
          <cx:pt idx="2512">7.7000000000000002</cx:pt>
          <cx:pt idx="2513">7.9000000000000004</cx:pt>
          <cx:pt idx="2514">6.2000000000000002</cx:pt>
          <cx:pt idx="2515">5.7999999999999998</cx:pt>
          <cx:pt idx="2516">7</cx:pt>
          <cx:pt idx="2517">6.7000000000000002</cx:pt>
          <cx:pt idx="2518">7.7000000000000002</cx:pt>
          <cx:pt idx="2519">9.0999999999999996</cx:pt>
          <cx:pt idx="2520">6.7999999999999998</cx:pt>
          <cx:pt idx="2521">6.7000000000000002</cx:pt>
          <cx:pt idx="2522">6.9000000000000004</cx:pt>
          <cx:pt idx="2523">8.1999999999999993</cx:pt>
          <cx:pt idx="2524">6.2999999999999998</cx:pt>
          <cx:pt idx="2525">8.5999999999999996</cx:pt>
          <cx:pt idx="2526">7.5999999999999996</cx:pt>
          <cx:pt idx="2527">8.4000000000000004</cx:pt>
          <cx:pt idx="2528">7</cx:pt>
          <cx:pt idx="2529">8.1999999999999993</cx:pt>
          <cx:pt idx="2530">6.2000000000000002</cx:pt>
          <cx:pt idx="2531">7.9000000000000004</cx:pt>
          <cx:pt idx="2532">7.2999999999999998</cx:pt>
          <cx:pt idx="2533">6.5</cx:pt>
          <cx:pt idx="2534">7.5999999999999996</cx:pt>
          <cx:pt idx="2535">6.7000000000000002</cx:pt>
          <cx:pt idx="2536">8.0999999999999996</cx:pt>
          <cx:pt idx="2537">6.5</cx:pt>
          <cx:pt idx="2538">8.3000000000000007</cx:pt>
          <cx:pt idx="2539">7.4000000000000004</cx:pt>
          <cx:pt idx="2540">6.0999999999999996</cx:pt>
          <cx:pt idx="2541">7.5</cx:pt>
          <cx:pt idx="2542">8.1999999999999993</cx:pt>
          <cx:pt idx="2543">8.3000000000000007</cx:pt>
          <cx:pt idx="2544">7.9000000000000004</cx:pt>
          <cx:pt idx="2545">5.5</cx:pt>
          <cx:pt idx="2546">6.0999999999999996</cx:pt>
          <cx:pt idx="2547">8.0999999999999996</cx:pt>
          <cx:pt idx="2548">8.3000000000000007</cx:pt>
          <cx:pt idx="2549">7.2999999999999998</cx:pt>
          <cx:pt idx="2550">6</cx:pt>
          <cx:pt idx="2551">7.2000000000000002</cx:pt>
          <cx:pt idx="2552">7.0999999999999996</cx:pt>
          <cx:pt idx="2553">7.7000000000000002</cx:pt>
          <cx:pt idx="2554">6.5</cx:pt>
          <cx:pt idx="2555">6.9000000000000004</cx:pt>
          <cx:pt idx="2556">7.5999999999999996</cx:pt>
          <cx:pt idx="2557">7.7999999999999998</cx:pt>
          <cx:pt idx="2558">8.5999999999999996</cx:pt>
          <cx:pt idx="2559">7.7000000000000002</cx:pt>
          <cx:pt idx="2560">6.5999999999999996</cx:pt>
          <cx:pt idx="2561">6.9000000000000004</cx:pt>
          <cx:pt idx="2562">6.9000000000000004</cx:pt>
          <cx:pt idx="2563">7.2000000000000002</cx:pt>
          <cx:pt idx="2564">8.5999999999999996</cx:pt>
          <cx:pt idx="2565">5.7999999999999998</cx:pt>
          <cx:pt idx="2566">6.4000000000000004</cx:pt>
          <cx:pt idx="2567">8.4000000000000004</cx:pt>
          <cx:pt idx="2568">7.5</cx:pt>
          <cx:pt idx="2569">7.5999999999999996</cx:pt>
          <cx:pt idx="2570">7.4000000000000004</cx:pt>
          <cx:pt idx="2571">8.0999999999999996</cx:pt>
          <cx:pt idx="2572">8.5999999999999996</cx:pt>
          <cx:pt idx="2573">6.2000000000000002</cx:pt>
          <cx:pt idx="2574">8</cx:pt>
          <cx:pt idx="2575">8.4000000000000004</cx:pt>
          <cx:pt idx="2576">7.2999999999999998</cx:pt>
          <cx:pt idx="2577">7.2999999999999998</cx:pt>
          <cx:pt idx="2578">6.7999999999999998</cx:pt>
          <cx:pt idx="2579">8.4000000000000004</cx:pt>
          <cx:pt idx="2580">8.5999999999999996</cx:pt>
          <cx:pt idx="2581">7.0999999999999996</cx:pt>
          <cx:pt idx="2582">7.5999999999999996</cx:pt>
          <cx:pt idx="2583">7.7000000000000002</cx:pt>
          <cx:pt idx="2584">8.3000000000000007</cx:pt>
          <cx:pt idx="2585">6.7000000000000002</cx:pt>
          <cx:pt idx="2586">8.8000000000000007</cx:pt>
          <cx:pt idx="2587">7.9000000000000004</cx:pt>
          <cx:pt idx="2588">7.7999999999999998</cx:pt>
          <cx:pt idx="2589">8</cx:pt>
          <cx:pt idx="2590">8.4000000000000004</cx:pt>
          <cx:pt idx="2591">8.4000000000000004</cx:pt>
          <cx:pt idx="2592">6.4000000000000004</cx:pt>
          <cx:pt idx="2593">7.7000000000000002</cx:pt>
          <cx:pt idx="2594">6.5999999999999996</cx:pt>
          <cx:pt idx="2595">5.7000000000000002</cx:pt>
          <cx:pt idx="2596">7.4000000000000004</cx:pt>
          <cx:pt idx="2597">6.5999999999999996</cx:pt>
          <cx:pt idx="2598">6.9000000000000004</cx:pt>
          <cx:pt idx="2599">7.4000000000000004</cx:pt>
          <cx:pt idx="2600">7.7999999999999998</cx:pt>
          <cx:pt idx="2601">6</cx:pt>
          <cx:pt idx="2602">7.0999999999999996</cx:pt>
          <cx:pt idx="2603">7.5999999999999996</cx:pt>
          <cx:pt idx="2604">7.5999999999999996</cx:pt>
          <cx:pt idx="2605">7.9000000000000004</cx:pt>
          <cx:pt idx="2606">6.7000000000000002</cx:pt>
          <cx:pt idx="2607">6.9000000000000004</cx:pt>
          <cx:pt idx="2608">7.5</cx:pt>
          <cx:pt idx="2609">7.5999999999999996</cx:pt>
          <cx:pt idx="2610">7.2999999999999998</cx:pt>
          <cx:pt idx="2611">7.7999999999999998</cx:pt>
          <cx:pt idx="2612">6.9000000000000004</cx:pt>
          <cx:pt idx="2613">7.2999999999999998</cx:pt>
          <cx:pt idx="2614">6.9000000000000004</cx:pt>
          <cx:pt idx="2615">6.2999999999999998</cx:pt>
          <cx:pt idx="2616">7.5</cx:pt>
          <cx:pt idx="2617">6.9000000000000004</cx:pt>
          <cx:pt idx="2618">7.7999999999999998</cx:pt>
          <cx:pt idx="2619">6.5999999999999996</cx:pt>
          <cx:pt idx="2620">6.2999999999999998</cx:pt>
          <cx:pt idx="2621">6.5</cx:pt>
          <cx:pt idx="2622">7.5</cx:pt>
          <cx:pt idx="2623">8.0999999999999996</cx:pt>
          <cx:pt idx="2624">7.2000000000000002</cx:pt>
          <cx:pt idx="2625">7.7999999999999998</cx:pt>
          <cx:pt idx="2626">7.5</cx:pt>
          <cx:pt idx="2627">6.9000000000000004</cx:pt>
          <cx:pt idx="2628">7</cx:pt>
          <cx:pt idx="2629">5.4000000000000004</cx:pt>
          <cx:pt idx="2630">6.9000000000000004</cx:pt>
          <cx:pt idx="2631">7.5999999999999996</cx:pt>
          <cx:pt idx="2632">7.5</cx:pt>
          <cx:pt idx="2633">6.5999999999999996</cx:pt>
          <cx:pt idx="2634">8</cx:pt>
          <cx:pt idx="2635">6.9000000000000004</cx:pt>
          <cx:pt idx="2636">6.9000000000000004</cx:pt>
          <cx:pt idx="2637">7.5999999999999996</cx:pt>
          <cx:pt idx="2638">7.4000000000000004</cx:pt>
          <cx:pt idx="2639">8.1999999999999993</cx:pt>
          <cx:pt idx="2640">7.5999999999999996</cx:pt>
          <cx:pt idx="2641">6.7000000000000002</cx:pt>
          <cx:pt idx="2642">6.5999999999999996</cx:pt>
          <cx:pt idx="2643">7.7000000000000002</cx:pt>
          <cx:pt idx="2644">8.0999999999999996</cx:pt>
          <cx:pt idx="2645">6.7999999999999998</cx:pt>
          <cx:pt idx="2646">8.0999999999999996</cx:pt>
          <cx:pt idx="2647">6.5999999999999996</cx:pt>
          <cx:pt idx="2648">9.1999999999999993</cx:pt>
          <cx:pt idx="2649">7.9000000000000004</cx:pt>
          <cx:pt idx="2650">6.5</cx:pt>
          <cx:pt idx="2651">7.5</cx:pt>
          <cx:pt idx="2652">7.4000000000000004</cx:pt>
          <cx:pt idx="2653">7</cx:pt>
          <cx:pt idx="2654">8.1999999999999993</cx:pt>
          <cx:pt idx="2655">7.5999999999999996</cx:pt>
          <cx:pt idx="2656">6.5</cx:pt>
          <cx:pt idx="2657">7.2000000000000002</cx:pt>
          <cx:pt idx="2658">6.9000000000000004</cx:pt>
          <cx:pt idx="2659">7.0999999999999996</cx:pt>
          <cx:pt idx="2660">7.4000000000000004</cx:pt>
          <cx:pt idx="2661">7.2000000000000002</cx:pt>
          <cx:pt idx="2662">8.1999999999999993</cx:pt>
          <cx:pt idx="2663">9.1999999999999993</cx:pt>
          <cx:pt idx="2664">6.4000000000000004</cx:pt>
          <cx:pt idx="2665">6.4000000000000004</cx:pt>
          <cx:pt idx="2666">7.7999999999999998</cx:pt>
          <cx:pt idx="2667">7.2999999999999998</cx:pt>
          <cx:pt idx="2668">7.5999999999999996</cx:pt>
          <cx:pt idx="2669">7.0999999999999996</cx:pt>
          <cx:pt idx="2670">7.4000000000000004</cx:pt>
          <cx:pt idx="2671">7.2000000000000002</cx:pt>
          <cx:pt idx="2672">6.4000000000000004</cx:pt>
          <cx:pt idx="2673">6.2999999999999998</cx:pt>
          <cx:pt idx="2674">7.4000000000000004</cx:pt>
          <cx:pt idx="2675">8.1999999999999993</cx:pt>
          <cx:pt idx="2676">7.5999999999999996</cx:pt>
          <cx:pt idx="2677">6.4000000000000004</cx:pt>
          <cx:pt idx="2678">6.7999999999999998</cx:pt>
          <cx:pt idx="2679">7.5</cx:pt>
          <cx:pt idx="2680">8.1999999999999993</cx:pt>
          <cx:pt idx="2681">5.5</cx:pt>
          <cx:pt idx="2682">6.5999999999999996</cx:pt>
          <cx:pt idx="2683">9.0999999999999996</cx:pt>
          <cx:pt idx="2684">8</cx:pt>
          <cx:pt idx="2685">6.2000000000000002</cx:pt>
          <cx:pt idx="2686">6.7000000000000002</cx:pt>
          <cx:pt idx="2687">7.5</cx:pt>
          <cx:pt idx="2688">7.4000000000000004</cx:pt>
          <cx:pt idx="2689">7.2999999999999998</cx:pt>
          <cx:pt idx="2690">7.4000000000000004</cx:pt>
          <cx:pt idx="2691">6.5</cx:pt>
          <cx:pt idx="2692">7</cx:pt>
          <cx:pt idx="2693">7.7999999999999998</cx:pt>
          <cx:pt idx="2694">6.7000000000000002</cx:pt>
          <cx:pt idx="2695">6.2999999999999998</cx:pt>
          <cx:pt idx="2696">7.4000000000000004</cx:pt>
          <cx:pt idx="2697">7.7999999999999998</cx:pt>
          <cx:pt idx="2698">6.9000000000000004</cx:pt>
          <cx:pt idx="2699">8.5999999999999996</cx:pt>
          <cx:pt idx="2700">6.2000000000000002</cx:pt>
          <cx:pt idx="2701">7.9000000000000004</cx:pt>
          <cx:pt idx="2702">7.0999999999999996</cx:pt>
          <cx:pt idx="2703">8</cx:pt>
          <cx:pt idx="2704">7.0999999999999996</cx:pt>
          <cx:pt idx="2705">7.5999999999999996</cx:pt>
          <cx:pt idx="2706">7.5</cx:pt>
          <cx:pt idx="2707">6.4000000000000004</cx:pt>
          <cx:pt idx="2708">7.5</cx:pt>
          <cx:pt idx="2709">7</cx:pt>
          <cx:pt idx="2710">7</cx:pt>
          <cx:pt idx="2711">6.5</cx:pt>
          <cx:pt idx="2712">8.1999999999999993</cx:pt>
          <cx:pt idx="2713">6.2999999999999998</cx:pt>
          <cx:pt idx="2714">5.2999999999999998</cx:pt>
          <cx:pt idx="2715">5.5</cx:pt>
          <cx:pt idx="2716">7.4000000000000004</cx:pt>
          <cx:pt idx="2717">5.5999999999999996</cx:pt>
          <cx:pt idx="2718">3.8999999999999999</cx:pt>
          <cx:pt idx="2719">7.5999999999999996</cx:pt>
          <cx:pt idx="2720">8</cx:pt>
          <cx:pt idx="2721">7.7000000000000002</cx:pt>
          <cx:pt idx="2722">7.2999999999999998</cx:pt>
          <cx:pt idx="2723">5.7999999999999998</cx:pt>
          <cx:pt idx="2724">7.5999999999999996</cx:pt>
          <cx:pt idx="2725">5.5</cx:pt>
          <cx:pt idx="2726">5.7000000000000002</cx:pt>
          <cx:pt idx="2727">7.4000000000000004</cx:pt>
          <cx:pt idx="2728">7.2999999999999998</cx:pt>
          <cx:pt idx="2729">6.7999999999999998</cx:pt>
          <cx:pt idx="2730">6.5</cx:pt>
          <cx:pt idx="2731">7.2999999999999998</cx:pt>
          <cx:pt idx="2732">8.5</cx:pt>
          <cx:pt idx="2733">7.4000000000000004</cx:pt>
          <cx:pt idx="2734">7.2000000000000002</cx:pt>
          <cx:pt idx="2735">7.4000000000000004</cx:pt>
          <cx:pt idx="2736">7.7000000000000002</cx:pt>
          <cx:pt idx="2737">7</cx:pt>
          <cx:pt idx="2738">7.5999999999999996</cx:pt>
          <cx:pt idx="2739">6.5</cx:pt>
          <cx:pt idx="2740">7.2999999999999998</cx:pt>
          <cx:pt idx="2741">6.0999999999999996</cx:pt>
          <cx:pt idx="2742">7.5</cx:pt>
          <cx:pt idx="2743">6.0999999999999996</cx:pt>
          <cx:pt idx="2744">8.5999999999999996</cx:pt>
          <cx:pt idx="2745">8.0999999999999996</cx:pt>
          <cx:pt idx="2746">6</cx:pt>
          <cx:pt idx="2747">7.7999999999999998</cx:pt>
          <cx:pt idx="2748">7.9000000000000004</cx:pt>
          <cx:pt idx="2749">5.7000000000000002</cx:pt>
          <cx:pt idx="2750">7.4000000000000004</cx:pt>
          <cx:pt idx="2751">6.7999999999999998</cx:pt>
          <cx:pt idx="2752">7.7999999999999998</cx:pt>
          <cx:pt idx="2753">8.0999999999999996</cx:pt>
          <cx:pt idx="2754">5.7999999999999998</cx:pt>
          <cx:pt idx="2755">7.7999999999999998</cx:pt>
          <cx:pt idx="2756">7.7000000000000002</cx:pt>
          <cx:pt idx="2757">7.2999999999999998</cx:pt>
          <cx:pt idx="2758">7.5999999999999996</cx:pt>
          <cx:pt idx="2759">7.0999999999999996</cx:pt>
          <cx:pt idx="2760">7.0999999999999996</cx:pt>
          <cx:pt idx="2761">6.5</cx:pt>
          <cx:pt idx="2762">8.5999999999999996</cx:pt>
          <cx:pt idx="2763">7.7999999999999998</cx:pt>
          <cx:pt idx="2764">6.7000000000000002</cx:pt>
          <cx:pt idx="2765">7.2999999999999998</cx:pt>
          <cx:pt idx="2766">8.6999999999999993</cx:pt>
          <cx:pt idx="2767">7</cx:pt>
          <cx:pt idx="2768">5.9000000000000004</cx:pt>
          <cx:pt idx="2769">7.2000000000000002</cx:pt>
          <cx:pt idx="2770">7.4000000000000004</cx:pt>
          <cx:pt idx="2771">5.0999999999999996</cx:pt>
          <cx:pt idx="2772">7.5999999999999996</cx:pt>
          <cx:pt idx="2773">7.5</cx:pt>
          <cx:pt idx="2774">7.0999999999999996</cx:pt>
          <cx:pt idx="2775">7.7999999999999998</cx:pt>
          <cx:pt idx="2776">8</cx:pt>
          <cx:pt idx="2777">5.7999999999999998</cx:pt>
          <cx:pt idx="2778">8.9000000000000004</cx:pt>
          <cx:pt idx="2779">6.0999999999999996</cx:pt>
          <cx:pt idx="2780">8.1999999999999993</cx:pt>
          <cx:pt idx="2781">7.2000000000000002</cx:pt>
          <cx:pt idx="2782">6.9000000000000004</cx:pt>
          <cx:pt idx="2783">8.1999999999999993</cx:pt>
          <cx:pt idx="2784">6.9000000000000004</cx:pt>
          <cx:pt idx="2785">6.2999999999999998</cx:pt>
          <cx:pt idx="2786">7.7000000000000002</cx:pt>
          <cx:pt idx="2787">6</cx:pt>
          <cx:pt idx="2788">6.7999999999999998</cx:pt>
          <cx:pt idx="2789">7.9000000000000004</cx:pt>
          <cx:pt idx="2790">8.3000000000000007</cx:pt>
          <cx:pt idx="2791">5.7000000000000002</cx:pt>
          <cx:pt idx="2792">7.9000000000000004</cx:pt>
          <cx:pt idx="2793">7.7999999999999998</cx:pt>
          <cx:pt idx="2794">6.4000000000000004</cx:pt>
          <cx:pt idx="2795">6.5</cx:pt>
          <cx:pt idx="2796">5.7000000000000002</cx:pt>
          <cx:pt idx="2797">6.7999999999999998</cx:pt>
          <cx:pt idx="2798">6.7999999999999998</cx:pt>
          <cx:pt idx="2799">6.4000000000000004</cx:pt>
          <cx:pt idx="2800">7.2000000000000002</cx:pt>
          <cx:pt idx="2801">7.0999999999999996</cx:pt>
          <cx:pt idx="2802">5.4000000000000004</cx:pt>
          <cx:pt idx="2803">7.2999999999999998</cx:pt>
          <cx:pt idx="2804">6.7999999999999998</cx:pt>
          <cx:pt idx="2805">8.0999999999999996</cx:pt>
          <cx:pt idx="2806">6.0999999999999996</cx:pt>
          <cx:pt idx="2807">8</cx:pt>
          <cx:pt idx="2808">7.5999999999999996</cx:pt>
          <cx:pt idx="2809">6.2000000000000002</cx:pt>
          <cx:pt idx="2810">7.2999999999999998</cx:pt>
          <cx:pt idx="2811">8</cx:pt>
          <cx:pt idx="2812">7.9000000000000004</cx:pt>
          <cx:pt idx="2813">7.5999999999999996</cx:pt>
          <cx:pt idx="2814">7.7999999999999998</cx:pt>
          <cx:pt idx="2815">6.7000000000000002</cx:pt>
          <cx:pt idx="2816">8</cx:pt>
          <cx:pt idx="2817">8.0999999999999996</cx:pt>
          <cx:pt idx="2818">7</cx:pt>
          <cx:pt idx="2819">6.0999999999999996</cx:pt>
          <cx:pt idx="2820">7.0999999999999996</cx:pt>
          <cx:pt idx="2821">6.9000000000000004</cx:pt>
          <cx:pt idx="2822">7.5</cx:pt>
          <cx:pt idx="2823">6.7000000000000002</cx:pt>
          <cx:pt idx="2824">7.9000000000000004</cx:pt>
          <cx:pt idx="2825">7.7999999999999998</cx:pt>
          <cx:pt idx="2826">6.2000000000000002</cx:pt>
          <cx:pt idx="2827">7.9000000000000004</cx:pt>
          <cx:pt idx="2828">7.2000000000000002</cx:pt>
          <cx:pt idx="2829">6.4000000000000004</cx:pt>
          <cx:pt idx="2830">6.2999999999999998</cx:pt>
          <cx:pt idx="2831">6.9000000000000004</cx:pt>
          <cx:pt idx="2832">8.9000000000000004</cx:pt>
          <cx:pt idx="2833">5.5999999999999996</cx:pt>
          <cx:pt idx="2834">7.0999999999999996</cx:pt>
          <cx:pt idx="2835">7.7000000000000002</cx:pt>
          <cx:pt idx="2836">8.0999999999999996</cx:pt>
          <cx:pt idx="2837">7.2999999999999998</cx:pt>
          <cx:pt idx="2838">8.9000000000000004</cx:pt>
          <cx:pt idx="2839">8.5999999999999996</cx:pt>
          <cx:pt idx="2840">7.4000000000000004</cx:pt>
          <cx:pt idx="2841">7.2999999999999998</cx:pt>
          <cx:pt idx="2842">7.7000000000000002</cx:pt>
          <cx:pt idx="2843">7.2999999999999998</cx:pt>
          <cx:pt idx="2844">7.7999999999999998</cx:pt>
          <cx:pt idx="2845">9.0999999999999996</cx:pt>
          <cx:pt idx="2846">8.4000000000000004</cx:pt>
          <cx:pt idx="2847">6.0999999999999996</cx:pt>
          <cx:pt idx="2848">8.4000000000000004</cx:pt>
          <cx:pt idx="2849">6.5</cx:pt>
          <cx:pt idx="2850">8.4000000000000004</cx:pt>
          <cx:pt idx="2851">7.5</cx:pt>
          <cx:pt idx="2852">7.7000000000000002</cx:pt>
          <cx:pt idx="2853">8</cx:pt>
          <cx:pt idx="2854">4.9000000000000004</cx:pt>
          <cx:pt idx="2855">7.2000000000000002</cx:pt>
          <cx:pt idx="2856">6.5999999999999996</cx:pt>
          <cx:pt idx="2857">7.7000000000000002</cx:pt>
          <cx:pt idx="2858">6.5999999999999996</cx:pt>
          <cx:pt idx="2859">7</cx:pt>
          <cx:pt idx="2860">8</cx:pt>
          <cx:pt idx="2861">6.7999999999999998</cx:pt>
          <cx:pt idx="2862">6.7999999999999998</cx:pt>
          <cx:pt idx="2863">7.2000000000000002</cx:pt>
          <cx:pt idx="2864">6.7999999999999998</cx:pt>
          <cx:pt idx="2865">6.5</cx:pt>
          <cx:pt idx="2866">7.7999999999999998</cx:pt>
          <cx:pt idx="2867">6.0999999999999996</cx:pt>
          <cx:pt idx="2868">7.0999999999999996</cx:pt>
          <cx:pt idx="2869">8.0999999999999996</cx:pt>
          <cx:pt idx="2870">5.0999999999999996</cx:pt>
          <cx:pt idx="2871">6.7999999999999998</cx:pt>
          <cx:pt idx="2872">8.6999999999999993</cx:pt>
          <cx:pt idx="2873">6.5999999999999996</cx:pt>
          <cx:pt idx="2874">6.5999999999999996</cx:pt>
          <cx:pt idx="2875">8.5</cx:pt>
          <cx:pt idx="2876">6.4000000000000004</cx:pt>
          <cx:pt idx="2877">8.0999999999999996</cx:pt>
          <cx:pt idx="2878">6.5</cx:pt>
          <cx:pt idx="2879">8.0999999999999996</cx:pt>
          <cx:pt idx="2880">6.7999999999999998</cx:pt>
          <cx:pt idx="2881">7.0999999999999996</cx:pt>
          <cx:pt idx="2882">7.5</cx:pt>
          <cx:pt idx="2883">6.7999999999999998</cx:pt>
          <cx:pt idx="2884">8.5999999999999996</cx:pt>
          <cx:pt idx="2885">7.2999999999999998</cx:pt>
          <cx:pt idx="2886">7.9000000000000004</cx:pt>
          <cx:pt idx="2887">6.0999999999999996</cx:pt>
          <cx:pt idx="2888">7.2000000000000002</cx:pt>
          <cx:pt idx="2889">7.2000000000000002</cx:pt>
          <cx:pt idx="2890">7.4000000000000004</cx:pt>
          <cx:pt idx="2891">8.0999999999999996</cx:pt>
          <cx:pt idx="2892">8.3000000000000007</cx:pt>
          <cx:pt idx="2893">6.9000000000000004</cx:pt>
          <cx:pt idx="2894">7.0999999999999996</cx:pt>
          <cx:pt idx="2895">7.5</cx:pt>
          <cx:pt idx="2896">6</cx:pt>
          <cx:pt idx="2897">7.9000000000000004</cx:pt>
          <cx:pt idx="2898">7.7999999999999998</cx:pt>
          <cx:pt idx="2899">7</cx:pt>
          <cx:pt idx="2900">7.7999999999999998</cx:pt>
          <cx:pt idx="2901">7.5</cx:pt>
          <cx:pt idx="2902">7.5</cx:pt>
          <cx:pt idx="2903">8</cx:pt>
          <cx:pt idx="2904">6.2999999999999998</cx:pt>
          <cx:pt idx="2905">6.9000000000000004</cx:pt>
          <cx:pt idx="2906">8.5999999999999996</cx:pt>
          <cx:pt idx="2907">7.2000000000000002</cx:pt>
          <cx:pt idx="2908">7.2999999999999998</cx:pt>
          <cx:pt idx="2909">7</cx:pt>
          <cx:pt idx="2910">6.2999999999999998</cx:pt>
          <cx:pt idx="2911">7.5999999999999996</cx:pt>
          <cx:pt idx="2912">7</cx:pt>
          <cx:pt idx="2913">7.5</cx:pt>
          <cx:pt idx="2914">7.4000000000000004</cx:pt>
          <cx:pt idx="2915">7</cx:pt>
          <cx:pt idx="2916">7.2999999999999998</cx:pt>
          <cx:pt idx="2917">7.5</cx:pt>
          <cx:pt idx="2918">7.7000000000000002</cx:pt>
          <cx:pt idx="2919">6.7000000000000002</cx:pt>
          <cx:pt idx="2920">7.2999999999999998</cx:pt>
          <cx:pt idx="2921">7.4000000000000004</cx:pt>
          <cx:pt idx="2922">7.7999999999999998</cx:pt>
          <cx:pt idx="2923">8.6999999999999993</cx:pt>
          <cx:pt idx="2924">8.1999999999999993</cx:pt>
          <cx:pt idx="2925">7.5999999999999996</cx:pt>
          <cx:pt idx="2926">8.4000000000000004</cx:pt>
          <cx:pt idx="2927">7.4000000000000004</cx:pt>
          <cx:pt idx="2928">7</cx:pt>
          <cx:pt idx="2929">7.7999999999999998</cx:pt>
          <cx:pt idx="2930">8.4000000000000004</cx:pt>
          <cx:pt idx="2931">6.7999999999999998</cx:pt>
          <cx:pt idx="2932">5.7999999999999998</cx:pt>
          <cx:pt idx="2933">7.2000000000000002</cx:pt>
          <cx:pt idx="2934">7.2999999999999998</cx:pt>
          <cx:pt idx="2935">8</cx:pt>
          <cx:pt idx="2936">6.5999999999999996</cx:pt>
          <cx:pt idx="2937">6.0999999999999996</cx:pt>
          <cx:pt idx="2938">7.4000000000000004</cx:pt>
          <cx:pt idx="2939">6</cx:pt>
          <cx:pt idx="2940">7.4000000000000004</cx:pt>
          <cx:pt idx="2941">7.7999999999999998</cx:pt>
          <cx:pt idx="2942">7.7999999999999998</cx:pt>
          <cx:pt idx="2943">8.3000000000000007</cx:pt>
          <cx:pt idx="2944">6.5999999999999996</cx:pt>
          <cx:pt idx="2945">7.0999999999999996</cx:pt>
          <cx:pt idx="2946">7.2000000000000002</cx:pt>
          <cx:pt idx="2947">7.7999999999999998</cx:pt>
          <cx:pt idx="2948">8.6999999999999993</cx:pt>
          <cx:pt idx="2949">7.7000000000000002</cx:pt>
          <cx:pt idx="2950">7.0999999999999996</cx:pt>
          <cx:pt idx="2951">6</cx:pt>
          <cx:pt idx="2952">7.5</cx:pt>
          <cx:pt idx="2953">6.7000000000000002</cx:pt>
          <cx:pt idx="2954">7.7000000000000002</cx:pt>
          <cx:pt idx="2955">8.0999999999999996</cx:pt>
          <cx:pt idx="2956">8.0999999999999996</cx:pt>
          <cx:pt idx="2957">8.5</cx:pt>
          <cx:pt idx="2958">6</cx:pt>
          <cx:pt idx="2959">7.9000000000000004</cx:pt>
          <cx:pt idx="2960">7.0999999999999996</cx:pt>
          <cx:pt idx="2961">7.2000000000000002</cx:pt>
          <cx:pt idx="2962">7.7999999999999998</cx:pt>
          <cx:pt idx="2963">8.1999999999999993</cx:pt>
          <cx:pt idx="2964">8.0999999999999996</cx:pt>
          <cx:pt idx="2965">7.7999999999999998</cx:pt>
          <cx:pt idx="2966">8.5999999999999996</cx:pt>
          <cx:pt idx="2967">6.4000000000000004</cx:pt>
          <cx:pt idx="2968">7</cx:pt>
          <cx:pt idx="2969">6.0999999999999996</cx:pt>
          <cx:pt idx="2970">6.2999999999999998</cx:pt>
          <cx:pt idx="2971">6.4000000000000004</cx:pt>
          <cx:pt idx="2972">8.5</cx:pt>
          <cx:pt idx="2973">8.4000000000000004</cx:pt>
          <cx:pt idx="2974">8.1999999999999993</cx:pt>
          <cx:pt idx="2975">7.0999999999999996</cx:pt>
          <cx:pt idx="2976">7.5</cx:pt>
          <cx:pt idx="2977">7.9000000000000004</cx:pt>
          <cx:pt idx="2978">6.7999999999999998</cx:pt>
          <cx:pt idx="2979">7.4000000000000004</cx:pt>
          <cx:pt idx="2980">7.4000000000000004</cx:pt>
          <cx:pt idx="2981">6.7999999999999998</cx:pt>
          <cx:pt idx="2982">7.9000000000000004</cx:pt>
          <cx:pt idx="2983">7.5999999999999996</cx:pt>
          <cx:pt idx="2984">5.9000000000000004</cx:pt>
          <cx:pt idx="2985">7.0999999999999996</cx:pt>
          <cx:pt idx="2986">8.8000000000000007</cx:pt>
          <cx:pt idx="2987">6</cx:pt>
          <cx:pt idx="2988">7.0999999999999996</cx:pt>
          <cx:pt idx="2989">8.5</cx:pt>
          <cx:pt idx="2990">4.7000000000000002</cx:pt>
          <cx:pt idx="2991">5.9000000000000004</cx:pt>
          <cx:pt idx="2992">7</cx:pt>
          <cx:pt idx="2993">8.4000000000000004</cx:pt>
          <cx:pt idx="2994">6.9000000000000004</cx:pt>
          <cx:pt idx="2995">8.0999999999999996</cx:pt>
          <cx:pt idx="2996">7.4000000000000004</cx:pt>
          <cx:pt idx="2997">6.7999999999999998</cx:pt>
          <cx:pt idx="2998">8.0999999999999996</cx:pt>
          <cx:pt idx="2999">7.7000000000000002</cx:pt>
          <cx:pt idx="3000">5.5</cx:pt>
          <cx:pt idx="3001">7.5</cx:pt>
          <cx:pt idx="3002">7.2000000000000002</cx:pt>
          <cx:pt idx="3003">6</cx:pt>
          <cx:pt idx="3004">7</cx:pt>
          <cx:pt idx="3005">7.2999999999999998</cx:pt>
          <cx:pt idx="3006">7.2000000000000002</cx:pt>
          <cx:pt idx="3007">6.7999999999999998</cx:pt>
          <cx:pt idx="3008">6.2000000000000002</cx:pt>
          <cx:pt idx="3009">7.7000000000000002</cx:pt>
          <cx:pt idx="3010">6.5</cx:pt>
          <cx:pt idx="3011">7.9000000000000004</cx:pt>
          <cx:pt idx="3012">7.7000000000000002</cx:pt>
          <cx:pt idx="3013">9</cx:pt>
          <cx:pt idx="3014">7.2000000000000002</cx:pt>
          <cx:pt idx="3015">6.7999999999999998</cx:pt>
          <cx:pt idx="3016">7.2999999999999998</cx:pt>
          <cx:pt idx="3017">6.5</cx:pt>
          <cx:pt idx="3018">8.3000000000000007</cx:pt>
          <cx:pt idx="3019">7.5</cx:pt>
          <cx:pt idx="3020">6.7000000000000002</cx:pt>
          <cx:pt idx="3021">8.4000000000000004</cx:pt>
          <cx:pt idx="3022">6.7999999999999998</cx:pt>
          <cx:pt idx="3023">5.9000000000000004</cx:pt>
          <cx:pt idx="3024">8.5</cx:pt>
          <cx:pt idx="3025">6.5</cx:pt>
          <cx:pt idx="3026">8.3000000000000007</cx:pt>
          <cx:pt idx="3027">7.5</cx:pt>
          <cx:pt idx="3028">6.5999999999999996</cx:pt>
          <cx:pt idx="3029">6.5</cx:pt>
          <cx:pt idx="3030">7.2000000000000002</cx:pt>
          <cx:pt idx="3031">8.0999999999999996</cx:pt>
          <cx:pt idx="3032">6.5999999999999996</cx:pt>
          <cx:pt idx="3033">8.1999999999999993</cx:pt>
          <cx:pt idx="3034">8.6999999999999993</cx:pt>
          <cx:pt idx="3035">6.2000000000000002</cx:pt>
          <cx:pt idx="3036">6.4000000000000004</cx:pt>
          <cx:pt idx="3037">8.0999999999999996</cx:pt>
          <cx:pt idx="3038">6.9000000000000004</cx:pt>
          <cx:pt idx="3039">7.2000000000000002</cx:pt>
          <cx:pt idx="3040">7.2999999999999998</cx:pt>
          <cx:pt idx="3041">6.2999999999999998</cx:pt>
          <cx:pt idx="3042">6.9000000000000004</cx:pt>
          <cx:pt idx="3043">7.4000000000000004</cx:pt>
          <cx:pt idx="3044">7.2000000000000002</cx:pt>
          <cx:pt idx="3045">7.5</cx:pt>
          <cx:pt idx="3046">8.1999999999999993</cx:pt>
          <cx:pt idx="3047">7.5999999999999996</cx:pt>
          <cx:pt idx="3048">6.7999999999999998</cx:pt>
          <cx:pt idx="3049">8.1999999999999993</cx:pt>
          <cx:pt idx="3050">5.5</cx:pt>
          <cx:pt idx="3051">7.5999999999999996</cx:pt>
          <cx:pt idx="3052">6.5999999999999996</cx:pt>
          <cx:pt idx="3053">7.2000000000000002</cx:pt>
          <cx:pt idx="3054">6.4000000000000004</cx:pt>
          <cx:pt idx="3055">8.4000000000000004</cx:pt>
          <cx:pt idx="3056">7.5999999999999996</cx:pt>
          <cx:pt idx="3057">7.2000000000000002</cx:pt>
          <cx:pt idx="3058">7</cx:pt>
          <cx:pt idx="3059">6.7999999999999998</cx:pt>
          <cx:pt idx="3060">8.6999999999999993</cx:pt>
          <cx:pt idx="3061">7.2000000000000002</cx:pt>
          <cx:pt idx="3062">6.2999999999999998</cx:pt>
          <cx:pt idx="3063">8.0999999999999996</cx:pt>
          <cx:pt idx="3064">6.2999999999999998</cx:pt>
          <cx:pt idx="3065">6.2999999999999998</cx:pt>
          <cx:pt idx="3066">7.5</cx:pt>
          <cx:pt idx="3067">8.5</cx:pt>
          <cx:pt idx="3068">6.0999999999999996</cx:pt>
          <cx:pt idx="3069">8.4000000000000004</cx:pt>
          <cx:pt idx="3070">7</cx:pt>
          <cx:pt idx="3071">7.4000000000000004</cx:pt>
          <cx:pt idx="3072">7.4000000000000004</cx:pt>
          <cx:pt idx="3073">7.7999999999999998</cx:pt>
          <cx:pt idx="3074">8</cx:pt>
          <cx:pt idx="3075">8.4000000000000004</cx:pt>
          <cx:pt idx="3076">6.4000000000000004</cx:pt>
          <cx:pt idx="3077">6.7999999999999998</cx:pt>
          <cx:pt idx="3078">8.5999999999999996</cx:pt>
          <cx:pt idx="3079">6.2999999999999998</cx:pt>
          <cx:pt idx="3080">7.7000000000000002</cx:pt>
          <cx:pt idx="3081">6.9000000000000004</cx:pt>
          <cx:pt idx="3082">7.2000000000000002</cx:pt>
          <cx:pt idx="3083">5.5</cx:pt>
          <cx:pt idx="3084">6.2999999999999998</cx:pt>
          <cx:pt idx="3085">6.5999999999999996</cx:pt>
          <cx:pt idx="3086">6.4000000000000004</cx:pt>
          <cx:pt idx="3087">7.0999999999999996</cx:pt>
          <cx:pt idx="3088">5.5999999999999996</cx:pt>
          <cx:pt idx="3089">6.9000000000000004</cx:pt>
          <cx:pt idx="3090">7.5</cx:pt>
          <cx:pt idx="3091">6.5</cx:pt>
          <cx:pt idx="3092">7.5</cx:pt>
          <cx:pt idx="3093">9</cx:pt>
          <cx:pt idx="3094">6.9000000000000004</cx:pt>
          <cx:pt idx="3095">6.0999999999999996</cx:pt>
          <cx:pt idx="3096">7.4000000000000004</cx:pt>
          <cx:pt idx="3097">6.2000000000000002</cx:pt>
          <cx:pt idx="3098">6.5999999999999996</cx:pt>
          <cx:pt idx="3099">7.5</cx:pt>
          <cx:pt idx="3100">5.2999999999999998</cx:pt>
          <cx:pt idx="3101">7</cx:pt>
          <cx:pt idx="3102">6.4000000000000004</cx:pt>
          <cx:pt idx="3103">7.5</cx:pt>
          <cx:pt idx="3104">6.4000000000000004</cx:pt>
          <cx:pt idx="3105">6.5</cx:pt>
          <cx:pt idx="3106">7.5</cx:pt>
          <cx:pt idx="3107">7.7999999999999998</cx:pt>
          <cx:pt idx="3108">5.4000000000000004</cx:pt>
          <cx:pt idx="3109">7</cx:pt>
          <cx:pt idx="3110">5.5</cx:pt>
          <cx:pt idx="3111">6.7000000000000002</cx:pt>
          <cx:pt idx="3112">7.0999999999999996</cx:pt>
          <cx:pt idx="3113">7.2999999999999998</cx:pt>
          <cx:pt idx="3114">6.4000000000000004</cx:pt>
          <cx:pt idx="3115">7.9000000000000004</cx:pt>
          <cx:pt idx="3116">7.7999999999999998</cx:pt>
          <cx:pt idx="3117">6.5999999999999996</cx:pt>
          <cx:pt idx="3118">7.2999999999999998</cx:pt>
          <cx:pt idx="3119">5.7999999999999998</cx:pt>
          <cx:pt idx="3120">8.5999999999999996</cx:pt>
          <cx:pt idx="3121">8.3000000000000007</cx:pt>
          <cx:pt idx="3122">7.2000000000000002</cx:pt>
          <cx:pt idx="3123">7.5999999999999996</cx:pt>
          <cx:pt idx="3124">7.5999999999999996</cx:pt>
          <cx:pt idx="3125">7.7000000000000002</cx:pt>
          <cx:pt idx="3126">6.5999999999999996</cx:pt>
          <cx:pt idx="3127">6.5</cx:pt>
          <cx:pt idx="3128">5.7000000000000002</cx:pt>
          <cx:pt idx="3129">8.5</cx:pt>
          <cx:pt idx="3130">7.0999999999999996</cx:pt>
          <cx:pt idx="3131">7.9000000000000004</cx:pt>
          <cx:pt idx="3132">4.9000000000000004</cx:pt>
          <cx:pt idx="3133">7.0999999999999996</cx:pt>
          <cx:pt idx="3134">7.2000000000000002</cx:pt>
          <cx:pt idx="3135">7.7999999999999998</cx:pt>
          <cx:pt idx="3136">7.4000000000000004</cx:pt>
          <cx:pt idx="3137">7.7999999999999998</cx:pt>
          <cx:pt idx="3138">6.9000000000000004</cx:pt>
          <cx:pt idx="3139">8.8000000000000007</cx:pt>
          <cx:pt idx="3140">8.4000000000000004</cx:pt>
          <cx:pt idx="3141">7.5999999999999996</cx:pt>
          <cx:pt idx="3142">7</cx:pt>
          <cx:pt idx="3143">6.4000000000000004</cx:pt>
          <cx:pt idx="3144">6.4000000000000004</cx:pt>
          <cx:pt idx="3145">8.0999999999999996</cx:pt>
          <cx:pt idx="3146">6.7000000000000002</cx:pt>
          <cx:pt idx="3147">7.4000000000000004</cx:pt>
          <cx:pt idx="3148">8.1999999999999993</cx:pt>
          <cx:pt idx="3149">8.0999999999999996</cx:pt>
          <cx:pt idx="3150">7.7000000000000002</cx:pt>
          <cx:pt idx="3151">8.0999999999999996</cx:pt>
          <cx:pt idx="3152">8.1999999999999993</cx:pt>
          <cx:pt idx="3153">6.4000000000000004</cx:pt>
          <cx:pt idx="3154">8.0999999999999996</cx:pt>
          <cx:pt idx="3155">7.5999999999999996</cx:pt>
          <cx:pt idx="3156">7.7000000000000002</cx:pt>
          <cx:pt idx="3157">6</cx:pt>
          <cx:pt idx="3158">7.4000000000000004</cx:pt>
          <cx:pt idx="3159">6.5999999999999996</cx:pt>
          <cx:pt idx="3160">9.0999999999999996</cx:pt>
          <cx:pt idx="3161">7.2000000000000002</cx:pt>
          <cx:pt idx="3162">7.0999999999999996</cx:pt>
          <cx:pt idx="3163">5.7000000000000002</cx:pt>
          <cx:pt idx="3164">7.2999999999999998</cx:pt>
          <cx:pt idx="3165">7.0999999999999996</cx:pt>
          <cx:pt idx="3166">7.2999999999999998</cx:pt>
          <cx:pt idx="3167">7.7999999999999998</cx:pt>
          <cx:pt idx="3168">8</cx:pt>
          <cx:pt idx="3169">7.7999999999999998</cx:pt>
          <cx:pt idx="3170">8.1999999999999993</cx:pt>
          <cx:pt idx="3171">7.4000000000000004</cx:pt>
          <cx:pt idx="3172">7.5999999999999996</cx:pt>
          <cx:pt idx="3173">6.9000000000000004</cx:pt>
          <cx:pt idx="3174">7.2999999999999998</cx:pt>
          <cx:pt idx="3175">7</cx:pt>
          <cx:pt idx="3176">7.5999999999999996</cx:pt>
          <cx:pt idx="3177">6.9000000000000004</cx:pt>
          <cx:pt idx="3178">8.3000000000000007</cx:pt>
          <cx:pt idx="3179">7.2999999999999998</cx:pt>
          <cx:pt idx="3180">7.2000000000000002</cx:pt>
          <cx:pt idx="3181">7.7000000000000002</cx:pt>
          <cx:pt idx="3182">7.2000000000000002</cx:pt>
          <cx:pt idx="3183">7.5999999999999996</cx:pt>
          <cx:pt idx="3184">6.7000000000000002</cx:pt>
          <cx:pt idx="3185">7.5</cx:pt>
          <cx:pt idx="3186">7.7999999999999998</cx:pt>
          <cx:pt idx="3187">6.5999999999999996</cx:pt>
          <cx:pt idx="3188">6.5</cx:pt>
          <cx:pt idx="3189">6.2000000000000002</cx:pt>
          <cx:pt idx="3190">7.0999999999999996</cx:pt>
          <cx:pt idx="3191">7.7000000000000002</cx:pt>
          <cx:pt idx="3192">7.2000000000000002</cx:pt>
          <cx:pt idx="3193">7.7999999999999998</cx:pt>
          <cx:pt idx="3194">4.4000000000000004</cx:pt>
          <cx:pt idx="3195">7</cx:pt>
          <cx:pt idx="3196">8.3000000000000007</cx:pt>
          <cx:pt idx="3197">7.7000000000000002</cx:pt>
          <cx:pt idx="3198">6.2000000000000002</cx:pt>
          <cx:pt idx="3199">6</cx:pt>
          <cx:pt idx="3200">7.2999999999999998</cx:pt>
          <cx:pt idx="3201">7.2999999999999998</cx:pt>
          <cx:pt idx="3202">7.5</cx:pt>
          <cx:pt idx="3203">5.7000000000000002</cx:pt>
          <cx:pt idx="3204">6.5999999999999996</cx:pt>
          <cx:pt idx="3205">8.1999999999999993</cx:pt>
          <cx:pt idx="3206">8</cx:pt>
          <cx:pt idx="3207">8.3000000000000007</cx:pt>
          <cx:pt idx="3208">6.9000000000000004</cx:pt>
          <cx:pt idx="3209">6.2999999999999998</cx:pt>
          <cx:pt idx="3210">7.4000000000000004</cx:pt>
          <cx:pt idx="3211">6.9000000000000004</cx:pt>
          <cx:pt idx="3212">6.2000000000000002</cx:pt>
          <cx:pt idx="3213">7.4000000000000004</cx:pt>
          <cx:pt idx="3214">8.4000000000000004</cx:pt>
          <cx:pt idx="3215">6.2000000000000002</cx:pt>
          <cx:pt idx="3216">8.3000000000000007</cx:pt>
          <cx:pt idx="3217">7.9000000000000004</cx:pt>
          <cx:pt idx="3218">6.5999999999999996</cx:pt>
          <cx:pt idx="3219">7.7000000000000002</cx:pt>
          <cx:pt idx="3220">6.5999999999999996</cx:pt>
          <cx:pt idx="3221">6.4000000000000004</cx:pt>
          <cx:pt idx="3222">8.3000000000000007</cx:pt>
          <cx:pt idx="3223">7.7000000000000002</cx:pt>
          <cx:pt idx="3224">8.5</cx:pt>
          <cx:pt idx="3225">7.2999999999999998</cx:pt>
          <cx:pt idx="3226">6.9000000000000004</cx:pt>
          <cx:pt idx="3227">8.5999999999999996</cx:pt>
          <cx:pt idx="3228">5.9000000000000004</cx:pt>
          <cx:pt idx="3229">3.8999999999999999</cx:pt>
          <cx:pt idx="3230">7.5</cx:pt>
          <cx:pt idx="3231">8.3000000000000007</cx:pt>
          <cx:pt idx="3232">8.1999999999999993</cx:pt>
          <cx:pt idx="3233">7.5999999999999996</cx:pt>
          <cx:pt idx="3234">5.7999999999999998</cx:pt>
          <cx:pt idx="3235">9.0999999999999996</cx:pt>
          <cx:pt idx="3236">6.0999999999999996</cx:pt>
          <cx:pt idx="3237">7.4000000000000004</cx:pt>
          <cx:pt idx="3238">8.0999999999999996</cx:pt>
          <cx:pt idx="3239">7.0999999999999996</cx:pt>
          <cx:pt idx="3240">5.7999999999999998</cx:pt>
          <cx:pt idx="3241">7.7999999999999998</cx:pt>
          <cx:pt idx="3242">8.4000000000000004</cx:pt>
          <cx:pt idx="3243">6.2999999999999998</cx:pt>
          <cx:pt idx="3244">5.2999999999999998</cx:pt>
          <cx:pt idx="3245">6.2999999999999998</cx:pt>
          <cx:pt idx="3246">7.5999999999999996</cx:pt>
          <cx:pt idx="3247">7.5999999999999996</cx:pt>
          <cx:pt idx="3248">7</cx:pt>
          <cx:pt idx="3249">7.5999999999999996</cx:pt>
          <cx:pt idx="3250">6.4000000000000004</cx:pt>
          <cx:pt idx="3251">7.2000000000000002</cx:pt>
          <cx:pt idx="3252">8.6999999999999993</cx:pt>
          <cx:pt idx="3253">7.4000000000000004</cx:pt>
          <cx:pt idx="3254">6.7999999999999998</cx:pt>
          <cx:pt idx="3255">6</cx:pt>
          <cx:pt idx="3256">8</cx:pt>
          <cx:pt idx="3257">6.0999999999999996</cx:pt>
          <cx:pt idx="3258">5.7999999999999998</cx:pt>
          <cx:pt idx="3259">6.0999999999999996</cx:pt>
          <cx:pt idx="3260">5.0999999999999996</cx:pt>
          <cx:pt idx="3261">8.3000000000000007</cx:pt>
          <cx:pt idx="3262">8.1999999999999993</cx:pt>
          <cx:pt idx="3263">6.2000000000000002</cx:pt>
          <cx:pt idx="3264">8.1999999999999993</cx:pt>
          <cx:pt idx="3265">7.0999999999999996</cx:pt>
          <cx:pt idx="3266">7.5999999999999996</cx:pt>
          <cx:pt idx="3267">7.5999999999999996</cx:pt>
          <cx:pt idx="3268">7.0999999999999996</cx:pt>
          <cx:pt idx="3269">4.7999999999999998</cx:pt>
          <cx:pt idx="3270">8.1999999999999993</cx:pt>
          <cx:pt idx="3271">7.0999999999999996</cx:pt>
          <cx:pt idx="3272">7.5999999999999996</cx:pt>
          <cx:pt idx="3273">6.2000000000000002</cx:pt>
          <cx:pt idx="3274">4.5</cx:pt>
          <cx:pt idx="3275">8.8000000000000007</cx:pt>
          <cx:pt idx="3276">7.5</cx:pt>
          <cx:pt idx="3277">7.9000000000000004</cx:pt>
          <cx:pt idx="3278">6.5</cx:pt>
          <cx:pt idx="3279">7.5999999999999996</cx:pt>
          <cx:pt idx="3280">7.2999999999999998</cx:pt>
          <cx:pt idx="3281">6.5999999999999996</cx:pt>
          <cx:pt idx="3282">8</cx:pt>
          <cx:pt idx="3283">7.7999999999999998</cx:pt>
          <cx:pt idx="3284">8.0999999999999996</cx:pt>
          <cx:pt idx="3285">6.7000000000000002</cx:pt>
          <cx:pt idx="3286">7.2000000000000002</cx:pt>
          <cx:pt idx="3287">9</cx:pt>
          <cx:pt idx="3288">7.7000000000000002</cx:pt>
          <cx:pt idx="3289">7</cx:pt>
          <cx:pt idx="3290">7.7999999999999998</cx:pt>
          <cx:pt idx="3291">7.2999999999999998</cx:pt>
          <cx:pt idx="3292">8.1999999999999993</cx:pt>
          <cx:pt idx="3293">8.0999999999999996</cx:pt>
          <cx:pt idx="3294">5.9000000000000004</cx:pt>
          <cx:pt idx="3295">7.4000000000000004</cx:pt>
          <cx:pt idx="3296">6.4000000000000004</cx:pt>
          <cx:pt idx="3297">4.5</cx:pt>
          <cx:pt idx="3298">7.7999999999999998</cx:pt>
          <cx:pt idx="3299">6.4000000000000004</cx:pt>
          <cx:pt idx="3300">6.7000000000000002</cx:pt>
          <cx:pt idx="3301">6.5999999999999996</cx:pt>
          <cx:pt idx="3302">8</cx:pt>
          <cx:pt idx="3303">8.3000000000000007</cx:pt>
          <cx:pt idx="3304">7.2000000000000002</cx:pt>
          <cx:pt idx="3305">7.7999999999999998</cx:pt>
          <cx:pt idx="3306">7.7000000000000002</cx:pt>
          <cx:pt idx="3307">7.2000000000000002</cx:pt>
          <cx:pt idx="3308">6.5999999999999996</cx:pt>
          <cx:pt idx="3309">7.7999999999999998</cx:pt>
          <cx:pt idx="3310">7.2000000000000002</cx:pt>
          <cx:pt idx="3311">7.0999999999999996</cx:pt>
          <cx:pt idx="3312">7</cx:pt>
          <cx:pt idx="3313">6.9000000000000004</cx:pt>
          <cx:pt idx="3314">5.7999999999999998</cx:pt>
          <cx:pt idx="3315">7</cx:pt>
          <cx:pt idx="3316">6.2999999999999998</cx:pt>
          <cx:pt idx="3317">8.5999999999999996</cx:pt>
          <cx:pt idx="3318">6.7999999999999998</cx:pt>
          <cx:pt idx="3319">8.3000000000000007</cx:pt>
          <cx:pt idx="3320">5.7999999999999998</cx:pt>
          <cx:pt idx="3321">8.5999999999999996</cx:pt>
          <cx:pt idx="3322">7.5</cx:pt>
          <cx:pt idx="3323">4.5999999999999996</cx:pt>
          <cx:pt idx="3324">6.5999999999999996</cx:pt>
          <cx:pt idx="3325">8.5</cx:pt>
          <cx:pt idx="3326">7.7999999999999998</cx:pt>
          <cx:pt idx="3327">6.9000000000000004</cx:pt>
          <cx:pt idx="3328">6.0999999999999996</cx:pt>
          <cx:pt idx="3329">6.5</cx:pt>
          <cx:pt idx="3330">7.5</cx:pt>
          <cx:pt idx="3331">6.7000000000000002</cx:pt>
          <cx:pt idx="3332">8.9000000000000004</cx:pt>
          <cx:pt idx="3333">9</cx:pt>
          <cx:pt idx="3334">7.9000000000000004</cx:pt>
          <cx:pt idx="3335">6.5999999999999996</cx:pt>
          <cx:pt idx="3336">7.9000000000000004</cx:pt>
          <cx:pt idx="3337">7.7999999999999998</cx:pt>
          <cx:pt idx="3338">7.2000000000000002</cx:pt>
          <cx:pt idx="3339">6.2000000000000002</cx:pt>
          <cx:pt idx="3340">7.2000000000000002</cx:pt>
          <cx:pt idx="3341">6</cx:pt>
          <cx:pt idx="3342">6.5</cx:pt>
          <cx:pt idx="3343">8.9000000000000004</cx:pt>
          <cx:pt idx="3344">5.7999999999999998</cx:pt>
          <cx:pt idx="3345">7.7999999999999998</cx:pt>
          <cx:pt idx="3346">6.5</cx:pt>
          <cx:pt idx="3347">6.0999999999999996</cx:pt>
          <cx:pt idx="3348">7.4000000000000004</cx:pt>
          <cx:pt idx="3349">7.0999999999999996</cx:pt>
          <cx:pt idx="3350">6.7000000000000002</cx:pt>
          <cx:pt idx="3351">6.2999999999999998</cx:pt>
          <cx:pt idx="3352">7</cx:pt>
          <cx:pt idx="3353">7</cx:pt>
          <cx:pt idx="3354">8.9000000000000004</cx:pt>
          <cx:pt idx="3355">5.4000000000000004</cx:pt>
          <cx:pt idx="3356">8</cx:pt>
          <cx:pt idx="3357">6.5</cx:pt>
          <cx:pt idx="3358">7.2999999999999998</cx:pt>
          <cx:pt idx="3359">7.5</cx:pt>
          <cx:pt idx="3360">5.2000000000000002</cx:pt>
          <cx:pt idx="3361">7.7000000000000002</cx:pt>
          <cx:pt idx="3362">7.5</cx:pt>
          <cx:pt idx="3363">6.7000000000000002</cx:pt>
          <cx:pt idx="3364">6.9000000000000004</cx:pt>
          <cx:pt idx="3365">8.1999999999999993</cx:pt>
          <cx:pt idx="3366">6.7000000000000002</cx:pt>
          <cx:pt idx="3367">6.5</cx:pt>
          <cx:pt idx="3368">6.5999999999999996</cx:pt>
          <cx:pt idx="3369">7.7000000000000002</cx:pt>
          <cx:pt idx="3370">8.0999999999999996</cx:pt>
          <cx:pt idx="3371">7.4000000000000004</cx:pt>
          <cx:pt idx="3372">8.3000000000000007</cx:pt>
          <cx:pt idx="3373">6.9000000000000004</cx:pt>
          <cx:pt idx="3374">7.5999999999999996</cx:pt>
          <cx:pt idx="3375">7.2999999999999998</cx:pt>
          <cx:pt idx="3376">8.5999999999999996</cx:pt>
          <cx:pt idx="3377">6.4000000000000004</cx:pt>
          <cx:pt idx="3378">6.5999999999999996</cx:pt>
          <cx:pt idx="3379">7.2999999999999998</cx:pt>
          <cx:pt idx="3380">6.2000000000000002</cx:pt>
          <cx:pt idx="3381">6.9000000000000004</cx:pt>
          <cx:pt idx="3382">6.2000000000000002</cx:pt>
          <cx:pt idx="3383">8</cx:pt>
          <cx:pt idx="3384">6.4000000000000004</cx:pt>
          <cx:pt idx="3385">6.4000000000000004</cx:pt>
          <cx:pt idx="3386">7.2000000000000002</cx:pt>
          <cx:pt idx="3387">7.2999999999999998</cx:pt>
          <cx:pt idx="3388">8.5999999999999996</cx:pt>
          <cx:pt idx="3389">7.7000000000000002</cx:pt>
          <cx:pt idx="3390">7.9000000000000004</cx:pt>
          <cx:pt idx="3391">6.2999999999999998</cx:pt>
          <cx:pt idx="3392">7.5999999999999996</cx:pt>
          <cx:pt idx="3393">6.4000000000000004</cx:pt>
          <cx:pt idx="3394">7.2999999999999998</cx:pt>
          <cx:pt idx="3395">7</cx:pt>
          <cx:pt idx="3396">6.7999999999999998</cx:pt>
          <cx:pt idx="3397">7.2999999999999998</cx:pt>
          <cx:pt idx="3398">6.5</cx:pt>
          <cx:pt idx="3399">8.1999999999999993</cx:pt>
          <cx:pt idx="3400">8</cx:pt>
          <cx:pt idx="3401">5.0999999999999996</cx:pt>
          <cx:pt idx="3402">6.2999999999999998</cx:pt>
          <cx:pt idx="3403">7.7000000000000002</cx:pt>
          <cx:pt idx="3404">7.0999999999999996</cx:pt>
          <cx:pt idx="3405">6</cx:pt>
          <cx:pt idx="3406">6.0999999999999996</cx:pt>
          <cx:pt idx="3407">7.4000000000000004</cx:pt>
          <cx:pt idx="3408">7.5999999999999996</cx:pt>
          <cx:pt idx="3409">6.4000000000000004</cx:pt>
          <cx:pt idx="3410">6.2999999999999998</cx:pt>
          <cx:pt idx="3411">7.7000000000000002</cx:pt>
          <cx:pt idx="3412">7.5999999999999996</cx:pt>
          <cx:pt idx="3413">8</cx:pt>
          <cx:pt idx="3414">7.4000000000000004</cx:pt>
          <cx:pt idx="3415">8.1999999999999993</cx:pt>
          <cx:pt idx="3416">7.5999999999999996</cx:pt>
          <cx:pt idx="3417">6.7000000000000002</cx:pt>
          <cx:pt idx="3418">6.7000000000000002</cx:pt>
          <cx:pt idx="3419">6.7999999999999998</cx:pt>
          <cx:pt idx="3420">7.7000000000000002</cx:pt>
          <cx:pt idx="3421">7.5</cx:pt>
          <cx:pt idx="3422">7.4000000000000004</cx:pt>
          <cx:pt idx="3423">6.0999999999999996</cx:pt>
          <cx:pt idx="3424">8.0999999999999996</cx:pt>
          <cx:pt idx="3425">8</cx:pt>
          <cx:pt idx="3426">5.9000000000000004</cx:pt>
          <cx:pt idx="3427">7.9000000000000004</cx:pt>
          <cx:pt idx="3428">6.9000000000000004</cx:pt>
          <cx:pt idx="3429">6.4000000000000004</cx:pt>
          <cx:pt idx="3430">5.7999999999999998</cx:pt>
          <cx:pt idx="3431">6.7999999999999998</cx:pt>
          <cx:pt idx="3432">7.2999999999999998</cx:pt>
          <cx:pt idx="3433">7.2999999999999998</cx:pt>
          <cx:pt idx="3434">7.2000000000000002</cx:pt>
          <cx:pt idx="3435">8.5</cx:pt>
          <cx:pt idx="3436">6.2999999999999998</cx:pt>
          <cx:pt idx="3437">6.2999999999999998</cx:pt>
          <cx:pt idx="3438">6</cx:pt>
          <cx:pt idx="3439">7.5</cx:pt>
          <cx:pt idx="3440">5.4000000000000004</cx:pt>
          <cx:pt idx="3441">6.5</cx:pt>
          <cx:pt idx="3442">8.3000000000000007</cx:pt>
          <cx:pt idx="3443">6.4000000000000004</cx:pt>
          <cx:pt idx="3444">8.3000000000000007</cx:pt>
          <cx:pt idx="3445">8.1999999999999993</cx:pt>
          <cx:pt idx="3446">4.2999999999999998</cx:pt>
          <cx:pt idx="3447">7.0999999999999996</cx:pt>
          <cx:pt idx="3448">6.7999999999999998</cx:pt>
          <cx:pt idx="3449">6.2999999999999998</cx:pt>
          <cx:pt idx="3450">4.9000000000000004</cx:pt>
          <cx:pt idx="3451">7</cx:pt>
          <cx:pt idx="3452">8</cx:pt>
          <cx:pt idx="3453">7</cx:pt>
          <cx:pt idx="3454">7.7000000000000002</cx:pt>
          <cx:pt idx="3455">8</cx:pt>
          <cx:pt idx="3456">9.0999999999999996</cx:pt>
          <cx:pt idx="3457">6.7999999999999998</cx:pt>
          <cx:pt idx="3458">8.5</cx:pt>
          <cx:pt idx="3459">6.2000000000000002</cx:pt>
          <cx:pt idx="3460">7.5999999999999996</cx:pt>
          <cx:pt idx="3461">6.7000000000000002</cx:pt>
          <cx:pt idx="3462">7.5999999999999996</cx:pt>
          <cx:pt idx="3463">7.9000000000000004</cx:pt>
          <cx:pt idx="3464">7.7999999999999998</cx:pt>
          <cx:pt idx="3465">6.5</cx:pt>
          <cx:pt idx="3466">7.2999999999999998</cx:pt>
          <cx:pt idx="3467">7.7999999999999998</cx:pt>
          <cx:pt idx="3468">8</cx:pt>
          <cx:pt idx="3469">7.5999999999999996</cx:pt>
          <cx:pt idx="3470">7.0999999999999996</cx:pt>
          <cx:pt idx="3471">7.9000000000000004</cx:pt>
          <cx:pt idx="3472">6.7999999999999998</cx:pt>
          <cx:pt idx="3473">8.1999999999999993</cx:pt>
          <cx:pt idx="3474">7.7000000000000002</cx:pt>
          <cx:pt idx="3475">7</cx:pt>
          <cx:pt idx="3476">7.5</cx:pt>
          <cx:pt idx="3477">7.4000000000000004</cx:pt>
          <cx:pt idx="3478">7.0999999999999996</cx:pt>
          <cx:pt idx="3479">7.0999999999999996</cx:pt>
          <cx:pt idx="3480">6.2999999999999998</cx:pt>
          <cx:pt idx="3481">7.5</cx:pt>
          <cx:pt idx="3482">8.0999999999999996</cx:pt>
          <cx:pt idx="3483">7.0999999999999996</cx:pt>
          <cx:pt idx="3484">7.2999999999999998</cx:pt>
          <cx:pt idx="3485">6.7000000000000002</cx:pt>
          <cx:pt idx="3486">6</cx:pt>
          <cx:pt idx="3487">8.1999999999999993</cx:pt>
          <cx:pt idx="3488">7</cx:pt>
          <cx:pt idx="3489">5.5999999999999996</cx:pt>
          <cx:pt idx="3490">6.2999999999999998</cx:pt>
          <cx:pt idx="3491">5.2999999999999998</cx:pt>
          <cx:pt idx="3492">5.4000000000000004</cx:pt>
          <cx:pt idx="3493">7.9000000000000004</cx:pt>
          <cx:pt idx="3494">6.2999999999999998</cx:pt>
          <cx:pt idx="3495">6.7999999999999998</cx:pt>
          <cx:pt idx="3496">7.7000000000000002</cx:pt>
          <cx:pt idx="3497">6.9000000000000004</cx:pt>
          <cx:pt idx="3498">7.9000000000000004</cx:pt>
          <cx:pt idx="3499">7.9000000000000004</cx:pt>
          <cx:pt idx="3500">7.0999999999999996</cx:pt>
          <cx:pt idx="3501">7.5</cx:pt>
          <cx:pt idx="3502">7.5</cx:pt>
          <cx:pt idx="3503">6.9000000000000004</cx:pt>
          <cx:pt idx="3504">7.2999999999999998</cx:pt>
          <cx:pt idx="3505">6.2999999999999998</cx:pt>
          <cx:pt idx="3506">7.0999999999999996</cx:pt>
          <cx:pt idx="3507">7.9000000000000004</cx:pt>
          <cx:pt idx="3508">7.7999999999999998</cx:pt>
          <cx:pt idx="3509">7.2999999999999998</cx:pt>
          <cx:pt idx="3510">7.7999999999999998</cx:pt>
          <cx:pt idx="3511">7</cx:pt>
          <cx:pt idx="3512">7.5</cx:pt>
          <cx:pt idx="3513">8.5</cx:pt>
          <cx:pt idx="3514">8</cx:pt>
          <cx:pt idx="3515">8.1999999999999993</cx:pt>
          <cx:pt idx="3516">8</cx:pt>
          <cx:pt idx="3517">8.0999999999999996</cx:pt>
          <cx:pt idx="3518">7.2999999999999998</cx:pt>
          <cx:pt idx="3519">6.7999999999999998</cx:pt>
          <cx:pt idx="3520">8.1999999999999993</cx:pt>
          <cx:pt idx="3521">8.1999999999999993</cx:pt>
          <cx:pt idx="3522">7.7999999999999998</cx:pt>
          <cx:pt idx="3523">8.4000000000000004</cx:pt>
          <cx:pt idx="3524">7.7000000000000002</cx:pt>
          <cx:pt idx="3525">7.7999999999999998</cx:pt>
          <cx:pt idx="3526">8.1999999999999993</cx:pt>
          <cx:pt idx="3527">7.0999999999999996</cx:pt>
          <cx:pt idx="3528">8</cx:pt>
          <cx:pt idx="3529">7</cx:pt>
          <cx:pt idx="3530">7.4000000000000004</cx:pt>
          <cx:pt idx="3531">7.4000000000000004</cx:pt>
          <cx:pt idx="3532">6.2999999999999998</cx:pt>
          <cx:pt idx="3533">7.2999999999999998</cx:pt>
          <cx:pt idx="3534">6.2999999999999998</cx:pt>
          <cx:pt idx="3535">6.5</cx:pt>
          <cx:pt idx="3536">7.0999999999999996</cx:pt>
          <cx:pt idx="3537">8.0999999999999996</cx:pt>
          <cx:pt idx="3538">7.2000000000000002</cx:pt>
          <cx:pt idx="3539">7.7999999999999998</cx:pt>
          <cx:pt idx="3540">7.7000000000000002</cx:pt>
          <cx:pt idx="3541">7.2999999999999998</cx:pt>
          <cx:pt idx="3542">6.0999999999999996</cx:pt>
          <cx:pt idx="3543">6.0999999999999996</cx:pt>
          <cx:pt idx="3544">7.9000000000000004</cx:pt>
          <cx:pt idx="3545">5.7999999999999998</cx:pt>
          <cx:pt idx="3546">6.4000000000000004</cx:pt>
          <cx:pt idx="3547">7</cx:pt>
          <cx:pt idx="3548">7.0999999999999996</cx:pt>
          <cx:pt idx="3549">7.7000000000000002</cx:pt>
          <cx:pt idx="3550">6.5</cx:pt>
          <cx:pt idx="3551">6.2000000000000002</cx:pt>
          <cx:pt idx="3552">7</cx:pt>
          <cx:pt idx="3553">6.4000000000000004</cx:pt>
          <cx:pt idx="3554">6.2000000000000002</cx:pt>
          <cx:pt idx="3555">8.1999999999999993</cx:pt>
          <cx:pt idx="3556">7.2999999999999998</cx:pt>
          <cx:pt idx="3557">8.0999999999999996</cx:pt>
          <cx:pt idx="3558">6.2999999999999998</cx:pt>
          <cx:pt idx="3559">7.7999999999999998</cx:pt>
          <cx:pt idx="3560">8.5999999999999996</cx:pt>
          <cx:pt idx="3561">8</cx:pt>
          <cx:pt idx="3562">7.7999999999999998</cx:pt>
          <cx:pt idx="3563">8.5</cx:pt>
          <cx:pt idx="3564">6.2999999999999998</cx:pt>
          <cx:pt idx="3565">6.2999999999999998</cx:pt>
          <cx:pt idx="3566">7.9000000000000004</cx:pt>
          <cx:pt idx="3567">6.5999999999999996</cx:pt>
          <cx:pt idx="3568">7.7999999999999998</cx:pt>
          <cx:pt idx="3569">8.5999999999999996</cx:pt>
          <cx:pt idx="3570">6.2999999999999998</cx:pt>
          <cx:pt idx="3571">8.1999999999999993</cx:pt>
          <cx:pt idx="3572">8.0999999999999996</cx:pt>
          <cx:pt idx="3573">8.1999999999999993</cx:pt>
          <cx:pt idx="3574">5.7000000000000002</cx:pt>
          <cx:pt idx="3575">6.2999999999999998</cx:pt>
          <cx:pt idx="3576">7.7000000000000002</cx:pt>
          <cx:pt idx="3577">6.4000000000000004</cx:pt>
          <cx:pt idx="3578">6.7999999999999998</cx:pt>
          <cx:pt idx="3579">8.4000000000000004</cx:pt>
          <cx:pt idx="3580">7</cx:pt>
          <cx:pt idx="3581">7.2999999999999998</cx:pt>
          <cx:pt idx="3582">6.2999999999999998</cx:pt>
          <cx:pt idx="3583">8.6999999999999993</cx:pt>
          <cx:pt idx="3584">7.5</cx:pt>
          <cx:pt idx="3585">5.9000000000000004</cx:pt>
          <cx:pt idx="3586">7</cx:pt>
          <cx:pt idx="3587">6.2000000000000002</cx:pt>
          <cx:pt idx="3588">7.9000000000000004</cx:pt>
          <cx:pt idx="3589">8.1999999999999993</cx:pt>
          <cx:pt idx="3590">6.0999999999999996</cx:pt>
          <cx:pt idx="3591">4.5</cx:pt>
          <cx:pt idx="3592">7.2000000000000002</cx:pt>
          <cx:pt idx="3593">6.7999999999999998</cx:pt>
          <cx:pt idx="3594">6.9000000000000004</cx:pt>
          <cx:pt idx="3595">5</cx:pt>
          <cx:pt idx="3596">6.4000000000000004</cx:pt>
          <cx:pt idx="3597">6.2000000000000002</cx:pt>
          <cx:pt idx="3598">7.9000000000000004</cx:pt>
          <cx:pt idx="3599">7.2000000000000002</cx:pt>
          <cx:pt idx="3600">6.9000000000000004</cx:pt>
          <cx:pt idx="3601">7</cx:pt>
          <cx:pt idx="3602">7.7000000000000002</cx:pt>
          <cx:pt idx="3603">7.4000000000000004</cx:pt>
          <cx:pt idx="3604">7.4000000000000004</cx:pt>
          <cx:pt idx="3605">8.5999999999999996</cx:pt>
          <cx:pt idx="3606">8.3000000000000007</cx:pt>
          <cx:pt idx="3607">7.7000000000000002</cx:pt>
          <cx:pt idx="3608">7.7000000000000002</cx:pt>
          <cx:pt idx="3609">7.2000000000000002</cx:pt>
          <cx:pt idx="3610">7.9000000000000004</cx:pt>
          <cx:pt idx="3611">7.5999999999999996</cx:pt>
          <cx:pt idx="3612">6.7000000000000002</cx:pt>
          <cx:pt idx="3613">5.5</cx:pt>
          <cx:pt idx="3614">6.0999999999999996</cx:pt>
          <cx:pt idx="3615">7.9000000000000004</cx:pt>
          <cx:pt idx="3616">7.7000000000000002</cx:pt>
          <cx:pt idx="3617">7.2999999999999998</cx:pt>
          <cx:pt idx="3618">6.5999999999999996</cx:pt>
          <cx:pt idx="3619">8.5999999999999996</cx:pt>
          <cx:pt idx="3620">5.5999999999999996</cx:pt>
          <cx:pt idx="3621">7.0999999999999996</cx:pt>
          <cx:pt idx="3622">8.5</cx:pt>
          <cx:pt idx="3623">8</cx:pt>
          <cx:pt idx="3624">7.7000000000000002</cx:pt>
          <cx:pt idx="3625">5.7999999999999998</cx:pt>
          <cx:pt idx="3626">8</cx:pt>
          <cx:pt idx="3627">8.5</cx:pt>
          <cx:pt idx="3628">8.6999999999999993</cx:pt>
          <cx:pt idx="3629">6.2999999999999998</cx:pt>
          <cx:pt idx="3630">8.3000000000000007</cx:pt>
          <cx:pt idx="3631">7.9000000000000004</cx:pt>
          <cx:pt idx="3632">7.7999999999999998</cx:pt>
          <cx:pt idx="3633">6.5999999999999996</cx:pt>
          <cx:pt idx="3634">7.9000000000000004</cx:pt>
          <cx:pt idx="3635">6.9000000000000004</cx:pt>
          <cx:pt idx="3636">8.3000000000000007</cx:pt>
          <cx:pt idx="3637">6.7999999999999998</cx:pt>
          <cx:pt idx="3638">7.7000000000000002</cx:pt>
          <cx:pt idx="3639">6.7999999999999998</cx:pt>
          <cx:pt idx="3640">6.7999999999999998</cx:pt>
          <cx:pt idx="3641">7.4000000000000004</cx:pt>
          <cx:pt idx="3642">7</cx:pt>
          <cx:pt idx="3643">6.2999999999999998</cx:pt>
          <cx:pt idx="3644">7.2000000000000002</cx:pt>
          <cx:pt idx="3645">7.5999999999999996</cx:pt>
          <cx:pt idx="3646">7.9000000000000004</cx:pt>
          <cx:pt idx="3647">6.7000000000000002</cx:pt>
          <cx:pt idx="3648">7.7000000000000002</cx:pt>
          <cx:pt idx="3649">6.5999999999999996</cx:pt>
          <cx:pt idx="3650">6.7000000000000002</cx:pt>
          <cx:pt idx="3651">5.4000000000000004</cx:pt>
          <cx:pt idx="3652">6.9000000000000004</cx:pt>
          <cx:pt idx="3653">7.7999999999999998</cx:pt>
          <cx:pt idx="3654">6.4000000000000004</cx:pt>
          <cx:pt idx="3655">7.7000000000000002</cx:pt>
          <cx:pt idx="3656">8</cx:pt>
          <cx:pt idx="3657">7.9000000000000004</cx:pt>
          <cx:pt idx="3658">6.9000000000000004</cx:pt>
          <cx:pt idx="3659">8</cx:pt>
          <cx:pt idx="3660">7.0999999999999996</cx:pt>
          <cx:pt idx="3661">8.6999999999999993</cx:pt>
          <cx:pt idx="3662">6.0999999999999996</cx:pt>
          <cx:pt idx="3663">8.5</cx:pt>
          <cx:pt idx="3664">7.5999999999999996</cx:pt>
          <cx:pt idx="3665">6.5</cx:pt>
          <cx:pt idx="3666">6.5999999999999996</cx:pt>
          <cx:pt idx="3667">7</cx:pt>
          <cx:pt idx="3668">6.7000000000000002</cx:pt>
          <cx:pt idx="3669">6.5</cx:pt>
          <cx:pt idx="3670">6.5</cx:pt>
          <cx:pt idx="3671">8.1999999999999993</cx:pt>
          <cx:pt idx="3672">6.2000000000000002</cx:pt>
          <cx:pt idx="3673">5.5999999999999996</cx:pt>
          <cx:pt idx="3674">6.5999999999999996</cx:pt>
          <cx:pt idx="3675">6.5999999999999996</cx:pt>
          <cx:pt idx="3676">7.0999999999999996</cx:pt>
          <cx:pt idx="3677">7.5</cx:pt>
          <cx:pt idx="3678">6.2000000000000002</cx:pt>
          <cx:pt idx="3679">7.5</cx:pt>
          <cx:pt idx="3680">7.2000000000000002</cx:pt>
          <cx:pt idx="3681">7</cx:pt>
          <cx:pt idx="3682">7.5</cx:pt>
          <cx:pt idx="3683">6.7000000000000002</cx:pt>
          <cx:pt idx="3684">6.5999999999999996</cx:pt>
          <cx:pt idx="3685">8.5</cx:pt>
          <cx:pt idx="3686">7.5</cx:pt>
          <cx:pt idx="3687">7.7999999999999998</cx:pt>
          <cx:pt idx="3688">7.7999999999999998</cx:pt>
          <cx:pt idx="3689">7.2000000000000002</cx:pt>
          <cx:pt idx="3690">6.4000000000000004</cx:pt>
          <cx:pt idx="3691">7.9000000000000004</cx:pt>
          <cx:pt idx="3692">8</cx:pt>
          <cx:pt idx="3693">7.4000000000000004</cx:pt>
          <cx:pt idx="3694">8.0999999999999996</cx:pt>
          <cx:pt idx="3695">7.0999999999999996</cx:pt>
          <cx:pt idx="3696">6.5</cx:pt>
          <cx:pt idx="3697">6.5999999999999996</cx:pt>
          <cx:pt idx="3698">7.7000000000000002</cx:pt>
          <cx:pt idx="3699">6.7000000000000002</cx:pt>
          <cx:pt idx="3700">6.7999999999999998</cx:pt>
          <cx:pt idx="3701">7.7999999999999998</cx:pt>
          <cx:pt idx="3702">7.5</cx:pt>
          <cx:pt idx="3703">7.2999999999999998</cx:pt>
          <cx:pt idx="3704">7.5999999999999996</cx:pt>
          <cx:pt idx="3705">8.4000000000000004</cx:pt>
          <cx:pt idx="3706">6.7999999999999998</cx:pt>
          <cx:pt idx="3707">6.9000000000000004</cx:pt>
          <cx:pt idx="3708">7.5999999999999996</cx:pt>
          <cx:pt idx="3709">6.7000000000000002</cx:pt>
          <cx:pt idx="3710">6.5</cx:pt>
          <cx:pt idx="3711">7.4000000000000004</cx:pt>
          <cx:pt idx="3712">6.7999999999999998</cx:pt>
          <cx:pt idx="3713">6.2999999999999998</cx:pt>
          <cx:pt idx="3714">6</cx:pt>
          <cx:pt idx="3715">7.4000000000000004</cx:pt>
          <cx:pt idx="3716">7.2000000000000002</cx:pt>
          <cx:pt idx="3717">7</cx:pt>
          <cx:pt idx="3718">8.3000000000000007</cx:pt>
          <cx:pt idx="3719">9.1999999999999993</cx:pt>
          <cx:pt idx="3720">6.2999999999999998</cx:pt>
          <cx:pt idx="3721">7.0999999999999996</cx:pt>
          <cx:pt idx="3722">7.7999999999999998</cx:pt>
          <cx:pt idx="3723">7.5</cx:pt>
          <cx:pt idx="3724">6.0999999999999996</cx:pt>
          <cx:pt idx="3725">5.7000000000000002</cx:pt>
          <cx:pt idx="3726">8.3000000000000007</cx:pt>
          <cx:pt idx="3727">7.0999999999999996</cx:pt>
          <cx:pt idx="3728">7.4000000000000004</cx:pt>
          <cx:pt idx="3729">7</cx:pt>
          <cx:pt idx="3730">6.7000000000000002</cx:pt>
          <cx:pt idx="3731">7.5999999999999996</cx:pt>
          <cx:pt idx="3732">8.6999999999999993</cx:pt>
          <cx:pt idx="3733">7.7000000000000002</cx:pt>
          <cx:pt idx="3734">5.5999999999999996</cx:pt>
          <cx:pt idx="3735">7.4000000000000004</cx:pt>
          <cx:pt idx="3736">6.2000000000000002</cx:pt>
          <cx:pt idx="3737">7.9000000000000004</cx:pt>
          <cx:pt idx="3738">5.4000000000000004</cx:pt>
          <cx:pt idx="3739">7.7000000000000002</cx:pt>
          <cx:pt idx="3740">5.5</cx:pt>
          <cx:pt idx="3741">6.5</cx:pt>
          <cx:pt idx="3742">7.5</cx:pt>
          <cx:pt idx="3743">8.0999999999999996</cx:pt>
          <cx:pt idx="3744">6.7999999999999998</cx:pt>
          <cx:pt idx="3745">7</cx:pt>
          <cx:pt idx="3746">7.2000000000000002</cx:pt>
          <cx:pt idx="3747">6.5999999999999996</cx:pt>
          <cx:pt idx="3748">7.7999999999999998</cx:pt>
          <cx:pt idx="3749">9.0999999999999996</cx:pt>
          <cx:pt idx="3750">7.4000000000000004</cx:pt>
          <cx:pt idx="3751">7.9000000000000004</cx:pt>
          <cx:pt idx="3752">7.4000000000000004</cx:pt>
          <cx:pt idx="3753">5.7999999999999998</cx:pt>
          <cx:pt idx="3754">8.0999999999999996</cx:pt>
          <cx:pt idx="3755">6.5999999999999996</cx:pt>
          <cx:pt idx="3756">7.0999999999999996</cx:pt>
          <cx:pt idx="3757">8.8000000000000007</cx:pt>
          <cx:pt idx="3758">7.2000000000000002</cx:pt>
          <cx:pt idx="3759">6.5</cx:pt>
          <cx:pt idx="3760">4.9000000000000004</cx:pt>
          <cx:pt idx="3761">7.9000000000000004</cx:pt>
          <cx:pt idx="3762">6.5999999999999996</cx:pt>
          <cx:pt idx="3763">6.7000000000000002</cx:pt>
          <cx:pt idx="3764">6.5</cx:pt>
          <cx:pt idx="3765">7.5999999999999996</cx:pt>
          <cx:pt idx="3766">7.7000000000000002</cx:pt>
          <cx:pt idx="3767">6.2999999999999998</cx:pt>
          <cx:pt idx="3768">8</cx:pt>
          <cx:pt idx="3769">7.7999999999999998</cx:pt>
          <cx:pt idx="3770">6</cx:pt>
          <cx:pt idx="3771">6.5</cx:pt>
          <cx:pt idx="3772">7.0999999999999996</cx:pt>
          <cx:pt idx="3773">8</cx:pt>
          <cx:pt idx="3774">6.7000000000000002</cx:pt>
          <cx:pt idx="3775">8.6999999999999993</cx:pt>
          <cx:pt idx="3776">8.6999999999999993</cx:pt>
          <cx:pt idx="3777">6.9000000000000004</cx:pt>
          <cx:pt idx="3778">7.7000000000000002</cx:pt>
          <cx:pt idx="3779">6.4000000000000004</cx:pt>
          <cx:pt idx="3780">6.2000000000000002</cx:pt>
          <cx:pt idx="3781">6.4000000000000004</cx:pt>
          <cx:pt idx="3782">7.2000000000000002</cx:pt>
          <cx:pt idx="3783">8</cx:pt>
          <cx:pt idx="3784">5.4000000000000004</cx:pt>
          <cx:pt idx="3785">7.9000000000000004</cx:pt>
          <cx:pt idx="3786">7.2000000000000002</cx:pt>
          <cx:pt idx="3787">7.0999999999999996</cx:pt>
          <cx:pt idx="3788">4.2999999999999998</cx:pt>
          <cx:pt idx="3789">7.5</cx:pt>
          <cx:pt idx="3790">6.5999999999999996</cx:pt>
          <cx:pt idx="3791">8</cx:pt>
          <cx:pt idx="3792">6.7000000000000002</cx:pt>
          <cx:pt idx="3793">7.5</cx:pt>
          <cx:pt idx="3794">6.2999999999999998</cx:pt>
          <cx:pt idx="3795">7.2000000000000002</cx:pt>
          <cx:pt idx="3796">6.0999999999999996</cx:pt>
          <cx:pt idx="3797">6.9000000000000004</cx:pt>
          <cx:pt idx="3798">6.7000000000000002</cx:pt>
          <cx:pt idx="3799">7.9000000000000004</cx:pt>
          <cx:pt idx="3800">8.3000000000000007</cx:pt>
          <cx:pt idx="3801">5.5</cx:pt>
          <cx:pt idx="3802">5.9000000000000004</cx:pt>
          <cx:pt idx="3803">6.4000000000000004</cx:pt>
          <cx:pt idx="3804">7.9000000000000004</cx:pt>
          <cx:pt idx="3805">6.7000000000000002</cx:pt>
          <cx:pt idx="3806">7.5999999999999996</cx:pt>
          <cx:pt idx="3807">7.7999999999999998</cx:pt>
          <cx:pt idx="3808">7.5</cx:pt>
          <cx:pt idx="3809">6.5999999999999996</cx:pt>
          <cx:pt idx="3810">7.5</cx:pt>
          <cx:pt idx="3811">8</cx:pt>
          <cx:pt idx="3812">7.2000000000000002</cx:pt>
          <cx:pt idx="3813">8.0999999999999996</cx:pt>
          <cx:pt idx="3814">6.5999999999999996</cx:pt>
          <cx:pt idx="3815">5.9000000000000004</cx:pt>
          <cx:pt idx="3816">6.2000000000000002</cx:pt>
          <cx:pt idx="3817">7.2000000000000002</cx:pt>
          <cx:pt idx="3818">7.5999999999999996</cx:pt>
          <cx:pt idx="3819">8.0999999999999996</cx:pt>
          <cx:pt idx="3820">7.5999999999999996</cx:pt>
          <cx:pt idx="3821">7.7999999999999998</cx:pt>
          <cx:pt idx="3822">5.5</cx:pt>
          <cx:pt idx="3823">5.2999999999999998</cx:pt>
          <cx:pt idx="3824">7.9000000000000004</cx:pt>
          <cx:pt idx="3825">7.9000000000000004</cx:pt>
          <cx:pt idx="3826">7.5999999999999996</cx:pt>
          <cx:pt idx="3827">7.4000000000000004</cx:pt>
          <cx:pt idx="3828">7.7999999999999998</cx:pt>
          <cx:pt idx="3829">7.9000000000000004</cx:pt>
          <cx:pt idx="3830">7.5999999999999996</cx:pt>
          <cx:pt idx="3831">7.2999999999999998</cx:pt>
          <cx:pt idx="3832">6.5999999999999996</cx:pt>
          <cx:pt idx="3833">8.3000000000000007</cx:pt>
          <cx:pt idx="3834">6.9000000000000004</cx:pt>
          <cx:pt idx="3835">6.5</cx:pt>
          <cx:pt idx="3836">8.1999999999999993</cx:pt>
          <cx:pt idx="3837">8</cx:pt>
          <cx:pt idx="3838">8.0999999999999996</cx:pt>
          <cx:pt idx="3839">7.5</cx:pt>
          <cx:pt idx="3840">5.9000000000000004</cx:pt>
          <cx:pt idx="3841">6.4000000000000004</cx:pt>
          <cx:pt idx="3842">7.9000000000000004</cx:pt>
          <cx:pt idx="3843">7.7999999999999998</cx:pt>
          <cx:pt idx="3844">6.5999999999999996</cx:pt>
          <cx:pt idx="3845">6</cx:pt>
          <cx:pt idx="3846">5.5999999999999996</cx:pt>
          <cx:pt idx="3847">7.5</cx:pt>
          <cx:pt idx="3848">8.1999999999999993</cx:pt>
          <cx:pt idx="3849">7.7999999999999998</cx:pt>
          <cx:pt idx="3850">8.5999999999999996</cx:pt>
          <cx:pt idx="3851">6.4000000000000004</cx:pt>
          <cx:pt idx="3852">7.4000000000000004</cx:pt>
          <cx:pt idx="3853">6.4000000000000004</cx:pt>
          <cx:pt idx="3854">6.4000000000000004</cx:pt>
          <cx:pt idx="3855">7.5</cx:pt>
          <cx:pt idx="3856">7.2000000000000002</cx:pt>
          <cx:pt idx="3857">7.2999999999999998</cx:pt>
          <cx:pt idx="3858">7.0999999999999996</cx:pt>
          <cx:pt idx="3859">8.8000000000000007</cx:pt>
          <cx:pt idx="3860">7.5</cx:pt>
          <cx:pt idx="3861">7.9000000000000004</cx:pt>
          <cx:pt idx="3862">8.0999999999999996</cx:pt>
          <cx:pt idx="3863">7.0999999999999996</cx:pt>
          <cx:pt idx="3864">7.7000000000000002</cx:pt>
          <cx:pt idx="3865">6.9000000000000004</cx:pt>
          <cx:pt idx="3866">5.7000000000000002</cx:pt>
          <cx:pt idx="3867">6.7000000000000002</cx:pt>
          <cx:pt idx="3868">7.0999999999999996</cx:pt>
          <cx:pt idx="3869">7.7999999999999998</cx:pt>
          <cx:pt idx="3870">7.5</cx:pt>
          <cx:pt idx="3871">7.2999999999999998</cx:pt>
          <cx:pt idx="3872">6.5999999999999996</cx:pt>
          <cx:pt idx="3873">7.2999999999999998</cx:pt>
          <cx:pt idx="3874">8.5</cx:pt>
          <cx:pt idx="3875">8.3000000000000007</cx:pt>
          <cx:pt idx="3876">8.1999999999999993</cx:pt>
          <cx:pt idx="3877">8.0999999999999996</cx:pt>
          <cx:pt idx="3878">6.5</cx:pt>
          <cx:pt idx="3879">7</cx:pt>
          <cx:pt idx="3880">6.5999999999999996</cx:pt>
          <cx:pt idx="3881">6.7999999999999998</cx:pt>
          <cx:pt idx="3882">7.5</cx:pt>
          <cx:pt idx="3883">7.5999999999999996</cx:pt>
          <cx:pt idx="3884">6.4000000000000004</cx:pt>
          <cx:pt idx="3885">5.5999999999999996</cx:pt>
          <cx:pt idx="3886">7.4000000000000004</cx:pt>
          <cx:pt idx="3887">7.2000000000000002</cx:pt>
          <cx:pt idx="3888">6.2000000000000002</cx:pt>
          <cx:pt idx="3889">5.7000000000000002</cx:pt>
          <cx:pt idx="3890">8</cx:pt>
          <cx:pt idx="3891">8</cx:pt>
          <cx:pt idx="3892">7</cx:pt>
          <cx:pt idx="3893">7.2999999999999998</cx:pt>
          <cx:pt idx="3894">8.4000000000000004</cx:pt>
          <cx:pt idx="3895">7.5</cx:pt>
          <cx:pt idx="3896">6.0999999999999996</cx:pt>
          <cx:pt idx="3897">6.2999999999999998</cx:pt>
          <cx:pt idx="3898">8.5</cx:pt>
          <cx:pt idx="3899">6.7000000000000002</cx:pt>
          <cx:pt idx="3900">6.7000000000000002</cx:pt>
          <cx:pt idx="3901">6.4000000000000004</cx:pt>
          <cx:pt idx="3902">8.5</cx:pt>
          <cx:pt idx="3903">7.7000000000000002</cx:pt>
          <cx:pt idx="3904">6.5</cx:pt>
          <cx:pt idx="3905">6</cx:pt>
          <cx:pt idx="3906">7.5999999999999996</cx:pt>
          <cx:pt idx="3907">6.7999999999999998</cx:pt>
          <cx:pt idx="3908">7.2000000000000002</cx:pt>
          <cx:pt idx="3909">7.2000000000000002</cx:pt>
          <cx:pt idx="3910">7</cx:pt>
          <cx:pt idx="3911">7.4000000000000004</cx:pt>
          <cx:pt idx="3912">6.7999999999999998</cx:pt>
          <cx:pt idx="3913">6.7999999999999998</cx:pt>
          <cx:pt idx="3914">6.2999999999999998</cx:pt>
          <cx:pt idx="3915">5.7999999999999998</cx:pt>
          <cx:pt idx="3916">7.7000000000000002</cx:pt>
          <cx:pt idx="3917">6.5</cx:pt>
          <cx:pt idx="3918">8.9000000000000004</cx:pt>
          <cx:pt idx="3919">6.5999999999999996</cx:pt>
          <cx:pt idx="3920">8.6999999999999993</cx:pt>
          <cx:pt idx="3921">7.2000000000000002</cx:pt>
          <cx:pt idx="3922">7.9000000000000004</cx:pt>
          <cx:pt idx="3923">6.7999999999999998</cx:pt>
          <cx:pt idx="3924">8</cx:pt>
          <cx:pt idx="3925">7.0999999999999996</cx:pt>
          <cx:pt idx="3926">6.7999999999999998</cx:pt>
          <cx:pt idx="3927">7.9000000000000004</cx:pt>
          <cx:pt idx="3928">7</cx:pt>
          <cx:pt idx="3929">6.4000000000000004</cx:pt>
          <cx:pt idx="3930">6.2999999999999998</cx:pt>
          <cx:pt idx="3931">7.7999999999999998</cx:pt>
          <cx:pt idx="3932">7</cx:pt>
          <cx:pt idx="3933">7.4000000000000004</cx:pt>
          <cx:pt idx="3934">7.7999999999999998</cx:pt>
          <cx:pt idx="3935">6.7000000000000002</cx:pt>
          <cx:pt idx="3936">6.9000000000000004</cx:pt>
          <cx:pt idx="3937">7.2999999999999998</cx:pt>
          <cx:pt idx="3938">7.5</cx:pt>
          <cx:pt idx="3939">5.2999999999999998</cx:pt>
          <cx:pt idx="3940">6.5</cx:pt>
          <cx:pt idx="3941">8.5</cx:pt>
          <cx:pt idx="3942">7.9000000000000004</cx:pt>
          <cx:pt idx="3943">7.0999999999999996</cx:pt>
          <cx:pt idx="3944">7.7000000000000002</cx:pt>
          <cx:pt idx="3945">8</cx:pt>
          <cx:pt idx="3946">8.1999999999999993</cx:pt>
          <cx:pt idx="3947">8.1999999999999993</cx:pt>
          <cx:pt idx="3948">5.5999999999999996</cx:pt>
          <cx:pt idx="3949">6.5</cx:pt>
          <cx:pt idx="3950">8.0999999999999996</cx:pt>
          <cx:pt idx="3951">7</cx:pt>
          <cx:pt idx="3952">7.7999999999999998</cx:pt>
          <cx:pt idx="3953">7.2999999999999998</cx:pt>
          <cx:pt idx="3954">6.5</cx:pt>
          <cx:pt idx="3955">7.0999999999999996</cx:pt>
          <cx:pt idx="3956">7</cx:pt>
          <cx:pt idx="3957">6.4000000000000004</cx:pt>
          <cx:pt idx="3958">6.7999999999999998</cx:pt>
          <cx:pt idx="3959">8.0999999999999996</cx:pt>
          <cx:pt idx="3960">8.4000000000000004</cx:pt>
          <cx:pt idx="3961">6.5999999999999996</cx:pt>
          <cx:pt idx="3962">6.7999999999999998</cx:pt>
          <cx:pt idx="3963">6.2000000000000002</cx:pt>
          <cx:pt idx="3964">8.4000000000000004</cx:pt>
          <cx:pt idx="3965">6.5999999999999996</cx:pt>
          <cx:pt idx="3966">7.5</cx:pt>
          <cx:pt idx="3967">5</cx:pt>
          <cx:pt idx="3968">5.5</cx:pt>
          <cx:pt idx="3969">6.7000000000000002</cx:pt>
          <cx:pt idx="3970">6.5</cx:pt>
          <cx:pt idx="3971">7.9000000000000004</cx:pt>
          <cx:pt idx="3972">7.4000000000000004</cx:pt>
          <cx:pt idx="3973">6.7999999999999998</cx:pt>
          <cx:pt idx="3974">8.3000000000000007</cx:pt>
          <cx:pt idx="3975">8.4000000000000004</cx:pt>
          <cx:pt idx="3976">7.7999999999999998</cx:pt>
          <cx:pt idx="3977">8.0999999999999996</cx:pt>
          <cx:pt idx="3978">8</cx:pt>
          <cx:pt idx="3979">8.0999999999999996</cx:pt>
          <cx:pt idx="3980">7.7000000000000002</cx:pt>
          <cx:pt idx="3981">7.4000000000000004</cx:pt>
          <cx:pt idx="3982">6.2999999999999998</cx:pt>
          <cx:pt idx="3983">7.2999999999999998</cx:pt>
          <cx:pt idx="3984">7.2000000000000002</cx:pt>
          <cx:pt idx="3985">7.4000000000000004</cx:pt>
          <cx:pt idx="3986">7.5</cx:pt>
          <cx:pt idx="3987">7.9000000000000004</cx:pt>
          <cx:pt idx="3988">8.0999999999999996</cx:pt>
          <cx:pt idx="3989">7.7000000000000002</cx:pt>
          <cx:pt idx="3990">5.9000000000000004</cx:pt>
          <cx:pt idx="3991">7.7000000000000002</cx:pt>
          <cx:pt idx="3992">6.0999999999999996</cx:pt>
          <cx:pt idx="3993">8.0999999999999996</cx:pt>
          <cx:pt idx="3994">7.9000000000000004</cx:pt>
          <cx:pt idx="3995">8.8000000000000007</cx:pt>
          <cx:pt idx="3996">8</cx:pt>
          <cx:pt idx="3997">7</cx:pt>
          <cx:pt idx="3998">7.4000000000000004</cx:pt>
          <cx:pt idx="3999">7.5</cx:pt>
          <cx:pt idx="4000">6.4000000000000004</cx:pt>
          <cx:pt idx="4001">8.1999999999999993</cx:pt>
          <cx:pt idx="4002">6.2000000000000002</cx:pt>
          <cx:pt idx="4003">7.5999999999999996</cx:pt>
          <cx:pt idx="4004">7.7000000000000002</cx:pt>
          <cx:pt idx="4005">6.5999999999999996</cx:pt>
          <cx:pt idx="4006">7.7000000000000002</cx:pt>
          <cx:pt idx="4007">6.7000000000000002</cx:pt>
          <cx:pt idx="4008">5.5999999999999996</cx:pt>
          <cx:pt idx="4009">5.7999999999999998</cx:pt>
          <cx:pt idx="4010">7.2000000000000002</cx:pt>
          <cx:pt idx="4011">7.9000000000000004</cx:pt>
          <cx:pt idx="4012">5.7999999999999998</cx:pt>
          <cx:pt idx="4013">8.1999999999999993</cx:pt>
          <cx:pt idx="4014">7.2000000000000002</cx:pt>
          <cx:pt idx="4015">7.2000000000000002</cx:pt>
          <cx:pt idx="4016">8.0999999999999996</cx:pt>
          <cx:pt idx="4017">7</cx:pt>
          <cx:pt idx="4018">6.2000000000000002</cx:pt>
          <cx:pt idx="4019">6.7999999999999998</cx:pt>
          <cx:pt idx="4020">7.7999999999999998</cx:pt>
          <cx:pt idx="4021">7.4000000000000004</cx:pt>
          <cx:pt idx="4022">7.5</cx:pt>
          <cx:pt idx="4023">7.0999999999999996</cx:pt>
          <cx:pt idx="4024">8.0999999999999996</cx:pt>
          <cx:pt idx="4025">7.7999999999999998</cx:pt>
          <cx:pt idx="4026">7.9000000000000004</cx:pt>
          <cx:pt idx="4027">7.7999999999999998</cx:pt>
          <cx:pt idx="4028">8.5999999999999996</cx:pt>
          <cx:pt idx="4029">8.6999999999999993</cx:pt>
          <cx:pt idx="4030">8</cx:pt>
          <cx:pt idx="4031">8.4000000000000004</cx:pt>
          <cx:pt idx="4032">8.0999999999999996</cx:pt>
          <cx:pt idx="4033">8.6999999999999993</cx:pt>
          <cx:pt idx="4034">8.4000000000000004</cx:pt>
          <cx:pt idx="4035">7.0999999999999996</cx:pt>
          <cx:pt idx="4036">7.4000000000000004</cx:pt>
          <cx:pt idx="4037">8.4000000000000004</cx:pt>
          <cx:pt idx="4038">7.5</cx:pt>
          <cx:pt idx="4039">6.7999999999999998</cx:pt>
          <cx:pt idx="4040">8.5</cx:pt>
          <cx:pt idx="4041">7.7000000000000002</cx:pt>
          <cx:pt idx="4042">8.5</cx:pt>
          <cx:pt idx="4043">6.4000000000000004</cx:pt>
          <cx:pt idx="4044">6.9000000000000004</cx:pt>
          <cx:pt idx="4045">5.5</cx:pt>
          <cx:pt idx="4046">6.7999999999999998</cx:pt>
          <cx:pt idx="4047">8.4000000000000004</cx:pt>
          <cx:pt idx="4048">6.2000000000000002</cx:pt>
          <cx:pt idx="4049">9</cx:pt>
          <cx:pt idx="4050">7.4000000000000004</cx:pt>
          <cx:pt idx="4051">7.0999999999999996</cx:pt>
          <cx:pt idx="4052">7.2000000000000002</cx:pt>
          <cx:pt idx="4053">7.9000000000000004</cx:pt>
          <cx:pt idx="4054">8.6999999999999993</cx:pt>
          <cx:pt idx="4055">6.9000000000000004</cx:pt>
          <cx:pt idx="4056">7.0999999999999996</cx:pt>
          <cx:pt idx="4057">5.9000000000000004</cx:pt>
          <cx:pt idx="4058">7.5</cx:pt>
          <cx:pt idx="4059">8.5999999999999996</cx:pt>
          <cx:pt idx="4060">9.0999999999999996</cx:pt>
          <cx:pt idx="4061">7.2999999999999998</cx:pt>
          <cx:pt idx="4062">6.5</cx:pt>
          <cx:pt idx="4063">6.7999999999999998</cx:pt>
          <cx:pt idx="4064">6.9000000000000004</cx:pt>
          <cx:pt idx="4065">6.7999999999999998</cx:pt>
          <cx:pt idx="4066">6.7999999999999998</cx:pt>
          <cx:pt idx="4067">7.4000000000000004</cx:pt>
          <cx:pt idx="4068">6.5999999999999996</cx:pt>
          <cx:pt idx="4069">7.9000000000000004</cx:pt>
          <cx:pt idx="4070">6.4000000000000004</cx:pt>
          <cx:pt idx="4071">6.7000000000000002</cx:pt>
          <cx:pt idx="4072">7.4000000000000004</cx:pt>
          <cx:pt idx="4073">7.2000000000000002</cx:pt>
          <cx:pt idx="4074">5.9000000000000004</cx:pt>
          <cx:pt idx="4075">7.9000000000000004</cx:pt>
          <cx:pt idx="4076">6.7999999999999998</cx:pt>
          <cx:pt idx="4077">7.4000000000000004</cx:pt>
          <cx:pt idx="4078">7.5</cx:pt>
          <cx:pt idx="4079">8.1999999999999993</cx:pt>
          <cx:pt idx="4080">7.7000000000000002</cx:pt>
          <cx:pt idx="4081">6.7999999999999998</cx:pt>
          <cx:pt idx="4082">7.4000000000000004</cx:pt>
          <cx:pt idx="4083">6.2000000000000002</cx:pt>
          <cx:pt idx="4084">7.7999999999999998</cx:pt>
          <cx:pt idx="4085">6.5</cx:pt>
          <cx:pt idx="4086">5.2000000000000002</cx:pt>
          <cx:pt idx="4087">8.5999999999999996</cx:pt>
          <cx:pt idx="4088">6.5</cx:pt>
          <cx:pt idx="4089">6.7000000000000002</cx:pt>
          <cx:pt idx="4090">6.7000000000000002</cx:pt>
          <cx:pt idx="4091">7</cx:pt>
          <cx:pt idx="4092">7.0999999999999996</cx:pt>
          <cx:pt idx="4093">6.5999999999999996</cx:pt>
          <cx:pt idx="4094">8</cx:pt>
          <cx:pt idx="4095">8.1999999999999993</cx:pt>
          <cx:pt idx="4096">5.2999999999999998</cx:pt>
          <cx:pt idx="4097">8.4000000000000004</cx:pt>
          <cx:pt idx="4098">6.9000000000000004</cx:pt>
          <cx:pt idx="4099">6.7999999999999998</cx:pt>
          <cx:pt idx="4100">6.7999999999999998</cx:pt>
          <cx:pt idx="4101">6.9000000000000004</cx:pt>
          <cx:pt idx="4102">7.7999999999999998</cx:pt>
          <cx:pt idx="4103">4.5</cx:pt>
          <cx:pt idx="4104">8.1999999999999993</cx:pt>
          <cx:pt idx="4105">5.4000000000000004</cx:pt>
          <cx:pt idx="4106">8.4000000000000004</cx:pt>
          <cx:pt idx="4107">6.0999999999999996</cx:pt>
          <cx:pt idx="4108">7.2000000000000002</cx:pt>
          <cx:pt idx="4109">7.2000000000000002</cx:pt>
          <cx:pt idx="4110">7.4000000000000004</cx:pt>
          <cx:pt idx="4111">6.2000000000000002</cx:pt>
          <cx:pt idx="4112">6.9000000000000004</cx:pt>
          <cx:pt idx="4113">7.7000000000000002</cx:pt>
          <cx:pt idx="4114">7</cx:pt>
          <cx:pt idx="4115">8.0999999999999996</cx:pt>
          <cx:pt idx="4116">8.8000000000000007</cx:pt>
          <cx:pt idx="4117">7.2999999999999998</cx:pt>
          <cx:pt idx="4118">8.5</cx:pt>
          <cx:pt idx="4119">8</cx:pt>
          <cx:pt idx="4120">6.7999999999999998</cx:pt>
          <cx:pt idx="4121">5.7000000000000002</cx:pt>
          <cx:pt idx="4122">7.5999999999999996</cx:pt>
          <cx:pt idx="4123">7.0999999999999996</cx:pt>
          <cx:pt idx="4124">6.4000000000000004</cx:pt>
          <cx:pt idx="4125">8</cx:pt>
          <cx:pt idx="4126">8.1999999999999993</cx:pt>
          <cx:pt idx="4127">6.7000000000000002</cx:pt>
          <cx:pt idx="4128">6.5</cx:pt>
          <cx:pt idx="4129">8</cx:pt>
          <cx:pt idx="4130">8.5</cx:pt>
          <cx:pt idx="4131">5.7999999999999998</cx:pt>
          <cx:pt idx="4132">6.2000000000000002</cx:pt>
          <cx:pt idx="4133">7.5999999999999996</cx:pt>
          <cx:pt idx="4134">6.7000000000000002</cx:pt>
          <cx:pt idx="4135">7.0999999999999996</cx:pt>
          <cx:pt idx="4136">8.4000000000000004</cx:pt>
          <cx:pt idx="4137">8</cx:pt>
          <cx:pt idx="4138">7.2999999999999998</cx:pt>
          <cx:pt idx="4139">6.5999999999999996</cx:pt>
          <cx:pt idx="4140">6.2000000000000002</cx:pt>
          <cx:pt idx="4141">7.0999999999999996</cx:pt>
          <cx:pt idx="4142">7.7999999999999998</cx:pt>
          <cx:pt idx="4143">8</cx:pt>
          <cx:pt idx="4144">8.6999999999999993</cx:pt>
          <cx:pt idx="4145">7.2000000000000002</cx:pt>
          <cx:pt idx="4146">7.5</cx:pt>
          <cx:pt idx="4147">6.5</cx:pt>
          <cx:pt idx="4148">6.7999999999999998</cx:pt>
          <cx:pt idx="4149">6.4000000000000004</cx:pt>
          <cx:pt idx="4150">6.5999999999999996</cx:pt>
          <cx:pt idx="4151">6.5999999999999996</cx:pt>
          <cx:pt idx="4152">8.1999999999999993</cx:pt>
          <cx:pt idx="4153">7.0999999999999996</cx:pt>
          <cx:pt idx="4154">7.4000000000000004</cx:pt>
          <cx:pt idx="4155">7.5999999999999996</cx:pt>
          <cx:pt idx="4156">6.2999999999999998</cx:pt>
          <cx:pt idx="4157">7.4000000000000004</cx:pt>
          <cx:pt idx="4158">8.3000000000000007</cx:pt>
          <cx:pt idx="4159">6</cx:pt>
          <cx:pt idx="4160">6.5999999999999996</cx:pt>
          <cx:pt idx="4161">7.0999999999999996</cx:pt>
          <cx:pt idx="4162">6.2999999999999998</cx:pt>
          <cx:pt idx="4163">6.2000000000000002</cx:pt>
          <cx:pt idx="4164">7.5999999999999996</cx:pt>
          <cx:pt idx="4165">6.5999999999999996</cx:pt>
          <cx:pt idx="4166">6.7999999999999998</cx:pt>
          <cx:pt idx="4167">7</cx:pt>
          <cx:pt idx="4168">5.9000000000000004</cx:pt>
          <cx:pt idx="4169">7.5</cx:pt>
          <cx:pt idx="4170">8.5999999999999996</cx:pt>
          <cx:pt idx="4171">6.2999999999999998</cx:pt>
          <cx:pt idx="4172">6.0999999999999996</cx:pt>
          <cx:pt idx="4173">8.0999999999999996</cx:pt>
          <cx:pt idx="4174">7.2000000000000002</cx:pt>
          <cx:pt idx="4175">6.7000000000000002</cx:pt>
          <cx:pt idx="4176">6.4000000000000004</cx:pt>
          <cx:pt idx="4177">6.2000000000000002</cx:pt>
          <cx:pt idx="4178">6.7999999999999998</cx:pt>
          <cx:pt idx="4179">7.0999999999999996</cx:pt>
          <cx:pt idx="4180">7</cx:pt>
          <cx:pt idx="4181">7.4000000000000004</cx:pt>
          <cx:pt idx="4182">4.5999999999999996</cx:pt>
          <cx:pt idx="4183">7.4000000000000004</cx:pt>
          <cx:pt idx="4184">5</cx:pt>
          <cx:pt idx="4185">7.2999999999999998</cx:pt>
          <cx:pt idx="4186">6.5</cx:pt>
          <cx:pt idx="4187">7.7000000000000002</cx:pt>
          <cx:pt idx="4188">5.7000000000000002</cx:pt>
          <cx:pt idx="4189">7.5999999999999996</cx:pt>
          <cx:pt idx="4190">6.7000000000000002</cx:pt>
          <cx:pt idx="4191">5.7000000000000002</cx:pt>
          <cx:pt idx="4192">5.5999999999999996</cx:pt>
          <cx:pt idx="4193">8.4000000000000004</cx:pt>
          <cx:pt idx="4194">6.4000000000000004</cx:pt>
          <cx:pt idx="4195">6.5999999999999996</cx:pt>
          <cx:pt idx="4196">6.5</cx:pt>
          <cx:pt idx="4197">6.7000000000000002</cx:pt>
          <cx:pt idx="4198">6.7000000000000002</cx:pt>
          <cx:pt idx="4199">6.9000000000000004</cx:pt>
          <cx:pt idx="4200">7.2999999999999998</cx:pt>
          <cx:pt idx="4201">6.5</cx:pt>
          <cx:pt idx="4202">4.7000000000000002</cx:pt>
          <cx:pt idx="4203">6.7000000000000002</cx:pt>
          <cx:pt idx="4204">7.2000000000000002</cx:pt>
          <cx:pt idx="4205">8.0999999999999996</cx:pt>
          <cx:pt idx="4206">5.5999999999999996</cx:pt>
          <cx:pt idx="4207">6</cx:pt>
          <cx:pt idx="4208">8.0999999999999996</cx:pt>
          <cx:pt idx="4209">7</cx:pt>
          <cx:pt idx="4210">7.9000000000000004</cx:pt>
          <cx:pt idx="4211">6.5999999999999996</cx:pt>
          <cx:pt idx="4212">6.2000000000000002</cx:pt>
          <cx:pt idx="4213">7</cx:pt>
          <cx:pt idx="4214">6.7999999999999998</cx:pt>
          <cx:pt idx="4215">7.7000000000000002</cx:pt>
          <cx:pt idx="4216">6.2999999999999998</cx:pt>
          <cx:pt idx="4217">6.2999999999999998</cx:pt>
          <cx:pt idx="4218">7</cx:pt>
          <cx:pt idx="4219">8.4000000000000004</cx:pt>
          <cx:pt idx="4220">7.5</cx:pt>
          <cx:pt idx="4221">6.9000000000000004</cx:pt>
          <cx:pt idx="4222">6.5999999999999996</cx:pt>
          <cx:pt idx="4223">6.2999999999999998</cx:pt>
          <cx:pt idx="4224">6.7999999999999998</cx:pt>
          <cx:pt idx="4225">7.5999999999999996</cx:pt>
          <cx:pt idx="4226">8.3000000000000007</cx:pt>
          <cx:pt idx="4227">6.4000000000000004</cx:pt>
          <cx:pt idx="4228">6.5999999999999996</cx:pt>
          <cx:pt idx="4229">5.4000000000000004</cx:pt>
          <cx:pt idx="4230">7.5</cx:pt>
          <cx:pt idx="4231">7.9000000000000004</cx:pt>
          <cx:pt idx="4232">7.2999999999999998</cx:pt>
          <cx:pt idx="4233">7.5999999999999996</cx:pt>
          <cx:pt idx="4234">7.9000000000000004</cx:pt>
          <cx:pt idx="4235">6.5999999999999996</cx:pt>
          <cx:pt idx="4236">7.7000000000000002</cx:pt>
          <cx:pt idx="4237">6.9000000000000004</cx:pt>
          <cx:pt idx="4238">6.5</cx:pt>
          <cx:pt idx="4239">6.5</cx:pt>
          <cx:pt idx="4240">6.0999999999999996</cx:pt>
          <cx:pt idx="4241">7.4000000000000004</cx:pt>
          <cx:pt idx="4242">8</cx:pt>
          <cx:pt idx="4243">6.9000000000000004</cx:pt>
          <cx:pt idx="4244">6.0999999999999996</cx:pt>
          <cx:pt idx="4245">7.2999999999999998</cx:pt>
          <cx:pt idx="4246">6.7000000000000002</cx:pt>
          <cx:pt idx="4247">7.2000000000000002</cx:pt>
          <cx:pt idx="4248">6.7999999999999998</cx:pt>
          <cx:pt idx="4249">8.0999999999999996</cx:pt>
          <cx:pt idx="4250">6.4000000000000004</cx:pt>
          <cx:pt idx="4251">6.0999999999999996</cx:pt>
          <cx:pt idx="4252">6.7000000000000002</cx:pt>
          <cx:pt idx="4253">7.7999999999999998</cx:pt>
          <cx:pt idx="4254">8.1999999999999993</cx:pt>
          <cx:pt idx="4255">7</cx:pt>
          <cx:pt idx="4256">6.5999999999999996</cx:pt>
          <cx:pt idx="4257">7.2999999999999998</cx:pt>
          <cx:pt idx="4258">6.5</cx:pt>
          <cx:pt idx="4259">7.2999999999999998</cx:pt>
          <cx:pt idx="4260">5.7000000000000002</cx:pt>
          <cx:pt idx="4261">6.5</cx:pt>
          <cx:pt idx="4262">6.7999999999999998</cx:pt>
          <cx:pt idx="4263">8.0999999999999996</cx:pt>
          <cx:pt idx="4264">7.9000000000000004</cx:pt>
          <cx:pt idx="4265">7.4000000000000004</cx:pt>
          <cx:pt idx="4266">8.0999999999999996</cx:pt>
          <cx:pt idx="4267">6.7000000000000002</cx:pt>
          <cx:pt idx="4268">6.0999999999999996</cx:pt>
          <cx:pt idx="4269">7.7999999999999998</cx:pt>
          <cx:pt idx="4270">7.0999999999999996</cx:pt>
          <cx:pt idx="4271">6.9000000000000004</cx:pt>
          <cx:pt idx="4272">6.7000000000000002</cx:pt>
          <cx:pt idx="4273">6.5</cx:pt>
          <cx:pt idx="4274">7.0999999999999996</cx:pt>
          <cx:pt idx="4275">7.2999999999999998</cx:pt>
          <cx:pt idx="4276">8.4000000000000004</cx:pt>
          <cx:pt idx="4277">8.1999999999999993</cx:pt>
          <cx:pt idx="4278">7.7999999999999998</cx:pt>
          <cx:pt idx="4279">7.2000000000000002</cx:pt>
          <cx:pt idx="4280">8</cx:pt>
          <cx:pt idx="4281">6.2000000000000002</cx:pt>
          <cx:pt idx="4282">6.2999999999999998</cx:pt>
          <cx:pt idx="4283">7.5</cx:pt>
          <cx:pt idx="4284">7.5</cx:pt>
          <cx:pt idx="4285">7.2999999999999998</cx:pt>
          <cx:pt idx="4286">6.7999999999999998</cx:pt>
          <cx:pt idx="4287">6.0999999999999996</cx:pt>
          <cx:pt idx="4288">7.7000000000000002</cx:pt>
          <cx:pt idx="4289">6.9000000000000004</cx:pt>
          <cx:pt idx="4290">7.5999999999999996</cx:pt>
          <cx:pt idx="4291">6.2999999999999998</cx:pt>
          <cx:pt idx="4292">7.4000000000000004</cx:pt>
          <cx:pt idx="4293">7.2000000000000002</cx:pt>
          <cx:pt idx="4294">8</cx:pt>
          <cx:pt idx="4295">7.5999999999999996</cx:pt>
          <cx:pt idx="4296">7.2000000000000002</cx:pt>
          <cx:pt idx="4297">6.9000000000000004</cx:pt>
          <cx:pt idx="4298">7</cx:pt>
          <cx:pt idx="4299">6.9000000000000004</cx:pt>
          <cx:pt idx="4300">7.5</cx:pt>
          <cx:pt idx="4301">6.5</cx:pt>
          <cx:pt idx="4302">5.5</cx:pt>
          <cx:pt idx="4303">6.2000000000000002</cx:pt>
          <cx:pt idx="4304">7.5999999999999996</cx:pt>
          <cx:pt idx="4305">6.0999999999999996</cx:pt>
          <cx:pt idx="4306">7.5</cx:pt>
          <cx:pt idx="4307">6.4000000000000004</cx:pt>
          <cx:pt idx="4308">6</cx:pt>
          <cx:pt idx="4309">7.7999999999999998</cx:pt>
          <cx:pt idx="4310">6.7000000000000002</cx:pt>
          <cx:pt idx="4311">7.0999999999999996</cx:pt>
          <cx:pt idx="4312">7.7999999999999998</cx:pt>
          <cx:pt idx="4313">6.7000000000000002</cx:pt>
          <cx:pt idx="4314">7.9000000000000004</cx:pt>
          <cx:pt idx="4315">7.2000000000000002</cx:pt>
          <cx:pt idx="4316">7.7000000000000002</cx:pt>
          <cx:pt idx="4317">8.3000000000000007</cx:pt>
          <cx:pt idx="4318">6.9000000000000004</cx:pt>
          <cx:pt idx="4319">6.2000000000000002</cx:pt>
          <cx:pt idx="4320">7.5</cx:pt>
          <cx:pt idx="4321">6.0999999999999996</cx:pt>
          <cx:pt idx="4322">6.5</cx:pt>
          <cx:pt idx="4323">7.9000000000000004</cx:pt>
          <cx:pt idx="4324">7.2999999999999998</cx:pt>
          <cx:pt idx="4325">7.0999999999999996</cx:pt>
          <cx:pt idx="4326">8.3000000000000007</cx:pt>
          <cx:pt idx="4327">6.7000000000000002</cx:pt>
          <cx:pt idx="4328">6.7999999999999998</cx:pt>
          <cx:pt idx="4329">7.2999999999999998</cx:pt>
          <cx:pt idx="4330">8.1999999999999993</cx:pt>
          <cx:pt idx="4331">6.5999999999999996</cx:pt>
          <cx:pt idx="4332">7.7999999999999998</cx:pt>
          <cx:pt idx="4333">6.5</cx:pt>
          <cx:pt idx="4334">5.7000000000000002</cx:pt>
          <cx:pt idx="4335">7.4000000000000004</cx:pt>
          <cx:pt idx="4336">7.0999999999999996</cx:pt>
          <cx:pt idx="4337">7.2999999999999998</cx:pt>
          <cx:pt idx="4338">8.3000000000000007</cx:pt>
          <cx:pt idx="4339">8.5999999999999996</cx:pt>
          <cx:pt idx="4340">6.9000000000000004</cx:pt>
          <cx:pt idx="4341">8.3000000000000007</cx:pt>
          <cx:pt idx="4342">7.5</cx:pt>
          <cx:pt idx="4343">7.9000000000000004</cx:pt>
          <cx:pt idx="4344">7.5</cx:pt>
          <cx:pt idx="4345">5.4000000000000004</cx:pt>
          <cx:pt idx="4346">6.4000000000000004</cx:pt>
          <cx:pt idx="4347">7</cx:pt>
          <cx:pt idx="4348">7.2999999999999998</cx:pt>
          <cx:pt idx="4349">7.5</cx:pt>
          <cx:pt idx="4350">8.3000000000000007</cx:pt>
          <cx:pt idx="4351">7.2000000000000002</cx:pt>
          <cx:pt idx="4352">7.7000000000000002</cx:pt>
          <cx:pt idx="4353">8.3000000000000007</cx:pt>
          <cx:pt idx="4354">7.2000000000000002</cx:pt>
          <cx:pt idx="4355">7.4000000000000004</cx:pt>
          <cx:pt idx="4356">7.7999999999999998</cx:pt>
          <cx:pt idx="4357">7.7000000000000002</cx:pt>
          <cx:pt idx="4358">8</cx:pt>
          <cx:pt idx="4359">7.5999999999999996</cx:pt>
          <cx:pt idx="4360">6.5</cx:pt>
          <cx:pt idx="4361">6.4000000000000004</cx:pt>
          <cx:pt idx="4362">7.5</cx:pt>
          <cx:pt idx="4363">7.7000000000000002</cx:pt>
          <cx:pt idx="4364">7.0999999999999996</cx:pt>
          <cx:pt idx="4365">7.5999999999999996</cx:pt>
          <cx:pt idx="4366">7.2999999999999998</cx:pt>
          <cx:pt idx="4367">6.0999999999999996</cx:pt>
          <cx:pt idx="4368">6.7000000000000002</cx:pt>
          <cx:pt idx="4369">6.7999999999999998</cx:pt>
          <cx:pt idx="4370">6.2999999999999998</cx:pt>
          <cx:pt idx="4371">7.0999999999999996</cx:pt>
          <cx:pt idx="4372">7</cx:pt>
          <cx:pt idx="4373">7.7000000000000002</cx:pt>
          <cx:pt idx="4374">7.5</cx:pt>
          <cx:pt idx="4375">6.9000000000000004</cx:pt>
          <cx:pt idx="4376">7.5</cx:pt>
          <cx:pt idx="4377">8.0999999999999996</cx:pt>
          <cx:pt idx="4378">7.9000000000000004</cx:pt>
          <cx:pt idx="4379">6.7999999999999998</cx:pt>
          <cx:pt idx="4380">7.5999999999999996</cx:pt>
          <cx:pt idx="4381">7.4000000000000004</cx:pt>
          <cx:pt idx="4382">8</cx:pt>
          <cx:pt idx="4383">7.5</cx:pt>
          <cx:pt idx="4384">7.5999999999999996</cx:pt>
          <cx:pt idx="4385">8.3000000000000007</cx:pt>
          <cx:pt idx="4386">7.5</cx:pt>
          <cx:pt idx="4387">7.7999999999999998</cx:pt>
          <cx:pt idx="4388">7.2999999999999998</cx:pt>
          <cx:pt idx="4389">8</cx:pt>
          <cx:pt idx="4390">7.2000000000000002</cx:pt>
          <cx:pt idx="4391">6</cx:pt>
          <cx:pt idx="4392">7</cx:pt>
          <cx:pt idx="4393">7.4000000000000004</cx:pt>
          <cx:pt idx="4394">7.4000000000000004</cx:pt>
          <cx:pt idx="4395">7.2999999999999998</cx:pt>
          <cx:pt idx="4396">7.5</cx:pt>
          <cx:pt idx="4397">7.5999999999999996</cx:pt>
          <cx:pt idx="4398">6.7000000000000002</cx:pt>
          <cx:pt idx="4399">6.7000000000000002</cx:pt>
          <cx:pt idx="4400">6.2999999999999998</cx:pt>
          <cx:pt idx="4401">7.7000000000000002</cx:pt>
          <cx:pt idx="4402">7.2999999999999998</cx:pt>
          <cx:pt idx="4403">8.1999999999999993</cx:pt>
          <cx:pt idx="4404">7.9000000000000004</cx:pt>
          <cx:pt idx="4405">7.5</cx:pt>
          <cx:pt idx="4406">5.9000000000000004</cx:pt>
          <cx:pt idx="4407">8.0999999999999996</cx:pt>
          <cx:pt idx="4408">7.0999999999999996</cx:pt>
          <cx:pt idx="4409">8.5</cx:pt>
          <cx:pt idx="4410">8.4000000000000004</cx:pt>
          <cx:pt idx="4411">6.4000000000000004</cx:pt>
          <cx:pt idx="4412">6.4000000000000004</cx:pt>
          <cx:pt idx="4413">7.5999999999999996</cx:pt>
          <cx:pt idx="4414">7.2999999999999998</cx:pt>
          <cx:pt idx="4415">7.7000000000000002</cx:pt>
          <cx:pt idx="4416">6.9000000000000004</cx:pt>
          <cx:pt idx="4417">7.2000000000000002</cx:pt>
          <cx:pt idx="4418">8.5</cx:pt>
          <cx:pt idx="4419">8.0999999999999996</cx:pt>
          <cx:pt idx="4420">7.5999999999999996</cx:pt>
          <cx:pt idx="4421">8.9000000000000004</cx:pt>
          <cx:pt idx="4422">8.9000000000000004</cx:pt>
          <cx:pt idx="4423">7</cx:pt>
          <cx:pt idx="4424">7.4000000000000004</cx:pt>
          <cx:pt idx="4425">7.7000000000000002</cx:pt>
          <cx:pt idx="4426">8.4000000000000004</cx:pt>
          <cx:pt idx="4427">7.7999999999999998</cx:pt>
          <cx:pt idx="4428">6.0999999999999996</cx:pt>
          <cx:pt idx="4429">6.5</cx:pt>
          <cx:pt idx="4430">6.7000000000000002</cx:pt>
          <cx:pt idx="4431">6.7000000000000002</cx:pt>
          <cx:pt idx="4432">6.9000000000000004</cx:pt>
          <cx:pt idx="4433">6.9000000000000004</cx:pt>
          <cx:pt idx="4434">6.7000000000000002</cx:pt>
          <cx:pt idx="4435">7.4000000000000004</cx:pt>
          <cx:pt idx="4436">7.0999999999999996</cx:pt>
          <cx:pt idx="4437">7.5</cx:pt>
          <cx:pt idx="4438">6.7999999999999998</cx:pt>
          <cx:pt idx="4439">8.8000000000000007</cx:pt>
          <cx:pt idx="4440">8.0999999999999996</cx:pt>
          <cx:pt idx="4441">6.4000000000000004</cx:pt>
          <cx:pt idx="4442">6.7999999999999998</cx:pt>
          <cx:pt idx="4443">6.5999999999999996</cx:pt>
          <cx:pt idx="4444">7.4000000000000004</cx:pt>
          <cx:pt idx="4445">6.2000000000000002</cx:pt>
          <cx:pt idx="4446">4.9000000000000004</cx:pt>
          <cx:pt idx="4447">5.9000000000000004</cx:pt>
          <cx:pt idx="4448">6.5</cx:pt>
          <cx:pt idx="4449">6.2999999999999998</cx:pt>
          <cx:pt idx="4450">8.1999999999999993</cx:pt>
          <cx:pt idx="4451">7.5999999999999996</cx:pt>
          <cx:pt idx="4452">6.4000000000000004</cx:pt>
          <cx:pt idx="4453">6.7999999999999998</cx:pt>
          <cx:pt idx="4454">5.4000000000000004</cx:pt>
          <cx:pt idx="4455">8.0999999999999996</cx:pt>
          <cx:pt idx="4456">9.0999999999999996</cx:pt>
          <cx:pt idx="4457">7</cx:pt>
          <cx:pt idx="4458">7.2000000000000002</cx:pt>
          <cx:pt idx="4459">7.9000000000000004</cx:pt>
          <cx:pt idx="4460">7.4000000000000004</cx:pt>
          <cx:pt idx="4461">7.9000000000000004</cx:pt>
          <cx:pt idx="4462">5.5</cx:pt>
          <cx:pt idx="4463">5.7000000000000002</cx:pt>
          <cx:pt idx="4464">7.7000000000000002</cx:pt>
          <cx:pt idx="4465">7</cx:pt>
          <cx:pt idx="4466">7.5</cx:pt>
          <cx:pt idx="4467">8.5</cx:pt>
          <cx:pt idx="4468">6.7999999999999998</cx:pt>
          <cx:pt idx="4469">7</cx:pt>
          <cx:pt idx="4470">8.0999999999999996</cx:pt>
          <cx:pt idx="4471">8.6999999999999993</cx:pt>
          <cx:pt idx="4472">7.7999999999999998</cx:pt>
          <cx:pt idx="4473">6.7999999999999998</cx:pt>
          <cx:pt idx="4474">7.7999999999999998</cx:pt>
          <cx:pt idx="4475">6</cx:pt>
          <cx:pt idx="4476">7.4000000000000004</cx:pt>
          <cx:pt idx="4477">7.4000000000000004</cx:pt>
          <cx:pt idx="4478">8</cx:pt>
          <cx:pt idx="4479">8</cx:pt>
          <cx:pt idx="4480">7</cx:pt>
          <cx:pt idx="4481">7.9000000000000004</cx:pt>
          <cx:pt idx="4482">8</cx:pt>
          <cx:pt idx="4483">6.2999999999999998</cx:pt>
          <cx:pt idx="4484">7.4000000000000004</cx:pt>
          <cx:pt idx="4485">6.5</cx:pt>
          <cx:pt idx="4486">8.1999999999999993</cx:pt>
          <cx:pt idx="4487">8.5999999999999996</cx:pt>
          <cx:pt idx="4488">8.0999999999999996</cx:pt>
          <cx:pt idx="4489">8.0999999999999996</cx:pt>
          <cx:pt idx="4490">7.5</cx:pt>
          <cx:pt idx="4491">7.7000000000000002</cx:pt>
          <cx:pt idx="4492">6.9000000000000004</cx:pt>
          <cx:pt idx="4493">8.1999999999999993</cx:pt>
          <cx:pt idx="4494">6.4000000000000004</cx:pt>
          <cx:pt idx="4495">8.4000000000000004</cx:pt>
          <cx:pt idx="4496">8.3000000000000007</cx:pt>
          <cx:pt idx="4497">7.2999999999999998</cx:pt>
          <cx:pt idx="4498">7.4000000000000004</cx:pt>
          <cx:pt idx="4499">7</cx:pt>
          <cx:pt idx="4500">7.2999999999999998</cx:pt>
          <cx:pt idx="4501">8.6999999999999993</cx:pt>
          <cx:pt idx="4502">5.5999999999999996</cx:pt>
          <cx:pt idx="4503">6.2999999999999998</cx:pt>
          <cx:pt idx="4504">7.0999999999999996</cx:pt>
          <cx:pt idx="4505">5.2999999999999998</cx:pt>
          <cx:pt idx="4506">7.0999999999999996</cx:pt>
          <cx:pt idx="4507">6.4000000000000004</cx:pt>
          <cx:pt idx="4508">7.5</cx:pt>
          <cx:pt idx="4509">8.3000000000000007</cx:pt>
          <cx:pt idx="4510">6</cx:pt>
          <cx:pt idx="4511">7.0999999999999996</cx:pt>
          <cx:pt idx="4512">5.5999999999999996</cx:pt>
          <cx:pt idx="4513">6.0999999999999996</cx:pt>
          <cx:pt idx="4514">7.5</cx:pt>
          <cx:pt idx="4515">7.4000000000000004</cx:pt>
          <cx:pt idx="4516">7.5</cx:pt>
          <cx:pt idx="4517">6.2999999999999998</cx:pt>
          <cx:pt idx="4518">6.4000000000000004</cx:pt>
          <cx:pt idx="4519">7.0999999999999996</cx:pt>
          <cx:pt idx="4520">7.0999999999999996</cx:pt>
          <cx:pt idx="4521">6.7000000000000002</cx:pt>
          <cx:pt idx="4522">7.9000000000000004</cx:pt>
          <cx:pt idx="4523">7.2999999999999998</cx:pt>
          <cx:pt idx="4524">6.4000000000000004</cx:pt>
          <cx:pt idx="4525">7.0999999999999996</cx:pt>
          <cx:pt idx="4526">6.9000000000000004</cx:pt>
          <cx:pt idx="4527">5.4000000000000004</cx:pt>
          <cx:pt idx="4528">7.7000000000000002</cx:pt>
          <cx:pt idx="4529">6.5</cx:pt>
          <cx:pt idx="4530">7.7000000000000002</cx:pt>
          <cx:pt idx="4531">6.7999999999999998</cx:pt>
          <cx:pt idx="4532">7.9000000000000004</cx:pt>
          <cx:pt idx="4533">6.7000000000000002</cx:pt>
          <cx:pt idx="4534">6.0999999999999996</cx:pt>
          <cx:pt idx="4535">7.5</cx:pt>
          <cx:pt idx="4536">6.4000000000000004</cx:pt>
          <cx:pt idx="4537">6.2000000000000002</cx:pt>
          <cx:pt idx="4538">6.2000000000000002</cx:pt>
          <cx:pt idx="4539">6.7000000000000002</cx:pt>
          <cx:pt idx="4540">6.4000000000000004</cx:pt>
          <cx:pt idx="4541">6</cx:pt>
          <cx:pt idx="4542">7.9000000000000004</cx:pt>
          <cx:pt idx="4543">7.7000000000000002</cx:pt>
          <cx:pt idx="4544">7.7999999999999998</cx:pt>
          <cx:pt idx="4545">6.2999999999999998</cx:pt>
          <cx:pt idx="4546">6.9000000000000004</cx:pt>
          <cx:pt idx="4547">6.2999999999999998</cx:pt>
          <cx:pt idx="4548">8.5999999999999996</cx:pt>
          <cx:pt idx="4549">7.5</cx:pt>
          <cx:pt idx="4550">8.3000000000000007</cx:pt>
          <cx:pt idx="4551">7.7000000000000002</cx:pt>
          <cx:pt idx="4552">7.5</cx:pt>
          <cx:pt idx="4553">8.5</cx:pt>
          <cx:pt idx="4554">5.2999999999999998</cx:pt>
          <cx:pt idx="4555">8.1999999999999993</cx:pt>
          <cx:pt idx="4556">6.9000000000000004</cx:pt>
          <cx:pt idx="4557">8.5</cx:pt>
          <cx:pt idx="4558">7.4000000000000004</cx:pt>
          <cx:pt idx="4559">7</cx:pt>
          <cx:pt idx="4560">8.3000000000000007</cx:pt>
          <cx:pt idx="4561">7.7000000000000002</cx:pt>
          <cx:pt idx="4562">6.5999999999999996</cx:pt>
          <cx:pt idx="4563">6.2999999999999998</cx:pt>
          <cx:pt idx="4564">6.4000000000000004</cx:pt>
          <cx:pt idx="4565">6.5999999999999996</cx:pt>
          <cx:pt idx="4566">5.7999999999999998</cx:pt>
          <cx:pt idx="4567">8.5</cx:pt>
          <cx:pt idx="4568">6.4000000000000004</cx:pt>
          <cx:pt idx="4569">6.9000000000000004</cx:pt>
          <cx:pt idx="4570">8.0999999999999996</cx:pt>
          <cx:pt idx="4571">6.4000000000000004</cx:pt>
          <cx:pt idx="4572">8.5</cx:pt>
          <cx:pt idx="4573">6.7000000000000002</cx:pt>
          <cx:pt idx="4574">8</cx:pt>
          <cx:pt idx="4575">5.7999999999999998</cx:pt>
          <cx:pt idx="4576">5.5</cx:pt>
          <cx:pt idx="4577">8.4000000000000004</cx:pt>
          <cx:pt idx="4578">6.5999999999999996</cx:pt>
          <cx:pt idx="4579">4.7000000000000002</cx:pt>
          <cx:pt idx="4580">7.5999999999999996</cx:pt>
          <cx:pt idx="4581">7.5999999999999996</cx:pt>
          <cx:pt idx="4582">7</cx:pt>
          <cx:pt idx="4583">6.7000000000000002</cx:pt>
          <cx:pt idx="4584">7.2999999999999998</cx:pt>
          <cx:pt idx="4585">8.1999999999999993</cx:pt>
          <cx:pt idx="4586">6.9000000000000004</cx:pt>
          <cx:pt idx="4587">6.2999999999999998</cx:pt>
          <cx:pt idx="4588">5.7999999999999998</cx:pt>
          <cx:pt idx="4589">5.9000000000000004</cx:pt>
          <cx:pt idx="4590">8.0999999999999996</cx:pt>
          <cx:pt idx="4591">8.0999999999999996</cx:pt>
          <cx:pt idx="4592">7.5</cx:pt>
          <cx:pt idx="4593">6.0999999999999996</cx:pt>
          <cx:pt idx="4594">5.7000000000000002</cx:pt>
          <cx:pt idx="4595">7.7000000000000002</cx:pt>
          <cx:pt idx="4596">5.5</cx:pt>
          <cx:pt idx="4597">7.9000000000000004</cx:pt>
          <cx:pt idx="4598">6.7000000000000002</cx:pt>
          <cx:pt idx="4599">8.5</cx:pt>
          <cx:pt idx="4600">8.0999999999999996</cx:pt>
          <cx:pt idx="4601">6.5999999999999996</cx:pt>
          <cx:pt idx="4602">5.2999999999999998</cx:pt>
          <cx:pt idx="4603">6.7000000000000002</cx:pt>
          <cx:pt idx="4604">7.5999999999999996</cx:pt>
          <cx:pt idx="4605">6.2999999999999998</cx:pt>
          <cx:pt idx="4606">6.0999999999999996</cx:pt>
          <cx:pt idx="4607">5.7999999999999998</cx:pt>
          <cx:pt idx="4608">7.2999999999999998</cx:pt>
          <cx:pt idx="4609">6.2000000000000002</cx:pt>
          <cx:pt idx="4610">7.9000000000000004</cx:pt>
          <cx:pt idx="4611">6.7999999999999998</cx:pt>
          <cx:pt idx="4612">8.8000000000000007</cx:pt>
          <cx:pt idx="4613">5.5999999999999996</cx:pt>
          <cx:pt idx="4614">6.9000000000000004</cx:pt>
          <cx:pt idx="4615">7.2000000000000002</cx:pt>
          <cx:pt idx="4616">9</cx:pt>
          <cx:pt idx="4617">6.9000000000000004</cx:pt>
          <cx:pt idx="4618">7.5999999999999996</cx:pt>
          <cx:pt idx="4619">7.2999999999999998</cx:pt>
          <cx:pt idx="4620">6.4000000000000004</cx:pt>
          <cx:pt idx="4621">5.2999999999999998</cx:pt>
          <cx:pt idx="4622">7.4000000000000004</cx:pt>
          <cx:pt idx="4623">7</cx:pt>
          <cx:pt idx="4624">6.7000000000000002</cx:pt>
          <cx:pt idx="4625">8.4000000000000004</cx:pt>
          <cx:pt idx="4626">7.9000000000000004</cx:pt>
          <cx:pt idx="4627">6.5</cx:pt>
          <cx:pt idx="4628">5.7999999999999998</cx:pt>
          <cx:pt idx="4629">6.9000000000000004</cx:pt>
          <cx:pt idx="4630">6.7000000000000002</cx:pt>
          <cx:pt idx="4631">6.5</cx:pt>
          <cx:pt idx="4632">7.4000000000000004</cx:pt>
          <cx:pt idx="4633">6.7999999999999998</cx:pt>
          <cx:pt idx="4634">7.7999999999999998</cx:pt>
          <cx:pt idx="4635">7.2000000000000002</cx:pt>
          <cx:pt idx="4636">6.5</cx:pt>
          <cx:pt idx="4637">7.7999999999999998</cx:pt>
          <cx:pt idx="4638">8.3000000000000007</cx:pt>
          <cx:pt idx="4639">6.5</cx:pt>
          <cx:pt idx="4640">7.5</cx:pt>
          <cx:pt idx="4641">7.7999999999999998</cx:pt>
          <cx:pt idx="4642">7.5999999999999996</cx:pt>
          <cx:pt idx="4643">6.9000000000000004</cx:pt>
          <cx:pt idx="4644">5.4000000000000004</cx:pt>
          <cx:pt idx="4645">6.7999999999999998</cx:pt>
          <cx:pt idx="4646">7.0999999999999996</cx:pt>
          <cx:pt idx="4647">7.5999999999999996</cx:pt>
          <cx:pt idx="4648">7</cx:pt>
          <cx:pt idx="4649">6.2999999999999998</cx:pt>
          <cx:pt idx="4650">7.5999999999999996</cx:pt>
          <cx:pt idx="4651">7.4000000000000004</cx:pt>
          <cx:pt idx="4652">4.9000000000000004</cx:pt>
          <cx:pt idx="4653">7.4000000000000004</cx:pt>
          <cx:pt idx="4654">7.0999999999999996</cx:pt>
          <cx:pt idx="4655">8.1999999999999993</cx:pt>
          <cx:pt idx="4656">6.7000000000000002</cx:pt>
          <cx:pt idx="4657">6.7999999999999998</cx:pt>
          <cx:pt idx="4658">7.7000000000000002</cx:pt>
          <cx:pt idx="4659">6.2999999999999998</cx:pt>
          <cx:pt idx="4660">7.2000000000000002</cx:pt>
          <cx:pt idx="4661">8.3000000000000007</cx:pt>
          <cx:pt idx="4662">5.7000000000000002</cx:pt>
          <cx:pt idx="4663">6.7999999999999998</cx:pt>
          <cx:pt idx="4664">6.7000000000000002</cx:pt>
          <cx:pt idx="4665">8.1999999999999993</cx:pt>
          <cx:pt idx="4666">6</cx:pt>
          <cx:pt idx="4667">6.2999999999999998</cx:pt>
          <cx:pt idx="4668">6.5999999999999996</cx:pt>
          <cx:pt idx="4669">8.0999999999999996</cx:pt>
          <cx:pt idx="4670">8.1999999999999993</cx:pt>
          <cx:pt idx="4671">5.9000000000000004</cx:pt>
          <cx:pt idx="4672">7.9000000000000004</cx:pt>
          <cx:pt idx="4673">6.2000000000000002</cx:pt>
          <cx:pt idx="4674">7.5</cx:pt>
          <cx:pt idx="4675">6</cx:pt>
          <cx:pt idx="4676">7</cx:pt>
          <cx:pt idx="4677">6.7999999999999998</cx:pt>
          <cx:pt idx="4678">6.2000000000000002</cx:pt>
          <cx:pt idx="4679">7.9000000000000004</cx:pt>
          <cx:pt idx="4680">6.7000000000000002</cx:pt>
          <cx:pt idx="4681">7.5999999999999996</cx:pt>
          <cx:pt idx="4682">7.0999999999999996</cx:pt>
          <cx:pt idx="4683">5.9000000000000004</cx:pt>
          <cx:pt idx="4684">7.5999999999999996</cx:pt>
          <cx:pt idx="4685">6.2999999999999998</cx:pt>
          <cx:pt idx="4686">7.2999999999999998</cx:pt>
          <cx:pt idx="4687">6.4000000000000004</cx:pt>
          <cx:pt idx="4688">7.2000000000000002</cx:pt>
          <cx:pt idx="4689">7.7000000000000002</cx:pt>
          <cx:pt idx="4690">7.2999999999999998</cx:pt>
          <cx:pt idx="4691">6.4000000000000004</cx:pt>
          <cx:pt idx="4692">6.2999999999999998</cx:pt>
          <cx:pt idx="4693">7.5</cx:pt>
          <cx:pt idx="4694">4.2999999999999998</cx:pt>
          <cx:pt idx="4695">8.0999999999999996</cx:pt>
          <cx:pt idx="4696">7</cx:pt>
          <cx:pt idx="4697">6.2000000000000002</cx:pt>
          <cx:pt idx="4698">8.5</cx:pt>
          <cx:pt idx="4699">6.2999999999999998</cx:pt>
          <cx:pt idx="4700">6</cx:pt>
          <cx:pt idx="4701">5.9000000000000004</cx:pt>
          <cx:pt idx="4702">8.5999999999999996</cx:pt>
          <cx:pt idx="4703">7.5999999999999996</cx:pt>
          <cx:pt idx="4704">8.0999999999999996</cx:pt>
          <cx:pt idx="4705">6.2999999999999998</cx:pt>
          <cx:pt idx="4706">8</cx:pt>
          <cx:pt idx="4707">7.9000000000000004</cx:pt>
          <cx:pt idx="4708">7.7000000000000002</cx:pt>
          <cx:pt idx="4709">7.4000000000000004</cx:pt>
          <cx:pt idx="4710">7.0999999999999996</cx:pt>
          <cx:pt idx="4711">7.0999999999999996</cx:pt>
          <cx:pt idx="4712">7.4000000000000004</cx:pt>
          <cx:pt idx="4713">7.7000000000000002</cx:pt>
          <cx:pt idx="4714">7.7000000000000002</cx:pt>
          <cx:pt idx="4715">7.2999999999999998</cx:pt>
          <cx:pt idx="4716">8.6999999999999993</cx:pt>
          <cx:pt idx="4717">7.0999999999999996</cx:pt>
          <cx:pt idx="4718">8.5999999999999996</cx:pt>
          <cx:pt idx="4719">6.2000000000000002</cx:pt>
          <cx:pt idx="4720">7.7999999999999998</cx:pt>
          <cx:pt idx="4721">6.0999999999999996</cx:pt>
          <cx:pt idx="4722">7.0999999999999996</cx:pt>
          <cx:pt idx="4723">6.5</cx:pt>
          <cx:pt idx="4724">8.5</cx:pt>
          <cx:pt idx="4725">7.5</cx:pt>
          <cx:pt idx="4726">7.0999999999999996</cx:pt>
          <cx:pt idx="4727">6.5999999999999996</cx:pt>
          <cx:pt idx="4728">7</cx:pt>
          <cx:pt idx="4729">7.5999999999999996</cx:pt>
          <cx:pt idx="4730">8.4000000000000004</cx:pt>
          <cx:pt idx="4731">7.0999999999999996</cx:pt>
          <cx:pt idx="4732">7.5</cx:pt>
          <cx:pt idx="4733">8.3000000000000007</cx:pt>
          <cx:pt idx="4734">6.4000000000000004</cx:pt>
          <cx:pt idx="4735">7.2000000000000002</cx:pt>
          <cx:pt idx="4736">6.9000000000000004</cx:pt>
          <cx:pt idx="4737">7.9000000000000004</cx:pt>
          <cx:pt idx="4738">7</cx:pt>
          <cx:pt idx="4739">8.0999999999999996</cx:pt>
          <cx:pt idx="4740">7.7000000000000002</cx:pt>
          <cx:pt idx="4741">6.2999999999999998</cx:pt>
          <cx:pt idx="4742">6.9000000000000004</cx:pt>
          <cx:pt idx="4743">8.3000000000000007</cx:pt>
          <cx:pt idx="4744">6.7999999999999998</cx:pt>
          <cx:pt idx="4745">7.4000000000000004</cx:pt>
          <cx:pt idx="4746">7.2999999999999998</cx:pt>
          <cx:pt idx="4747">6.4000000000000004</cx:pt>
          <cx:pt idx="4748">6.7000000000000002</cx:pt>
          <cx:pt idx="4749">7.9000000000000004</cx:pt>
          <cx:pt idx="4750">8.6999999999999993</cx:pt>
          <cx:pt idx="4751">6</cx:pt>
          <cx:pt idx="4752">7.5</cx:pt>
          <cx:pt idx="4753">5.7999999999999998</cx:pt>
          <cx:pt idx="4754">6.2999999999999998</cx:pt>
          <cx:pt idx="4755">7.5999999999999996</cx:pt>
          <cx:pt idx="4756">6.7000000000000002</cx:pt>
          <cx:pt idx="4757">5.7000000000000002</cx:pt>
          <cx:pt idx="4758">7.2999999999999998</cx:pt>
          <cx:pt idx="4759">8.0999999999999996</cx:pt>
          <cx:pt idx="4760">6.7999999999999998</cx:pt>
          <cx:pt idx="4761">7.2999999999999998</cx:pt>
          <cx:pt idx="4762">6.5</cx:pt>
          <cx:pt idx="4763">7.5</cx:pt>
          <cx:pt idx="4764">7.2000000000000002</cx:pt>
          <cx:pt idx="4765">6.4000000000000004</cx:pt>
          <cx:pt idx="4766">7.7000000000000002</cx:pt>
          <cx:pt idx="4767">8.3000000000000007</cx:pt>
          <cx:pt idx="4768">8.1999999999999993</cx:pt>
          <cx:pt idx="4769">8.5999999999999996</cx:pt>
          <cx:pt idx="4770">7.7999999999999998</cx:pt>
          <cx:pt idx="4771">6.2999999999999998</cx:pt>
          <cx:pt idx="4772">7.2999999999999998</cx:pt>
          <cx:pt idx="4773">7.4000000000000004</cx:pt>
          <cx:pt idx="4774">7.5999999999999996</cx:pt>
          <cx:pt idx="4775">7.2999999999999998</cx:pt>
          <cx:pt idx="4776">7.7000000000000002</cx:pt>
          <cx:pt idx="4777">7.9000000000000004</cx:pt>
          <cx:pt idx="4778">7.2999999999999998</cx:pt>
          <cx:pt idx="4779">8</cx:pt>
          <cx:pt idx="4780">8.1999999999999993</cx:pt>
          <cx:pt idx="4781">8.1999999999999993</cx:pt>
          <cx:pt idx="4782">6.0999999999999996</cx:pt>
          <cx:pt idx="4783">8.5</cx:pt>
          <cx:pt idx="4784">4.2999999999999998</cx:pt>
          <cx:pt idx="4785">6.2999999999999998</cx:pt>
          <cx:pt idx="4786">6.9000000000000004</cx:pt>
          <cx:pt idx="4787">7.4000000000000004</cx:pt>
          <cx:pt idx="4788">6.5</cx:pt>
          <cx:pt idx="4789">7.7999999999999998</cx:pt>
          <cx:pt idx="4790">6.2000000000000002</cx:pt>
          <cx:pt idx="4791">8</cx:pt>
          <cx:pt idx="4792">7.7999999999999998</cx:pt>
          <cx:pt idx="4793">7.0999999999999996</cx:pt>
          <cx:pt idx="4794">8.3000000000000007</cx:pt>
          <cx:pt idx="4795">6.0999999999999996</cx:pt>
          <cx:pt idx="4796">7.2000000000000002</cx:pt>
          <cx:pt idx="4797">8.1999999999999993</cx:pt>
          <cx:pt idx="4798">8.6999999999999993</cx:pt>
          <cx:pt idx="4799">7.2000000000000002</cx:pt>
          <cx:pt idx="4800">6.7000000000000002</cx:pt>
          <cx:pt idx="4801">7.5</cx:pt>
          <cx:pt idx="4802">7</cx:pt>
          <cx:pt idx="4803">4.9000000000000004</cx:pt>
          <cx:pt idx="4804">7.2999999999999998</cx:pt>
          <cx:pt idx="4805">7.9000000000000004</cx:pt>
          <cx:pt idx="4806">6.7999999999999998</cx:pt>
          <cx:pt idx="4807">7.2000000000000002</cx:pt>
          <cx:pt idx="4808">6.7000000000000002</cx:pt>
          <cx:pt idx="4809">6.5</cx:pt>
          <cx:pt idx="4810">5.9000000000000004</cx:pt>
          <cx:pt idx="4811">7.2000000000000002</cx:pt>
          <cx:pt idx="4812">6.0999999999999996</cx:pt>
          <cx:pt idx="4813">6.4000000000000004</cx:pt>
          <cx:pt idx="4814">6.5</cx:pt>
          <cx:pt idx="4815">7</cx:pt>
          <cx:pt idx="4816">7.5</cx:pt>
          <cx:pt idx="4817">7.2000000000000002</cx:pt>
          <cx:pt idx="4818">6.5</cx:pt>
          <cx:pt idx="4819">6.9000000000000004</cx:pt>
          <cx:pt idx="4820">6.5999999999999996</cx:pt>
          <cx:pt idx="4821">7.9000000000000004</cx:pt>
          <cx:pt idx="4822">4.9000000000000004</cx:pt>
          <cx:pt idx="4823">6.7000000000000002</cx:pt>
          <cx:pt idx="4824">7.5</cx:pt>
          <cx:pt idx="4825">5.5</cx:pt>
          <cx:pt idx="4826">6.4000000000000004</cx:pt>
          <cx:pt idx="4827">7.2999999999999998</cx:pt>
          <cx:pt idx="4828">6.2999999999999998</cx:pt>
          <cx:pt idx="4829">6.7999999999999998</cx:pt>
          <cx:pt idx="4830">7.5</cx:pt>
          <cx:pt idx="4831">8</cx:pt>
          <cx:pt idx="4832">8.4000000000000004</cx:pt>
          <cx:pt idx="4833">6.5999999999999996</cx:pt>
          <cx:pt idx="4834">6.5</cx:pt>
          <cx:pt idx="4835">8.3000000000000007</cx:pt>
          <cx:pt idx="4836">5.2999999999999998</cx:pt>
          <cx:pt idx="4837">6.2000000000000002</cx:pt>
          <cx:pt idx="4838">8.4000000000000004</cx:pt>
          <cx:pt idx="4839">5.9000000000000004</cx:pt>
          <cx:pt idx="4840">6.5</cx:pt>
          <cx:pt idx="4841">6.4000000000000004</cx:pt>
          <cx:pt idx="4842">6.5999999999999996</cx:pt>
          <cx:pt idx="4843">7.0999999999999996</cx:pt>
          <cx:pt idx="4844">6.5</cx:pt>
          <cx:pt idx="4845">6.2999999999999998</cx:pt>
          <cx:pt idx="4846">7.2000000000000002</cx:pt>
          <cx:pt idx="4847">5.4000000000000004</cx:pt>
          <cx:pt idx="4848">8.6999999999999993</cx:pt>
          <cx:pt idx="4849">7.2000000000000002</cx:pt>
          <cx:pt idx="4850">7</cx:pt>
          <cx:pt idx="4851">6.5999999999999996</cx:pt>
          <cx:pt idx="4852">7.5</cx:pt>
          <cx:pt idx="4853">7.7999999999999998</cx:pt>
          <cx:pt idx="4854">6.0999999999999996</cx:pt>
          <cx:pt idx="4855">6.7000000000000002</cx:pt>
          <cx:pt idx="4856">8.5999999999999996</cx:pt>
          <cx:pt idx="4857">8.3000000000000007</cx:pt>
          <cx:pt idx="4858">7.9000000000000004</cx:pt>
          <cx:pt idx="4859">6.2000000000000002</cx:pt>
          <cx:pt idx="4860">7.7999999999999998</cx:pt>
          <cx:pt idx="4861">5.7999999999999998</cx:pt>
          <cx:pt idx="4862">6.5</cx:pt>
          <cx:pt idx="4863">5.5</cx:pt>
          <cx:pt idx="4864">7.7000000000000002</cx:pt>
          <cx:pt idx="4865">6.9000000000000004</cx:pt>
          <cx:pt idx="4866">8.5999999999999996</cx:pt>
          <cx:pt idx="4867">6.9000000000000004</cx:pt>
          <cx:pt idx="4868">6.5</cx:pt>
          <cx:pt idx="4869">7</cx:pt>
          <cx:pt idx="4870">8.4000000000000004</cx:pt>
          <cx:pt idx="4871">6.5999999999999996</cx:pt>
          <cx:pt idx="4872">6.5999999999999996</cx:pt>
          <cx:pt idx="4873">5.5999999999999996</cx:pt>
          <cx:pt idx="4874">7.2999999999999998</cx:pt>
          <cx:pt idx="4875">5.7000000000000002</cx:pt>
          <cx:pt idx="4876">7.4000000000000004</cx:pt>
          <cx:pt idx="4877">5.7000000000000002</cx:pt>
          <cx:pt idx="4878">7.2000000000000002</cx:pt>
          <cx:pt idx="4879">8.1999999999999993</cx:pt>
          <cx:pt idx="4880">6.2000000000000002</cx:pt>
          <cx:pt idx="4881">6.2999999999999998</cx:pt>
          <cx:pt idx="4882">7.0999999999999996</cx:pt>
          <cx:pt idx="4883">6.7999999999999998</cx:pt>
          <cx:pt idx="4884">7.5</cx:pt>
          <cx:pt idx="4885">5.7999999999999998</cx:pt>
          <cx:pt idx="4886">6.2000000000000002</cx:pt>
          <cx:pt idx="4887">6.2999999999999998</cx:pt>
          <cx:pt idx="4888">7.4000000000000004</cx:pt>
          <cx:pt idx="4889">7.5999999999999996</cx:pt>
          <cx:pt idx="4890">7.5999999999999996</cx:pt>
          <cx:pt idx="4891">5.5999999999999996</cx:pt>
          <cx:pt idx="4892">5.9000000000000004</cx:pt>
          <cx:pt idx="4893">6.0999999999999996</cx:pt>
          <cx:pt idx="4894">7.2999999999999998</cx:pt>
          <cx:pt idx="4895">7.0999999999999996</cx:pt>
          <cx:pt idx="4896">8</cx:pt>
          <cx:pt idx="4897">6.2999999999999998</cx:pt>
          <cx:pt idx="4898">8.1999999999999993</cx:pt>
          <cx:pt idx="4899">7.7000000000000002</cx:pt>
          <cx:pt idx="4900">7.9000000000000004</cx:pt>
          <cx:pt idx="4901">7.5999999999999996</cx:pt>
          <cx:pt idx="4902">7.5</cx:pt>
          <cx:pt idx="4903">7.9000000000000004</cx:pt>
          <cx:pt idx="4904">6.7999999999999998</cx:pt>
          <cx:pt idx="4905">6.5999999999999996</cx:pt>
          <cx:pt idx="4906">7.2000000000000002</cx:pt>
          <cx:pt idx="4907">5.9000000000000004</cx:pt>
          <cx:pt idx="4908">8.3000000000000007</cx:pt>
          <cx:pt idx="4909">5.2000000000000002</cx:pt>
          <cx:pt idx="4910">7.2999999999999998</cx:pt>
          <cx:pt idx="4911">7.4000000000000004</cx:pt>
          <cx:pt idx="4912">7.4000000000000004</cx:pt>
          <cx:pt idx="4913">7.5999999999999996</cx:pt>
          <cx:pt idx="4914">8.3000000000000007</cx:pt>
          <cx:pt idx="4915">6.7000000000000002</cx:pt>
          <cx:pt idx="4916">6.2000000000000002</cx:pt>
          <cx:pt idx="4917">6.9000000000000004</cx:pt>
          <cx:pt idx="4918">6.7999999999999998</cx:pt>
          <cx:pt idx="4919">7.7999999999999998</cx:pt>
          <cx:pt idx="4920">7.4000000000000004</cx:pt>
          <cx:pt idx="4921">6.7000000000000002</cx:pt>
          <cx:pt idx="4922">7.9000000000000004</cx:pt>
          <cx:pt idx="4923">6.2999999999999998</cx:pt>
          <cx:pt idx="4924">7.0999999999999996</cx:pt>
          <cx:pt idx="4925">5.4000000000000004</cx:pt>
          <cx:pt idx="4926">6.5999999999999996</cx:pt>
          <cx:pt idx="4927">8.5</cx:pt>
          <cx:pt idx="4928">6.7000000000000002</cx:pt>
          <cx:pt idx="4929">8.6999999999999993</cx:pt>
          <cx:pt idx="4930">7.5</cx:pt>
          <cx:pt idx="4931">7.7000000000000002</cx:pt>
          <cx:pt idx="4932">7.4000000000000004</cx:pt>
          <cx:pt idx="4933">5.2999999999999998</cx:pt>
          <cx:pt idx="4934">7.2999999999999998</cx:pt>
          <cx:pt idx="4935">8</cx:pt>
          <cx:pt idx="4936">8.5999999999999996</cx:pt>
          <cx:pt idx="4937">6.5999999999999996</cx:pt>
          <cx:pt idx="4938">8.1999999999999993</cx:pt>
          <cx:pt idx="4939">9.1999999999999993</cx:pt>
          <cx:pt idx="4940">7.5</cx:pt>
          <cx:pt idx="4941">8.3000000000000007</cx:pt>
          <cx:pt idx="4942">8.4000000000000004</cx:pt>
          <cx:pt idx="4943">8.0999999999999996</cx:pt>
          <cx:pt idx="4944">7</cx:pt>
          <cx:pt idx="4945">7.0999999999999996</cx:pt>
          <cx:pt idx="4946">8.1999999999999993</cx:pt>
          <cx:pt idx="4947">8</cx:pt>
          <cx:pt idx="4948">7.5999999999999996</cx:pt>
          <cx:pt idx="4949">8.6999999999999993</cx:pt>
          <cx:pt idx="4950">8.9000000000000004</cx:pt>
          <cx:pt idx="4951">8.5</cx:pt>
          <cx:pt idx="4952">8</cx:pt>
          <cx:pt idx="4953">8.4000000000000004</cx:pt>
          <cx:pt idx="4954">8.4000000000000004</cx:pt>
          <cx:pt idx="4955">7.7999999999999998</cx:pt>
          <cx:pt idx="4956">8.4000000000000004</cx:pt>
          <cx:pt idx="4957">7.7000000000000002</cx:pt>
          <cx:pt idx="4958">8.1999999999999993</cx:pt>
          <cx:pt idx="4959">7.5</cx:pt>
          <cx:pt idx="4960">8.5999999999999996</cx:pt>
          <cx:pt idx="4961">6.7999999999999998</cx:pt>
          <cx:pt idx="4962">8.5</cx:pt>
          <cx:pt idx="4963">8.3000000000000007</cx:pt>
          <cx:pt idx="4964">8.1999999999999993</cx:pt>
          <cx:pt idx="4965">7.2999999999999998</cx:pt>
          <cx:pt idx="4966">8</cx:pt>
          <cx:pt idx="4967">8.8000000000000007</cx:pt>
          <cx:pt idx="4968">8.5</cx:pt>
          <cx:pt idx="4969">8.9000000000000004</cx:pt>
          <cx:pt idx="4970">7.7000000000000002</cx:pt>
          <cx:pt idx="4971">7.2000000000000002</cx:pt>
          <cx:pt idx="4972">8.3000000000000007</cx:pt>
          <cx:pt idx="4973">6.4000000000000004</cx:pt>
          <cx:pt idx="4974">8.6999999999999993</cx:pt>
          <cx:pt idx="4975">7.4000000000000004</cx:pt>
          <cx:pt idx="4976">8.6999999999999993</cx:pt>
          <cx:pt idx="4977">7.0999999999999996</cx:pt>
          <cx:pt idx="4978">8.0999999999999996</cx:pt>
          <cx:pt idx="4979">7.7999999999999998</cx:pt>
          <cx:pt idx="4980">9.3000000000000007</cx:pt>
          <cx:pt idx="4981">8</cx:pt>
          <cx:pt idx="4982">8.1999999999999993</cx:pt>
          <cx:pt idx="4983">7.7000000000000002</cx:pt>
          <cx:pt idx="4984">7.9000000000000004</cx:pt>
          <cx:pt idx="4985">8.1999999999999993</cx:pt>
          <cx:pt idx="4986">8.3000000000000007</cx:pt>
          <cx:pt idx="4987">8.4000000000000004</cx:pt>
          <cx:pt idx="4988">7.9000000000000004</cx:pt>
          <cx:pt idx="4989">7.0999999999999996</cx:pt>
          <cx:pt idx="4990">8.0999999999999996</cx:pt>
          <cx:pt idx="4991">8.1999999999999993</cx:pt>
          <cx:pt idx="4992">7.7999999999999998</cx:pt>
          <cx:pt idx="4993">8.3000000000000007</cx:pt>
          <cx:pt idx="4994">7.4000000000000004</cx:pt>
          <cx:pt idx="4995">7</cx:pt>
          <cx:pt idx="4996">6.4000000000000004</cx:pt>
          <cx:pt idx="4997">7.5</cx:pt>
          <cx:pt idx="4998">7.2000000000000002</cx:pt>
          <cx:pt idx="4999">6.5999999999999996</cx:pt>
          <cx:pt idx="5000">7.7999999999999998</cx:pt>
          <cx:pt idx="5001">7.5999999999999996</cx:pt>
          <cx:pt idx="5002">8.0999999999999996</cx:pt>
          <cx:pt idx="5003">6.5</cx:pt>
          <cx:pt idx="5004">6.4000000000000004</cx:pt>
          <cx:pt idx="5005">7.5999999999999996</cx:pt>
          <cx:pt idx="5006">6.5</cx:pt>
          <cx:pt idx="5007">7.7000000000000002</cx:pt>
          <cx:pt idx="5008">5.7999999999999998</cx:pt>
          <cx:pt idx="5009">7.2000000000000002</cx:pt>
          <cx:pt idx="5010">6.7999999999999998</cx:pt>
          <cx:pt idx="5011">8.0999999999999996</cx:pt>
          <cx:pt idx="5012">7.2000000000000002</cx:pt>
          <cx:pt idx="5013">8.3000000000000007</cx:pt>
          <cx:pt idx="5014">7</cx:pt>
          <cx:pt idx="5015">7</cx:pt>
          <cx:pt idx="5016">6.2000000000000002</cx:pt>
          <cx:pt idx="5017">6.4000000000000004</cx:pt>
          <cx:pt idx="5018">8</cx:pt>
          <cx:pt idx="5019">8.3000000000000007</cx:pt>
          <cx:pt idx="5020">6.2999999999999998</cx:pt>
          <cx:pt idx="5021">7</cx:pt>
          <cx:pt idx="5022">6.7999999999999998</cx:pt>
          <cx:pt idx="5023">5.7999999999999998</cx:pt>
          <cx:pt idx="5024">7.7000000000000002</cx:pt>
          <cx:pt idx="5025">6.2000000000000002</cx:pt>
          <cx:pt idx="5026">8.3000000000000007</cx:pt>
          <cx:pt idx="5027">8.3000000000000007</cx:pt>
          <cx:pt idx="5028">6.7999999999999998</cx:pt>
          <cx:pt idx="5029">8.0999999999999996</cx:pt>
          <cx:pt idx="5030">7.2000000000000002</cx:pt>
          <cx:pt idx="5031">7.4000000000000004</cx:pt>
          <cx:pt idx="5032">7.7000000000000002</cx:pt>
          <cx:pt idx="5033">8.4000000000000004</cx:pt>
          <cx:pt idx="5034">6.5999999999999996</cx:pt>
          <cx:pt idx="5035">6.2999999999999998</cx:pt>
          <cx:pt idx="5036">7.4000000000000004</cx:pt>
          <cx:pt idx="5037">7.5</cx:pt>
          <cx:pt idx="5038">7.4000000000000004</cx:pt>
          <cx:pt idx="5039">6.7999999999999998</cx:pt>
          <cx:pt idx="5040">7.5999999999999996</cx:pt>
          <cx:pt idx="5041">7.4000000000000004</cx:pt>
          <cx:pt idx="5042">6.0999999999999996</cx:pt>
          <cx:pt idx="5043">6.5</cx:pt>
          <cx:pt idx="5044">6</cx:pt>
          <cx:pt idx="5045">7.7000000000000002</cx:pt>
          <cx:pt idx="5046">6.5</cx:pt>
          <cx:pt idx="5047">7.2000000000000002</cx:pt>
          <cx:pt idx="5048">7</cx:pt>
          <cx:pt idx="5049">7.5</cx:pt>
          <cx:pt idx="5050">6.5</cx:pt>
          <cx:pt idx="5051">7.4000000000000004</cx:pt>
          <cx:pt idx="5052">7.0999999999999996</cx:pt>
          <cx:pt idx="5053">6.9000000000000004</cx:pt>
          <cx:pt idx="5054">7.9000000000000004</cx:pt>
          <cx:pt idx="5055">7.4000000000000004</cx:pt>
          <cx:pt idx="5056">6.2999999999999998</cx:pt>
          <cx:pt idx="5057">6.7999999999999998</cx:pt>
          <cx:pt idx="5058">7.4000000000000004</cx:pt>
          <cx:pt idx="5059">7.2000000000000002</cx:pt>
          <cx:pt idx="5060">6.9000000000000004</cx:pt>
          <cx:pt idx="5061">8.0999999999999996</cx:pt>
          <cx:pt idx="5062">6.2000000000000002</cx:pt>
          <cx:pt idx="5063">6.7999999999999998</cx:pt>
          <cx:pt idx="5064">7.0999999999999996</cx:pt>
          <cx:pt idx="5065">8.1999999999999993</cx:pt>
          <cx:pt idx="5066">7.5999999999999996</cx:pt>
          <cx:pt idx="5067">6.7000000000000002</cx:pt>
          <cx:pt idx="5068">8.4000000000000004</cx:pt>
          <cx:pt idx="5069">6.2000000000000002</cx:pt>
          <cx:pt idx="5070">7.5999999999999996</cx:pt>
          <cx:pt idx="5071">7.5</cx:pt>
          <cx:pt idx="5072">7.5</cx:pt>
          <cx:pt idx="5073">7.2000000000000002</cx:pt>
          <cx:pt idx="5074">7.0999999999999996</cx:pt>
          <cx:pt idx="5075">7.9000000000000004</cx:pt>
          <cx:pt idx="5076">7.4000000000000004</cx:pt>
          <cx:pt idx="5077">7.4000000000000004</cx:pt>
          <cx:pt idx="5078">6.0999999999999996</cx:pt>
          <cx:pt idx="5079">7</cx:pt>
          <cx:pt idx="5080">8.0999999999999996</cx:pt>
          <cx:pt idx="5081">8.5</cx:pt>
          <cx:pt idx="5082">8.4000000000000004</cx:pt>
          <cx:pt idx="5083">7.5999999999999996</cx:pt>
          <cx:pt idx="5084">7.2999999999999998</cx:pt>
          <cx:pt idx="5085">7.5</cx:pt>
          <cx:pt idx="5086">7.5999999999999996</cx:pt>
          <cx:pt idx="5087">7.7000000000000002</cx:pt>
          <cx:pt idx="5088">7.7000000000000002</cx:pt>
          <cx:pt idx="5089">6.9000000000000004</cx:pt>
          <cx:pt idx="5090">6.7000000000000002</cx:pt>
          <cx:pt idx="5091">7.2999999999999998</cx:pt>
          <cx:pt idx="5092">7.4000000000000004</cx:pt>
          <cx:pt idx="5093">7.2000000000000002</cx:pt>
          <cx:pt idx="5094">6.9000000000000004</cx:pt>
          <cx:pt idx="5095">7.2000000000000002</cx:pt>
          <cx:pt idx="5096">6.9000000000000004</cx:pt>
          <cx:pt idx="5097">6.0999999999999996</cx:pt>
          <cx:pt idx="5098">7.0999999999999996</cx:pt>
          <cx:pt idx="5099">7.4000000000000004</cx:pt>
          <cx:pt idx="5100">6.5999999999999996</cx:pt>
          <cx:pt idx="5101">7.5</cx:pt>
          <cx:pt idx="5102">5.0999999999999996</cx:pt>
          <cx:pt idx="5103">8.0999999999999996</cx:pt>
          <cx:pt idx="5104">7.5999999999999996</cx:pt>
          <cx:pt idx="5105">6.0999999999999996</cx:pt>
          <cx:pt idx="5106">7.9000000000000004</cx:pt>
          <cx:pt idx="5107">6.5999999999999996</cx:pt>
          <cx:pt idx="5108">6.9000000000000004</cx:pt>
          <cx:pt idx="5109">7.5999999999999996</cx:pt>
          <cx:pt idx="5110">7.5</cx:pt>
          <cx:pt idx="5111">6.7999999999999998</cx:pt>
          <cx:pt idx="5112">8.6999999999999993</cx:pt>
          <cx:pt idx="5113">7.9000000000000004</cx:pt>
          <cx:pt idx="5114">7.2000000000000002</cx:pt>
          <cx:pt idx="5115">8.0999999999999996</cx:pt>
          <cx:pt idx="5116">7.2000000000000002</cx:pt>
          <cx:pt idx="5117">8.3000000000000007</cx:pt>
          <cx:pt idx="5118">7.0999999999999996</cx:pt>
          <cx:pt idx="5119">7.2000000000000002</cx:pt>
          <cx:pt idx="5120">7.0999999999999996</cx:pt>
          <cx:pt idx="5121">6.0999999999999996</cx:pt>
          <cx:pt idx="5122">7.0999999999999996</cx:pt>
          <cx:pt idx="5123">6.5</cx:pt>
          <cx:pt idx="5124">8.3000000000000007</cx:pt>
          <cx:pt idx="5125">8.0999999999999996</cx:pt>
          <cx:pt idx="5126">7.4000000000000004</cx:pt>
          <cx:pt idx="5127">7.2999999999999998</cx:pt>
          <cx:pt idx="5128">7.2999999999999998</cx:pt>
          <cx:pt idx="5129">8.8000000000000007</cx:pt>
          <cx:pt idx="5130">8.3000000000000007</cx:pt>
          <cx:pt idx="5131">6.7000000000000002</cx:pt>
          <cx:pt idx="5132">8.0999999999999996</cx:pt>
          <cx:pt idx="5133">8.5</cx:pt>
          <cx:pt idx="5134">6.9000000000000004</cx:pt>
          <cx:pt idx="5135">5.7000000000000002</cx:pt>
          <cx:pt idx="5136">8.8000000000000007</cx:pt>
          <cx:pt idx="5137">7.9000000000000004</cx:pt>
          <cx:pt idx="5138">7.0999999999999996</cx:pt>
          <cx:pt idx="5139">6.9000000000000004</cx:pt>
          <cx:pt idx="5140">9.4000000000000004</cx:pt>
          <cx:pt idx="5141">7.5999999999999996</cx:pt>
          <cx:pt idx="5142">7.5</cx:pt>
          <cx:pt idx="5143">6.9000000000000004</cx:pt>
          <cx:pt idx="5144">5.9000000000000004</cx:pt>
          <cx:pt idx="5145">6.5</cx:pt>
          <cx:pt idx="5146">7.7000000000000002</cx:pt>
          <cx:pt idx="5147">7.5999999999999996</cx:pt>
          <cx:pt idx="5148">7</cx:pt>
          <cx:pt idx="5149">7.0999999999999996</cx:pt>
          <cx:pt idx="5150">6.9000000000000004</cx:pt>
          <cx:pt idx="5151">7.2000000000000002</cx:pt>
          <cx:pt idx="5152">7.4000000000000004</cx:pt>
          <cx:pt idx="5153">7.7000000000000002</cx:pt>
          <cx:pt idx="5154">7.4000000000000004</cx:pt>
          <cx:pt idx="5155">7.4000000000000004</cx:pt>
          <cx:pt idx="5156">5.5</cx:pt>
          <cx:pt idx="5157">7.2999999999999998</cx:pt>
          <cx:pt idx="5158">6.7000000000000002</cx:pt>
          <cx:pt idx="5159">7.0999999999999996</cx:pt>
          <cx:pt idx="5160">6.4000000000000004</cx:pt>
          <cx:pt idx="5161">5.7999999999999998</cx:pt>
          <cx:pt idx="5162">7.5</cx:pt>
          <cx:pt idx="5163">6.5</cx:pt>
          <cx:pt idx="5164">6.9000000000000004</cx:pt>
          <cx:pt idx="5165">8</cx:pt>
          <cx:pt idx="5166">7.5999999999999996</cx:pt>
          <cx:pt idx="5167">8</cx:pt>
          <cx:pt idx="5168">7.5</cx:pt>
          <cx:pt idx="5169">8</cx:pt>
          <cx:pt idx="5170">7.9000000000000004</cx:pt>
          <cx:pt idx="5171">7.2000000000000002</cx:pt>
          <cx:pt idx="5172">7.9000000000000004</cx:pt>
          <cx:pt idx="5173">7.5</cx:pt>
          <cx:pt idx="5174">6.5999999999999996</cx:pt>
          <cx:pt idx="5175">8</cx:pt>
          <cx:pt idx="5176">8.0999999999999996</cx:pt>
          <cx:pt idx="5177">7.7000000000000002</cx:pt>
          <cx:pt idx="5178">8.0999999999999996</cx:pt>
          <cx:pt idx="5179">8</cx:pt>
          <cx:pt idx="5180">7.5</cx:pt>
          <cx:pt idx="5181">8.3000000000000007</cx:pt>
          <cx:pt idx="5182">7.7999999999999998</cx:pt>
          <cx:pt idx="5183">7.7999999999999998</cx:pt>
          <cx:pt idx="5184">7.4000000000000004</cx:pt>
          <cx:pt idx="5185">7.0999999999999996</cx:pt>
          <cx:pt idx="5186">8.5999999999999996</cx:pt>
          <cx:pt idx="5187">7.7000000000000002</cx:pt>
          <cx:pt idx="5188">7.4000000000000004</cx:pt>
          <cx:pt idx="5189">7.7999999999999998</cx:pt>
          <cx:pt idx="5190">6.7999999999999998</cx:pt>
          <cx:pt idx="5191">7.7999999999999998</cx:pt>
          <cx:pt idx="5192">5.5999999999999996</cx:pt>
          <cx:pt idx="5193">8.3000000000000007</cx:pt>
          <cx:pt idx="5194">6.2999999999999998</cx:pt>
          <cx:pt idx="5195">6.4000000000000004</cx:pt>
          <cx:pt idx="5196">7.5</cx:pt>
          <cx:pt idx="5197">7.4000000000000004</cx:pt>
          <cx:pt idx="5198">7.2999999999999998</cx:pt>
          <cx:pt idx="5199">8.0999999999999996</cx:pt>
          <cx:pt idx="5200">7</cx:pt>
          <cx:pt idx="5201">6.5999999999999996</cx:pt>
          <cx:pt idx="5202">6.7999999999999998</cx:pt>
          <cx:pt idx="5203">7.5</cx:pt>
          <cx:pt idx="5204">7.2999999999999998</cx:pt>
          <cx:pt idx="5205">6.2999999999999998</cx:pt>
          <cx:pt idx="5206">6.2000000000000002</cx:pt>
          <cx:pt idx="5207">7.2000000000000002</cx:pt>
          <cx:pt idx="5208">7.2000000000000002</cx:pt>
          <cx:pt idx="5209">7</cx:pt>
          <cx:pt idx="5210">8.5</cx:pt>
          <cx:pt idx="5211">7.5</cx:pt>
          <cx:pt idx="5212">7.0999999999999996</cx:pt>
          <cx:pt idx="5213">9</cx:pt>
          <cx:pt idx="5214">8.0999999999999996</cx:pt>
          <cx:pt idx="5215">8</cx:pt>
          <cx:pt idx="5216">8.0999999999999996</cx:pt>
          <cx:pt idx="5217">8.1999999999999993</cx:pt>
          <cx:pt idx="5218">8.0999999999999996</cx:pt>
          <cx:pt idx="5219">8.0999999999999996</cx:pt>
          <cx:pt idx="5220">8.8000000000000007</cx:pt>
          <cx:pt idx="5221">8.1999999999999993</cx:pt>
          <cx:pt idx="5222">7.2999999999999998</cx:pt>
          <cx:pt idx="5223">8.6999999999999993</cx:pt>
          <cx:pt idx="5224">8.5999999999999996</cx:pt>
          <cx:pt idx="5225">7.0999999999999996</cx:pt>
          <cx:pt idx="5226">8.1999999999999993</cx:pt>
          <cx:pt idx="5227">7.5999999999999996</cx:pt>
          <cx:pt idx="5228">8</cx:pt>
          <cx:pt idx="5229">7.2999999999999998</cx:pt>
          <cx:pt idx="5230">7.2999999999999998</cx:pt>
          <cx:pt idx="5231">6.5999999999999996</cx:pt>
          <cx:pt idx="5232">8.5</cx:pt>
          <cx:pt idx="5233">7.7999999999999998</cx:pt>
          <cx:pt idx="5234">8.4000000000000004</cx:pt>
          <cx:pt idx="5235">8.5999999999999996</cx:pt>
          <cx:pt idx="5236">8.5</cx:pt>
          <cx:pt idx="5237">8.3000000000000007</cx:pt>
          <cx:pt idx="5238">7.7999999999999998</cx:pt>
          <cx:pt idx="5239">8.1999999999999993</cx:pt>
          <cx:pt idx="5240">8.5</cx:pt>
          <cx:pt idx="5241">6.5</cx:pt>
          <cx:pt idx="5242">6.0999999999999996</cx:pt>
          <cx:pt idx="5243">7.2999999999999998</cx:pt>
          <cx:pt idx="5244">8.3000000000000007</cx:pt>
          <cx:pt idx="5245">7.7999999999999998</cx:pt>
          <cx:pt idx="5246">6.4000000000000004</cx:pt>
          <cx:pt idx="5247">7</cx:pt>
          <cx:pt idx="5248">8.1999999999999993</cx:pt>
          <cx:pt idx="5249">7.4000000000000004</cx:pt>
          <cx:pt idx="5250">8.0999999999999996</cx:pt>
          <cx:pt idx="5251">7.7999999999999998</cx:pt>
          <cx:pt idx="5252">7.7000000000000002</cx:pt>
          <cx:pt idx="5253">8.5</cx:pt>
          <cx:pt idx="5254">7.7999999999999998</cx:pt>
          <cx:pt idx="5255">8.3000000000000007</cx:pt>
          <cx:pt idx="5256">7.9000000000000004</cx:pt>
          <cx:pt idx="5257">7.4000000000000004</cx:pt>
          <cx:pt idx="5258">8.0999999999999996</cx:pt>
          <cx:pt idx="5259">6.4000000000000004</cx:pt>
          <cx:pt idx="5260">7.7000000000000002</cx:pt>
          <cx:pt idx="5261">7.9000000000000004</cx:pt>
          <cx:pt idx="5262">7.5</cx:pt>
          <cx:pt idx="5263">6.5999999999999996</cx:pt>
          <cx:pt idx="5264">8</cx:pt>
          <cx:pt idx="5265">8.4000000000000004</cx:pt>
          <cx:pt idx="5266">7.4000000000000004</cx:pt>
          <cx:pt idx="5267">8.3000000000000007</cx:pt>
          <cx:pt idx="5268">8.3000000000000007</cx:pt>
          <cx:pt idx="5269">6.7000000000000002</cx:pt>
          <cx:pt idx="5270">6.7999999999999998</cx:pt>
          <cx:pt idx="5271">8</cx:pt>
          <cx:pt idx="5272">5.7000000000000002</cx:pt>
          <cx:pt idx="5273">4.4000000000000004</cx:pt>
          <cx:pt idx="5274">7.9000000000000004</cx:pt>
          <cx:pt idx="5275">8.0999999999999996</cx:pt>
          <cx:pt idx="5276">6.4000000000000004</cx:pt>
          <cx:pt idx="5277">8.8000000000000007</cx:pt>
          <cx:pt idx="5278">8.0999999999999996</cx:pt>
          <cx:pt idx="5279">4.9000000000000004</cx:pt>
          <cx:pt idx="5280">5.9000000000000004</cx:pt>
          <cx:pt idx="5281">7.5999999999999996</cx:pt>
          <cx:pt idx="5282">7.0999999999999996</cx:pt>
          <cx:pt idx="5283">6.2999999999999998</cx:pt>
          <cx:pt idx="5284">7.0999999999999996</cx:pt>
          <cx:pt idx="5285">8.5</cx:pt>
          <cx:pt idx="5286">6.7000000000000002</cx:pt>
          <cx:pt idx="5287">5.7999999999999998</cx:pt>
          <cx:pt idx="5288">7.9000000000000004</cx:pt>
          <cx:pt idx="5289">6.5</cx:pt>
          <cx:pt idx="5290">7.2999999999999998</cx:pt>
          <cx:pt idx="5291">7.7000000000000002</cx:pt>
          <cx:pt idx="5292">5.7999999999999998</cx:pt>
          <cx:pt idx="5293">6.4000000000000004</cx:pt>
          <cx:pt idx="5294">6.5</cx:pt>
          <cx:pt idx="5295">4.7000000000000002</cx:pt>
          <cx:pt idx="5296">6.7000000000000002</cx:pt>
          <cx:pt idx="5297">7.2000000000000002</cx:pt>
          <cx:pt idx="5298">8.0999999999999996</cx:pt>
          <cx:pt idx="5299">6.2000000000000002</cx:pt>
          <cx:pt idx="5300">4.4000000000000004</cx:pt>
          <cx:pt idx="5301">7.0999999999999996</cx:pt>
          <cx:pt idx="5302">8.4000000000000004</cx:pt>
          <cx:pt idx="5303">8.4000000000000004</cx:pt>
          <cx:pt idx="5304">7.2999999999999998</cx:pt>
          <cx:pt idx="5305">5.2000000000000002</cx:pt>
          <cx:pt idx="5306">8.0999999999999996</cx:pt>
          <cx:pt idx="5307">7.9000000000000004</cx:pt>
          <cx:pt idx="5308">6.2999999999999998</cx:pt>
          <cx:pt idx="5309">8.4000000000000004</cx:pt>
          <cx:pt idx="5310">7.2999999999999998</cx:pt>
          <cx:pt idx="5311">7</cx:pt>
          <cx:pt idx="5312">5.5</cx:pt>
          <cx:pt idx="5313">8.5</cx:pt>
          <cx:pt idx="5314">9.0999999999999996</cx:pt>
          <cx:pt idx="5315">5.5999999999999996</cx:pt>
          <cx:pt idx="5316">5.7000000000000002</cx:pt>
          <cx:pt idx="5317">5.5</cx:pt>
          <cx:pt idx="5318">7.2000000000000002</cx:pt>
          <cx:pt idx="5319">7.2999999999999998</cx:pt>
          <cx:pt idx="5320">6.9000000000000004</cx:pt>
          <cx:pt idx="5321">8.5999999999999996</cx:pt>
          <cx:pt idx="5322">7.4000000000000004</cx:pt>
          <cx:pt idx="5323">7.2999999999999998</cx:pt>
          <cx:pt idx="5324">6</cx:pt>
          <cx:pt idx="5325">6.5</cx:pt>
          <cx:pt idx="5326">7</cx:pt>
          <cx:pt idx="5327">6.2000000000000002</cx:pt>
          <cx:pt idx="5328">5.7999999999999998</cx:pt>
          <cx:pt idx="5329">7.7999999999999998</cx:pt>
          <cx:pt idx="5330">6.9000000000000004</cx:pt>
          <cx:pt idx="5331">6.5</cx:pt>
          <cx:pt idx="5332">7.0999999999999996</cx:pt>
          <cx:pt idx="5333">6.5999999999999996</cx:pt>
          <cx:pt idx="5334">8.5999999999999996</cx:pt>
          <cx:pt idx="5335">6.5</cx:pt>
          <cx:pt idx="5336">6.5999999999999996</cx:pt>
          <cx:pt idx="5337">6.4000000000000004</cx:pt>
          <cx:pt idx="5338">6.5</cx:pt>
          <cx:pt idx="5339">8.3000000000000007</cx:pt>
          <cx:pt idx="5340">5.5999999999999996</cx:pt>
          <cx:pt idx="5341">6.9000000000000004</cx:pt>
          <cx:pt idx="5342">7.9000000000000004</cx:pt>
          <cx:pt idx="5343">7.7000000000000002</cx:pt>
          <cx:pt idx="5344">8</cx:pt>
          <cx:pt idx="5345">8.1999999999999993</cx:pt>
          <cx:pt idx="5346">5.7999999999999998</cx:pt>
          <cx:pt idx="5347">7</cx:pt>
          <cx:pt idx="5348">8.5</cx:pt>
          <cx:pt idx="5349">8.0999999999999996</cx:pt>
          <cx:pt idx="5350">8</cx:pt>
          <cx:pt idx="5351">7.2999999999999998</cx:pt>
          <cx:pt idx="5352">7.7000000000000002</cx:pt>
          <cx:pt idx="5353">8.5</cx:pt>
          <cx:pt idx="5354">6.5</cx:pt>
          <cx:pt idx="5355">7.7000000000000002</cx:pt>
          <cx:pt idx="5356">6.5999999999999996</cx:pt>
          <cx:pt idx="5357">7.0999999999999996</cx:pt>
          <cx:pt idx="5358">7.0999999999999996</cx:pt>
          <cx:pt idx="5359">6.2000000000000002</cx:pt>
          <cx:pt idx="5360">6.4000000000000004</cx:pt>
          <cx:pt idx="5361">6.7000000000000002</cx:pt>
          <cx:pt idx="5362">7.5</cx:pt>
          <cx:pt idx="5363">6.2999999999999998</cx:pt>
          <cx:pt idx="5364">7.5</cx:pt>
          <cx:pt idx="5365">7.5999999999999996</cx:pt>
          <cx:pt idx="5366">6.2999999999999998</cx:pt>
          <cx:pt idx="5367">7.4000000000000004</cx:pt>
          <cx:pt idx="5368">6.2000000000000002</cx:pt>
          <cx:pt idx="5369">8.0999999999999996</cx:pt>
          <cx:pt idx="5370">6.4000000000000004</cx:pt>
          <cx:pt idx="5371">7.7999999999999998</cx:pt>
          <cx:pt idx="5372">6.7000000000000002</cx:pt>
          <cx:pt idx="5373">8.4000000000000004</cx:pt>
          <cx:pt idx="5374">6.9000000000000004</cx:pt>
          <cx:pt idx="5375">7.0999999999999996</cx:pt>
          <cx:pt idx="5376">7</cx:pt>
          <cx:pt idx="5377">6.7999999999999998</cx:pt>
          <cx:pt idx="5378">8.4000000000000004</cx:pt>
          <cx:pt idx="5379">6.5</cx:pt>
          <cx:pt idx="5380">7.7999999999999998</cx:pt>
          <cx:pt idx="5381">7</cx:pt>
          <cx:pt idx="5382">7.4000000000000004</cx:pt>
          <cx:pt idx="5383">9.0999999999999996</cx:pt>
          <cx:pt idx="5384">8.6999999999999993</cx:pt>
          <cx:pt idx="5385">7.7000000000000002</cx:pt>
          <cx:pt idx="5386">7.7000000000000002</cx:pt>
          <cx:pt idx="5387">7.7999999999999998</cx:pt>
          <cx:pt idx="5388">6.7999999999999998</cx:pt>
          <cx:pt idx="5389">9</cx:pt>
          <cx:pt idx="5390">6.4000000000000004</cx:pt>
          <cx:pt idx="5391">7.7000000000000002</cx:pt>
          <cx:pt idx="5392">7.7999999999999998</cx:pt>
          <cx:pt idx="5393">6.0999999999999996</cx:pt>
          <cx:pt idx="5394">8</cx:pt>
          <cx:pt idx="5395">5.9000000000000004</cx:pt>
          <cx:pt idx="5396">5.5</cx:pt>
          <cx:pt idx="5397">5.9000000000000004</cx:pt>
          <cx:pt idx="5398">8.1999999999999993</cx:pt>
          <cx:pt idx="5399">7</cx:pt>
          <cx:pt idx="5400">7.4000000000000004</cx:pt>
          <cx:pt idx="5401">8.0999999999999996</cx:pt>
          <cx:pt idx="5402">7.9000000000000004</cx:pt>
          <cx:pt idx="5403">7.5</cx:pt>
          <cx:pt idx="5404">6.5999999999999996</cx:pt>
          <cx:pt idx="5405">7.2999999999999998</cx:pt>
          <cx:pt idx="5406">7.5</cx:pt>
          <cx:pt idx="5407">6.7000000000000002</cx:pt>
          <cx:pt idx="5408">7.2000000000000002</cx:pt>
          <cx:pt idx="5409">6.9000000000000004</cx:pt>
          <cx:pt idx="5410">6.9000000000000004</cx:pt>
          <cx:pt idx="5411">8</cx:pt>
          <cx:pt idx="5412">6.9000000000000004</cx:pt>
          <cx:pt idx="5413">6.2000000000000002</cx:pt>
          <cx:pt idx="5414">7.5</cx:pt>
          <cx:pt idx="5415">7.0999999999999996</cx:pt>
          <cx:pt idx="5416">7.4000000000000004</cx:pt>
          <cx:pt idx="5417">7.2999999999999998</cx:pt>
          <cx:pt idx="5418">6.2999999999999998</cx:pt>
          <cx:pt idx="5419">8.4000000000000004</cx:pt>
          <cx:pt idx="5420">7.2000000000000002</cx:pt>
          <cx:pt idx="5421">5.9000000000000004</cx:pt>
          <cx:pt idx="5422">7.9000000000000004</cx:pt>
          <cx:pt idx="5423">6.4000000000000004</cx:pt>
          <cx:pt idx="5424">6.5999999999999996</cx:pt>
          <cx:pt idx="5425">4.4000000000000004</cx:pt>
          <cx:pt idx="5426">7</cx:pt>
          <cx:pt idx="5427">7.7999999999999998</cx:pt>
          <cx:pt idx="5428">5.2999999999999998</cx:pt>
          <cx:pt idx="5429">5.7000000000000002</cx:pt>
          <cx:pt idx="5430">7.9000000000000004</cx:pt>
          <cx:pt idx="5431">7.2000000000000002</cx:pt>
          <cx:pt idx="5432">6.7000000000000002</cx:pt>
          <cx:pt idx="5433">7.9000000000000004</cx:pt>
          <cx:pt idx="5434">6.5999999999999996</cx:pt>
          <cx:pt idx="5435">6.5999999999999996</cx:pt>
          <cx:pt idx="5436">6.7999999999999998</cx:pt>
          <cx:pt idx="5437">7.2000000000000002</cx:pt>
          <cx:pt idx="5438">7.2999999999999998</cx:pt>
          <cx:pt idx="5439">6.5</cx:pt>
          <cx:pt idx="5440">7.0999999999999996</cx:pt>
          <cx:pt idx="5441">7.7000000000000002</cx:pt>
          <cx:pt idx="5442">8.5</cx:pt>
          <cx:pt idx="5443">7.9000000000000004</cx:pt>
          <cx:pt idx="5444">6.2999999999999998</cx:pt>
          <cx:pt idx="5445">7.4000000000000004</cx:pt>
          <cx:pt idx="5446">7.5</cx:pt>
          <cx:pt idx="5447">8.3000000000000007</cx:pt>
          <cx:pt idx="5448">6.2000000000000002</cx:pt>
          <cx:pt idx="5449">7.7999999999999998</cx:pt>
          <cx:pt idx="5450">7</cx:pt>
          <cx:pt idx="5451">6.7000000000000002</cx:pt>
          <cx:pt idx="5452">7.0999999999999996</cx:pt>
          <cx:pt idx="5453">7.2999999999999998</cx:pt>
          <cx:pt idx="5454">6.5999999999999996</cx:pt>
          <cx:pt idx="5455">7.5</cx:pt>
          <cx:pt idx="5456">8.5</cx:pt>
          <cx:pt idx="5457">4.5</cx:pt>
          <cx:pt idx="5458">6</cx:pt>
          <cx:pt idx="5459">7.2999999999999998</cx:pt>
          <cx:pt idx="5460">7.7999999999999998</cx:pt>
          <cx:pt idx="5461">7.0999999999999996</cx:pt>
          <cx:pt idx="5462">6.4000000000000004</cx:pt>
          <cx:pt idx="5463">6.5</cx:pt>
          <cx:pt idx="5464">6.5</cx:pt>
          <cx:pt idx="5465">6.9000000000000004</cx:pt>
          <cx:pt idx="5466">5.7000000000000002</cx:pt>
          <cx:pt idx="5467">6.9000000000000004</cx:pt>
          <cx:pt idx="5468">7.5999999999999996</cx:pt>
          <cx:pt idx="5469">6.7000000000000002</cx:pt>
          <cx:pt idx="5470">7.4000000000000004</cx:pt>
          <cx:pt idx="5471">6.9000000000000004</cx:pt>
          <cx:pt idx="5472">4.7000000000000002</cx:pt>
          <cx:pt idx="5473">5</cx:pt>
          <cx:pt idx="5474">8.5</cx:pt>
          <cx:pt idx="5475">7.5999999999999996</cx:pt>
          <cx:pt idx="5476">5.5999999999999996</cx:pt>
          <cx:pt idx="5477">8</cx:pt>
          <cx:pt idx="5478">7.7000000000000002</cx:pt>
          <cx:pt idx="5479">7.2999999999999998</cx:pt>
          <cx:pt idx="5480">6.0999999999999996</cx:pt>
          <cx:pt idx="5481">6.4000000000000004</cx:pt>
          <cx:pt idx="5482">6.4000000000000004</cx:pt>
          <cx:pt idx="5483">7.9000000000000004</cx:pt>
          <cx:pt idx="5484">7.2999999999999998</cx:pt>
          <cx:pt idx="5485">8.4000000000000004</cx:pt>
          <cx:pt idx="5486">7.4000000000000004</cx:pt>
          <cx:pt idx="5487">8.1999999999999993</cx:pt>
          <cx:pt idx="5488">7</cx:pt>
          <cx:pt idx="5489">7.2000000000000002</cx:pt>
          <cx:pt idx="5490">6.0999999999999996</cx:pt>
          <cx:pt idx="5491">7.2000000000000002</cx:pt>
          <cx:pt idx="5492">8.0999999999999996</cx:pt>
          <cx:pt idx="5493">7.2000000000000002</cx:pt>
          <cx:pt idx="5494">6.9000000000000004</cx:pt>
          <cx:pt idx="5495">7</cx:pt>
          <cx:pt idx="5496">6.7999999999999998</cx:pt>
          <cx:pt idx="5497">7.5999999999999996</cx:pt>
          <cx:pt idx="5498">6.4000000000000004</cx:pt>
          <cx:pt idx="5499">5.7000000000000002</cx:pt>
          <cx:pt idx="5500">7.0999999999999996</cx:pt>
          <cx:pt idx="5501">5.4000000000000004</cx:pt>
          <cx:pt idx="5502">6.2000000000000002</cx:pt>
          <cx:pt idx="5503">7.9000000000000004</cx:pt>
          <cx:pt idx="5504">5.9000000000000004</cx:pt>
          <cx:pt idx="5505">6.2999999999999998</cx:pt>
          <cx:pt idx="5506">7.4000000000000004</cx:pt>
          <cx:pt idx="5507">6.5</cx:pt>
          <cx:pt idx="5508">7.5999999999999996</cx:pt>
          <cx:pt idx="5509">6.5</cx:pt>
          <cx:pt idx="5510">8.0999999999999996</cx:pt>
          <cx:pt idx="5511">7.5</cx:pt>
          <cx:pt idx="5512">5.5999999999999996</cx:pt>
          <cx:pt idx="5513">7.2999999999999998</cx:pt>
          <cx:pt idx="5514">7.2999999999999998</cx:pt>
          <cx:pt idx="5515">8.3000000000000007</cx:pt>
          <cx:pt idx="5516">7.2999999999999998</cx:pt>
          <cx:pt idx="5517">8</cx:pt>
          <cx:pt idx="5518">6.9000000000000004</cx:pt>
          <cx:pt idx="5519">6.9000000000000004</cx:pt>
          <cx:pt idx="5520">7.5</cx:pt>
          <cx:pt idx="5521">8.9000000000000004</cx:pt>
          <cx:pt idx="5522">7.4000000000000004</cx:pt>
          <cx:pt idx="5523">7.2999999999999998</cx:pt>
          <cx:pt idx="5524">7.2999999999999998</cx:pt>
          <cx:pt idx="5525">5.5</cx:pt>
          <cx:pt idx="5526">6</cx:pt>
          <cx:pt idx="5527">5.5</cx:pt>
          <cx:pt idx="5528">6.4000000000000004</cx:pt>
          <cx:pt idx="5529">6.2999999999999998</cx:pt>
          <cx:pt idx="5530">6</cx:pt>
          <cx:pt idx="5531">7.5</cx:pt>
          <cx:pt idx="5532">7.7000000000000002</cx:pt>
          <cx:pt idx="5533">6.4000000000000004</cx:pt>
          <cx:pt idx="5534">8.3000000000000007</cx:pt>
          <cx:pt idx="5535">7.7000000000000002</cx:pt>
          <cx:pt idx="5536">6.2000000000000002</cx:pt>
          <cx:pt idx="5537">8.1999999999999993</cx:pt>
          <cx:pt idx="5538">6.9000000000000004</cx:pt>
          <cx:pt idx="5539">6.5999999999999996</cx:pt>
          <cx:pt idx="5540">6.7999999999999998</cx:pt>
          <cx:pt idx="5541">5.7999999999999998</cx:pt>
          <cx:pt idx="5542">6.7999999999999998</cx:pt>
          <cx:pt idx="5543">6.7999999999999998</cx:pt>
          <cx:pt idx="5544">7.4000000000000004</cx:pt>
          <cx:pt idx="5545">6.4000000000000004</cx:pt>
          <cx:pt idx="5546">8.3000000000000007</cx:pt>
          <cx:pt idx="5547">8</cx:pt>
          <cx:pt idx="5548">6.7999999999999998</cx:pt>
          <cx:pt idx="5549">6.2000000000000002</cx:pt>
          <cx:pt idx="5550">8.3000000000000007</cx:pt>
          <cx:pt idx="5551">6.0999999999999996</cx:pt>
          <cx:pt idx="5552">6.7999999999999998</cx:pt>
          <cx:pt idx="5553">6.0999999999999996</cx:pt>
          <cx:pt idx="5554">8</cx:pt>
          <cx:pt idx="5555">6.5999999999999996</cx:pt>
          <cx:pt idx="5556">6.7999999999999998</cx:pt>
          <cx:pt idx="5557">6.9000000000000004</cx:pt>
          <cx:pt idx="5558">7.2999999999999998</cx:pt>
          <cx:pt idx="5559">7.2000000000000002</cx:pt>
          <cx:pt idx="5560">7.2999999999999998</cx:pt>
          <cx:pt idx="5561">7.7999999999999998</cx:pt>
          <cx:pt idx="5562">8.4000000000000004</cx:pt>
          <cx:pt idx="5563">8.6999999999999993</cx:pt>
          <cx:pt idx="5564">7.0999999999999996</cx:pt>
          <cx:pt idx="5565">7.4000000000000004</cx:pt>
          <cx:pt idx="5566">6.7000000000000002</cx:pt>
          <cx:pt idx="5567">7.7000000000000002</cx:pt>
          <cx:pt idx="5568">8.3000000000000007</cx:pt>
          <cx:pt idx="5569">6.2999999999999998</cx:pt>
          <cx:pt idx="5570">7</cx:pt>
          <cx:pt idx="5571">6.7000000000000002</cx:pt>
          <cx:pt idx="5572">7</cx:pt>
          <cx:pt idx="5573">6.7999999999999998</cx:pt>
          <cx:pt idx="5574">6.0999999999999996</cx:pt>
          <cx:pt idx="5575">6.0999999999999996</cx:pt>
          <cx:pt idx="5576">6.2000000000000002</cx:pt>
          <cx:pt idx="5577">7.7000000000000002</cx:pt>
          <cx:pt idx="5578">7.2000000000000002</cx:pt>
          <cx:pt idx="5579">6.0999999999999996</cx:pt>
          <cx:pt idx="5580">4.5999999999999996</cx:pt>
          <cx:pt idx="5581">8.5999999999999996</cx:pt>
          <cx:pt idx="5582">8.1999999999999993</cx:pt>
          <cx:pt idx="5583">7.9000000000000004</cx:pt>
          <cx:pt idx="5584">6.7999999999999998</cx:pt>
          <cx:pt idx="5585">6.0999999999999996</cx:pt>
          <cx:pt idx="5586">7.7000000000000002</cx:pt>
          <cx:pt idx="5587">6.5999999999999996</cx:pt>
          <cx:pt idx="5588">6.5999999999999996</cx:pt>
          <cx:pt idx="5589">6.0999999999999996</cx:pt>
          <cx:pt idx="5590">6.0999999999999996</cx:pt>
          <cx:pt idx="5591">6.7999999999999998</cx:pt>
          <cx:pt idx="5592">7.2000000000000002</cx:pt>
          <cx:pt idx="5593">6.9000000000000004</cx:pt>
          <cx:pt idx="5594">6.5</cx:pt>
          <cx:pt idx="5595">8.8000000000000007</cx:pt>
          <cx:pt idx="5596">7.9000000000000004</cx:pt>
          <cx:pt idx="5597">6.0999999999999996</cx:pt>
          <cx:pt idx="5598">7.4000000000000004</cx:pt>
          <cx:pt idx="5599">7.4000000000000004</cx:pt>
          <cx:pt idx="5600">7.2000000000000002</cx:pt>
          <cx:pt idx="5601">7.4000000000000004</cx:pt>
          <cx:pt idx="5602">7.9000000000000004</cx:pt>
          <cx:pt idx="5603">6.0999999999999996</cx:pt>
          <cx:pt idx="5604">7.4000000000000004</cx:pt>
          <cx:pt idx="5605">7.4000000000000004</cx:pt>
          <cx:pt idx="5606">6.5999999999999996</cx:pt>
          <cx:pt idx="5607">6.7999999999999998</cx:pt>
          <cx:pt idx="5608">6</cx:pt>
          <cx:pt idx="5609">6.5999999999999996</cx:pt>
          <cx:pt idx="5610">7.2999999999999998</cx:pt>
          <cx:pt idx="5611">6</cx:pt>
          <cx:pt idx="5612">5.5</cx:pt>
          <cx:pt idx="5613">7.5999999999999996</cx:pt>
          <cx:pt idx="5614">6.7000000000000002</cx:pt>
          <cx:pt idx="5615">7.5999999999999996</cx:pt>
          <cx:pt idx="5616">7.4000000000000004</cx:pt>
          <cx:pt idx="5617">6.7000000000000002</cx:pt>
          <cx:pt idx="5618">5.9000000000000004</cx:pt>
          <cx:pt idx="5619">7.7999999999999998</cx:pt>
          <cx:pt idx="5620">6.9000000000000004</cx:pt>
          <cx:pt idx="5621">7.2000000000000002</cx:pt>
          <cx:pt idx="5622">8</cx:pt>
          <cx:pt idx="5623">6</cx:pt>
          <cx:pt idx="5624">8</cx:pt>
          <cx:pt idx="5625">6.2999999999999998</cx:pt>
          <cx:pt idx="5626">6.5999999999999996</cx:pt>
          <cx:pt idx="5627">5.7999999999999998</cx:pt>
          <cx:pt idx="5628">7.0999999999999996</cx:pt>
          <cx:pt idx="5629">7.4000000000000004</cx:pt>
          <cx:pt idx="5630">6.9000000000000004</cx:pt>
          <cx:pt idx="5631">6.2000000000000002</cx:pt>
          <cx:pt idx="5632">7.5999999999999996</cx:pt>
          <cx:pt idx="5633">5.7999999999999998</cx:pt>
          <cx:pt idx="5634">6.5</cx:pt>
          <cx:pt idx="5635">6.2999999999999998</cx:pt>
          <cx:pt idx="5636">6.0999999999999996</cx:pt>
          <cx:pt idx="5637">8.1999999999999993</cx:pt>
          <cx:pt idx="5638">7.5</cx:pt>
          <cx:pt idx="5639">7.7999999999999998</cx:pt>
          <cx:pt idx="5640">6.9000000000000004</cx:pt>
          <cx:pt idx="5641">6.5999999999999996</cx:pt>
          <cx:pt idx="5642">7.2999999999999998</cx:pt>
          <cx:pt idx="5643">8.1999999999999993</cx:pt>
          <cx:pt idx="5644">6.5999999999999996</cx:pt>
          <cx:pt idx="5645">7.7999999999999998</cx:pt>
          <cx:pt idx="5646">6.4000000000000004</cx:pt>
          <cx:pt idx="5647">7.7999999999999998</cx:pt>
          <cx:pt idx="5648">7.5</cx:pt>
          <cx:pt idx="5649">7.9000000000000004</cx:pt>
          <cx:pt idx="5650">7</cx:pt>
          <cx:pt idx="5651">8.5</cx:pt>
          <cx:pt idx="5652">6.7000000000000002</cx:pt>
          <cx:pt idx="5653">6.0999999999999996</cx:pt>
          <cx:pt idx="5654">6.4000000000000004</cx:pt>
          <cx:pt idx="5655">6.9000000000000004</cx:pt>
          <cx:pt idx="5656">8.0999999999999996</cx:pt>
          <cx:pt idx="5657">7.2000000000000002</cx:pt>
          <cx:pt idx="5658">6.4000000000000004</cx:pt>
          <cx:pt idx="5659">7.4000000000000004</cx:pt>
          <cx:pt idx="5660">6.5999999999999996</cx:pt>
          <cx:pt idx="5661">7.9000000000000004</cx:pt>
          <cx:pt idx="5662">7.4000000000000004</cx:pt>
          <cx:pt idx="5663">6.4000000000000004</cx:pt>
          <cx:pt idx="5664">5.7000000000000002</cx:pt>
          <cx:pt idx="5665">5.2999999999999998</cx:pt>
          <cx:pt idx="5666">7.7000000000000002</cx:pt>
          <cx:pt idx="5667">8.5</cx:pt>
          <cx:pt idx="5668">6.7999999999999998</cx:pt>
          <cx:pt idx="5669">7.4000000000000004</cx:pt>
          <cx:pt idx="5670">7.5999999999999996</cx:pt>
          <cx:pt idx="5671">7.2999999999999998</cx:pt>
          <cx:pt idx="5672">7.9000000000000004</cx:pt>
          <cx:pt idx="5673">6.7000000000000002</cx:pt>
          <cx:pt idx="5674">7.0999999999999996</cx:pt>
          <cx:pt idx="5675">6.4000000000000004</cx:pt>
          <cx:pt idx="5676">5.2000000000000002</cx:pt>
          <cx:pt idx="5677">7.2999999999999998</cx:pt>
          <cx:pt idx="5678">7.2000000000000002</cx:pt>
          <cx:pt idx="5679">8.3000000000000007</cx:pt>
          <cx:pt idx="5680">7.0999999999999996</cx:pt>
          <cx:pt idx="5681">7.5999999999999996</cx:pt>
          <cx:pt idx="5682">7.2999999999999998</cx:pt>
          <cx:pt idx="5683">7.9000000000000004</cx:pt>
          <cx:pt idx="5684">7.5</cx:pt>
          <cx:pt idx="5685">8.0999999999999996</cx:pt>
          <cx:pt idx="5686">7</cx:pt>
          <cx:pt idx="5687">7.4000000000000004</cx:pt>
          <cx:pt idx="5688">5.7999999999999998</cx:pt>
          <cx:pt idx="5689">7.2999999999999998</cx:pt>
          <cx:pt idx="5690">7.2999999999999998</cx:pt>
          <cx:pt idx="5691">6.7999999999999998</cx:pt>
          <cx:pt idx="5692">6.4000000000000004</cx:pt>
          <cx:pt idx="5693">8</cx:pt>
          <cx:pt idx="5694">7.2999999999999998</cx:pt>
          <cx:pt idx="5695">7.5</cx:pt>
          <cx:pt idx="5696">7</cx:pt>
          <cx:pt idx="5697">7.2999999999999998</cx:pt>
          <cx:pt idx="5698">5.4000000000000004</cx:pt>
          <cx:pt idx="5699">7.5</cx:pt>
          <cx:pt idx="5700">7.7000000000000002</cx:pt>
          <cx:pt idx="5701">8.0999999999999996</cx:pt>
          <cx:pt idx="5702">7.2000000000000002</cx:pt>
          <cx:pt idx="5703">7.9000000000000004</cx:pt>
          <cx:pt idx="5704">7.2999999999999998</cx:pt>
          <cx:pt idx="5705">7.2000000000000002</cx:pt>
          <cx:pt idx="5706">6.5</cx:pt>
          <cx:pt idx="5707">7.4000000000000004</cx:pt>
          <cx:pt idx="5708">8</cx:pt>
          <cx:pt idx="5709">7.2999999999999998</cx:pt>
          <cx:pt idx="5710">6.2999999999999998</cx:pt>
          <cx:pt idx="5711">6.5</cx:pt>
          <cx:pt idx="5712">6.9000000000000004</cx:pt>
          <cx:pt idx="5713">8.3000000000000007</cx:pt>
          <cx:pt idx="5714">7.5</cx:pt>
          <cx:pt idx="5715">7.5</cx:pt>
          <cx:pt idx="5716">7.7999999999999998</cx:pt>
          <cx:pt idx="5717">7.7000000000000002</cx:pt>
          <cx:pt idx="5718">8.5</cx:pt>
          <cx:pt idx="5719">6.9000000000000004</cx:pt>
          <cx:pt idx="5720">7.5</cx:pt>
          <cx:pt idx="5721">7.4000000000000004</cx:pt>
          <cx:pt idx="5722">6.7999999999999998</cx:pt>
          <cx:pt idx="5723">7.0999999999999996</cx:pt>
          <cx:pt idx="5724">7.2000000000000002</cx:pt>
          <cx:pt idx="5725">7.0999999999999996</cx:pt>
          <cx:pt idx="5726">7.4000000000000004</cx:pt>
          <cx:pt idx="5727">6.9000000000000004</cx:pt>
          <cx:pt idx="5728">6.4000000000000004</cx:pt>
          <cx:pt idx="5729">8.3000000000000007</cx:pt>
          <cx:pt idx="5730">7.5</cx:pt>
          <cx:pt idx="5731">6.7000000000000002</cx:pt>
          <cx:pt idx="5732">6.4000000000000004</cx:pt>
          <cx:pt idx="5733">6</cx:pt>
          <cx:pt idx="5734">5.9000000000000004</cx:pt>
          <cx:pt idx="5735">4.5999999999999996</cx:pt>
          <cx:pt idx="5736">7.2999999999999998</cx:pt>
          <cx:pt idx="5737">7.5</cx:pt>
          <cx:pt idx="5738">7</cx:pt>
          <cx:pt idx="5739">7.5999999999999996</cx:pt>
          <cx:pt idx="5740">7.5</cx:pt>
          <cx:pt idx="5741">5.2999999999999998</cx:pt>
          <cx:pt idx="5742">7.5999999999999996</cx:pt>
          <cx:pt idx="5743">7.9000000000000004</cx:pt>
          <cx:pt idx="5744">7.4000000000000004</cx:pt>
          <cx:pt idx="5745">6.9000000000000004</cx:pt>
          <cx:pt idx="5746">7.7000000000000002</cx:pt>
          <cx:pt idx="5747">6.9000000000000004</cx:pt>
          <cx:pt idx="5748">7.5999999999999996</cx:pt>
          <cx:pt idx="5749">6.0999999999999996</cx:pt>
          <cx:pt idx="5750">7.7999999999999998</cx:pt>
          <cx:pt idx="5751">6.2000000000000002</cx:pt>
          <cx:pt idx="5752">7.2999999999999998</cx:pt>
          <cx:pt idx="5753">6.7999999999999998</cx:pt>
          <cx:pt idx="5754">6.7000000000000002</cx:pt>
          <cx:pt idx="5755">7.7999999999999998</cx:pt>
          <cx:pt idx="5756">7.4000000000000004</cx:pt>
          <cx:pt idx="5757">7.5</cx:pt>
          <cx:pt idx="5758">7.5</cx:pt>
          <cx:pt idx="5759">7.5999999999999996</cx:pt>
          <cx:pt idx="5760">7.5999999999999996</cx:pt>
          <cx:pt idx="5761">7.9000000000000004</cx:pt>
          <cx:pt idx="5762">7.2000000000000002</cx:pt>
          <cx:pt idx="5763">7.7000000000000002</cx:pt>
          <cx:pt idx="5764">6.7999999999999998</cx:pt>
          <cx:pt idx="5765">8.0999999999999996</cx:pt>
          <cx:pt idx="5766">6.5999999999999996</cx:pt>
          <cx:pt idx="5767">7.5</cx:pt>
          <cx:pt idx="5768">7.5</cx:pt>
          <cx:pt idx="5769">6.5999999999999996</cx:pt>
          <cx:pt idx="5770">7.9000000000000004</cx:pt>
          <cx:pt idx="5771">7.7000000000000002</cx:pt>
          <cx:pt idx="5772">7.7000000000000002</cx:pt>
          <cx:pt idx="5773">6.7999999999999998</cx:pt>
          <cx:pt idx="5774">8.0999999999999996</cx:pt>
          <cx:pt idx="5775">6.5999999999999996</cx:pt>
          <cx:pt idx="5776">8</cx:pt>
          <cx:pt idx="5777">9.1999999999999993</cx:pt>
          <cx:pt idx="5778">6.5</cx:pt>
          <cx:pt idx="5779">6.5999999999999996</cx:pt>
          <cx:pt idx="5780">6.2999999999999998</cx:pt>
          <cx:pt idx="5781">7.0999999999999996</cx:pt>
          <cx:pt idx="5782">7.9000000000000004</cx:pt>
          <cx:pt idx="5783">7.4000000000000004</cx:pt>
          <cx:pt idx="5784">7.4000000000000004</cx:pt>
          <cx:pt idx="5785">8.5999999999999996</cx:pt>
          <cx:pt idx="5786">6.2000000000000002</cx:pt>
          <cx:pt idx="5787">8.0999999999999996</cx:pt>
          <cx:pt idx="5788">8.3000000000000007</cx:pt>
          <cx:pt idx="5789">7.4000000000000004</cx:pt>
          <cx:pt idx="5790">7.2000000000000002</cx:pt>
          <cx:pt idx="5791">4.4000000000000004</cx:pt>
          <cx:pt idx="5792">8</cx:pt>
          <cx:pt idx="5793">8.6999999999999993</cx:pt>
          <cx:pt idx="5794">8.3000000000000007</cx:pt>
          <cx:pt idx="5795">7.7000000000000002</cx:pt>
          <cx:pt idx="5796">6.2999999999999998</cx:pt>
          <cx:pt idx="5797">8.1999999999999993</cx:pt>
          <cx:pt idx="5798">7.2000000000000002</cx:pt>
          <cx:pt idx="5799">7.0999999999999996</cx:pt>
          <cx:pt idx="5800">8</cx:pt>
          <cx:pt idx="5801">6.5999999999999996</cx:pt>
          <cx:pt idx="5802">6.2999999999999998</cx:pt>
          <cx:pt idx="5803">5.9000000000000004</cx:pt>
          <cx:pt idx="5804">5</cx:pt>
          <cx:pt idx="5805">6.4000000000000004</cx:pt>
          <cx:pt idx="5806">8.5999999999999996</cx:pt>
          <cx:pt idx="5807">7.4000000000000004</cx:pt>
          <cx:pt idx="5808">7.2999999999999998</cx:pt>
          <cx:pt idx="5809">7.0999999999999996</cx:pt>
          <cx:pt idx="5810">6.7999999999999998</cx:pt>
          <cx:pt idx="5811">7.0999999999999996</cx:pt>
          <cx:pt idx="5812">7.2000000000000002</cx:pt>
          <cx:pt idx="5813">7.7999999999999998</cx:pt>
          <cx:pt idx="5814">6.0999999999999996</cx:pt>
          <cx:pt idx="5815">8.3000000000000007</cx:pt>
          <cx:pt idx="5816">7.5</cx:pt>
          <cx:pt idx="5817">6.4000000000000004</cx:pt>
          <cx:pt idx="5818">7.5</cx:pt>
          <cx:pt idx="5819">6.0999999999999996</cx:pt>
          <cx:pt idx="5820">6.9000000000000004</cx:pt>
          <cx:pt idx="5821">7.7000000000000002</cx:pt>
          <cx:pt idx="5822">7.0999999999999996</cx:pt>
          <cx:pt idx="5823">7.5</cx:pt>
          <cx:pt idx="5824">7.0999999999999996</cx:pt>
          <cx:pt idx="5825">7.7000000000000002</cx:pt>
          <cx:pt idx="5826">9.4000000000000004</cx:pt>
          <cx:pt idx="5827">7.9000000000000004</cx:pt>
          <cx:pt idx="5828">7.7000000000000002</cx:pt>
          <cx:pt idx="5829">6.7999999999999998</cx:pt>
          <cx:pt idx="5830">6.2000000000000002</cx:pt>
          <cx:pt idx="5831">5.5999999999999996</cx:pt>
          <cx:pt idx="5832">6.4000000000000004</cx:pt>
          <cx:pt idx="5833">7.5</cx:pt>
          <cx:pt idx="5834">7.7999999999999998</cx:pt>
          <cx:pt idx="5835">6</cx:pt>
          <cx:pt idx="5836">7</cx:pt>
          <cx:pt idx="5837">7.0999999999999996</cx:pt>
          <cx:pt idx="5838">6.5999999999999996</cx:pt>
          <cx:pt idx="5839">6.7000000000000002</cx:pt>
          <cx:pt idx="5840">7.0999999999999996</cx:pt>
          <cx:pt idx="5841">6.2999999999999998</cx:pt>
          <cx:pt idx="5842">6.7000000000000002</cx:pt>
          <cx:pt idx="5843">6.7000000000000002</cx:pt>
          <cx:pt idx="5844">5.5999999999999996</cx:pt>
          <cx:pt idx="5845">8.0999999999999996</cx:pt>
          <cx:pt idx="5846">7.5999999999999996</cx:pt>
          <cx:pt idx="5847">5.2999999999999998</cx:pt>
          <cx:pt idx="5848">7.7999999999999998</cx:pt>
          <cx:pt idx="5849">8.1999999999999993</cx:pt>
          <cx:pt idx="5850">8</cx:pt>
          <cx:pt idx="5851">8.1999999999999993</cx:pt>
          <cx:pt idx="5852">8.0999999999999996</cx:pt>
          <cx:pt idx="5853">7.7000000000000002</cx:pt>
          <cx:pt idx="5854">7.4000000000000004</cx:pt>
          <cx:pt idx="5855">7.9000000000000004</cx:pt>
          <cx:pt idx="5856">7</cx:pt>
          <cx:pt idx="5857">7.7000000000000002</cx:pt>
          <cx:pt idx="5858">7.2000000000000002</cx:pt>
          <cx:pt idx="5859">6.7000000000000002</cx:pt>
          <cx:pt idx="5860">7</cx:pt>
          <cx:pt idx="5861">6.7000000000000002</cx:pt>
          <cx:pt idx="5862">7.2999999999999998</cx:pt>
          <cx:pt idx="5863">5.5</cx:pt>
          <cx:pt idx="5864">6.7000000000000002</cx:pt>
          <cx:pt idx="5865">7.5</cx:pt>
          <cx:pt idx="5866">5.5999999999999996</cx:pt>
          <cx:pt idx="5867">6.7000000000000002</cx:pt>
          <cx:pt idx="5868">6</cx:pt>
          <cx:pt idx="5869">6.2000000000000002</cx:pt>
          <cx:pt idx="5870">7</cx:pt>
          <cx:pt idx="5871">6.7999999999999998</cx:pt>
          <cx:pt idx="5872">6.7999999999999998</cx:pt>
          <cx:pt idx="5873">7</cx:pt>
          <cx:pt idx="5874">7.7999999999999998</cx:pt>
          <cx:pt idx="5875">5.7999999999999998</cx:pt>
          <cx:pt idx="5876">7.7000000000000002</cx:pt>
          <cx:pt idx="5877">5.2999999999999998</cx:pt>
          <cx:pt idx="5878">8.5</cx:pt>
          <cx:pt idx="5879">7.7999999999999998</cx:pt>
          <cx:pt idx="5880">6.7000000000000002</cx:pt>
          <cx:pt idx="5881">8.8000000000000007</cx:pt>
          <cx:pt idx="5882">6.2000000000000002</cx:pt>
          <cx:pt idx="5883">7.2999999999999998</cx:pt>
          <cx:pt idx="5884">6.4000000000000004</cx:pt>
          <cx:pt idx="5885">7.4000000000000004</cx:pt>
          <cx:pt idx="5886">7.5</cx:pt>
          <cx:pt idx="5887">6.7000000000000002</cx:pt>
          <cx:pt idx="5888">7.2000000000000002</cx:pt>
          <cx:pt idx="5889">7.7000000000000002</cx:pt>
          <cx:pt idx="5890">6.0999999999999996</cx:pt>
          <cx:pt idx="5891">6.5999999999999996</cx:pt>
          <cx:pt idx="5892">6.9000000000000004</cx:pt>
          <cx:pt idx="5893">5.7999999999999998</cx:pt>
          <cx:pt idx="5894">7.7999999999999998</cx:pt>
          <cx:pt idx="5895">8.1999999999999993</cx:pt>
          <cx:pt idx="5896">7.5</cx:pt>
          <cx:pt idx="5897">6.9000000000000004</cx:pt>
          <cx:pt idx="5898">6.7999999999999998</cx:pt>
          <cx:pt idx="5899">7.7000000000000002</cx:pt>
          <cx:pt idx="5900">8.0999999999999996</cx:pt>
          <cx:pt idx="5901">8.3000000000000007</cx:pt>
          <cx:pt idx="5902">8.0999999999999996</cx:pt>
          <cx:pt idx="5903">8.0999999999999996</cx:pt>
          <cx:pt idx="5904">7.5999999999999996</cx:pt>
          <cx:pt idx="5905">5.9000000000000004</cx:pt>
          <cx:pt idx="5906">7.2999999999999998</cx:pt>
          <cx:pt idx="5907">6.5999999999999996</cx:pt>
          <cx:pt idx="5908">7.7000000000000002</cx:pt>
          <cx:pt idx="5909">8.5999999999999996</cx:pt>
          <cx:pt idx="5910">7</cx:pt>
          <cx:pt idx="5911">6.4000000000000004</cx:pt>
          <cx:pt idx="5912">6.2000000000000002</cx:pt>
          <cx:pt idx="5913">6.5</cx:pt>
          <cx:pt idx="5914">6</cx:pt>
          <cx:pt idx="5915">5.5</cx:pt>
          <cx:pt idx="5916">6.4000000000000004</cx:pt>
          <cx:pt idx="5917">6.5</cx:pt>
          <cx:pt idx="5918">7.2000000000000002</cx:pt>
          <cx:pt idx="5919">7.5999999999999996</cx:pt>
          <cx:pt idx="5920">7.2000000000000002</cx:pt>
          <cx:pt idx="5921">6.7999999999999998</cx:pt>
          <cx:pt idx="5922">8.0999999999999996</cx:pt>
          <cx:pt idx="5923">7.2000000000000002</cx:pt>
          <cx:pt idx="5924">8.8000000000000007</cx:pt>
          <cx:pt idx="5925">7.5999999999999996</cx:pt>
          <cx:pt idx="5926">6.7999999999999998</cx:pt>
          <cx:pt idx="5927">7.0999999999999996</cx:pt>
          <cx:pt idx="5928">5.4000000000000004</cx:pt>
          <cx:pt idx="5929">7.5</cx:pt>
          <cx:pt idx="5930">7.2000000000000002</cx:pt>
          <cx:pt idx="5931">7.5</cx:pt>
          <cx:pt idx="5932">6.9000000000000004</cx:pt>
          <cx:pt idx="5933">7.9000000000000004</cx:pt>
          <cx:pt idx="5934">6.7000000000000002</cx:pt>
          <cx:pt idx="5935">8.1999999999999993</cx:pt>
          <cx:pt idx="5936">6.7999999999999998</cx:pt>
          <cx:pt idx="5937">6.0999999999999996</cx:pt>
          <cx:pt idx="5938">6.7000000000000002</cx:pt>
          <cx:pt idx="5939">7.2999999999999998</cx:pt>
          <cx:pt idx="5940">7.7000000000000002</cx:pt>
          <cx:pt idx="5941">6.7000000000000002</cx:pt>
          <cx:pt idx="5942">7.9000000000000004</cx:pt>
          <cx:pt idx="5943">6.2999999999999998</cx:pt>
          <cx:pt idx="5944">7.2000000000000002</cx:pt>
          <cx:pt idx="5945">8.5999999999999996</cx:pt>
          <cx:pt idx="5946">6.7999999999999998</cx:pt>
          <cx:pt idx="5947">7.9000000000000004</cx:pt>
          <cx:pt idx="5948">6</cx:pt>
          <cx:pt idx="5949">5.9000000000000004</cx:pt>
          <cx:pt idx="5950">6.9000000000000004</cx:pt>
          <cx:pt idx="5951">7.2000000000000002</cx:pt>
          <cx:pt idx="5952">6.0999999999999996</cx:pt>
          <cx:pt idx="5953">8.0999999999999996</cx:pt>
          <cx:pt idx="5954">6.4000000000000004</cx:pt>
          <cx:pt idx="5955">7.9000000000000004</cx:pt>
          <cx:pt idx="5956">7.7999999999999998</cx:pt>
          <cx:pt idx="5957">6.5</cx:pt>
          <cx:pt idx="5958">7.4000000000000004</cx:pt>
          <cx:pt idx="5959">6.0999999999999996</cx:pt>
          <cx:pt idx="5960">7.5</cx:pt>
          <cx:pt idx="5961">7.2000000000000002</cx:pt>
          <cx:pt idx="5962">6.4000000000000004</cx:pt>
          <cx:pt idx="5963">7.5999999999999996</cx:pt>
          <cx:pt idx="5964">6</cx:pt>
          <cx:pt idx="5965">6.0999999999999996</cx:pt>
          <cx:pt idx="5966">7.7999999999999998</cx:pt>
          <cx:pt idx="5967">7.5</cx:pt>
          <cx:pt idx="5968">7.2000000000000002</cx:pt>
          <cx:pt idx="5969">7.2000000000000002</cx:pt>
          <cx:pt idx="5970">6.5999999999999996</cx:pt>
          <cx:pt idx="5971">7.7999999999999998</cx:pt>
          <cx:pt idx="5972">5.7000000000000002</cx:pt>
          <cx:pt idx="5973">6.5</cx:pt>
          <cx:pt idx="5974">6.9000000000000004</cx:pt>
          <cx:pt idx="5975">6.9000000000000004</cx:pt>
          <cx:pt idx="5976">8.3000000000000007</cx:pt>
          <cx:pt idx="5977">7.5</cx:pt>
          <cx:pt idx="5978">8.1999999999999993</cx:pt>
          <cx:pt idx="5979">6.2999999999999998</cx:pt>
          <cx:pt idx="5980">7.9000000000000004</cx:pt>
          <cx:pt idx="5981">6.2999999999999998</cx:pt>
          <cx:pt idx="5982">7.0999999999999996</cx:pt>
          <cx:pt idx="5983">6.5</cx:pt>
          <cx:pt idx="5984">7.4000000000000004</cx:pt>
          <cx:pt idx="5985">6.7999999999999998</cx:pt>
          <cx:pt idx="5986">6.7000000000000002</cx:pt>
          <cx:pt idx="5987">7.2999999999999998</cx:pt>
          <cx:pt idx="5988">6.5999999999999996</cx:pt>
          <cx:pt idx="5989">6.2999999999999998</cx:pt>
          <cx:pt idx="5990">6.9000000000000004</cx:pt>
          <cx:pt idx="5991">6.7000000000000002</cx:pt>
          <cx:pt idx="5992">6.5999999999999996</cx:pt>
          <cx:pt idx="5993">7.2999999999999998</cx:pt>
          <cx:pt idx="5994">6.7999999999999998</cx:pt>
          <cx:pt idx="5995">4.7999999999999998</cx:pt>
          <cx:pt idx="5996">7.0999999999999996</cx:pt>
          <cx:pt idx="5997">7</cx:pt>
          <cx:pt idx="5998">6</cx:pt>
          <cx:pt idx="5999">7.7000000000000002</cx:pt>
          <cx:pt idx="6000">7.4000000000000004</cx:pt>
          <cx:pt idx="6001">5.2999999999999998</cx:pt>
          <cx:pt idx="6002">7.9000000000000004</cx:pt>
          <cx:pt idx="6003">6.5</cx:pt>
          <cx:pt idx="6004">7.5</cx:pt>
          <cx:pt idx="6005">6.5999999999999996</cx:pt>
          <cx:pt idx="6006">6.2000000000000002</cx:pt>
          <cx:pt idx="6007">6.5</cx:pt>
          <cx:pt idx="6008">6.2999999999999998</cx:pt>
          <cx:pt idx="6009">7</cx:pt>
          <cx:pt idx="6010">6.2999999999999998</cx:pt>
          <cx:pt idx="6011">5.7999999999999998</cx:pt>
          <cx:pt idx="6012">6.0999999999999996</cx:pt>
          <cx:pt idx="6013">6.5</cx:pt>
          <cx:pt idx="6014">5.5</cx:pt>
          <cx:pt idx="6015">5.4000000000000004</cx:pt>
          <cx:pt idx="6016">8.8000000000000007</cx:pt>
          <cx:pt idx="6017">7.5</cx:pt>
          <cx:pt idx="6018">7.5</cx:pt>
          <cx:pt idx="6019">7.2000000000000002</cx:pt>
          <cx:pt idx="6020">7.7000000000000002</cx:pt>
          <cx:pt idx="6021">7.4000000000000004</cx:pt>
          <cx:pt idx="6022">5.7999999999999998</cx:pt>
          <cx:pt idx="6023">5.9000000000000004</cx:pt>
          <cx:pt idx="6024">7.2999999999999998</cx:pt>
          <cx:pt idx="6025">6.9000000000000004</cx:pt>
          <cx:pt idx="6026">7.5999999999999996</cx:pt>
          <cx:pt idx="6027">7.7999999999999998</cx:pt>
          <cx:pt idx="6028">6.7000000000000002</cx:pt>
          <cx:pt idx="6029">8.3000000000000007</cx:pt>
          <cx:pt idx="6030">8.1999999999999993</cx:pt>
          <cx:pt idx="6031">6.5</cx:pt>
          <cx:pt idx="6032">8.5999999999999996</cx:pt>
          <cx:pt idx="6033">6.5</cx:pt>
          <cx:pt idx="6034">7.2000000000000002</cx:pt>
          <cx:pt idx="6035">6.7000000000000002</cx:pt>
          <cx:pt idx="6036">8.0999999999999996</cx:pt>
          <cx:pt idx="6037">8.5</cx:pt>
          <cx:pt idx="6038">6.7000000000000002</cx:pt>
          <cx:pt idx="6039">7.5999999999999996</cx:pt>
          <cx:pt idx="6040">7</cx:pt>
          <cx:pt idx="6041">8.0999999999999996</cx:pt>
          <cx:pt idx="6042">6.2000000000000002</cx:pt>
          <cx:pt idx="6043">7.7999999999999998</cx:pt>
          <cx:pt idx="6044">6.4000000000000004</cx:pt>
          <cx:pt idx="6045">6.4000000000000004</cx:pt>
          <cx:pt idx="6046">7.2000000000000002</cx:pt>
          <cx:pt idx="6047">7.7000000000000002</cx:pt>
          <cx:pt idx="6048">7.4000000000000004</cx:pt>
          <cx:pt idx="6049">7.2999999999999998</cx:pt>
          <cx:pt idx="6050">6.9000000000000004</cx:pt>
          <cx:pt idx="6051">7.5</cx:pt>
          <cx:pt idx="6052">8.4000000000000004</cx:pt>
          <cx:pt idx="6053">7.2000000000000002</cx:pt>
          <cx:pt idx="6054">8.3000000000000007</cx:pt>
          <cx:pt idx="6055">6.2000000000000002</cx:pt>
          <cx:pt idx="6056">7.2999999999999998</cx:pt>
          <cx:pt idx="6057">6.7999999999999998</cx:pt>
          <cx:pt idx="6058">8.4000000000000004</cx:pt>
          <cx:pt idx="6059">7.2999999999999998</cx:pt>
          <cx:pt idx="6060">5.0999999999999996</cx:pt>
          <cx:pt idx="6061">8.3000000000000007</cx:pt>
          <cx:pt idx="6062">6.0999999999999996</cx:pt>
          <cx:pt idx="6063">6.2000000000000002</cx:pt>
          <cx:pt idx="6064">7.0999999999999996</cx:pt>
          <cx:pt idx="6065">6.5</cx:pt>
          <cx:pt idx="6066">7.2999999999999998</cx:pt>
          <cx:pt idx="6067">8.8000000000000007</cx:pt>
          <cx:pt idx="6068">7.9000000000000004</cx:pt>
          <cx:pt idx="6069">7</cx:pt>
          <cx:pt idx="6070">7.4000000000000004</cx:pt>
          <cx:pt idx="6071">7.0999999999999996</cx:pt>
          <cx:pt idx="6072">8.3000000000000007</cx:pt>
          <cx:pt idx="6073">3.5</cx:pt>
          <cx:pt idx="6074">7.5999999999999996</cx:pt>
          <cx:pt idx="6075">8.1999999999999993</cx:pt>
          <cx:pt idx="6076">6.5999999999999996</cx:pt>
          <cx:pt idx="6077">7.7999999999999998</cx:pt>
          <cx:pt idx="6078">7.5</cx:pt>
          <cx:pt idx="6079">8</cx:pt>
          <cx:pt idx="6080">6.2999999999999998</cx:pt>
          <cx:pt idx="6081">7</cx:pt>
          <cx:pt idx="6082">6.5</cx:pt>
          <cx:pt idx="6083">6.4000000000000004</cx:pt>
          <cx:pt idx="6084">8.5999999999999996</cx:pt>
          <cx:pt idx="6085">6.5999999999999996</cx:pt>
          <cx:pt idx="6086">6.5</cx:pt>
          <cx:pt idx="6087">6.5</cx:pt>
          <cx:pt idx="6088">5.7999999999999998</cx:pt>
          <cx:pt idx="6089">7.9000000000000004</cx:pt>
          <cx:pt idx="6090">7.4000000000000004</cx:pt>
          <cx:pt idx="6091">7</cx:pt>
          <cx:pt idx="6092">7.0999999999999996</cx:pt>
          <cx:pt idx="6093">7.2999999999999998</cx:pt>
          <cx:pt idx="6094">8.5</cx:pt>
          <cx:pt idx="6095">7.5</cx:pt>
          <cx:pt idx="6096">7.0999999999999996</cx:pt>
          <cx:pt idx="6097">6.2999999999999998</cx:pt>
          <cx:pt idx="6098">7.2999999999999998</cx:pt>
          <cx:pt idx="6099">6.7000000000000002</cx:pt>
          <cx:pt idx="6100">5.7000000000000002</cx:pt>
          <cx:pt idx="6101">7.2000000000000002</cx:pt>
          <cx:pt idx="6102">6.4000000000000004</cx:pt>
          <cx:pt idx="6103">6.7000000000000002</cx:pt>
          <cx:pt idx="6104">8.5</cx:pt>
          <cx:pt idx="6105">5</cx:pt>
          <cx:pt idx="6106">7.4000000000000004</cx:pt>
          <cx:pt idx="6107">5.7999999999999998</cx:pt>
          <cx:pt idx="6108">7.2000000000000002</cx:pt>
          <cx:pt idx="6109">8.8000000000000007</cx:pt>
          <cx:pt idx="6110">7.4000000000000004</cx:pt>
          <cx:pt idx="6111">6.7000000000000002</cx:pt>
          <cx:pt idx="6112">6</cx:pt>
          <cx:pt idx="6113">5.9000000000000004</cx:pt>
          <cx:pt idx="6114">6.7999999999999998</cx:pt>
          <cx:pt idx="6115">5.7999999999999998</cx:pt>
          <cx:pt idx="6116">7.7000000000000002</cx:pt>
          <cx:pt idx="6117">7.0999999999999996</cx:pt>
          <cx:pt idx="6118">7.7000000000000002</cx:pt>
          <cx:pt idx="6119">7.5999999999999996</cx:pt>
          <cx:pt idx="6120">8.5999999999999996</cx:pt>
          <cx:pt idx="6121">7.4000000000000004</cx:pt>
          <cx:pt idx="6122">6.2999999999999998</cx:pt>
          <cx:pt idx="6123">6.4000000000000004</cx:pt>
          <cx:pt idx="6124">6.4000000000000004</cx:pt>
          <cx:pt idx="6125">7.5999999999999996</cx:pt>
          <cx:pt idx="6126">7.5999999999999996</cx:pt>
          <cx:pt idx="6127">6.4000000000000004</cx:pt>
          <cx:pt idx="6128">9</cx:pt>
          <cx:pt idx="6129">7.0999999999999996</cx:pt>
          <cx:pt idx="6130">5.7000000000000002</cx:pt>
          <cx:pt idx="6131">7</cx:pt>
          <cx:pt idx="6132">5.7999999999999998</cx:pt>
          <cx:pt idx="6133">6.5999999999999996</cx:pt>
          <cx:pt idx="6134">7</cx:pt>
          <cx:pt idx="6135">7.2999999999999998</cx:pt>
          <cx:pt idx="6136">7.0999999999999996</cx:pt>
          <cx:pt idx="6137">7.5</cx:pt>
          <cx:pt idx="6138">6.0999999999999996</cx:pt>
          <cx:pt idx="6139">6.7999999999999998</cx:pt>
          <cx:pt idx="6140">8</cx:pt>
          <cx:pt idx="6141">6.7000000000000002</cx:pt>
          <cx:pt idx="6142">6.4000000000000004</cx:pt>
          <cx:pt idx="6143">6.0999999999999996</cx:pt>
          <cx:pt idx="6144">7.5999999999999996</cx:pt>
          <cx:pt idx="6145">7.4000000000000004</cx:pt>
          <cx:pt idx="6146">8</cx:pt>
          <cx:pt idx="6147">8.5999999999999996</cx:pt>
          <cx:pt idx="6148">7.2999999999999998</cx:pt>
          <cx:pt idx="6149">7.0999999999999996</cx:pt>
          <cx:pt idx="6150">7.2000000000000002</cx:pt>
          <cx:pt idx="6151">6.9000000000000004</cx:pt>
          <cx:pt idx="6152">7.4000000000000004</cx:pt>
          <cx:pt idx="6153">8.6999999999999993</cx:pt>
          <cx:pt idx="6154">8.8000000000000007</cx:pt>
          <cx:pt idx="6155">7.5</cx:pt>
          <cx:pt idx="6156">8.4000000000000004</cx:pt>
          <cx:pt idx="6157">6.7000000000000002</cx:pt>
          <cx:pt idx="6158">8</cx:pt>
          <cx:pt idx="6159">7.2000000000000002</cx:pt>
          <cx:pt idx="6160">7.5</cx:pt>
          <cx:pt idx="6161">6.7999999999999998</cx:pt>
          <cx:pt idx="6162">7.2000000000000002</cx:pt>
          <cx:pt idx="6163">7.7999999999999998</cx:pt>
          <cx:pt idx="6164">7.0999999999999996</cx:pt>
          <cx:pt idx="6165">7.7999999999999998</cx:pt>
          <cx:pt idx="6166">7.0999999999999996</cx:pt>
          <cx:pt idx="6167">6.2000000000000002</cx:pt>
          <cx:pt idx="6168">6.5</cx:pt>
          <cx:pt idx="6169">8</cx:pt>
          <cx:pt idx="6170">6.9000000000000004</cx:pt>
          <cx:pt idx="6171">6.9000000000000004</cx:pt>
          <cx:pt idx="6172">6.4000000000000004</cx:pt>
          <cx:pt idx="6173">8.8000000000000007</cx:pt>
          <cx:pt idx="6174">6.9000000000000004</cx:pt>
          <cx:pt idx="6175">7.7999999999999998</cx:pt>
          <cx:pt idx="6176">6.5</cx:pt>
          <cx:pt idx="6177">7.5999999999999996</cx:pt>
          <cx:pt idx="6178">7.2000000000000002</cx:pt>
          <cx:pt idx="6179">8.5</cx:pt>
          <cx:pt idx="6180">5.5</cx:pt>
          <cx:pt idx="6181">7.7999999999999998</cx:pt>
          <cx:pt idx="6182">7.4000000000000004</cx:pt>
          <cx:pt idx="6183">5.9000000000000004</cx:pt>
          <cx:pt idx="6184">6.5</cx:pt>
          <cx:pt idx="6185">8.5</cx:pt>
          <cx:pt idx="6186">8.4000000000000004</cx:pt>
          <cx:pt idx="6187">6.9000000000000004</cx:pt>
          <cx:pt idx="6188">7</cx:pt>
          <cx:pt idx="6189">7.9000000000000004</cx:pt>
          <cx:pt idx="6190">6.7999999999999998</cx:pt>
          <cx:pt idx="6191">8.3000000000000007</cx:pt>
          <cx:pt idx="6192">6.5</cx:pt>
          <cx:pt idx="6193">7.2000000000000002</cx:pt>
          <cx:pt idx="6194">7.2000000000000002</cx:pt>
          <cx:pt idx="6195">7.0999999999999996</cx:pt>
          <cx:pt idx="6196">6.7999999999999998</cx:pt>
          <cx:pt idx="6197">7.5</cx:pt>
          <cx:pt idx="6198">5.7999999999999998</cx:pt>
          <cx:pt idx="6199">4.5999999999999996</cx:pt>
          <cx:pt idx="6200">6.4000000000000004</cx:pt>
          <cx:pt idx="6201">7.0999999999999996</cx:pt>
          <cx:pt idx="6202">6.2999999999999998</cx:pt>
          <cx:pt idx="6203">7.0999999999999996</cx:pt>
          <cx:pt idx="6204">7.5999999999999996</cx:pt>
          <cx:pt idx="6205">5.7000000000000002</cx:pt>
          <cx:pt idx="6206">7.4000000000000004</cx:pt>
          <cx:pt idx="6207">7.2999999999999998</cx:pt>
          <cx:pt idx="6208">7.7999999999999998</cx:pt>
          <cx:pt idx="6209">7.2000000000000002</cx:pt>
          <cx:pt idx="6210">7.5999999999999996</cx:pt>
          <cx:pt idx="6211">8</cx:pt>
          <cx:pt idx="6212">6.9000000000000004</cx:pt>
          <cx:pt idx="6213">7.9000000000000004</cx:pt>
          <cx:pt idx="6214">6.9000000000000004</cx:pt>
          <cx:pt idx="6215">6.7999999999999998</cx:pt>
          <cx:pt idx="6216">7.5999999999999996</cx:pt>
          <cx:pt idx="6217">6.2999999999999998</cx:pt>
          <cx:pt idx="6218">5</cx:pt>
          <cx:pt idx="6219">7.0999999999999996</cx:pt>
          <cx:pt idx="6220">8.0999999999999996</cx:pt>
          <cx:pt idx="6221">9</cx:pt>
          <cx:pt idx="6222">5.5</cx:pt>
          <cx:pt idx="6223">8.1999999999999993</cx:pt>
          <cx:pt idx="6224">6.5</cx:pt>
          <cx:pt idx="6225">6.4000000000000004</cx:pt>
          <cx:pt idx="6226">7.2999999999999998</cx:pt>
          <cx:pt idx="6227">6.5999999999999996</cx:pt>
          <cx:pt idx="6228">8</cx:pt>
          <cx:pt idx="6229">6.2000000000000002</cx:pt>
          <cx:pt idx="6230">6.5999999999999996</cx:pt>
          <cx:pt idx="6231">7.5</cx:pt>
          <cx:pt idx="6232">7</cx:pt>
          <cx:pt idx="6233">6.7000000000000002</cx:pt>
          <cx:pt idx="6234">8.6999999999999993</cx:pt>
          <cx:pt idx="6235">8.9000000000000004</cx:pt>
          <cx:pt idx="6236">7.4000000000000004</cx:pt>
          <cx:pt idx="6237">8.1999999999999993</cx:pt>
          <cx:pt idx="6238">6.7999999999999998</cx:pt>
          <cx:pt idx="6239">8.5</cx:pt>
          <cx:pt idx="6240">7.2000000000000002</cx:pt>
          <cx:pt idx="6241">8.9000000000000004</cx:pt>
          <cx:pt idx="6242">6.7000000000000002</cx:pt>
          <cx:pt idx="6243">8.0999999999999996</cx:pt>
          <cx:pt idx="6244">8.3000000000000007</cx:pt>
          <cx:pt idx="6245">7.4000000000000004</cx:pt>
          <cx:pt idx="6246">7.4000000000000004</cx:pt>
          <cx:pt idx="6247">7.4000000000000004</cx:pt>
          <cx:pt idx="6248">5.9000000000000004</cx:pt>
          <cx:pt idx="6249">8.0999999999999996</cx:pt>
          <cx:pt idx="6250">7.4000000000000004</cx:pt>
          <cx:pt idx="6251">6.5999999999999996</cx:pt>
          <cx:pt idx="6252">6.2000000000000002</cx:pt>
          <cx:pt idx="6253">8.4000000000000004</cx:pt>
          <cx:pt idx="6254">5.2000000000000002</cx:pt>
          <cx:pt idx="6255">7.4000000000000004</cx:pt>
          <cx:pt idx="6256">6.2000000000000002</cx:pt>
          <cx:pt idx="6257">7.2000000000000002</cx:pt>
          <cx:pt idx="6258">6.4000000000000004</cx:pt>
          <cx:pt idx="6259">7.7999999999999998</cx:pt>
          <cx:pt idx="6260">8.4000000000000004</cx:pt>
          <cx:pt idx="6261">7.5999999999999996</cx:pt>
          <cx:pt idx="6262">7.2000000000000002</cx:pt>
          <cx:pt idx="6263">6</cx:pt>
          <cx:pt idx="6264">5.9000000000000004</cx:pt>
          <cx:pt idx="6265">7</cx:pt>
          <cx:pt idx="6266">6.5</cx:pt>
          <cx:pt idx="6267">7.2999999999999998</cx:pt>
          <cx:pt idx="6268">5.5</cx:pt>
          <cx:pt idx="6269">6.7000000000000002</cx:pt>
          <cx:pt idx="6270">7.2999999999999998</cx:pt>
          <cx:pt idx="6271">6.4000000000000004</cx:pt>
          <cx:pt idx="6272">6.7000000000000002</cx:pt>
          <cx:pt idx="6273">7.4000000000000004</cx:pt>
          <cx:pt idx="6274">7.2999999999999998</cx:pt>
          <cx:pt idx="6275">7.9000000000000004</cx:pt>
          <cx:pt idx="6276">7.2000000000000002</cx:pt>
          <cx:pt idx="6277">7.0999999999999996</cx:pt>
          <cx:pt idx="6278">7.7000000000000002</cx:pt>
          <cx:pt idx="6279">6.0999999999999996</cx:pt>
          <cx:pt idx="6280">7.4000000000000004</cx:pt>
          <cx:pt idx="6281">6.4000000000000004</cx:pt>
          <cx:pt idx="6282">7.4000000000000004</cx:pt>
          <cx:pt idx="6283">6.9000000000000004</cx:pt>
          <cx:pt idx="6284">7.2000000000000002</cx:pt>
          <cx:pt idx="6285">6.4000000000000004</cx:pt>
          <cx:pt idx="6286">7.5999999999999996</cx:pt>
          <cx:pt idx="6287">7.2999999999999998</cx:pt>
          <cx:pt idx="6288">6.5</cx:pt>
          <cx:pt idx="6289">7.4000000000000004</cx:pt>
          <cx:pt idx="6290">7.0999999999999996</cx:pt>
          <cx:pt idx="6291">6.7000000000000002</cx:pt>
          <cx:pt idx="6292">8.1999999999999993</cx:pt>
          <cx:pt idx="6293">7.7999999999999998</cx:pt>
          <cx:pt idx="6294">6.2999999999999998</cx:pt>
          <cx:pt idx="6295">6.4000000000000004</cx:pt>
          <cx:pt idx="6296">8.3000000000000007</cx:pt>
          <cx:pt idx="6297">7.5</cx:pt>
          <cx:pt idx="6298">8.1999999999999993</cx:pt>
          <cx:pt idx="6299">5.9000000000000004</cx:pt>
          <cx:pt idx="6300">7.5999999999999996</cx:pt>
          <cx:pt idx="6301">7.0999999999999996</cx:pt>
          <cx:pt idx="6302">6.0999999999999996</cx:pt>
          <cx:pt idx="6303">7.7000000000000002</cx:pt>
          <cx:pt idx="6304">6.0999999999999996</cx:pt>
          <cx:pt idx="6305">7</cx:pt>
          <cx:pt idx="6306">7.2000000000000002</cx:pt>
          <cx:pt idx="6307">8.0999999999999996</cx:pt>
          <cx:pt idx="6308">6.7999999999999998</cx:pt>
          <cx:pt idx="6309">5.2999999999999998</cx:pt>
          <cx:pt idx="6310">6.7000000000000002</cx:pt>
          <cx:pt idx="6311">7.2999999999999998</cx:pt>
          <cx:pt idx="6312">7.5</cx:pt>
          <cx:pt idx="6313">5.7999999999999998</cx:pt>
          <cx:pt idx="6314">7.2999999999999998</cx:pt>
          <cx:pt idx="6315">7</cx:pt>
          <cx:pt idx="6316">7.2999999999999998</cx:pt>
          <cx:pt idx="6317">6.9000000000000004</cx:pt>
          <cx:pt idx="6318">7</cx:pt>
          <cx:pt idx="6319">6.7999999999999998</cx:pt>
          <cx:pt idx="6320">7.2999999999999998</cx:pt>
          <cx:pt idx="6321">6.5999999999999996</cx:pt>
          <cx:pt idx="6322">8.5</cx:pt>
          <cx:pt idx="6323">6.2999999999999998</cx:pt>
          <cx:pt idx="6324">7.5</cx:pt>
          <cx:pt idx="6325">6.0999999999999996</cx:pt>
          <cx:pt idx="6326">7.7000000000000002</cx:pt>
          <cx:pt idx="6327">8.5999999999999996</cx:pt>
          <cx:pt idx="6328">7.2000000000000002</cx:pt>
          <cx:pt idx="6329">5.4000000000000004</cx:pt>
          <cx:pt idx="6330">6.7000000000000002</cx:pt>
          <cx:pt idx="6331">5.7999999999999998</cx:pt>
          <cx:pt idx="6332">7.4000000000000004</cx:pt>
          <cx:pt idx="6333">8.8000000000000007</cx:pt>
          <cx:pt idx="6334">7.2999999999999998</cx:pt>
          <cx:pt idx="6335">6.2000000000000002</cx:pt>
          <cx:pt idx="6336">7.5</cx:pt>
          <cx:pt idx="6337">7.0999999999999996</cx:pt>
          <cx:pt idx="6338">8.4000000000000004</cx:pt>
          <cx:pt idx="6339">6.4000000000000004</cx:pt>
          <cx:pt idx="6340">6.5999999999999996</cx:pt>
          <cx:pt idx="6341">8.3000000000000007</cx:pt>
          <cx:pt idx="6342">7.7999999999999998</cx:pt>
          <cx:pt idx="6343">6.2000000000000002</cx:pt>
          <cx:pt idx="6344">7.2999999999999998</cx:pt>
          <cx:pt idx="6345">6.5</cx:pt>
          <cx:pt idx="6346">8.5999999999999996</cx:pt>
          <cx:pt idx="6347">7.5</cx:pt>
          <cx:pt idx="6348">5.9000000000000004</cx:pt>
          <cx:pt idx="6349">6.7999999999999998</cx:pt>
          <cx:pt idx="6350">7.4000000000000004</cx:pt>
          <cx:pt idx="6351">5.7000000000000002</cx:pt>
          <cx:pt idx="6352">5.7999999999999998</cx:pt>
          <cx:pt idx="6353">6.4000000000000004</cx:pt>
          <cx:pt idx="6354">8.9000000000000004</cx:pt>
          <cx:pt idx="6355">5.2999999999999998</cx:pt>
          <cx:pt idx="6356">5.5999999999999996</cx:pt>
          <cx:pt idx="6357">6.7000000000000002</cx:pt>
          <cx:pt idx="6358">7</cx:pt>
          <cx:pt idx="6359">7.7000000000000002</cx:pt>
          <cx:pt idx="6360">7.7000000000000002</cx:pt>
          <cx:pt idx="6361">7.7000000000000002</cx:pt>
          <cx:pt idx="6362">6.5</cx:pt>
          <cx:pt idx="6363">6.5999999999999996</cx:pt>
          <cx:pt idx="6364">6.7000000000000002</cx:pt>
          <cx:pt idx="6365">7.7999999999999998</cx:pt>
          <cx:pt idx="6366">6.4000000000000004</cx:pt>
          <cx:pt idx="6367">6.2999999999999998</cx:pt>
          <cx:pt idx="6368">7</cx:pt>
          <cx:pt idx="6369">7.5</cx:pt>
          <cx:pt idx="6370">8</cx:pt>
          <cx:pt idx="6371">7.4000000000000004</cx:pt>
          <cx:pt idx="6372">8.0999999999999996</cx:pt>
          <cx:pt idx="6373">6.0999999999999996</cx:pt>
          <cx:pt idx="6374">7.7000000000000002</cx:pt>
          <cx:pt idx="6375">8</cx:pt>
          <cx:pt idx="6376">6.2999999999999998</cx:pt>
          <cx:pt idx="6377">7.7999999999999998</cx:pt>
          <cx:pt idx="6378">8.1999999999999993</cx:pt>
          <cx:pt idx="6379">8.4000000000000004</cx:pt>
          <cx:pt idx="6380">5.4000000000000004</cx:pt>
          <cx:pt idx="6381">6.7999999999999998</cx:pt>
          <cx:pt idx="6382">8.1999999999999993</cx:pt>
          <cx:pt idx="6383">7.4000000000000004</cx:pt>
          <cx:pt idx="6384">8.1999999999999993</cx:pt>
          <cx:pt idx="6385">6.7999999999999998</cx:pt>
          <cx:pt idx="6386">6.9000000000000004</cx:pt>
          <cx:pt idx="6387">6.5</cx:pt>
          <cx:pt idx="6388">7</cx:pt>
          <cx:pt idx="6389">8</cx:pt>
          <cx:pt idx="6390">6.5999999999999996</cx:pt>
          <cx:pt idx="6391">7.4000000000000004</cx:pt>
          <cx:pt idx="6392">8.3000000000000007</cx:pt>
          <cx:pt idx="6393">7.0999999999999996</cx:pt>
          <cx:pt idx="6394">6.0999999999999996</cx:pt>
          <cx:pt idx="6395">8</cx:pt>
          <cx:pt idx="6396">7.7999999999999998</cx:pt>
          <cx:pt idx="6397">8.0999999999999996</cx:pt>
          <cx:pt idx="6398">6.2999999999999998</cx:pt>
          <cx:pt idx="6399">7.4000000000000004</cx:pt>
          <cx:pt idx="6400">7.2000000000000002</cx:pt>
          <cx:pt idx="6401">8.5</cx:pt>
          <cx:pt idx="6402">6.2000000000000002</cx:pt>
          <cx:pt idx="6403">7.7000000000000002</cx:pt>
          <cx:pt idx="6404">6.2999999999999998</cx:pt>
          <cx:pt idx="6405">6.7000000000000002</cx:pt>
          <cx:pt idx="6406">7.5</cx:pt>
          <cx:pt idx="6407">6</cx:pt>
          <cx:pt idx="6408">7.5999999999999996</cx:pt>
          <cx:pt idx="6409">6.2999999999999998</cx:pt>
          <cx:pt idx="6410">8.1999999999999993</cx:pt>
          <cx:pt idx="6411">8</cx:pt>
          <cx:pt idx="6412">7.5</cx:pt>
          <cx:pt idx="6413">7</cx:pt>
          <cx:pt idx="6414">7.2000000000000002</cx:pt>
          <cx:pt idx="6415">8.5</cx:pt>
          <cx:pt idx="6416">6.7999999999999998</cx:pt>
          <cx:pt idx="6417">7.5999999999999996</cx:pt>
          <cx:pt idx="6418">7.7000000000000002</cx:pt>
          <cx:pt idx="6419">6.7000000000000002</cx:pt>
          <cx:pt idx="6420">7.0999999999999996</cx:pt>
          <cx:pt idx="6421">6.5</cx:pt>
          <cx:pt idx="6422">6.9000000000000004</cx:pt>
          <cx:pt idx="6423">8.8000000000000007</cx:pt>
          <cx:pt idx="6424">8</cx:pt>
          <cx:pt idx="6425">7.7999999999999998</cx:pt>
          <cx:pt idx="6426">7.5</cx:pt>
          <cx:pt idx="6427">7.2999999999999998</cx:pt>
          <cx:pt idx="6428">7.9000000000000004</cx:pt>
          <cx:pt idx="6429">7.9000000000000004</cx:pt>
          <cx:pt idx="6430">7.0999999999999996</cx:pt>
          <cx:pt idx="6431">7.4000000000000004</cx:pt>
          <cx:pt idx="6432">7</cx:pt>
          <cx:pt idx="6433">5.5999999999999996</cx:pt>
          <cx:pt idx="6434">7.7000000000000002</cx:pt>
          <cx:pt idx="6435">6.2999999999999998</cx:pt>
          <cx:pt idx="6436">7.2999999999999998</cx:pt>
          <cx:pt idx="6437">8.5</cx:pt>
          <cx:pt idx="6438">7.2000000000000002</cx:pt>
          <cx:pt idx="6439">6.5999999999999996</cx:pt>
          <cx:pt idx="6440">6.4000000000000004</cx:pt>
          <cx:pt idx="6441">8.3000000000000007</cx:pt>
          <cx:pt idx="6442">8.1999999999999993</cx:pt>
          <cx:pt idx="6443">5.7000000000000002</cx:pt>
          <cx:pt idx="6444">6.4000000000000004</cx:pt>
          <cx:pt idx="6445">6.5999999999999996</cx:pt>
          <cx:pt idx="6446">7.5999999999999996</cx:pt>
          <cx:pt idx="6447">8.0999999999999996</cx:pt>
          <cx:pt idx="6448">7.9000000000000004</cx:pt>
          <cx:pt idx="6449">7.4000000000000004</cx:pt>
          <cx:pt idx="6450">5.7000000000000002</cx:pt>
          <cx:pt idx="6451">6.2000000000000002</cx:pt>
          <cx:pt idx="6452">7.0999999999999996</cx:pt>
          <cx:pt idx="6453">7.2000000000000002</cx:pt>
          <cx:pt idx="6454">6.7999999999999998</cx:pt>
          <cx:pt idx="6455">7.9000000000000004</cx:pt>
          <cx:pt idx="6456">6.7000000000000002</cx:pt>
          <cx:pt idx="6457">7.9000000000000004</cx:pt>
          <cx:pt idx="6458">6.5999999999999996</cx:pt>
          <cx:pt idx="6459">7.4000000000000004</cx:pt>
          <cx:pt idx="6460">7</cx:pt>
          <cx:pt idx="6461">7.0999999999999996</cx:pt>
          <cx:pt idx="6462">6.5999999999999996</cx:pt>
          <cx:pt idx="6463">7.5</cx:pt>
          <cx:pt idx="6464">7.5</cx:pt>
          <cx:pt idx="6465">6.5</cx:pt>
          <cx:pt idx="6466">7.2000000000000002</cx:pt>
          <cx:pt idx="6467">6.4000000000000004</cx:pt>
          <cx:pt idx="6468">7.2000000000000002</cx:pt>
          <cx:pt idx="6469">6.2000000000000002</cx:pt>
          <cx:pt idx="6470">7.4000000000000004</cx:pt>
          <cx:pt idx="6471">6.9000000000000004</cx:pt>
          <cx:pt idx="6472">7.4000000000000004</cx:pt>
          <cx:pt idx="6473">6.0999999999999996</cx:pt>
          <cx:pt idx="6474">6.2999999999999998</cx:pt>
          <cx:pt idx="6475">8.3000000000000007</cx:pt>
          <cx:pt idx="6476">7.0999999999999996</cx:pt>
          <cx:pt idx="6477">7.0999999999999996</cx:pt>
          <cx:pt idx="6478">8.8000000000000007</cx:pt>
          <cx:pt idx="6479">7.9000000000000004</cx:pt>
          <cx:pt idx="6480">6.0999999999999996</cx:pt>
          <cx:pt idx="6481">7.2000000000000002</cx:pt>
          <cx:pt idx="6482">6.9000000000000004</cx:pt>
          <cx:pt idx="6483">8.6999999999999993</cx:pt>
          <cx:pt idx="6484">6.4000000000000004</cx:pt>
          <cx:pt idx="6485">6.7999999999999998</cx:pt>
          <cx:pt idx="6486">7.7000000000000002</cx:pt>
          <cx:pt idx="6487">6.5999999999999996</cx:pt>
          <cx:pt idx="6488">7</cx:pt>
          <cx:pt idx="6489">7.2000000000000002</cx:pt>
          <cx:pt idx="6490">7.5</cx:pt>
          <cx:pt idx="6491">7.7999999999999998</cx:pt>
          <cx:pt idx="6492">6.9000000000000004</cx:pt>
          <cx:pt idx="6493">7.2000000000000002</cx:pt>
          <cx:pt idx="6494">5.7999999999999998</cx:pt>
          <cx:pt idx="6495">7.5999999999999996</cx:pt>
          <cx:pt idx="6496">6.0999999999999996</cx:pt>
          <cx:pt idx="6497">6.7000000000000002</cx:pt>
          <cx:pt idx="6498">7.7000000000000002</cx:pt>
          <cx:pt idx="6499">7.2999999999999998</cx:pt>
          <cx:pt idx="6500">7.9000000000000004</cx:pt>
          <cx:pt idx="6501">7.5</cx:pt>
          <cx:pt idx="6502">8.5</cx:pt>
          <cx:pt idx="6503">6.4000000000000004</cx:pt>
          <cx:pt idx="6504">7.0999999999999996</cx:pt>
          <cx:pt idx="6505">6.5</cx:pt>
          <cx:pt idx="6506">7.5999999999999996</cx:pt>
          <cx:pt idx="6507">7.5999999999999996</cx:pt>
          <cx:pt idx="6508">7.2999999999999998</cx:pt>
          <cx:pt idx="6509">7.5</cx:pt>
          <cx:pt idx="6510">4.5</cx:pt>
          <cx:pt idx="6511">6.7999999999999998</cx:pt>
          <cx:pt idx="6512">7.7000000000000002</cx:pt>
          <cx:pt idx="6513">7.7000000000000002</cx:pt>
          <cx:pt idx="6514">7.9000000000000004</cx:pt>
          <cx:pt idx="6515">7.2999999999999998</cx:pt>
          <cx:pt idx="6516">7.0999999999999996</cx:pt>
          <cx:pt idx="6517">8.3000000000000007</cx:pt>
          <cx:pt idx="6518">7.5</cx:pt>
          <cx:pt idx="6519">6.2999999999999998</cx:pt>
          <cx:pt idx="6520">8.5</cx:pt>
          <cx:pt idx="6521">5.9000000000000004</cx:pt>
          <cx:pt idx="6522">7.7000000000000002</cx:pt>
          <cx:pt idx="6523">6.2999999999999998</cx:pt>
          <cx:pt idx="6524">6.7999999999999998</cx:pt>
          <cx:pt idx="6525">7.2999999999999998</cx:pt>
          <cx:pt idx="6526">7.2999999999999998</cx:pt>
          <cx:pt idx="6527">6.7999999999999998</cx:pt>
          <cx:pt idx="6528">7.2999999999999998</cx:pt>
          <cx:pt idx="6529">7.7000000000000002</cx:pt>
          <cx:pt idx="6530">8.6999999999999993</cx:pt>
          <cx:pt idx="6531">6.7999999999999998</cx:pt>
          <cx:pt idx="6532">8</cx:pt>
          <cx:pt idx="6533">7.0999999999999996</cx:pt>
          <cx:pt idx="6534">6.0999999999999996</cx:pt>
          <cx:pt idx="6535">5.7999999999999998</cx:pt>
          <cx:pt idx="6536">7.5999999999999996</cx:pt>
          <cx:pt idx="6537">7</cx:pt>
          <cx:pt idx="6538">6.4000000000000004</cx:pt>
          <cx:pt idx="6539">7.7999999999999998</cx:pt>
          <cx:pt idx="6540">6.2999999999999998</cx:pt>
          <cx:pt idx="6541">7.5</cx:pt>
          <cx:pt idx="6542">7.0999999999999996</cx:pt>
          <cx:pt idx="6543">8</cx:pt>
          <cx:pt idx="6544">7</cx:pt>
          <cx:pt idx="6545">8.0999999999999996</cx:pt>
          <cx:pt idx="6546">7.4000000000000004</cx:pt>
          <cx:pt idx="6547">5.5999999999999996</cx:pt>
          <cx:pt idx="6548">7.2999999999999998</cx:pt>
          <cx:pt idx="6549">7.0999999999999996</cx:pt>
          <cx:pt idx="6550">7.0999999999999996</cx:pt>
          <cx:pt idx="6551">6.7000000000000002</cx:pt>
          <cx:pt idx="6552">6.9000000000000004</cx:pt>
          <cx:pt idx="6553">6.5999999999999996</cx:pt>
          <cx:pt idx="6554">7.2000000000000002</cx:pt>
          <cx:pt idx="6555">6.2999999999999998</cx:pt>
          <cx:pt idx="6556">6.0999999999999996</cx:pt>
          <cx:pt idx="6557">7.7000000000000002</cx:pt>
          <cx:pt idx="6558">7.2999999999999998</cx:pt>
          <cx:pt idx="6559">7.4000000000000004</cx:pt>
          <cx:pt idx="6560">7</cx:pt>
          <cx:pt idx="6561">7.2999999999999998</cx:pt>
          <cx:pt idx="6562">7.5999999999999996</cx:pt>
          <cx:pt idx="6563">6.7999999999999998</cx:pt>
          <cx:pt idx="6564">7.2999999999999998</cx:pt>
          <cx:pt idx="6565">6.9000000000000004</cx:pt>
          <cx:pt idx="6566">6.7000000000000002</cx:pt>
          <cx:pt idx="6567">6.5999999999999996</cx:pt>
          <cx:pt idx="6568">5.7999999999999998</cx:pt>
          <cx:pt idx="6569">6.7999999999999998</cx:pt>
          <cx:pt idx="6570">7.5</cx:pt>
          <cx:pt idx="6571">6.2999999999999998</cx:pt>
          <cx:pt idx="6572">7</cx:pt>
          <cx:pt idx="6573">6.4000000000000004</cx:pt>
          <cx:pt idx="6574">7.2000000000000002</cx:pt>
          <cx:pt idx="6575">6.0999999999999996</cx:pt>
          <cx:pt idx="6576">6.5999999999999996</cx:pt>
          <cx:pt idx="6577">5.2999999999999998</cx:pt>
          <cx:pt idx="6578">8.3000000000000007</cx:pt>
          <cx:pt idx="6579">7.5</cx:pt>
          <cx:pt idx="6580">6.2000000000000002</cx:pt>
          <cx:pt idx="6581">7.5999999999999996</cx:pt>
          <cx:pt idx="6582">6.7999999999999998</cx:pt>
          <cx:pt idx="6583">6.4000000000000004</cx:pt>
          <cx:pt idx="6584">6.9000000000000004</cx:pt>
          <cx:pt idx="6585">7</cx:pt>
          <cx:pt idx="6586">6.7000000000000002</cx:pt>
          <cx:pt idx="6587">7.2999999999999998</cx:pt>
          <cx:pt idx="6588">7.7000000000000002</cx:pt>
          <cx:pt idx="6589">6.2000000000000002</cx:pt>
          <cx:pt idx="6590">7.2000000000000002</cx:pt>
          <cx:pt idx="6591">7.5999999999999996</cx:pt>
          <cx:pt idx="6592">7</cx:pt>
          <cx:pt idx="6593">7.5</cx:pt>
          <cx:pt idx="6594">7.9000000000000004</cx:pt>
          <cx:pt idx="6595">6.4000000000000004</cx:pt>
          <cx:pt idx="6596">5.7000000000000002</cx:pt>
          <cx:pt idx="6597">8.5999999999999996</cx:pt>
          <cx:pt idx="6598">7.4000000000000004</cx:pt>
          <cx:pt idx="6599">7.9000000000000004</cx:pt>
          <cx:pt idx="6600">6</cx:pt>
          <cx:pt idx="6601">8</cx:pt>
          <cx:pt idx="6602">6.4000000000000004</cx:pt>
          <cx:pt idx="6603">6.7999999999999998</cx:pt>
          <cx:pt idx="6604">6.5999999999999996</cx:pt>
          <cx:pt idx="6605">8</cx:pt>
          <cx:pt idx="6606">7.4000000000000004</cx:pt>
          <cx:pt idx="6607">7.2999999999999998</cx:pt>
          <cx:pt idx="6608">7.5999999999999996</cx:pt>
          <cx:pt idx="6609">7.5</cx:pt>
          <cx:pt idx="6610">8</cx:pt>
          <cx:pt idx="6611">8</cx:pt>
          <cx:pt idx="6612">8.1999999999999993</cx:pt>
          <cx:pt idx="6613">7.9000000000000004</cx:pt>
          <cx:pt idx="6614">8.3000000000000007</cx:pt>
          <cx:pt idx="6615">7.4000000000000004</cx:pt>
          <cx:pt idx="6616">6.9000000000000004</cx:pt>
          <cx:pt idx="6617">7.7999999999999998</cx:pt>
          <cx:pt idx="6618">8.9000000000000004</cx:pt>
          <cx:pt idx="6619">6</cx:pt>
          <cx:pt idx="6620">8.3000000000000007</cx:pt>
          <cx:pt idx="6621">7.5999999999999996</cx:pt>
          <cx:pt idx="6622">6.4000000000000004</cx:pt>
          <cx:pt idx="6623">8.3000000000000007</cx:pt>
          <cx:pt idx="6624">6.5</cx:pt>
          <cx:pt idx="6625">7.7999999999999998</cx:pt>
          <cx:pt idx="6626">7.2999999999999998</cx:pt>
          <cx:pt idx="6627">8.0999999999999996</cx:pt>
          <cx:pt idx="6628">8.1999999999999993</cx:pt>
          <cx:pt idx="6629">7.2000000000000002</cx:pt>
          <cx:pt idx="6630">7.7000000000000002</cx:pt>
          <cx:pt idx="6631">7.5</cx:pt>
          <cx:pt idx="6632">7.9000000000000004</cx:pt>
          <cx:pt idx="6633">6.5999999999999996</cx:pt>
          <cx:pt idx="6634">7.5</cx:pt>
          <cx:pt idx="6635">7.2000000000000002</cx:pt>
          <cx:pt idx="6636">6.9000000000000004</cx:pt>
          <cx:pt idx="6637">7.7999999999999998</cx:pt>
          <cx:pt idx="6638">6.7999999999999998</cx:pt>
          <cx:pt idx="6639">5.0999999999999996</cx:pt>
          <cx:pt idx="6640">5.4000000000000004</cx:pt>
          <cx:pt idx="6641">7.2000000000000002</cx:pt>
          <cx:pt idx="6642">8.1999999999999993</cx:pt>
          <cx:pt idx="6643">6.9000000000000004</cx:pt>
          <cx:pt idx="6644">5.7999999999999998</cx:pt>
          <cx:pt idx="6645">6.9000000000000004</cx:pt>
          <cx:pt idx="6646">7.7999999999999998</cx:pt>
          <cx:pt idx="6647">4.9000000000000004</cx:pt>
          <cx:pt idx="6648">8.4000000000000004</cx:pt>
          <cx:pt idx="6649">6.5</cx:pt>
          <cx:pt idx="6650">7.0999999999999996</cx:pt>
          <cx:pt idx="6651">7</cx:pt>
          <cx:pt idx="6652">6.9000000000000004</cx:pt>
          <cx:pt idx="6653">7.7999999999999998</cx:pt>
          <cx:pt idx="6654">7.9000000000000004</cx:pt>
          <cx:pt idx="6655">6.2000000000000002</cx:pt>
          <cx:pt idx="6656">6.7999999999999998</cx:pt>
          <cx:pt idx="6657">7.5</cx:pt>
          <cx:pt idx="6658">6.2000000000000002</cx:pt>
          <cx:pt idx="6659">8.4000000000000004</cx:pt>
          <cx:pt idx="6660">7</cx:pt>
          <cx:pt idx="6661">7.7999999999999998</cx:pt>
          <cx:pt idx="6662">6.7999999999999998</cx:pt>
          <cx:pt idx="6663">7.0999999999999996</cx:pt>
          <cx:pt idx="6664">5.7999999999999998</cx:pt>
          <cx:pt idx="6665">8.1999999999999993</cx:pt>
          <cx:pt idx="6666">7.4000000000000004</cx:pt>
          <cx:pt idx="6667">7</cx:pt>
          <cx:pt idx="6668">8.6999999999999993</cx:pt>
          <cx:pt idx="6669">5.2000000000000002</cx:pt>
          <cx:pt idx="6670">6.5</cx:pt>
          <cx:pt idx="6671">5.7999999999999998</cx:pt>
          <cx:pt idx="6672">8.3000000000000007</cx:pt>
          <cx:pt idx="6673">6.0999999999999996</cx:pt>
          <cx:pt idx="6674">7.5</cx:pt>
          <cx:pt idx="6675">5.7999999999999998</cx:pt>
          <cx:pt idx="6676">7.0999999999999996</cx:pt>
          <cx:pt idx="6677">6.4000000000000004</cx:pt>
          <cx:pt idx="6678">5.2999999999999998</cx:pt>
          <cx:pt idx="6679">7.7999999999999998</cx:pt>
          <cx:pt idx="6680">8.3000000000000007</cx:pt>
          <cx:pt idx="6681">7</cx:pt>
          <cx:pt idx="6682">6.7999999999999998</cx:pt>
          <cx:pt idx="6683">7.7999999999999998</cx:pt>
          <cx:pt idx="6684">7.7999999999999998</cx:pt>
          <cx:pt idx="6685">6.5</cx:pt>
          <cx:pt idx="6686">6.5999999999999996</cx:pt>
          <cx:pt idx="6687">5.4000000000000004</cx:pt>
          <cx:pt idx="6688">6.2999999999999998</cx:pt>
          <cx:pt idx="6689">6.4000000000000004</cx:pt>
          <cx:pt idx="6690">7.2999999999999998</cx:pt>
          <cx:pt idx="6691">6.4000000000000004</cx:pt>
          <cx:pt idx="6692">7.9000000000000004</cx:pt>
          <cx:pt idx="6693">8.8000000000000007</cx:pt>
          <cx:pt idx="6694">6.4000000000000004</cx:pt>
          <cx:pt idx="6695">7.5999999999999996</cx:pt>
          <cx:pt idx="6696">8.4000000000000004</cx:pt>
          <cx:pt idx="6697">6.7000000000000002</cx:pt>
          <cx:pt idx="6698">5.7000000000000002</cx:pt>
          <cx:pt idx="6699">6.4000000000000004</cx:pt>
          <cx:pt idx="6700">6.7000000000000002</cx:pt>
          <cx:pt idx="6701">6</cx:pt>
          <cx:pt idx="6702">7.7000000000000002</cx:pt>
          <cx:pt idx="6703">6.2000000000000002</cx:pt>
          <cx:pt idx="6704">6.7000000000000002</cx:pt>
          <cx:pt idx="6705">8.0999999999999996</cx:pt>
          <cx:pt idx="6706">7.9000000000000004</cx:pt>
          <cx:pt idx="6707">7.7999999999999998</cx:pt>
          <cx:pt idx="6708">5.5</cx:pt>
          <cx:pt idx="6709">7.2000000000000002</cx:pt>
          <cx:pt idx="6710">6.7000000000000002</cx:pt>
          <cx:pt idx="6711">8.4000000000000004</cx:pt>
          <cx:pt idx="6712">6.7000000000000002</cx:pt>
          <cx:pt idx="6713">7.2999999999999998</cx:pt>
          <cx:pt idx="6714">5</cx:pt>
          <cx:pt idx="6715">7.4000000000000004</cx:pt>
          <cx:pt idx="6716">5.7000000000000002</cx:pt>
          <cx:pt idx="6717">5.7999999999999998</cx:pt>
          <cx:pt idx="6718">6.2999999999999998</cx:pt>
          <cx:pt idx="6719">7.7999999999999998</cx:pt>
          <cx:pt idx="6720">6.9000000000000004</cx:pt>
          <cx:pt idx="6721">7.7999999999999998</cx:pt>
          <cx:pt idx="6722">8</cx:pt>
          <cx:pt idx="6723">5.7000000000000002</cx:pt>
          <cx:pt idx="6724">6.7000000000000002</cx:pt>
          <cx:pt idx="6725">7.2999999999999998</cx:pt>
          <cx:pt idx="6726">6.7999999999999998</cx:pt>
          <cx:pt idx="6727">4.9000000000000004</cx:pt>
          <cx:pt idx="6728">8.4000000000000004</cx:pt>
          <cx:pt idx="6729">7.7000000000000002</cx:pt>
          <cx:pt idx="6730">7.7000000000000002</cx:pt>
          <cx:pt idx="6731">7.2000000000000002</cx:pt>
          <cx:pt idx="6732">6.0999999999999996</cx:pt>
          <cx:pt idx="6733">7.5</cx:pt>
          <cx:pt idx="6734">5.7000000000000002</cx:pt>
          <cx:pt idx="6735">7.2000000000000002</cx:pt>
          <cx:pt idx="6736">7.4000000000000004</cx:pt>
          <cx:pt idx="6737">5.5999999999999996</cx:pt>
          <cx:pt idx="6738">7.2999999999999998</cx:pt>
          <cx:pt idx="6739">6.5999999999999996</cx:pt>
          <cx:pt idx="6740">6.5</cx:pt>
          <cx:pt idx="6741">6.2999999999999998</cx:pt>
          <cx:pt idx="6742">8.6999999999999993</cx:pt>
          <cx:pt idx="6743">7</cx:pt>
          <cx:pt idx="6744">6.0999999999999996</cx:pt>
          <cx:pt idx="6745">6.4000000000000004</cx:pt>
          <cx:pt idx="6746">6.7000000000000002</cx:pt>
          <cx:pt idx="6747">7.2999999999999998</cx:pt>
          <cx:pt idx="6748">6.4000000000000004</cx:pt>
          <cx:pt idx="6749">6</cx:pt>
          <cx:pt idx="6750">7</cx:pt>
          <cx:pt idx="6751">7.0999999999999996</cx:pt>
          <cx:pt idx="6752">5.5</cx:pt>
          <cx:pt idx="6753">7.7000000000000002</cx:pt>
          <cx:pt idx="6754">7.5</cx:pt>
          <cx:pt idx="6755">7.5</cx:pt>
          <cx:pt idx="6756">8.1999999999999993</cx:pt>
          <cx:pt idx="6757">7.0999999999999996</cx:pt>
          <cx:pt idx="6758">6.5999999999999996</cx:pt>
          <cx:pt idx="6759">7.9000000000000004</cx:pt>
          <cx:pt idx="6760">7.2999999999999998</cx:pt>
          <cx:pt idx="6761">5.2000000000000002</cx:pt>
          <cx:pt idx="6762">7</cx:pt>
          <cx:pt idx="6763">7.7999999999999998</cx:pt>
          <cx:pt idx="6764">7.2999999999999998</cx:pt>
          <cx:pt idx="6765">7.0999999999999996</cx:pt>
          <cx:pt idx="6766">7.0999999999999996</cx:pt>
          <cx:pt idx="6767">8.5999999999999996</cx:pt>
          <cx:pt idx="6768">8.3000000000000007</cx:pt>
          <cx:pt idx="6769">6.2000000000000002</cx:pt>
          <cx:pt idx="6770">6.0999999999999996</cx:pt>
          <cx:pt idx="6771">6.4000000000000004</cx:pt>
          <cx:pt idx="6772">5.2000000000000002</cx:pt>
          <cx:pt idx="6773">7.4000000000000004</cx:pt>
          <cx:pt idx="6774">5.0999999999999996</cx:pt>
          <cx:pt idx="6775">7.0999999999999996</cx:pt>
          <cx:pt idx="6776">6.0999999999999996</cx:pt>
          <cx:pt idx="6777">7</cx:pt>
          <cx:pt idx="6778">4.5</cx:pt>
          <cx:pt idx="6779">6.0999999999999996</cx:pt>
          <cx:pt idx="6780">7.4000000000000004</cx:pt>
          <cx:pt idx="6781">7.4000000000000004</cx:pt>
          <cx:pt idx="6782">7</cx:pt>
          <cx:pt idx="6783">7.2999999999999998</cx:pt>
          <cx:pt idx="6784">7.2000000000000002</cx:pt>
          <cx:pt idx="6785">7.2000000000000002</cx:pt>
          <cx:pt idx="6786">6.7000000000000002</cx:pt>
          <cx:pt idx="6787">8.0999999999999996</cx:pt>
          <cx:pt idx="6788">6.5999999999999996</cx:pt>
          <cx:pt idx="6789">5.2999999999999998</cx:pt>
          <cx:pt idx="6790">6.5999999999999996</cx:pt>
          <cx:pt idx="6791">6.5</cx:pt>
          <cx:pt idx="6792">7.2000000000000002</cx:pt>
          <cx:pt idx="6793">8</cx:pt>
          <cx:pt idx="6794">5.2999999999999998</cx:pt>
          <cx:pt idx="6795">8.6999999999999993</cx:pt>
          <cx:pt idx="6796">5.5999999999999996</cx:pt>
          <cx:pt idx="6797">7.4000000000000004</cx:pt>
          <cx:pt idx="6798">8.4000000000000004</cx:pt>
          <cx:pt idx="6799">5.7000000000000002</cx:pt>
          <cx:pt idx="6800">6.7999999999999998</cx:pt>
          <cx:pt idx="6801">7.9000000000000004</cx:pt>
          <cx:pt idx="6802">6.2000000000000002</cx:pt>
          <cx:pt idx="6803">7.0999999999999996</cx:pt>
          <cx:pt idx="6804">7.5</cx:pt>
          <cx:pt idx="6805">6.2999999999999998</cx:pt>
          <cx:pt idx="6806">6.9000000000000004</cx:pt>
          <cx:pt idx="6807">4.2000000000000002</cx:pt>
          <cx:pt idx="6808">6.7000000000000002</cx:pt>
          <cx:pt idx="6809">6.4000000000000004</cx:pt>
          <cx:pt idx="6810">7.4000000000000004</cx:pt>
          <cx:pt idx="6811">8.6999999999999993</cx:pt>
          <cx:pt idx="6812">7.7999999999999998</cx:pt>
          <cx:pt idx="6813">6.5</cx:pt>
          <cx:pt idx="6814">5.7000000000000002</cx:pt>
          <cx:pt idx="6815">6.9000000000000004</cx:pt>
          <cx:pt idx="6816">8.9000000000000004</cx:pt>
          <cx:pt idx="6817">7.5999999999999996</cx:pt>
          <cx:pt idx="6818">8.3000000000000007</cx:pt>
          <cx:pt idx="6819">7.0999999999999996</cx:pt>
          <cx:pt idx="6820">6.9000000000000004</cx:pt>
          <cx:pt idx="6821">6.9000000000000004</cx:pt>
          <cx:pt idx="6822">7</cx:pt>
          <cx:pt idx="6823">7.0999999999999996</cx:pt>
          <cx:pt idx="6824">8.0999999999999996</cx:pt>
          <cx:pt idx="6825">5.5999999999999996</cx:pt>
          <cx:pt idx="6826">6.7000000000000002</cx:pt>
          <cx:pt idx="6827">7.0999999999999996</cx:pt>
          <cx:pt idx="6828">7.0999999999999996</cx:pt>
          <cx:pt idx="6829">6.5</cx:pt>
          <cx:pt idx="6830">6.5</cx:pt>
          <cx:pt idx="6831">7.2000000000000002</cx:pt>
          <cx:pt idx="6832">6</cx:pt>
          <cx:pt idx="6833">6.5999999999999996</cx:pt>
          <cx:pt idx="6834">7.2999999999999998</cx:pt>
          <cx:pt idx="6835">7.2000000000000002</cx:pt>
          <cx:pt idx="6836">6.0999999999999996</cx:pt>
          <cx:pt idx="6837">6.7000000000000002</cx:pt>
          <cx:pt idx="6838">7.4000000000000004</cx:pt>
          <cx:pt idx="6839">7.2000000000000002</cx:pt>
          <cx:pt idx="6840">8.3000000000000007</cx:pt>
          <cx:pt idx="6841">6.5999999999999996</cx:pt>
          <cx:pt idx="6842">6.5999999999999996</cx:pt>
          <cx:pt idx="6843">6.7999999999999998</cx:pt>
          <cx:pt idx="6844">7.5</cx:pt>
          <cx:pt idx="6845">8.3000000000000007</cx:pt>
          <cx:pt idx="6846">7.7000000000000002</cx:pt>
          <cx:pt idx="6847">8.5999999999999996</cx:pt>
          <cx:pt idx="6848">7.2999999999999998</cx:pt>
          <cx:pt idx="6849">7.2000000000000002</cx:pt>
          <cx:pt idx="6850">7.2999999999999998</cx:pt>
          <cx:pt idx="6851">6.5</cx:pt>
          <cx:pt idx="6852">7.9000000000000004</cx:pt>
          <cx:pt idx="6853">7.2999999999999998</cx:pt>
          <cx:pt idx="6854">7.7000000000000002</cx:pt>
          <cx:pt idx="6855">8.3000000000000007</cx:pt>
          <cx:pt idx="6856">6.4000000000000004</cx:pt>
          <cx:pt idx="6857">7.2000000000000002</cx:pt>
          <cx:pt idx="6858">8.4000000000000004</cx:pt>
          <cx:pt idx="6859">6.5</cx:pt>
          <cx:pt idx="6860">6.7000000000000002</cx:pt>
          <cx:pt idx="6861">7.7000000000000002</cx:pt>
          <cx:pt idx="6862">5.7000000000000002</cx:pt>
          <cx:pt idx="6863">7.5</cx:pt>
          <cx:pt idx="6864">8.1999999999999993</cx:pt>
          <cx:pt idx="6865">7.5</cx:pt>
          <cx:pt idx="6866">7.7000000000000002</cx:pt>
          <cx:pt idx="6867">6.5999999999999996</cx:pt>
          <cx:pt idx="6868">6.7000000000000002</cx:pt>
          <cx:pt idx="6869">6.7000000000000002</cx:pt>
          <cx:pt idx="6870">7.2000000000000002</cx:pt>
          <cx:pt idx="6871">6.5</cx:pt>
          <cx:pt idx="6872">5.7000000000000002</cx:pt>
          <cx:pt idx="6873">7.4000000000000004</cx:pt>
          <cx:pt idx="6874">6.7000000000000002</cx:pt>
          <cx:pt idx="6875">6.7000000000000002</cx:pt>
          <cx:pt idx="6876">7</cx:pt>
          <cx:pt idx="6877">6.7999999999999998</cx:pt>
          <cx:pt idx="6878">6.5</cx:pt>
          <cx:pt idx="6879">6</cx:pt>
          <cx:pt idx="6880">7.9000000000000004</cx:pt>
          <cx:pt idx="6881">7.9000000000000004</cx:pt>
          <cx:pt idx="6882">7.2000000000000002</cx:pt>
          <cx:pt idx="6883">5.2000000000000002</cx:pt>
          <cx:pt idx="6884">6.9000000000000004</cx:pt>
          <cx:pt idx="6885">8.3000000000000007</cx:pt>
          <cx:pt idx="6886">5.7000000000000002</cx:pt>
          <cx:pt idx="6887">7.5999999999999996</cx:pt>
          <cx:pt idx="6888">5.9000000000000004</cx:pt>
          <cx:pt idx="6889">5.2999999999999998</cx:pt>
          <cx:pt idx="6890">7.2000000000000002</cx:pt>
          <cx:pt idx="6891">6.5999999999999996</cx:pt>
          <cx:pt idx="6892">7.2999999999999998</cx:pt>
          <cx:pt idx="6893">7.0999999999999996</cx:pt>
          <cx:pt idx="6894">7.2000000000000002</cx:pt>
          <cx:pt idx="6895">8</cx:pt>
          <cx:pt idx="6896">7.4000000000000004</cx:pt>
          <cx:pt idx="6897">7.0999999999999996</cx:pt>
          <cx:pt idx="6898">6.7000000000000002</cx:pt>
          <cx:pt idx="6899">5.4000000000000004</cx:pt>
          <cx:pt idx="6900">7.2999999999999998</cx:pt>
          <cx:pt idx="6901">6.7000000000000002</cx:pt>
          <cx:pt idx="6902">8.6999999999999993</cx:pt>
          <cx:pt idx="6903">6.7000000000000002</cx:pt>
          <cx:pt idx="6904">7.2999999999999998</cx:pt>
          <cx:pt idx="6905">7.7999999999999998</cx:pt>
          <cx:pt idx="6906">6.0999999999999996</cx:pt>
          <cx:pt idx="6907">7.2000000000000002</cx:pt>
          <cx:pt idx="6908">5.2999999999999998</cx:pt>
          <cx:pt idx="6909">7.7000000000000002</cx:pt>
          <cx:pt idx="6910">7.4000000000000004</cx:pt>
          <cx:pt idx="6911">5.7000000000000002</cx:pt>
          <cx:pt idx="6912">6.0999999999999996</cx:pt>
          <cx:pt idx="6913">6.5999999999999996</cx:pt>
          <cx:pt idx="6914">5.0999999999999996</cx:pt>
          <cx:pt idx="6915">8.4000000000000004</cx:pt>
          <cx:pt idx="6916">7.5</cx:pt>
          <cx:pt idx="6917">8.1999999999999993</cx:pt>
          <cx:pt idx="6918">6.2000000000000002</cx:pt>
          <cx:pt idx="6919">7.5</cx:pt>
          <cx:pt idx="6920">7.5</cx:pt>
          <cx:pt idx="6921">8.0999999999999996</cx:pt>
          <cx:pt idx="6922">7.9000000000000004</cx:pt>
          <cx:pt idx="6923">7.5</cx:pt>
          <cx:pt idx="6924">7.2000000000000002</cx:pt>
          <cx:pt idx="6925">5.7999999999999998</cx:pt>
          <cx:pt idx="6926">7.9000000000000004</cx:pt>
          <cx:pt idx="6927">7.0999999999999996</cx:pt>
          <cx:pt idx="6928">5.5999999999999996</cx:pt>
          <cx:pt idx="6929">6.7999999999999998</cx:pt>
          <cx:pt idx="6930">7.7000000000000002</cx:pt>
          <cx:pt idx="6931">7.2999999999999998</cx:pt>
          <cx:pt idx="6932">7.5</cx:pt>
          <cx:pt idx="6933">7.4000000000000004</cx:pt>
          <cx:pt idx="6934">8.3000000000000007</cx:pt>
          <cx:pt idx="6935">8.5</cx:pt>
          <cx:pt idx="6936">8.4000000000000004</cx:pt>
          <cx:pt idx="6937">6.2000000000000002</cx:pt>
          <cx:pt idx="6938">6.9000000000000004</cx:pt>
          <cx:pt idx="6939">5.9000000000000004</cx:pt>
          <cx:pt idx="6940">6.7000000000000002</cx:pt>
          <cx:pt idx="6941">8.5999999999999996</cx:pt>
          <cx:pt idx="6942">7.7000000000000002</cx:pt>
          <cx:pt idx="6943">6.7000000000000002</cx:pt>
          <cx:pt idx="6944">7.2000000000000002</cx:pt>
          <cx:pt idx="6945">6</cx:pt>
          <cx:pt idx="6946">7.9000000000000004</cx:pt>
          <cx:pt idx="6947">7.5</cx:pt>
          <cx:pt idx="6948">7.0999999999999996</cx:pt>
          <cx:pt idx="6949">7.4000000000000004</cx:pt>
          <cx:pt idx="6950">6.2000000000000002</cx:pt>
          <cx:pt idx="6951">8.6999999999999993</cx:pt>
          <cx:pt idx="6952">6.5</cx:pt>
          <cx:pt idx="6953">6.0999999999999996</cx:pt>
          <cx:pt idx="6954">7</cx:pt>
          <cx:pt idx="6955">6.7999999999999998</cx:pt>
          <cx:pt idx="6956">7.7999999999999998</cx:pt>
          <cx:pt idx="6957">7.7000000000000002</cx:pt>
          <cx:pt idx="6958">7.9000000000000004</cx:pt>
          <cx:pt idx="6959">7.0999999999999996</cx:pt>
          <cx:pt idx="6960">6.0999999999999996</cx:pt>
          <cx:pt idx="6961">6.5</cx:pt>
          <cx:pt idx="6962">6.0999999999999996</cx:pt>
          <cx:pt idx="6963">5.7999999999999998</cx:pt>
          <cx:pt idx="6964">6.7999999999999998</cx:pt>
          <cx:pt idx="6965">8.5999999999999996</cx:pt>
          <cx:pt idx="6966">6.7999999999999998</cx:pt>
          <cx:pt idx="6967">6.7000000000000002</cx:pt>
          <cx:pt idx="6968">7.2999999999999998</cx:pt>
          <cx:pt idx="6969">7.5</cx:pt>
          <cx:pt idx="6970">6.2999999999999998</cx:pt>
          <cx:pt idx="6971">6.4000000000000004</cx:pt>
          <cx:pt idx="6972">7.2000000000000002</cx:pt>
          <cx:pt idx="6973">6.2000000000000002</cx:pt>
          <cx:pt idx="6974">7.2999999999999998</cx:pt>
          <cx:pt idx="6975">8.1999999999999993</cx:pt>
          <cx:pt idx="6976">7.7000000000000002</cx:pt>
          <cx:pt idx="6977">7</cx:pt>
          <cx:pt idx="6978">6.2999999999999998</cx:pt>
          <cx:pt idx="6979">7.2999999999999998</cx:pt>
          <cx:pt idx="6980">5.5999999999999996</cx:pt>
          <cx:pt idx="6981">7.5999999999999996</cx:pt>
          <cx:pt idx="6982">8.1999999999999993</cx:pt>
          <cx:pt idx="6983">8.4000000000000004</cx:pt>
          <cx:pt idx="6984">7.2999999999999998</cx:pt>
          <cx:pt idx="6985">7.9000000000000004</cx:pt>
          <cx:pt idx="6986">7.9000000000000004</cx:pt>
          <cx:pt idx="6987">7.4000000000000004</cx:pt>
          <cx:pt idx="6988">8.6999999999999993</cx:pt>
          <cx:pt idx="6989">7.5</cx:pt>
          <cx:pt idx="6990">7.2999999999999998</cx:pt>
          <cx:pt idx="6991">7.7999999999999998</cx:pt>
          <cx:pt idx="6992">6.2000000000000002</cx:pt>
          <cx:pt idx="6993">6.9000000000000004</cx:pt>
          <cx:pt idx="6994">8.5</cx:pt>
          <cx:pt idx="6995">7.9000000000000004</cx:pt>
          <cx:pt idx="6996">6.5</cx:pt>
          <cx:pt idx="6997">7.7000000000000002</cx:pt>
          <cx:pt idx="6998">6.2000000000000002</cx:pt>
          <cx:pt idx="6999">6.9000000000000004</cx:pt>
          <cx:pt idx="7000">8</cx:pt>
          <cx:pt idx="7001">5.0999999999999996</cx:pt>
          <cx:pt idx="7002">7.5999999999999996</cx:pt>
          <cx:pt idx="7003">7.7999999999999998</cx:pt>
          <cx:pt idx="7004">6.2000000000000002</cx:pt>
          <cx:pt idx="7005">8.1999999999999993</cx:pt>
          <cx:pt idx="7006">5.7999999999999998</cx:pt>
          <cx:pt idx="7007">6</cx:pt>
          <cx:pt idx="7008">7.7000000000000002</cx:pt>
          <cx:pt idx="7009">7.2999999999999998</cx:pt>
          <cx:pt idx="7010">7.7999999999999998</cx:pt>
          <cx:pt idx="7011">7.7000000000000002</cx:pt>
          <cx:pt idx="7012">7.5999999999999996</cx:pt>
          <cx:pt idx="7013">8.3000000000000007</cx:pt>
          <cx:pt idx="7014">6.5</cx:pt>
          <cx:pt idx="7015">6.2999999999999998</cx:pt>
          <cx:pt idx="7016">6.0999999999999996</cx:pt>
          <cx:pt idx="7017">6.2999999999999998</cx:pt>
          <cx:pt idx="7018">6.2999999999999998</cx:pt>
          <cx:pt idx="7019">6.5999999999999996</cx:pt>
          <cx:pt idx="7020">8.5</cx:pt>
          <cx:pt idx="7021">6.7000000000000002</cx:pt>
          <cx:pt idx="7022">5.5</cx:pt>
          <cx:pt idx="7023">7.5</cx:pt>
          <cx:pt idx="7024">6.7000000000000002</cx:pt>
          <cx:pt idx="7025">7.5999999999999996</cx:pt>
          <cx:pt idx="7026">6.9000000000000004</cx:pt>
          <cx:pt idx="7027">5.7999999999999998</cx:pt>
          <cx:pt idx="7028">6.7000000000000002</cx:pt>
          <cx:pt idx="7029">6.5999999999999996</cx:pt>
          <cx:pt idx="7030">6.2999999999999998</cx:pt>
          <cx:pt idx="7031">7.7999999999999998</cx:pt>
          <cx:pt idx="7032">6.2999999999999998</cx:pt>
          <cx:pt idx="7033">8.3000000000000007</cx:pt>
          <cx:pt idx="7034">7.7999999999999998</cx:pt>
          <cx:pt idx="7035">8.5999999999999996</cx:pt>
          <cx:pt idx="7036">7.9000000000000004</cx:pt>
          <cx:pt idx="7037">7</cx:pt>
          <cx:pt idx="7038">7.2000000000000002</cx:pt>
          <cx:pt idx="7039">4.7999999999999998</cx:pt>
          <cx:pt idx="7040">7.2000000000000002</cx:pt>
          <cx:pt idx="7041">6.5999999999999996</cx:pt>
          <cx:pt idx="7042">7</cx:pt>
          <cx:pt idx="7043">8.5</cx:pt>
          <cx:pt idx="7044">8.0999999999999996</cx:pt>
          <cx:pt idx="7045">7.7999999999999998</cx:pt>
          <cx:pt idx="7046">5.9000000000000004</cx:pt>
          <cx:pt idx="7047">6.0999999999999996</cx:pt>
          <cx:pt idx="7048">7.7000000000000002</cx:pt>
          <cx:pt idx="7049">6.4000000000000004</cx:pt>
          <cx:pt idx="7050">6.9000000000000004</cx:pt>
          <cx:pt idx="7051">6.0999999999999996</cx:pt>
          <cx:pt idx="7052">5.5999999999999996</cx:pt>
          <cx:pt idx="7053">6.2999999999999998</cx:pt>
          <cx:pt idx="7054">6.7000000000000002</cx:pt>
          <cx:pt idx="7055">7.7999999999999998</cx:pt>
          <cx:pt idx="7056">6.7000000000000002</cx:pt>
          <cx:pt idx="7057">7.2999999999999998</cx:pt>
          <cx:pt idx="7058">7</cx:pt>
          <cx:pt idx="7059">6.2000000000000002</cx:pt>
          <cx:pt idx="7060">6.9000000000000004</cx:pt>
          <cx:pt idx="7061">6.7999999999999998</cx:pt>
          <cx:pt idx="7062">5.5</cx:pt>
          <cx:pt idx="7063">6.7999999999999998</cx:pt>
          <cx:pt idx="7064">6.7999999999999998</cx:pt>
          <cx:pt idx="7065">8.0999999999999996</cx:pt>
          <cx:pt idx="7066">9.4000000000000004</cx:pt>
          <cx:pt idx="7067">6.9000000000000004</cx:pt>
          <cx:pt idx="7068">7.0999999999999996</cx:pt>
          <cx:pt idx="7069">6.4000000000000004</cx:pt>
          <cx:pt idx="7070">7.2000000000000002</cx:pt>
          <cx:pt idx="7071">5.7000000000000002</cx:pt>
          <cx:pt idx="7072">6.5</cx:pt>
          <cx:pt idx="7073">6.0999999999999996</cx:pt>
          <cx:pt idx="7074">5.4000000000000004</cx:pt>
          <cx:pt idx="7075">6.0999999999999996</cx:pt>
          <cx:pt idx="7076">6.5999999999999996</cx:pt>
          <cx:pt idx="7077">5.9000000000000004</cx:pt>
          <cx:pt idx="7078">7.4000000000000004</cx:pt>
          <cx:pt idx="7079">7.4000000000000004</cx:pt>
          <cx:pt idx="7080">7.9000000000000004</cx:pt>
          <cx:pt idx="7081">7.9000000000000004</cx:pt>
          <cx:pt idx="7082">5.2999999999999998</cx:pt>
          <cx:pt idx="7083">8.8000000000000007</cx:pt>
          <cx:pt idx="7084">8.1999999999999993</cx:pt>
          <cx:pt idx="7085">6.4000000000000004</cx:pt>
          <cx:pt idx="7086">6.7999999999999998</cx:pt>
          <cx:pt idx="7087">6.5999999999999996</cx:pt>
          <cx:pt idx="7088">7.2000000000000002</cx:pt>
          <cx:pt idx="7089">6.7000000000000002</cx:pt>
          <cx:pt idx="7090">9.0999999999999996</cx:pt>
          <cx:pt idx="7091">7.7000000000000002</cx:pt>
          <cx:pt idx="7092">7.5</cx:pt>
          <cx:pt idx="7093">7.4000000000000004</cx:pt>
          <cx:pt idx="7094">6</cx:pt>
          <cx:pt idx="7095">6.4000000000000004</cx:pt>
          <cx:pt idx="7096">8.3000000000000007</cx:pt>
          <cx:pt idx="7097">6.5999999999999996</cx:pt>
          <cx:pt idx="7098">5.2000000000000002</cx:pt>
          <cx:pt idx="7099">6.2999999999999998</cx:pt>
          <cx:pt idx="7100">7</cx:pt>
          <cx:pt idx="7101">8.0999999999999996</cx:pt>
          <cx:pt idx="7102">7.5999999999999996</cx:pt>
          <cx:pt idx="7103">5.7999999999999998</cx:pt>
          <cx:pt idx="7104">7</cx:pt>
          <cx:pt idx="7105">5.7000000000000002</cx:pt>
          <cx:pt idx="7106">7.2000000000000002</cx:pt>
          <cx:pt idx="7107">5.7000000000000002</cx:pt>
          <cx:pt idx="7108">6.2999999999999998</cx:pt>
          <cx:pt idx="7109">6.7999999999999998</cx:pt>
          <cx:pt idx="7110">8.0999999999999996</cx:pt>
          <cx:pt idx="7111">7.4000000000000004</cx:pt>
          <cx:pt idx="7112">7.2999999999999998</cx:pt>
          <cx:pt idx="7113">6.5999999999999996</cx:pt>
          <cx:pt idx="7114">7.2999999999999998</cx:pt>
          <cx:pt idx="7115">7.5</cx:pt>
          <cx:pt idx="7116">7.2000000000000002</cx:pt>
          <cx:pt idx="7117">8</cx:pt>
          <cx:pt idx="7118">8.3000000000000007</cx:pt>
          <cx:pt idx="7119">5.4000000000000004</cx:pt>
          <cx:pt idx="7120">8.0999999999999996</cx:pt>
          <cx:pt idx="7121">6.7000000000000002</cx:pt>
          <cx:pt idx="7122">7.2999999999999998</cx:pt>
          <cx:pt idx="7123">5.7999999999999998</cx:pt>
          <cx:pt idx="7124">8.9000000000000004</cx:pt>
          <cx:pt idx="7125">6.4000000000000004</cx:pt>
          <cx:pt idx="7126">7.7000000000000002</cx:pt>
          <cx:pt idx="7127">6.2999999999999998</cx:pt>
          <cx:pt idx="7128">8</cx:pt>
          <cx:pt idx="7129">6.5999999999999996</cx:pt>
          <cx:pt idx="7130">7.9000000000000004</cx:pt>
          <cx:pt idx="7131">7.5999999999999996</cx:pt>
          <cx:pt idx="7132">7</cx:pt>
          <cx:pt idx="7133">6.5999999999999996</cx:pt>
          <cx:pt idx="7134">5.7000000000000002</cx:pt>
          <cx:pt idx="7135">6.5999999999999996</cx:pt>
          <cx:pt idx="7136">8.1999999999999993</cx:pt>
          <cx:pt idx="7137">6.5</cx:pt>
          <cx:pt idx="7138">8.1999999999999993</cx:pt>
          <cx:pt idx="7139">5.9000000000000004</cx:pt>
          <cx:pt idx="7140">6.7999999999999998</cx:pt>
          <cx:pt idx="7141">5.5999999999999996</cx:pt>
          <cx:pt idx="7142">8</cx:pt>
          <cx:pt idx="7143">6.5999999999999996</cx:pt>
          <cx:pt idx="7144">7</cx:pt>
          <cx:pt idx="7145">5.5999999999999996</cx:pt>
          <cx:pt idx="7146">6.9000000000000004</cx:pt>
          <cx:pt idx="7147">7.2000000000000002</cx:pt>
          <cx:pt idx="7148">7.2000000000000002</cx:pt>
          <cx:pt idx="7149">7.7999999999999998</cx:pt>
          <cx:pt idx="7150">6.7000000000000002</cx:pt>
          <cx:pt idx="7151">5.5</cx:pt>
          <cx:pt idx="7152">6.5</cx:pt>
          <cx:pt idx="7153">7.5999999999999996</cx:pt>
          <cx:pt idx="7154">7.9000000000000004</cx:pt>
          <cx:pt idx="7155">6.0999999999999996</cx:pt>
          <cx:pt idx="7156">6.0999999999999996</cx:pt>
          <cx:pt idx="7157">7.2999999999999998</cx:pt>
          <cx:pt idx="7158">6.2999999999999998</cx:pt>
          <cx:pt idx="7159">7.0999999999999996</cx:pt>
          <cx:pt idx="7160">7</cx:pt>
          <cx:pt idx="7161">6.9000000000000004</cx:pt>
          <cx:pt idx="7162">7.4000000000000004</cx:pt>
          <cx:pt idx="7163">7.7999999999999998</cx:pt>
          <cx:pt idx="7164">5.5</cx:pt>
          <cx:pt idx="7165">5.9000000000000004</cx:pt>
          <cx:pt idx="7166">7.9000000000000004</cx:pt>
          <cx:pt idx="7167">6.2999999999999998</cx:pt>
          <cx:pt idx="7168">7.0999999999999996</cx:pt>
          <cx:pt idx="7169">8.6999999999999993</cx:pt>
          <cx:pt idx="7170">8.0999999999999996</cx:pt>
          <cx:pt idx="7171">6.5</cx:pt>
          <cx:pt idx="7172">8.0999999999999996</cx:pt>
          <cx:pt idx="7173">5.5999999999999996</cx:pt>
          <cx:pt idx="7174">7.2999999999999998</cx:pt>
          <cx:pt idx="7175">8.5</cx:pt>
          <cx:pt idx="7176">6.2999999999999998</cx:pt>
          <cx:pt idx="7177">8.0999999999999996</cx:pt>
          <cx:pt idx="7178">6.7000000000000002</cx:pt>
          <cx:pt idx="7179">6</cx:pt>
          <cx:pt idx="7180">8.3000000000000007</cx:pt>
          <cx:pt idx="7181">7</cx:pt>
          <cx:pt idx="7182">6.2000000000000002</cx:pt>
          <cx:pt idx="7183">7.7000000000000002</cx:pt>
          <cx:pt idx="7184">7.0999999999999996</cx:pt>
          <cx:pt idx="7185">6.2999999999999998</cx:pt>
          <cx:pt idx="7186">5.7999999999999998</cx:pt>
          <cx:pt idx="7187">6.7999999999999998</cx:pt>
          <cx:pt idx="7188">7.2999999999999998</cx:pt>
          <cx:pt idx="7189">7.2000000000000002</cx:pt>
          <cx:pt idx="7190">5.7999999999999998</cx:pt>
          <cx:pt idx="7191">7.5999999999999996</cx:pt>
          <cx:pt idx="7192">6.5</cx:pt>
          <cx:pt idx="7193">6.9000000000000004</cx:pt>
          <cx:pt idx="7194">5.7999999999999998</cx:pt>
          <cx:pt idx="7195">6.0999999999999996</cx:pt>
          <cx:pt idx="7196">6.9000000000000004</cx:pt>
          <cx:pt idx="7197">8.0999999999999996</cx:pt>
          <cx:pt idx="7198">6.2999999999999998</cx:pt>
          <cx:pt idx="7199">7.9000000000000004</cx:pt>
          <cx:pt idx="7200">6.9000000000000004</cx:pt>
          <cx:pt idx="7201">7.4000000000000004</cx:pt>
          <cx:pt idx="7202">6.2000000000000002</cx:pt>
          <cx:pt idx="7203">7.7000000000000002</cx:pt>
          <cx:pt idx="7204">6.5999999999999996</cx:pt>
          <cx:pt idx="7205">7.4000000000000004</cx:pt>
          <cx:pt idx="7206">7.2999999999999998</cx:pt>
          <cx:pt idx="7207">6.2999999999999998</cx:pt>
          <cx:pt idx="7208">8.4000000000000004</cx:pt>
          <cx:pt idx="7209">6.2000000000000002</cx:pt>
          <cx:pt idx="7210">7.5999999999999996</cx:pt>
          <cx:pt idx="7211">6.5</cx:pt>
          <cx:pt idx="7212">8.9000000000000004</cx:pt>
          <cx:pt idx="7213">6.4000000000000004</cx:pt>
          <cx:pt idx="7214">8.8000000000000007</cx:pt>
          <cx:pt idx="7215">7.7000000000000002</cx:pt>
          <cx:pt idx="7216">7.4000000000000004</cx:pt>
          <cx:pt idx="7217">7.7999999999999998</cx:pt>
          <cx:pt idx="7218">6.2999999999999998</cx:pt>
          <cx:pt idx="7219">8.5</cx:pt>
          <cx:pt idx="7220">7.9000000000000004</cx:pt>
          <cx:pt idx="7221">6.5999999999999996</cx:pt>
          <cx:pt idx="7222">5.9000000000000004</cx:pt>
          <cx:pt idx="7223">6.4000000000000004</cx:pt>
          <cx:pt idx="7224">6.7999999999999998</cx:pt>
          <cx:pt idx="7225">6.5</cx:pt>
          <cx:pt idx="7226">5.5999999999999996</cx:pt>
          <cx:pt idx="7227">7.4000000000000004</cx:pt>
          <cx:pt idx="7228">7.5999999999999996</cx:pt>
          <cx:pt idx="7229">6.7000000000000002</cx:pt>
          <cx:pt idx="7230">7.9000000000000004</cx:pt>
          <cx:pt idx="7231">5.5</cx:pt>
          <cx:pt idx="7232">6.2000000000000002</cx:pt>
          <cx:pt idx="7233">6.9000000000000004</cx:pt>
          <cx:pt idx="7234">7.0999999999999996</cx:pt>
          <cx:pt idx="7235">6.5999999999999996</cx:pt>
          <cx:pt idx="7236">5.9000000000000004</cx:pt>
          <cx:pt idx="7237">7.7000000000000002</cx:pt>
          <cx:pt idx="7238">8.8000000000000007</cx:pt>
          <cx:pt idx="7239">6.5999999999999996</cx:pt>
          <cx:pt idx="7240">6.5</cx:pt>
          <cx:pt idx="7241">6.5999999999999996</cx:pt>
          <cx:pt idx="7242">6.4000000000000004</cx:pt>
          <cx:pt idx="7243">7.0999999999999996</cx:pt>
          <cx:pt idx="7244">6.0999999999999996</cx:pt>
          <cx:pt idx="7245">7.7999999999999998</cx:pt>
          <cx:pt idx="7246">8</cx:pt>
          <cx:pt idx="7247">8.3000000000000007</cx:pt>
          <cx:pt idx="7248">7.0999999999999996</cx:pt>
          <cx:pt idx="7249">6.9000000000000004</cx:pt>
          <cx:pt idx="7250">6.2999999999999998</cx:pt>
          <cx:pt idx="7251">7.4000000000000004</cx:pt>
          <cx:pt idx="7252">7.0999999999999996</cx:pt>
          <cx:pt idx="7253">7.5999999999999996</cx:pt>
          <cx:pt idx="7254">6.7000000000000002</cx:pt>
          <cx:pt idx="7255">6.5999999999999996</cx:pt>
          <cx:pt idx="7256">7</cx:pt>
          <cx:pt idx="7257">7.5999999999999996</cx:pt>
          <cx:pt idx="7258">6.5999999999999996</cx:pt>
          <cx:pt idx="7259">7.4000000000000004</cx:pt>
          <cx:pt idx="7260">7.5</cx:pt>
          <cx:pt idx="7261">6.5</cx:pt>
          <cx:pt idx="7262">7</cx:pt>
          <cx:pt idx="7263">5.9000000000000004</cx:pt>
          <cx:pt idx="7264">7.5999999999999996</cx:pt>
          <cx:pt idx="7265">5.9000000000000004</cx:pt>
          <cx:pt idx="7266">8.4000000000000004</cx:pt>
          <cx:pt idx="7267">7.7999999999999998</cx:pt>
          <cx:pt idx="7268">7.9000000000000004</cx:pt>
          <cx:pt idx="7269">7.5999999999999996</cx:pt>
          <cx:pt idx="7270">7.0999999999999996</cx:pt>
          <cx:pt idx="7271">7.2000000000000002</cx:pt>
          <cx:pt idx="7272">5.7999999999999998</cx:pt>
          <cx:pt idx="7273">7.7999999999999998</cx:pt>
          <cx:pt idx="7274">6</cx:pt>
          <cx:pt idx="7275">7.9000000000000004</cx:pt>
          <cx:pt idx="7276">8.4000000000000004</cx:pt>
          <cx:pt idx="7277">7.2999999999999998</cx:pt>
          <cx:pt idx="7278">7</cx:pt>
          <cx:pt idx="7279">6.4000000000000004</cx:pt>
          <cx:pt idx="7280">5.2999999999999998</cx:pt>
          <cx:pt idx="7281">8.4000000000000004</cx:pt>
          <cx:pt idx="7282">5.9000000000000004</cx:pt>
          <cx:pt idx="7283">8.5</cx:pt>
          <cx:pt idx="7284">5.5999999999999996</cx:pt>
          <cx:pt idx="7285">6.4000000000000004</cx:pt>
          <cx:pt idx="7286">7.9000000000000004</cx:pt>
          <cx:pt idx="7287">6.7999999999999998</cx:pt>
          <cx:pt idx="7288">5.0999999999999996</cx:pt>
          <cx:pt idx="7289">7.0999999999999996</cx:pt>
          <cx:pt idx="7290">6.5</cx:pt>
          <cx:pt idx="7291">6.5</cx:pt>
          <cx:pt idx="7292">7.4000000000000004</cx:pt>
          <cx:pt idx="7293">6.5</cx:pt>
          <cx:pt idx="7294">7.5</cx:pt>
          <cx:pt idx="7295">6.4000000000000004</cx:pt>
          <cx:pt idx="7296">7.4000000000000004</cx:pt>
          <cx:pt idx="7297">7.9000000000000004</cx:pt>
          <cx:pt idx="7298">6</cx:pt>
          <cx:pt idx="7299">8.5999999999999996</cx:pt>
          <cx:pt idx="7300">7</cx:pt>
          <cx:pt idx="7301">7.7000000000000002</cx:pt>
          <cx:pt idx="7302">6.9000000000000004</cx:pt>
          <cx:pt idx="7303">6.7000000000000002</cx:pt>
          <cx:pt idx="7304">7.5</cx:pt>
          <cx:pt idx="7305">5.7000000000000002</cx:pt>
          <cx:pt idx="7306">7.7000000000000002</cx:pt>
          <cx:pt idx="7307">5.7000000000000002</cx:pt>
          <cx:pt idx="7308">5.7000000000000002</cx:pt>
          <cx:pt idx="7309">7.5</cx:pt>
          <cx:pt idx="7310">6.2000000000000002</cx:pt>
          <cx:pt idx="7311">7.4000000000000004</cx:pt>
          <cx:pt idx="7312">6.4000000000000004</cx:pt>
          <cx:pt idx="7313">7</cx:pt>
          <cx:pt idx="7314">6.5999999999999996</cx:pt>
          <cx:pt idx="7315">7.2000000000000002</cx:pt>
          <cx:pt idx="7316">7</cx:pt>
          <cx:pt idx="7317">7</cx:pt>
          <cx:pt idx="7318">8.3000000000000007</cx:pt>
          <cx:pt idx="7319">4.7999999999999998</cx:pt>
          <cx:pt idx="7320">5.7000000000000002</cx:pt>
          <cx:pt idx="7321">7.0999999999999996</cx:pt>
          <cx:pt idx="7322">8</cx:pt>
          <cx:pt idx="7323">6.2999999999999998</cx:pt>
          <cx:pt idx="7324">7</cx:pt>
          <cx:pt idx="7325">7.2000000000000002</cx:pt>
          <cx:pt idx="7326">6.7999999999999998</cx:pt>
          <cx:pt idx="7327">7.5</cx:pt>
          <cx:pt idx="7328">8.3000000000000007</cx:pt>
          <cx:pt idx="7329">6.2999999999999998</cx:pt>
          <cx:pt idx="7330">6.4000000000000004</cx:pt>
          <cx:pt idx="7331">7.5</cx:pt>
          <cx:pt idx="7332">8.6999999999999993</cx:pt>
          <cx:pt idx="7333">8.3000000000000007</cx:pt>
          <cx:pt idx="7334">5.5999999999999996</cx:pt>
          <cx:pt idx="7335">8.5</cx:pt>
          <cx:pt idx="7336">6.2000000000000002</cx:pt>
          <cx:pt idx="7337">7.7000000000000002</cx:pt>
          <cx:pt idx="7338">8.3000000000000007</cx:pt>
          <cx:pt idx="7339">7.4000000000000004</cx:pt>
          <cx:pt idx="7340">7</cx:pt>
          <cx:pt idx="7341">8</cx:pt>
          <cx:pt idx="7342">7.2999999999999998</cx:pt>
          <cx:pt idx="7343">7.5</cx:pt>
          <cx:pt idx="7344">7</cx:pt>
          <cx:pt idx="7345">6.7000000000000002</cx:pt>
          <cx:pt idx="7346">7.2000000000000002</cx:pt>
          <cx:pt idx="7347">8</cx:pt>
          <cx:pt idx="7348">7.2999999999999998</cx:pt>
          <cx:pt idx="7349">7</cx:pt>
          <cx:pt idx="7350">7.7999999999999998</cx:pt>
          <cx:pt idx="7351">6.4000000000000004</cx:pt>
          <cx:pt idx="7352">7.0999999999999996</cx:pt>
          <cx:pt idx="7353">7.0999999999999996</cx:pt>
          <cx:pt idx="7354">8.0999999999999996</cx:pt>
          <cx:pt idx="7355">7.0999999999999996</cx:pt>
          <cx:pt idx="7356">7.2999999999999998</cx:pt>
          <cx:pt idx="7357">7.5999999999999996</cx:pt>
          <cx:pt idx="7358">7.0999999999999996</cx:pt>
          <cx:pt idx="7359">7.9000000000000004</cx:pt>
          <cx:pt idx="7360">6.5999999999999996</cx:pt>
          <cx:pt idx="7361">7</cx:pt>
          <cx:pt idx="7362">8.3000000000000007</cx:pt>
          <cx:pt idx="7363">6.4000000000000004</cx:pt>
          <cx:pt idx="7364">6.5</cx:pt>
          <cx:pt idx="7365">8</cx:pt>
          <cx:pt idx="7366">8.1999999999999993</cx:pt>
          <cx:pt idx="7367">8.4000000000000004</cx:pt>
          <cx:pt idx="7368">7.7999999999999998</cx:pt>
          <cx:pt idx="7369">5.7999999999999998</cx:pt>
          <cx:pt idx="7370">6.2999999999999998</cx:pt>
          <cx:pt idx="7371">5.7999999999999998</cx:pt>
          <cx:pt idx="7372">7.9000000000000004</cx:pt>
          <cx:pt idx="7373">7.0999999999999996</cx:pt>
          <cx:pt idx="7374">7.2999999999999998</cx:pt>
          <cx:pt idx="7375">8</cx:pt>
          <cx:pt idx="7376">6.5999999999999996</cx:pt>
          <cx:pt idx="7377">7.5</cx:pt>
          <cx:pt idx="7378">7.0999999999999996</cx:pt>
          <cx:pt idx="7379">8.1999999999999993</cx:pt>
          <cx:pt idx="7380">4.9000000000000004</cx:pt>
          <cx:pt idx="7381">7.2999999999999998</cx:pt>
          <cx:pt idx="7382">7.5</cx:pt>
          <cx:pt idx="7383">7.7000000000000002</cx:pt>
          <cx:pt idx="7384">7.5999999999999996</cx:pt>
          <cx:pt idx="7385">7.2999999999999998</cx:pt>
          <cx:pt idx="7386">7.5999999999999996</cx:pt>
          <cx:pt idx="7387">6</cx:pt>
          <cx:pt idx="7388">7</cx:pt>
          <cx:pt idx="7389">6.2999999999999998</cx:pt>
          <cx:pt idx="7390">6.9000000000000004</cx:pt>
          <cx:pt idx="7391">7.0999999999999996</cx:pt>
          <cx:pt idx="7392">6.0999999999999996</cx:pt>
          <cx:pt idx="7393">7.2999999999999998</cx:pt>
          <cx:pt idx="7394">7.4000000000000004</cx:pt>
          <cx:pt idx="7395">6.4000000000000004</cx:pt>
          <cx:pt idx="7396">7.4000000000000004</cx:pt>
          <cx:pt idx="7397">7.5999999999999996</cx:pt>
          <cx:pt idx="7398">6</cx:pt>
          <cx:pt idx="7399">7.2000000000000002</cx:pt>
          <cx:pt idx="7400">7.5999999999999996</cx:pt>
          <cx:pt idx="7401">8.3000000000000007</cx:pt>
          <cx:pt idx="7402">8.3000000000000007</cx:pt>
          <cx:pt idx="7403">6.0999999999999996</cx:pt>
          <cx:pt idx="7404">4.2000000000000002</cx:pt>
          <cx:pt idx="7405">7.5</cx:pt>
          <cx:pt idx="7406">5.9000000000000004</cx:pt>
          <cx:pt idx="7407">6.9000000000000004</cx:pt>
          <cx:pt idx="7408">7.5999999999999996</cx:pt>
          <cx:pt idx="7409">6</cx:pt>
          <cx:pt idx="7410">5.5999999999999996</cx:pt>
          <cx:pt idx="7411">6.5999999999999996</cx:pt>
          <cx:pt idx="7412">8</cx:pt>
          <cx:pt idx="7413">6.5999999999999996</cx:pt>
          <cx:pt idx="7414">7.7999999999999998</cx:pt>
          <cx:pt idx="7415">5.5</cx:pt>
          <cx:pt idx="7416">5.7000000000000002</cx:pt>
          <cx:pt idx="7417">5.7000000000000002</cx:pt>
          <cx:pt idx="7418">5.2000000000000002</cx:pt>
          <cx:pt idx="7419">8.5</cx:pt>
          <cx:pt idx="7420">6.2999999999999998</cx:pt>
          <cx:pt idx="7421">8.5</cx:pt>
          <cx:pt idx="7422">7.2999999999999998</cx:pt>
          <cx:pt idx="7423">6.0999999999999996</cx:pt>
          <cx:pt idx="7424">6.0999999999999996</cx:pt>
          <cx:pt idx="7425">6.0999999999999996</cx:pt>
          <cx:pt idx="7426">6.0999999999999996</cx:pt>
          <cx:pt idx="7427">7.4000000000000004</cx:pt>
          <cx:pt idx="7428">7.7000000000000002</cx:pt>
          <cx:pt idx="7429">7.7999999999999998</cx:pt>
          <cx:pt idx="7430">7.5</cx:pt>
          <cx:pt idx="7431">5</cx:pt>
          <cx:pt idx="7432">7.5999999999999996</cx:pt>
          <cx:pt idx="7433">6.9000000000000004</cx:pt>
          <cx:pt idx="7434">8.0999999999999996</cx:pt>
          <cx:pt idx="7435">7.9000000000000004</cx:pt>
          <cx:pt idx="7436">7.9000000000000004</cx:pt>
          <cx:pt idx="7437">6.5</cx:pt>
          <cx:pt idx="7438">8.0999999999999996</cx:pt>
          <cx:pt idx="7439">6.7000000000000002</cx:pt>
          <cx:pt idx="7440">7.0999999999999996</cx:pt>
          <cx:pt idx="7441">8</cx:pt>
          <cx:pt idx="7442">7.7000000000000002</cx:pt>
          <cx:pt idx="7443">7.5</cx:pt>
          <cx:pt idx="7444">7.2999999999999998</cx:pt>
          <cx:pt idx="7445">5.9000000000000004</cx:pt>
          <cx:pt idx="7446">7.7000000000000002</cx:pt>
          <cx:pt idx="7447">6.5999999999999996</cx:pt>
          <cx:pt idx="7448">8.0999999999999996</cx:pt>
          <cx:pt idx="7449">8.4000000000000004</cx:pt>
          <cx:pt idx="7450">7.7000000000000002</cx:pt>
          <cx:pt idx="7451">7.7999999999999998</cx:pt>
          <cx:pt idx="7452">7.2999999999999998</cx:pt>
          <cx:pt idx="7453">7.2000000000000002</cx:pt>
          <cx:pt idx="7454">6.5</cx:pt>
          <cx:pt idx="7455">7.5</cx:pt>
          <cx:pt idx="7456">6.7999999999999998</cx:pt>
          <cx:pt idx="7457">6.7000000000000002</cx:pt>
          <cx:pt idx="7458">6.7999999999999998</cx:pt>
          <cx:pt idx="7459">5.7000000000000002</cx:pt>
          <cx:pt idx="7460">7.0999999999999996</cx:pt>
          <cx:pt idx="7461">6.7000000000000002</cx:pt>
          <cx:pt idx="7462">7.0999999999999996</cx:pt>
          <cx:pt idx="7463">8.1999999999999993</cx:pt>
          <cx:pt idx="7464">8.6999999999999993</cx:pt>
          <cx:pt idx="7465">7.0999999999999996</cx:pt>
          <cx:pt idx="7466">7.7999999999999998</cx:pt>
          <cx:pt idx="7467">7.4000000000000004</cx:pt>
          <cx:pt idx="7468">6.2000000000000002</cx:pt>
          <cx:pt idx="7469">7.7000000000000002</cx:pt>
          <cx:pt idx="7470">6.7999999999999998</cx:pt>
          <cx:pt idx="7471">8.0999999999999996</cx:pt>
          <cx:pt idx="7472">7.2999999999999998</cx:pt>
          <cx:pt idx="7473">7.4000000000000004</cx:pt>
          <cx:pt idx="7474">7.7999999999999998</cx:pt>
          <cx:pt idx="7475">7.2000000000000002</cx:pt>
          <cx:pt idx="7476">6.5999999999999996</cx:pt>
          <cx:pt idx="7477">6.2999999999999998</cx:pt>
          <cx:pt idx="7478">6.7999999999999998</cx:pt>
          <cx:pt idx="7479">7.5</cx:pt>
          <cx:pt idx="7480">8.5999999999999996</cx:pt>
          <cx:pt idx="7481">7</cx:pt>
          <cx:pt idx="7482">5.4000000000000004</cx:pt>
          <cx:pt idx="7483">6.7000000000000002</cx:pt>
          <cx:pt idx="7484">6.2999999999999998</cx:pt>
          <cx:pt idx="7485">7.7999999999999998</cx:pt>
          <cx:pt idx="7486">7.4000000000000004</cx:pt>
          <cx:pt idx="7487">7.5</cx:pt>
          <cx:pt idx="7488">7</cx:pt>
          <cx:pt idx="7489">7.5</cx:pt>
          <cx:pt idx="7490">8.0999999999999996</cx:pt>
          <cx:pt idx="7491">5.5999999999999996</cx:pt>
          <cx:pt idx="7492">6</cx:pt>
          <cx:pt idx="7493">6.2000000000000002</cx:pt>
          <cx:pt idx="7494">6.2000000000000002</cx:pt>
          <cx:pt idx="7495">7.2999999999999998</cx:pt>
          <cx:pt idx="7496">6.4000000000000004</cx:pt>
          <cx:pt idx="7497">7.7000000000000002</cx:pt>
          <cx:pt idx="7498">7.7999999999999998</cx:pt>
          <cx:pt idx="7499">7.4000000000000004</cx:pt>
          <cx:pt idx="7500">7.7000000000000002</cx:pt>
          <cx:pt idx="7501">6.9000000000000004</cx:pt>
          <cx:pt idx="7502">6.5999999999999996</cx:pt>
          <cx:pt idx="7503">7.7000000000000002</cx:pt>
          <cx:pt idx="7504">6.5999999999999996</cx:pt>
          <cx:pt idx="7505">7.0999999999999996</cx:pt>
          <cx:pt idx="7506">7.4000000000000004</cx:pt>
          <cx:pt idx="7507">6.0999999999999996</cx:pt>
          <cx:pt idx="7508">7</cx:pt>
          <cx:pt idx="7509">6.0999999999999996</cx:pt>
          <cx:pt idx="7510">7.4000000000000004</cx:pt>
          <cx:pt idx="7511">6.7999999999999998</cx:pt>
          <cx:pt idx="7512">6.7999999999999998</cx:pt>
          <cx:pt idx="7513">6.5999999999999996</cx:pt>
          <cx:pt idx="7514">8.5999999999999996</cx:pt>
          <cx:pt idx="7515">6.7999999999999998</cx:pt>
          <cx:pt idx="7516">6.2000000000000002</cx:pt>
          <cx:pt idx="7517">5.7999999999999998</cx:pt>
          <cx:pt idx="7518">6</cx:pt>
          <cx:pt idx="7519">6.0999999999999996</cx:pt>
          <cx:pt idx="7520">7.7000000000000002</cx:pt>
          <cx:pt idx="7521">8.5</cx:pt>
          <cx:pt idx="7522">7.9000000000000004</cx:pt>
          <cx:pt idx="7523">8.0999999999999996</cx:pt>
          <cx:pt idx="7524">6.2000000000000002</cx:pt>
          <cx:pt idx="7525">5.5</cx:pt>
          <cx:pt idx="7526">6.2999999999999998</cx:pt>
          <cx:pt idx="7527">7.4000000000000004</cx:pt>
          <cx:pt idx="7528">8.3000000000000007</cx:pt>
          <cx:pt idx="7529">6.7000000000000002</cx:pt>
          <cx:pt idx="7530">7.4000000000000004</cx:pt>
          <cx:pt idx="7531">6.7000000000000002</cx:pt>
          <cx:pt idx="7532">6.0999999999999996</cx:pt>
          <cx:pt idx="7533">6.2000000000000002</cx:pt>
          <cx:pt idx="7534">6.7000000000000002</cx:pt>
          <cx:pt idx="7535">7.5</cx:pt>
          <cx:pt idx="7536">6.5999999999999996</cx:pt>
          <cx:pt idx="7537">6.4000000000000004</cx:pt>
          <cx:pt idx="7538">7.5</cx:pt>
          <cx:pt idx="7539">7.4000000000000004</cx:pt>
          <cx:pt idx="7540">6.4000000000000004</cx:pt>
          <cx:pt idx="7541">7.2999999999999998</cx:pt>
          <cx:pt idx="7542">6.2000000000000002</cx:pt>
          <cx:pt idx="7543">7.9000000000000004</cx:pt>
          <cx:pt idx="7544">6.2000000000000002</cx:pt>
          <cx:pt idx="7545">7.5</cx:pt>
          <cx:pt idx="7546">9</cx:pt>
          <cx:pt idx="7547">7</cx:pt>
          <cx:pt idx="7548">5.2999999999999998</cx:pt>
          <cx:pt idx="7549">8.0999999999999996</cx:pt>
          <cx:pt idx="7550">7</cx:pt>
          <cx:pt idx="7551">8.1999999999999993</cx:pt>
          <cx:pt idx="7552">7.0999999999999996</cx:pt>
          <cx:pt idx="7553">8</cx:pt>
          <cx:pt idx="7554">7.2000000000000002</cx:pt>
          <cx:pt idx="7555">8.0999999999999996</cx:pt>
          <cx:pt idx="7556">7</cx:pt>
          <cx:pt idx="7557">7.2999999999999998</cx:pt>
          <cx:pt idx="7558">7.7999999999999998</cx:pt>
          <cx:pt idx="7559">6.5999999999999996</cx:pt>
          <cx:pt idx="7560">7.4000000000000004</cx:pt>
          <cx:pt idx="7561">6</cx:pt>
          <cx:pt idx="7562">7.5</cx:pt>
          <cx:pt idx="7563">6.2999999999999998</cx:pt>
          <cx:pt idx="7564">5.5</cx:pt>
          <cx:pt idx="7565">7.7999999999999998</cx:pt>
          <cx:pt idx="7566">6.9000000000000004</cx:pt>
          <cx:pt idx="7567">8</cx:pt>
          <cx:pt idx="7568">5.2000000000000002</cx:pt>
          <cx:pt idx="7569">5.9000000000000004</cx:pt>
          <cx:pt idx="7570">6</cx:pt>
          <cx:pt idx="7571">6.7999999999999998</cx:pt>
          <cx:pt idx="7572">6.7000000000000002</cx:pt>
          <cx:pt idx="7573">6.5999999999999996</cx:pt>
          <cx:pt idx="7574">8.0999999999999996</cx:pt>
          <cx:pt idx="7575">7.0999999999999996</cx:pt>
          <cx:pt idx="7576">8</cx:pt>
          <cx:pt idx="7577">7.0999999999999996</cx:pt>
          <cx:pt idx="7578">6.5</cx:pt>
          <cx:pt idx="7579">6.9000000000000004</cx:pt>
          <cx:pt idx="7580">6.4000000000000004</cx:pt>
          <cx:pt idx="7581">7.5999999999999996</cx:pt>
          <cx:pt idx="7582">8</cx:pt>
          <cx:pt idx="7583">7</cx:pt>
          <cx:pt idx="7584">6.9000000000000004</cx:pt>
          <cx:pt idx="7585">6.2000000000000002</cx:pt>
          <cx:pt idx="7586">7.4000000000000004</cx:pt>
          <cx:pt idx="7587">6.5999999999999996</cx:pt>
          <cx:pt idx="7588">6.7999999999999998</cx:pt>
          <cx:pt idx="7589">8.6999999999999993</cx:pt>
          <cx:pt idx="7590">8</cx:pt>
          <cx:pt idx="7591">6.9000000000000004</cx:pt>
          <cx:pt idx="7592">7.2999999999999998</cx:pt>
          <cx:pt idx="7593">7</cx:pt>
          <cx:pt idx="7594">6.4000000000000004</cx:pt>
          <cx:pt idx="7595">8.1999999999999993</cx:pt>
          <cx:pt idx="7596">5.0999999999999996</cx:pt>
          <cx:pt idx="7597">8</cx:pt>
          <cx:pt idx="7598">7.4000000000000004</cx:pt>
          <cx:pt idx="7599">7.9000000000000004</cx:pt>
          <cx:pt idx="7600">8.3000000000000007</cx:pt>
          <cx:pt idx="7601">5.7999999999999998</cx:pt>
          <cx:pt idx="7602">7.4000000000000004</cx:pt>
          <cx:pt idx="7603">7.9000000000000004</cx:pt>
          <cx:pt idx="7604">8</cx:pt>
          <cx:pt idx="7605">6.0999999999999996</cx:pt>
          <cx:pt idx="7606">9.4000000000000004</cx:pt>
          <cx:pt idx="7607">6.7999999999999998</cx:pt>
          <cx:pt idx="7608">6.5999999999999996</cx:pt>
          <cx:pt idx="7609">6.5</cx:pt>
          <cx:pt idx="7610">4.9000000000000004</cx:pt>
          <cx:pt idx="7611">6.9000000000000004</cx:pt>
          <cx:pt idx="7612">6</cx:pt>
          <cx:pt idx="7613">5.2000000000000002</cx:pt>
          <cx:pt idx="7614">7.7000000000000002</cx:pt>
          <cx:pt idx="7615">8.3000000000000007</cx:pt>
          <cx:pt idx="7616">8.3000000000000007</cx:pt>
          <cx:pt idx="7617">7.5999999999999996</cx:pt>
          <cx:pt idx="7618">4.7999999999999998</cx:pt>
          <cx:pt idx="7619">5.7999999999999998</cx:pt>
          <cx:pt idx="7620">7.7999999999999998</cx:pt>
          <cx:pt idx="7621">6.2999999999999998</cx:pt>
          <cx:pt idx="7622">7.4000000000000004</cx:pt>
          <cx:pt idx="7623">6.4000000000000004</cx:pt>
          <cx:pt idx="7624">7.0999999999999996</cx:pt>
          <cx:pt idx="7625">5.5999999999999996</cx:pt>
          <cx:pt idx="7626">7.7999999999999998</cx:pt>
          <cx:pt idx="7627">7.4000000000000004</cx:pt>
          <cx:pt idx="7628">7.7999999999999998</cx:pt>
          <cx:pt idx="7629">8.1999999999999993</cx:pt>
          <cx:pt idx="7630">7.7000000000000002</cx:pt>
          <cx:pt idx="7631">8.3000000000000007</cx:pt>
          <cx:pt idx="7632">4.5</cx:pt>
          <cx:pt idx="7633">7.7999999999999998</cx:pt>
          <cx:pt idx="7634">7.2999999999999998</cx:pt>
          <cx:pt idx="7635">7.9000000000000004</cx:pt>
          <cx:pt idx="7636">6.5999999999999996</cx:pt>
          <cx:pt idx="7637">7.5</cx:pt>
          <cx:pt idx="7638">6.5</cx:pt>
          <cx:pt idx="7639">7.5</cx:pt>
          <cx:pt idx="7640">5.5</cx:pt>
          <cx:pt idx="7641">6.4000000000000004</cx:pt>
          <cx:pt idx="7642">6.5999999999999996</cx:pt>
          <cx:pt idx="7643">7.0999999999999996</cx:pt>
          <cx:pt idx="7644">6.9000000000000004</cx:pt>
          <cx:pt idx="7645">7.5</cx:pt>
          <cx:pt idx="7646">6.7999999999999998</cx:pt>
          <cx:pt idx="7647">7.2999999999999998</cx:pt>
          <cx:pt idx="7648">6.4000000000000004</cx:pt>
          <cx:pt idx="7649">7.5999999999999996</cx:pt>
          <cx:pt idx="7650">5.4000000000000004</cx:pt>
          <cx:pt idx="7651">6.0999999999999996</cx:pt>
          <cx:pt idx="7652">6.7000000000000002</cx:pt>
          <cx:pt idx="7653">8</cx:pt>
          <cx:pt idx="7654">8.0999999999999996</cx:pt>
          <cx:pt idx="7655">8.3000000000000007</cx:pt>
          <cx:pt idx="7656">7.9000000000000004</cx:pt>
          <cx:pt idx="7657">8.1999999999999993</cx:pt>
          <cx:pt idx="7658">6</cx:pt>
          <cx:pt idx="7659">5.9000000000000004</cx:pt>
          <cx:pt idx="7660">8.0999999999999996</cx:pt>
          <cx:pt idx="7661">7.5</cx:pt>
          <cx:pt idx="7662">8.1999999999999993</cx:pt>
          <cx:pt idx="7663">7.0999999999999996</cx:pt>
          <cx:pt idx="7664">6.7999999999999998</cx:pt>
          <cx:pt idx="7665">8.4000000000000004</cx:pt>
          <cx:pt idx="7666">8.5999999999999996</cx:pt>
          <cx:pt idx="7667">8.4000000000000004</cx:pt>
          <cx:pt idx="7668">5.2999999999999998</cx:pt>
          <cx:pt idx="7669">7.5</cx:pt>
          <cx:pt idx="7670">7.7999999999999998</cx:pt>
          <cx:pt idx="7671">5.7999999999999998</cx:pt>
          <cx:pt idx="7672">7.0999999999999996</cx:pt>
          <cx:pt idx="7673">7.7999999999999998</cx:pt>
          <cx:pt idx="7674">8.4000000000000004</cx:pt>
          <cx:pt idx="7675">6.2000000000000002</cx:pt>
          <cx:pt idx="7676">7.5</cx:pt>
          <cx:pt idx="7677">6.4000000000000004</cx:pt>
          <cx:pt idx="7678">7.2999999999999998</cx:pt>
          <cx:pt idx="7679">8.0999999999999996</cx:pt>
          <cx:pt idx="7680">6.5999999999999996</cx:pt>
          <cx:pt idx="7681">7</cx:pt>
          <cx:pt idx="7682">6.9000000000000004</cx:pt>
          <cx:pt idx="7683">6.0999999999999996</cx:pt>
          <cx:pt idx="7684">6.2999999999999998</cx:pt>
          <cx:pt idx="7685">7</cx:pt>
          <cx:pt idx="7686">7.7999999999999998</cx:pt>
          <cx:pt idx="7687">6.5</cx:pt>
          <cx:pt idx="7688">8.1999999999999993</cx:pt>
          <cx:pt idx="7689">8.8000000000000007</cx:pt>
          <cx:pt idx="7690">7.2999999999999998</cx:pt>
          <cx:pt idx="7691">6.7000000000000002</cx:pt>
          <cx:pt idx="7692">7.5999999999999996</cx:pt>
          <cx:pt idx="7693">6.7000000000000002</cx:pt>
          <cx:pt idx="7694">7.2999999999999998</cx:pt>
          <cx:pt idx="7695">6.5999999999999996</cx:pt>
          <cx:pt idx="7696">7.5999999999999996</cx:pt>
          <cx:pt idx="7697">8.3000000000000007</cx:pt>
          <cx:pt idx="7698">6.0999999999999996</cx:pt>
          <cx:pt idx="7699">6.5999999999999996</cx:pt>
          <cx:pt idx="7700">6.4000000000000004</cx:pt>
          <cx:pt idx="7701">7.2999999999999998</cx:pt>
          <cx:pt idx="7702">8.1999999999999993</cx:pt>
          <cx:pt idx="7703">6.2000000000000002</cx:pt>
          <cx:pt idx="7704">6.7000000000000002</cx:pt>
          <cx:pt idx="7705">7.5999999999999996</cx:pt>
          <cx:pt idx="7706">5.5999999999999996</cx:pt>
          <cx:pt idx="7707">7.5999999999999996</cx:pt>
          <cx:pt idx="7708">5.9000000000000004</cx:pt>
          <cx:pt idx="7709">7.2000000000000002</cx:pt>
          <cx:pt idx="7710">8.3000000000000007</cx:pt>
          <cx:pt idx="7711">8</cx:pt>
          <cx:pt idx="7712">8.4000000000000004</cx:pt>
          <cx:pt idx="7713">7.2999999999999998</cx:pt>
          <cx:pt idx="7714">6.2999999999999998</cx:pt>
          <cx:pt idx="7715">8.3000000000000007</cx:pt>
          <cx:pt idx="7716">8.1999999999999993</cx:pt>
          <cx:pt idx="7717">7.5</cx:pt>
          <cx:pt idx="7718">7.2000000000000002</cx:pt>
          <cx:pt idx="7719">6.7999999999999998</cx:pt>
          <cx:pt idx="7720">8.3000000000000007</cx:pt>
          <cx:pt idx="7721">7</cx:pt>
          <cx:pt idx="7722">7.2999999999999998</cx:pt>
          <cx:pt idx="7723">7.4000000000000004</cx:pt>
          <cx:pt idx="7724">7.5999999999999996</cx:pt>
          <cx:pt idx="7725">6.5</cx:pt>
          <cx:pt idx="7726">6.5999999999999996</cx:pt>
          <cx:pt idx="7727">6.4000000000000004</cx:pt>
          <cx:pt idx="7728">7.7999999999999998</cx:pt>
          <cx:pt idx="7729">7.7999999999999998</cx:pt>
          <cx:pt idx="7730">8.5</cx:pt>
          <cx:pt idx="7731">8</cx:pt>
          <cx:pt idx="7732">6.5999999999999996</cx:pt>
          <cx:pt idx="7733">7.7999999999999998</cx:pt>
          <cx:pt idx="7734">8.1999999999999993</cx:pt>
          <cx:pt idx="7735">5.7999999999999998</cx:pt>
          <cx:pt idx="7736">6.5999999999999996</cx:pt>
          <cx:pt idx="7737">7.7000000000000002</cx:pt>
          <cx:pt idx="7738">8.6999999999999993</cx:pt>
          <cx:pt idx="7739">8.0999999999999996</cx:pt>
          <cx:pt idx="7740">6.7000000000000002</cx:pt>
          <cx:pt idx="7741">7.0999999999999996</cx:pt>
          <cx:pt idx="7742">7.5999999999999996</cx:pt>
          <cx:pt idx="7743">5.7999999999999998</cx:pt>
          <cx:pt idx="7744">6.5999999999999996</cx:pt>
          <cx:pt idx="7745">6.2000000000000002</cx:pt>
          <cx:pt idx="7746">7.7000000000000002</cx:pt>
          <cx:pt idx="7747">7</cx:pt>
          <cx:pt idx="7748">6.2999999999999998</cx:pt>
          <cx:pt idx="7749">5.2999999999999998</cx:pt>
          <cx:pt idx="7750">8.5</cx:pt>
          <cx:pt idx="7751">7.0999999999999996</cx:pt>
          <cx:pt idx="7752">7.5999999999999996</cx:pt>
          <cx:pt idx="7753">7.7999999999999998</cx:pt>
          <cx:pt idx="7754">7.9000000000000004</cx:pt>
          <cx:pt idx="7755">6.5</cx:pt>
          <cx:pt idx="7756">6</cx:pt>
          <cx:pt idx="7757">7</cx:pt>
          <cx:pt idx="7758">6.2999999999999998</cx:pt>
          <cx:pt idx="7759">6.4000000000000004</cx:pt>
          <cx:pt idx="7760">6.0999999999999996</cx:pt>
          <cx:pt idx="7761">6.5</cx:pt>
          <cx:pt idx="7762">6.9000000000000004</cx:pt>
          <cx:pt idx="7763">7.5</cx:pt>
          <cx:pt idx="7764">7.5</cx:pt>
          <cx:pt idx="7765">8.5</cx:pt>
          <cx:pt idx="7766">6.7000000000000002</cx:pt>
          <cx:pt idx="7767">7.5999999999999996</cx:pt>
          <cx:pt idx="7768">8.0999999999999996</cx:pt>
          <cx:pt idx="7769">7.9000000000000004</cx:pt>
          <cx:pt idx="7770">8.5</cx:pt>
          <cx:pt idx="7771">7.5999999999999996</cx:pt>
          <cx:pt idx="7772">5</cx:pt>
          <cx:pt idx="7773">6.4000000000000004</cx:pt>
          <cx:pt idx="7774">7.5999999999999996</cx:pt>
          <cx:pt idx="7775">7</cx:pt>
          <cx:pt idx="7776">7.9000000000000004</cx:pt>
          <cx:pt idx="7777">6.7999999999999998</cx:pt>
          <cx:pt idx="7778">6.4000000000000004</cx:pt>
          <cx:pt idx="7779">5.9000000000000004</cx:pt>
          <cx:pt idx="7780">6.9000000000000004</cx:pt>
          <cx:pt idx="7781">6.9000000000000004</cx:pt>
          <cx:pt idx="7782">7.0999999999999996</cx:pt>
          <cx:pt idx="7783">6.2000000000000002</cx:pt>
          <cx:pt idx="7784">6.0999999999999996</cx:pt>
          <cx:pt idx="7785">6.2999999999999998</cx:pt>
          <cx:pt idx="7786">8.0999999999999996</cx:pt>
          <cx:pt idx="7787">6.7999999999999998</cx:pt>
          <cx:pt idx="7788">7.0999999999999996</cx:pt>
          <cx:pt idx="7789">6.5999999999999996</cx:pt>
          <cx:pt idx="7790">6.2999999999999998</cx:pt>
          <cx:pt idx="7791">7.5</cx:pt>
          <cx:pt idx="7792">7.5999999999999996</cx:pt>
          <cx:pt idx="7793">5.9000000000000004</cx:pt>
          <cx:pt idx="7794">6.9000000000000004</cx:pt>
          <cx:pt idx="7795">8.1999999999999993</cx:pt>
          <cx:pt idx="7796">6.5</cx:pt>
          <cx:pt idx="7797">7.5999999999999996</cx:pt>
          <cx:pt idx="7798">6.5999999999999996</cx:pt>
          <cx:pt idx="7799">7.7999999999999998</cx:pt>
          <cx:pt idx="7800">7.5</cx:pt>
          <cx:pt idx="7801">7.5999999999999996</cx:pt>
          <cx:pt idx="7802">7.2999999999999998</cx:pt>
          <cx:pt idx="7803">8.3000000000000007</cx:pt>
          <cx:pt idx="7804">6.2000000000000002</cx:pt>
          <cx:pt idx="7805">6.9000000000000004</cx:pt>
          <cx:pt idx="7806">6.5999999999999996</cx:pt>
          <cx:pt idx="7807">7.7999999999999998</cx:pt>
          <cx:pt idx="7808">6.2000000000000002</cx:pt>
          <cx:pt idx="7809">6.4000000000000004</cx:pt>
          <cx:pt idx="7810">7</cx:pt>
          <cx:pt idx="7811">8.0999999999999996</cx:pt>
          <cx:pt idx="7812">6.5999999999999996</cx:pt>
          <cx:pt idx="7813">7.4000000000000004</cx:pt>
          <cx:pt idx="7814">7.7999999999999998</cx:pt>
          <cx:pt idx="7815">7</cx:pt>
          <cx:pt idx="7816">7.5</cx:pt>
          <cx:pt idx="7817">7.9000000000000004</cx:pt>
          <cx:pt idx="7818">7.5</cx:pt>
          <cx:pt idx="7819">6.5</cx:pt>
          <cx:pt idx="7820">7.5999999999999996</cx:pt>
          <cx:pt idx="7821">7.5</cx:pt>
          <cx:pt idx="7822">7.2999999999999998</cx:pt>
          <cx:pt idx="7823">8.0999999999999996</cx:pt>
          <cx:pt idx="7824">8.5</cx:pt>
          <cx:pt idx="7825">8.9000000000000004</cx:pt>
          <cx:pt idx="7826">8.5</cx:pt>
          <cx:pt idx="7827">8.8000000000000007</cx:pt>
          <cx:pt idx="7828">7.4000000000000004</cx:pt>
          <cx:pt idx="7829">7.2000000000000002</cx:pt>
          <cx:pt idx="7830">7.5999999999999996</cx:pt>
          <cx:pt idx="7831">8.1999999999999993</cx:pt>
          <cx:pt idx="7832">7.2000000000000002</cx:pt>
          <cx:pt idx="7833">6.5999999999999996</cx:pt>
          <cx:pt idx="7834">8.6999999999999993</cx:pt>
          <cx:pt idx="7835">8.0999999999999996</cx:pt>
          <cx:pt idx="7836">7</cx:pt>
          <cx:pt idx="7837">7.7000000000000002</cx:pt>
          <cx:pt idx="7838">8.3000000000000007</cx:pt>
          <cx:pt idx="7839">6.5999999999999996</cx:pt>
          <cx:pt idx="7840">6.4000000000000004</cx:pt>
          <cx:pt idx="7841">6.7000000000000002</cx:pt>
          <cx:pt idx="7842">8.4000000000000004</cx:pt>
          <cx:pt idx="7843">7.5</cx:pt>
          <cx:pt idx="7844">8.4000000000000004</cx:pt>
          <cx:pt idx="7845">8.4000000000000004</cx:pt>
          <cx:pt idx="7846">8.5</cx:pt>
          <cx:pt idx="7847">5.7999999999999998</cx:pt>
          <cx:pt idx="7848">7.4000000000000004</cx:pt>
          <cx:pt idx="7849">8.4000000000000004</cx:pt>
          <cx:pt idx="7850">7.4000000000000004</cx:pt>
          <cx:pt idx="7851">8.5999999999999996</cx:pt>
          <cx:pt idx="7852">6.9000000000000004</cx:pt>
          <cx:pt idx="7853">7</cx:pt>
          <cx:pt idx="7854">8.1999999999999993</cx:pt>
          <cx:pt idx="7855">8.0999999999999996</cx:pt>
          <cx:pt idx="7856">7.5999999999999996</cx:pt>
          <cx:pt idx="7857">8.6999999999999993</cx:pt>
          <cx:pt idx="7858">7</cx:pt>
          <cx:pt idx="7859">8.5999999999999996</cx:pt>
          <cx:pt idx="7860">8</cx:pt>
          <cx:pt idx="7861">6.7999999999999998</cx:pt>
          <cx:pt idx="7862">5.9000000000000004</cx:pt>
          <cx:pt idx="7863">8.0999999999999996</cx:pt>
          <cx:pt idx="7864">6.7999999999999998</cx:pt>
          <cx:pt idx="7865">7.2000000000000002</cx:pt>
          <cx:pt idx="7866">8.6999999999999993</cx:pt>
          <cx:pt idx="7867">8.5999999999999996</cx:pt>
          <cx:pt idx="7868">6.7999999999999998</cx:pt>
          <cx:pt idx="7869">7.2000000000000002</cx:pt>
          <cx:pt idx="7870">7.7000000000000002</cx:pt>
          <cx:pt idx="7871">6.0999999999999996</cx:pt>
          <cx:pt idx="7872">7.2999999999999998</cx:pt>
          <cx:pt idx="7873">6.5999999999999996</cx:pt>
          <cx:pt idx="7874">9</cx:pt>
          <cx:pt idx="7875">7.4000000000000004</cx:pt>
          <cx:pt idx="7876">7</cx:pt>
          <cx:pt idx="7877">8</cx:pt>
          <cx:pt idx="7878">6.5999999999999996</cx:pt>
          <cx:pt idx="7879">6.4000000000000004</cx:pt>
          <cx:pt idx="7880">8</cx:pt>
          <cx:pt idx="7881">6.5</cx:pt>
          <cx:pt idx="7882">7.2999999999999998</cx:pt>
          <cx:pt idx="7883">8.0999999999999996</cx:pt>
          <cx:pt idx="7884">7.9000000000000004</cx:pt>
          <cx:pt idx="7885">7.5999999999999996</cx:pt>
          <cx:pt idx="7886">8.3000000000000007</cx:pt>
          <cx:pt idx="7887">7</cx:pt>
          <cx:pt idx="7888">8.3000000000000007</cx:pt>
          <cx:pt idx="7889">7.7999999999999998</cx:pt>
          <cx:pt idx="7890">6.7000000000000002</cx:pt>
          <cx:pt idx="7891">7.0999999999999996</cx:pt>
          <cx:pt idx="7892">7.7999999999999998</cx:pt>
          <cx:pt idx="7893">7.7000000000000002</cx:pt>
          <cx:pt idx="7894">7.9000000000000004</cx:pt>
          <cx:pt idx="7895">7.9000000000000004</cx:pt>
          <cx:pt idx="7896">7.2999999999999998</cx:pt>
          <cx:pt idx="7897">7.5</cx:pt>
          <cx:pt idx="7898">6.0999999999999996</cx:pt>
          <cx:pt idx="7899">8.8000000000000007</cx:pt>
          <cx:pt idx="7900">6.5</cx:pt>
          <cx:pt idx="7901">8.3000000000000007</cx:pt>
          <cx:pt idx="7902">8.4000000000000004</cx:pt>
          <cx:pt idx="7903">8</cx:pt>
          <cx:pt idx="7904">5.5999999999999996</cx:pt>
          <cx:pt idx="7905">7.5999999999999996</cx:pt>
          <cx:pt idx="7906">7</cx:pt>
          <cx:pt idx="7907">8.9000000000000004</cx:pt>
          <cx:pt idx="7908">7.2999999999999998</cx:pt>
          <cx:pt idx="7909">8.1999999999999993</cx:pt>
          <cx:pt idx="7910">7.4000000000000004</cx:pt>
          <cx:pt idx="7911">7.5</cx:pt>
          <cx:pt idx="7912">5.7000000000000002</cx:pt>
          <cx:pt idx="7913">6.7000000000000002</cx:pt>
          <cx:pt idx="7914">7.7999999999999998</cx:pt>
          <cx:pt idx="7915">6.9000000000000004</cx:pt>
          <cx:pt idx="7916">7.5999999999999996</cx:pt>
          <cx:pt idx="7917">6.2000000000000002</cx:pt>
          <cx:pt idx="7918">7.2999999999999998</cx:pt>
          <cx:pt idx="7919">7.5</cx:pt>
          <cx:pt idx="7920">7.9000000000000004</cx:pt>
          <cx:pt idx="7921">8.0999999999999996</cx:pt>
          <cx:pt idx="7922">8.9000000000000004</cx:pt>
          <cx:pt idx="7923">5.7999999999999998</cx:pt>
          <cx:pt idx="7924">7.2999999999999998</cx:pt>
          <cx:pt idx="7925">7.5999999999999996</cx:pt>
          <cx:pt idx="7926">8.5999999999999996</cx:pt>
          <cx:pt idx="7927">6.7000000000000002</cx:pt>
          <cx:pt idx="7928">5.9000000000000004</cx:pt>
          <cx:pt idx="7929">6.0999999999999996</cx:pt>
          <cx:pt idx="7930">6.7000000000000002</cx:pt>
          <cx:pt idx="7931">6.2999999999999998</cx:pt>
          <cx:pt idx="7932">8.4000000000000004</cx:pt>
          <cx:pt idx="7933">6.9000000000000004</cx:pt>
          <cx:pt idx="7934">8.4000000000000004</cx:pt>
          <cx:pt idx="7935">6.7000000000000002</cx:pt>
          <cx:pt idx="7936">8.4000000000000004</cx:pt>
          <cx:pt idx="7937">8.5999999999999996</cx:pt>
          <cx:pt idx="7938">6.7999999999999998</cx:pt>
          <cx:pt idx="7939">7.2000000000000002</cx:pt>
          <cx:pt idx="7940">6.7999999999999998</cx:pt>
          <cx:pt idx="7941">8.5</cx:pt>
          <cx:pt idx="7942">7.5999999999999996</cx:pt>
          <cx:pt idx="7943">6.7000000000000002</cx:pt>
          <cx:pt idx="7944">6.2999999999999998</cx:pt>
          <cx:pt idx="7945">7.5</cx:pt>
          <cx:pt idx="7946">8</cx:pt>
          <cx:pt idx="7947">6.4000000000000004</cx:pt>
          <cx:pt idx="7948">6.5999999999999996</cx:pt>
          <cx:pt idx="7949">7.5</cx:pt>
          <cx:pt idx="7950">7.4000000000000004</cx:pt>
          <cx:pt idx="7951">7.5999999999999996</cx:pt>
          <cx:pt idx="7952">6.4000000000000004</cx:pt>
          <cx:pt idx="7953">7.4000000000000004</cx:pt>
          <cx:pt idx="7954">6.7999999999999998</cx:pt>
          <cx:pt idx="7955">7</cx:pt>
          <cx:pt idx="7956">6.4000000000000004</cx:pt>
          <cx:pt idx="7957">9</cx:pt>
          <cx:pt idx="7958">9.1999999999999993</cx:pt>
          <cx:pt idx="7959">9.1999999999999993</cx:pt>
          <cx:pt idx="7960">6.0999999999999996</cx:pt>
          <cx:pt idx="7961">7.9000000000000004</cx:pt>
          <cx:pt idx="7962">7.7999999999999998</cx:pt>
          <cx:pt idx="7963">7.7000000000000002</cx:pt>
          <cx:pt idx="7964">7.5</cx:pt>
          <cx:pt idx="7965">6.9000000000000004</cx:pt>
          <cx:pt idx="7966">7.7999999999999998</cx:pt>
          <cx:pt idx="7967">8</cx:pt>
          <cx:pt idx="7968">8.6999999999999993</cx:pt>
          <cx:pt idx="7969">7.5</cx:pt>
          <cx:pt idx="7970">7.0999999999999996</cx:pt>
          <cx:pt idx="7971">6.2000000000000002</cx:pt>
          <cx:pt idx="7972">7.0999999999999996</cx:pt>
          <cx:pt idx="7973">6.9000000000000004</cx:pt>
          <cx:pt idx="7974">7.5999999999999996</cx:pt>
          <cx:pt idx="7975">7.2999999999999998</cx:pt>
          <cx:pt idx="7976">7.5999999999999996</cx:pt>
          <cx:pt idx="7977">8.3000000000000007</cx:pt>
          <cx:pt idx="7978">6.7999999999999998</cx:pt>
          <cx:pt idx="7979">9</cx:pt>
          <cx:pt idx="7980">7.7999999999999998</cx:pt>
          <cx:pt idx="7981">7.2999999999999998</cx:pt>
          <cx:pt idx="7982">7.2000000000000002</cx:pt>
          <cx:pt idx="7983">6.9000000000000004</cx:pt>
          <cx:pt idx="7984">6.9000000000000004</cx:pt>
          <cx:pt idx="7985">6.5999999999999996</cx:pt>
          <cx:pt idx="7986">8.5999999999999996</cx:pt>
          <cx:pt idx="7987">7.5</cx:pt>
          <cx:pt idx="7988">8.0999999999999996</cx:pt>
          <cx:pt idx="7989">8.1999999999999993</cx:pt>
          <cx:pt idx="7990">8.1999999999999993</cx:pt>
          <cx:pt idx="7991">7.9000000000000004</cx:pt>
          <cx:pt idx="7992">6.2000000000000002</cx:pt>
          <cx:pt idx="7993">7.2000000000000002</cx:pt>
          <cx:pt idx="7994">7.0999999999999996</cx:pt>
          <cx:pt idx="7995">5</cx:pt>
          <cx:pt idx="7996">6.7999999999999998</cx:pt>
          <cx:pt idx="7997">7.5999999999999996</cx:pt>
          <cx:pt idx="7998">7.5999999999999996</cx:pt>
          <cx:pt idx="7999">7.0999999999999996</cx:pt>
          <cx:pt idx="8000">6.5</cx:pt>
          <cx:pt idx="8001">6.7999999999999998</cx:pt>
          <cx:pt idx="8002">8.4000000000000004</cx:pt>
          <cx:pt idx="8003">6.2999999999999998</cx:pt>
          <cx:pt idx="8004">8.9000000000000004</cx:pt>
          <cx:pt idx="8005">7.7000000000000002</cx:pt>
          <cx:pt idx="8006">8.4000000000000004</cx:pt>
          <cx:pt idx="8007">6.2999999999999998</cx:pt>
          <cx:pt idx="8008">6.5999999999999996</cx:pt>
          <cx:pt idx="8009">6</cx:pt>
          <cx:pt idx="8010">6.7999999999999998</cx:pt>
          <cx:pt idx="8011">6.4000000000000004</cx:pt>
          <cx:pt idx="8012">6.7000000000000002</cx:pt>
          <cx:pt idx="8013">8.0999999999999996</cx:pt>
          <cx:pt idx="8014">7.9000000000000004</cx:pt>
          <cx:pt idx="8015">6</cx:pt>
          <cx:pt idx="8016">7.5999999999999996</cx:pt>
          <cx:pt idx="8017">7.0999999999999996</cx:pt>
          <cx:pt idx="8018">7.5</cx:pt>
          <cx:pt idx="8019">7.2999999999999998</cx:pt>
          <cx:pt idx="8020">7.0999999999999996</cx:pt>
          <cx:pt idx="8021">6.9000000000000004</cx:pt>
          <cx:pt idx="8022">6.9000000000000004</cx:pt>
          <cx:pt idx="8023">6.5999999999999996</cx:pt>
          <cx:pt idx="8024">8.9000000000000004</cx:pt>
          <cx:pt idx="8025">7.9000000000000004</cx:pt>
          <cx:pt idx="8026">5.4000000000000004</cx:pt>
          <cx:pt idx="8027">7.9000000000000004</cx:pt>
          <cx:pt idx="8028">8.1999999999999993</cx:pt>
          <cx:pt idx="8029">7.0999999999999996</cx:pt>
          <cx:pt idx="8030">8.8000000000000007</cx:pt>
          <cx:pt idx="8031">7.5</cx:pt>
          <cx:pt idx="8032">7.0999999999999996</cx:pt>
          <cx:pt idx="8033">6.5</cx:pt>
          <cx:pt idx="8034">6.4000000000000004</cx:pt>
          <cx:pt idx="8035">6.9000000000000004</cx:pt>
          <cx:pt idx="8036">6.7999999999999998</cx:pt>
          <cx:pt idx="8037">7.0999999999999996</cx:pt>
          <cx:pt idx="8038">8.4000000000000004</cx:pt>
          <cx:pt idx="8039">7.7999999999999998</cx:pt>
          <cx:pt idx="8040">6.2999999999999998</cx:pt>
          <cx:pt idx="8041">7.5999999999999996</cx:pt>
          <cx:pt idx="8042">7.9000000000000004</cx:pt>
          <cx:pt idx="8043">8.8000000000000007</cx:pt>
          <cx:pt idx="8044">9.0999999999999996</cx:pt>
          <cx:pt idx="8045">7.4000000000000004</cx:pt>
          <cx:pt idx="8046">6.5999999999999996</cx:pt>
          <cx:pt idx="8047">6.2000000000000002</cx:pt>
          <cx:pt idx="8048">7.7999999999999998</cx:pt>
          <cx:pt idx="8049">7.0999999999999996</cx:pt>
          <cx:pt idx="8050">6.7000000000000002</cx:pt>
          <cx:pt idx="8051">8.5999999999999996</cx:pt>
          <cx:pt idx="8052">7</cx:pt>
          <cx:pt idx="8053">8.6999999999999993</cx:pt>
          <cx:pt idx="8054">7.7999999999999998</cx:pt>
          <cx:pt idx="8055">5.9000000000000004</cx:pt>
          <cx:pt idx="8056">7.7999999999999998</cx:pt>
          <cx:pt idx="8057">7.4000000000000004</cx:pt>
          <cx:pt idx="8058">8.5</cx:pt>
          <cx:pt idx="8059">7.5</cx:pt>
          <cx:pt idx="8060">9.1999999999999993</cx:pt>
          <cx:pt idx="8061">7.0999999999999996</cx:pt>
          <cx:pt idx="8062">7.5999999999999996</cx:pt>
          <cx:pt idx="8063">8.5</cx:pt>
          <cx:pt idx="8064">7.2000000000000002</cx:pt>
          <cx:pt idx="8065">7.9000000000000004</cx:pt>
          <cx:pt idx="8066">7.2000000000000002</cx:pt>
          <cx:pt idx="8067">8.4000000000000004</cx:pt>
          <cx:pt idx="8068">7.7999999999999998</cx:pt>
          <cx:pt idx="8069">7.7999999999999998</cx:pt>
          <cx:pt idx="8070">8</cx:pt>
          <cx:pt idx="8071">8.0999999999999996</cx:pt>
          <cx:pt idx="8072">6.5</cx:pt>
          <cx:pt idx="8073">7.0999999999999996</cx:pt>
          <cx:pt idx="8074">8</cx:pt>
          <cx:pt idx="8075">7.5999999999999996</cx:pt>
          <cx:pt idx="8076">7.7000000000000002</cx:pt>
          <cx:pt idx="8077">7.2999999999999998</cx:pt>
          <cx:pt idx="8078">7.9000000000000004</cx:pt>
          <cx:pt idx="8079">7.7999999999999998</cx:pt>
          <cx:pt idx="8080">5.9000000000000004</cx:pt>
          <cx:pt idx="8081">7.7999999999999998</cx:pt>
          <cx:pt idx="8082">8.0999999999999996</cx:pt>
          <cx:pt idx="8083">7.9000000000000004</cx:pt>
          <cx:pt idx="8084">8.1999999999999993</cx:pt>
          <cx:pt idx="8085">7.7000000000000002</cx:pt>
          <cx:pt idx="8086">7.7999999999999998</cx:pt>
          <cx:pt idx="8087">7.2999999999999998</cx:pt>
          <cx:pt idx="8088">8.5999999999999996</cx:pt>
          <cx:pt idx="8089">6.2999999999999998</cx:pt>
          <cx:pt idx="8090">7.7000000000000002</cx:pt>
          <cx:pt idx="8091">7.4000000000000004</cx:pt>
          <cx:pt idx="8092">7.7999999999999998</cx:pt>
          <cx:pt idx="8093">6.7000000000000002</cx:pt>
          <cx:pt idx="8094">7.7000000000000002</cx:pt>
          <cx:pt idx="8095">8.1999999999999993</cx:pt>
          <cx:pt idx="8096">6.9000000000000004</cx:pt>
          <cx:pt idx="8097">7.5</cx:pt>
          <cx:pt idx="8098">6.9000000000000004</cx:pt>
          <cx:pt idx="8099">7.5</cx:pt>
          <cx:pt idx="8100">7.4000000000000004</cx:pt>
          <cx:pt idx="8101">7.5</cx:pt>
          <cx:pt idx="8102">6.7999999999999998</cx:pt>
          <cx:pt idx="8103">8.4000000000000004</cx:pt>
          <cx:pt idx="8104">8.1999999999999993</cx:pt>
          <cx:pt idx="8105">8.1999999999999993</cx:pt>
          <cx:pt idx="8106">6.9000000000000004</cx:pt>
          <cx:pt idx="8107">7.5999999999999996</cx:pt>
          <cx:pt idx="8108">7.5999999999999996</cx:pt>
          <cx:pt idx="8109">7.5999999999999996</cx:pt>
          <cx:pt idx="8110">7.0999999999999996</cx:pt>
          <cx:pt idx="8111">7.4000000000000004</cx:pt>
          <cx:pt idx="8112">6.2999999999999998</cx:pt>
          <cx:pt idx="8113">7.5999999999999996</cx:pt>
          <cx:pt idx="8114">9</cx:pt>
          <cx:pt idx="8115">7.5</cx:pt>
          <cx:pt idx="8116">8.4000000000000004</cx:pt>
          <cx:pt idx="8117">7.4000000000000004</cx:pt>
          <cx:pt idx="8118">7.7000000000000002</cx:pt>
          <cx:pt idx="8119">7.7000000000000002</cx:pt>
          <cx:pt idx="8120">6.0999999999999996</cx:pt>
          <cx:pt idx="8121">7.4000000000000004</cx:pt>
          <cx:pt idx="8122">7.5</cx:pt>
          <cx:pt idx="8123">7.7000000000000002</cx:pt>
          <cx:pt idx="8124">7.2999999999999998</cx:pt>
          <cx:pt idx="8125">7.4000000000000004</cx:pt>
          <cx:pt idx="8126">8.5999999999999996</cx:pt>
          <cx:pt idx="8127">7.4000000000000004</cx:pt>
          <cx:pt idx="8128">7.5999999999999996</cx:pt>
          <cx:pt idx="8129">6.5999999999999996</cx:pt>
          <cx:pt idx="8130">7.0999999999999996</cx:pt>
          <cx:pt idx="8131">6.7999999999999998</cx:pt>
          <cx:pt idx="8132">7.5</cx:pt>
          <cx:pt idx="8133">8.1999999999999993</cx:pt>
          <cx:pt idx="8134">7.9000000000000004</cx:pt>
          <cx:pt idx="8135">7.2000000000000002</cx:pt>
          <cx:pt idx="8136">7.5</cx:pt>
          <cx:pt idx="8137">7.2999999999999998</cx:pt>
          <cx:pt idx="8138">7.4000000000000004</cx:pt>
          <cx:pt idx="8139">7.5</cx:pt>
          <cx:pt idx="8140">7.2999999999999998</cx:pt>
          <cx:pt idx="8141">8.3000000000000007</cx:pt>
          <cx:pt idx="8142">8.3000000000000007</cx:pt>
          <cx:pt idx="8143">7.7000000000000002</cx:pt>
          <cx:pt idx="8144">7.2000000000000002</cx:pt>
          <cx:pt idx="8145">6.7000000000000002</cx:pt>
          <cx:pt idx="8146">6.5999999999999996</cx:pt>
          <cx:pt idx="8147">7.2000000000000002</cx:pt>
          <cx:pt idx="8148">6.2999999999999998</cx:pt>
          <cx:pt idx="8149">7.7999999999999998</cx:pt>
          <cx:pt idx="8150">8.4000000000000004</cx:pt>
          <cx:pt idx="8151">8.8000000000000007</cx:pt>
          <cx:pt idx="8152">8.5</cx:pt>
          <cx:pt idx="8153">7.4000000000000004</cx:pt>
          <cx:pt idx="8154">7.0999999999999996</cx:pt>
          <cx:pt idx="8155">5.9000000000000004</cx:pt>
          <cx:pt idx="8156">7.0999999999999996</cx:pt>
          <cx:pt idx="8157">5</cx:pt>
          <cx:pt idx="8158">5.2000000000000002</cx:pt>
          <cx:pt idx="8159">7</cx:pt>
          <cx:pt idx="8160">6.9000000000000004</cx:pt>
          <cx:pt idx="8161">7.4000000000000004</cx:pt>
          <cx:pt idx="8162">8</cx:pt>
          <cx:pt idx="8163">7.9000000000000004</cx:pt>
          <cx:pt idx="8164">7</cx:pt>
          <cx:pt idx="8165">8.0999999999999996</cx:pt>
          <cx:pt idx="8166">8.3000000000000007</cx:pt>
          <cx:pt idx="8167">7.2000000000000002</cx:pt>
          <cx:pt idx="8168">7.7999999999999998</cx:pt>
          <cx:pt idx="8169">7.2999999999999998</cx:pt>
          <cx:pt idx="8170">8.5999999999999996</cx:pt>
          <cx:pt idx="8171">8.0999999999999996</cx:pt>
          <cx:pt idx="8172">8.5</cx:pt>
          <cx:pt idx="8173">6.7999999999999998</cx:pt>
          <cx:pt idx="8174">7.2000000000000002</cx:pt>
          <cx:pt idx="8175">8.3000000000000007</cx:pt>
          <cx:pt idx="8176">7.5999999999999996</cx:pt>
          <cx:pt idx="8177">5.2000000000000002</cx:pt>
          <cx:pt idx="8178">8</cx:pt>
          <cx:pt idx="8179">6.9000000000000004</cx:pt>
          <cx:pt idx="8180">8</cx:pt>
          <cx:pt idx="8181">8</cx:pt>
          <cx:pt idx="8182">5.9000000000000004</cx:pt>
          <cx:pt idx="8183">7</cx:pt>
          <cx:pt idx="8184">8.5</cx:pt>
          <cx:pt idx="8185">7</cx:pt>
          <cx:pt idx="8186">6.2000000000000002</cx:pt>
          <cx:pt idx="8187">7.2999999999999998</cx:pt>
          <cx:pt idx="8188">6.7999999999999998</cx:pt>
          <cx:pt idx="8189">7.2999999999999998</cx:pt>
          <cx:pt idx="8190">7.5999999999999996</cx:pt>
          <cx:pt idx="8191">7.7999999999999998</cx:pt>
          <cx:pt idx="8192">6.7000000000000002</cx:pt>
          <cx:pt idx="8193">6.7000000000000002</cx:pt>
          <cx:pt idx="8194">6.7000000000000002</cx:pt>
          <cx:pt idx="8195">5.2000000000000002</cx:pt>
          <cx:pt idx="8196">6.2999999999999998</cx:pt>
          <cx:pt idx="8197">5.7999999999999998</cx:pt>
          <cx:pt idx="8198">8.3000000000000007</cx:pt>
          <cx:pt idx="8199">8.1999999999999993</cx:pt>
          <cx:pt idx="8200">7.5999999999999996</cx:pt>
          <cx:pt idx="8201">7</cx:pt>
          <cx:pt idx="8202">8.4000000000000004</cx:pt>
          <cx:pt idx="8203">7.9000000000000004</cx:pt>
          <cx:pt idx="8204">7.7000000000000002</cx:pt>
          <cx:pt idx="8205">6.7999999999999998</cx:pt>
          <cx:pt idx="8206">7.0999999999999996</cx:pt>
          <cx:pt idx="8207">7.7999999999999998</cx:pt>
          <cx:pt idx="8208">7.7000000000000002</cx:pt>
          <cx:pt idx="8209">7.5</cx:pt>
          <cx:pt idx="8210">7.2000000000000002</cx:pt>
          <cx:pt idx="8211">9</cx:pt>
          <cx:pt idx="8212">7.2999999999999998</cx:pt>
          <cx:pt idx="8213">7.5</cx:pt>
          <cx:pt idx="8214">7.2000000000000002</cx:pt>
          <cx:pt idx="8215">6.9000000000000004</cx:pt>
          <cx:pt idx="8216">7.9000000000000004</cx:pt>
          <cx:pt idx="8217">6.2999999999999998</cx:pt>
          <cx:pt idx="8218">8.0999999999999996</cx:pt>
          <cx:pt idx="8219">8.8000000000000007</cx:pt>
          <cx:pt idx="8220">6.7000000000000002</cx:pt>
          <cx:pt idx="8221">8</cx:pt>
          <cx:pt idx="8222">8.8000000000000007</cx:pt>
          <cx:pt idx="8223">7.7000000000000002</cx:pt>
          <cx:pt idx="8224">8.3000000000000007</cx:pt>
          <cx:pt idx="8225">8.1999999999999993</cx:pt>
          <cx:pt idx="8226">8</cx:pt>
          <cx:pt idx="8227">7.0999999999999996</cx:pt>
          <cx:pt idx="8228">8.3000000000000007</cx:pt>
          <cx:pt idx="8229">7.7999999999999998</cx:pt>
          <cx:pt idx="8230">8.5</cx:pt>
          <cx:pt idx="8231">8.0999999999999996</cx:pt>
          <cx:pt idx="8232">7.5</cx:pt>
          <cx:pt idx="8233">9</cx:pt>
          <cx:pt idx="8234">8.8000000000000007</cx:pt>
          <cx:pt idx="8235">6.7999999999999998</cx:pt>
          <cx:pt idx="8236">7</cx:pt>
          <cx:pt idx="8237">7.5</cx:pt>
          <cx:pt idx="8238">8</cx:pt>
          <cx:pt idx="8239">6.7999999999999998</cx:pt>
          <cx:pt idx="8240">7.4000000000000004</cx:pt>
          <cx:pt idx="8241">7.7000000000000002</cx:pt>
          <cx:pt idx="8242">6.7000000000000002</cx:pt>
          <cx:pt idx="8243">7</cx:pt>
          <cx:pt idx="8244">7.2000000000000002</cx:pt>
          <cx:pt idx="8245">6.2000000000000002</cx:pt>
          <cx:pt idx="8246">6.7999999999999998</cx:pt>
          <cx:pt idx="8247">6.7000000000000002</cx:pt>
          <cx:pt idx="8248">6.7000000000000002</cx:pt>
          <cx:pt idx="8249">5.5999999999999996</cx:pt>
          <cx:pt idx="8250">8.4000000000000004</cx:pt>
          <cx:pt idx="8251">7.5999999999999996</cx:pt>
          <cx:pt idx="8252">6.2000000000000002</cx:pt>
          <cx:pt idx="8253">6</cx:pt>
          <cx:pt idx="8254">8.8000000000000007</cx:pt>
          <cx:pt idx="8255">6.2999999999999998</cx:pt>
          <cx:pt idx="8256">7.2999999999999998</cx:pt>
          <cx:pt idx="8257">8.6999999999999993</cx:pt>
          <cx:pt idx="8258">8.1999999999999993</cx:pt>
          <cx:pt idx="8259">8.6999999999999993</cx:pt>
          <cx:pt idx="8260">7.7000000000000002</cx:pt>
          <cx:pt idx="8261">6.7999999999999998</cx:pt>
          <cx:pt idx="8262">8.0999999999999996</cx:pt>
          <cx:pt idx="8263">8</cx:pt>
          <cx:pt idx="8264">6.7999999999999998</cx:pt>
          <cx:pt idx="8265">7.2000000000000002</cx:pt>
          <cx:pt idx="8266">6.5999999999999996</cx:pt>
          <cx:pt idx="8267">7.0999999999999996</cx:pt>
          <cx:pt idx="8268">8.8000000000000007</cx:pt>
          <cx:pt idx="8269">7.2999999999999998</cx:pt>
          <cx:pt idx="8270">8.0999999999999996</cx:pt>
          <cx:pt idx="8271">8.4000000000000004</cx:pt>
          <cx:pt idx="8272">7.2000000000000002</cx:pt>
          <cx:pt idx="8273">7.0999999999999996</cx:pt>
          <cx:pt idx="8274">8.5999999999999996</cx:pt>
          <cx:pt idx="8275">6.5999999999999996</cx:pt>
          <cx:pt idx="8276">7.2000000000000002</cx:pt>
          <cx:pt idx="8277">7.2000000000000002</cx:pt>
          <cx:pt idx="8278">6.5999999999999996</cx:pt>
          <cx:pt idx="8279">7.5</cx:pt>
          <cx:pt idx="8280">7.5999999999999996</cx:pt>
          <cx:pt idx="8281">9.3000000000000007</cx:pt>
          <cx:pt idx="8282">7.5999999999999996</cx:pt>
          <cx:pt idx="8283">9.0999999999999996</cx:pt>
          <cx:pt idx="8284">6.9000000000000004</cx:pt>
          <cx:pt idx="8285">7.2000000000000002</cx:pt>
          <cx:pt idx="8286">7</cx:pt>
          <cx:pt idx="8287">7</cx:pt>
          <cx:pt idx="8288">8.3000000000000007</cx:pt>
          <cx:pt idx="8289">8</cx:pt>
          <cx:pt idx="8290">6.7999999999999998</cx:pt>
          <cx:pt idx="8291">7</cx:pt>
          <cx:pt idx="8292">6.2999999999999998</cx:pt>
          <cx:pt idx="8293">7.2000000000000002</cx:pt>
          <cx:pt idx="8294">7.5</cx:pt>
          <cx:pt idx="8295">6.5999999999999996</cx:pt>
          <cx:pt idx="8296">8.0999999999999996</cx:pt>
          <cx:pt idx="8297">8.5</cx:pt>
          <cx:pt idx="8298">5.5999999999999996</cx:pt>
          <cx:pt idx="8299">7.9000000000000004</cx:pt>
          <cx:pt idx="8300">7</cx:pt>
          <cx:pt idx="8301">8.5</cx:pt>
          <cx:pt idx="8302">7.2000000000000002</cx:pt>
          <cx:pt idx="8303">8</cx:pt>
          <cx:pt idx="8304">7.2000000000000002</cx:pt>
          <cx:pt idx="8305">8.6999999999999993</cx:pt>
          <cx:pt idx="8306">6.7999999999999998</cx:pt>
          <cx:pt idx="8307">7.9000000000000004</cx:pt>
          <cx:pt idx="8308">6.2999999999999998</cx:pt>
          <cx:pt idx="8309">5.7000000000000002</cx:pt>
          <cx:pt idx="8310">6.2999999999999998</cx:pt>
          <cx:pt idx="8311">7</cx:pt>
          <cx:pt idx="8312">7.0999999999999996</cx:pt>
          <cx:pt idx="8313">8.6999999999999993</cx:pt>
          <cx:pt idx="8314">7.7000000000000002</cx:pt>
          <cx:pt idx="8315">7.2000000000000002</cx:pt>
          <cx:pt idx="8316">8.1999999999999993</cx:pt>
          <cx:pt idx="8317">7.4000000000000004</cx:pt>
          <cx:pt idx="8318">8.4000000000000004</cx:pt>
          <cx:pt idx="8319">5.9000000000000004</cx:pt>
          <cx:pt idx="8320">8</cx:pt>
          <cx:pt idx="8321">6.9000000000000004</cx:pt>
          <cx:pt idx="8322">8.1999999999999993</cx:pt>
          <cx:pt idx="8323">8</cx:pt>
          <cx:pt idx="8324">7.9000000000000004</cx:pt>
          <cx:pt idx="8325">7.9000000000000004</cx:pt>
          <cx:pt idx="8326">8.6999999999999993</cx:pt>
          <cx:pt idx="8327">5.5</cx:pt>
          <cx:pt idx="8328">5.7999999999999998</cx:pt>
          <cx:pt idx="8329">7.4000000000000004</cx:pt>
          <cx:pt idx="8330">7.2999999999999998</cx:pt>
          <cx:pt idx="8331">5.5</cx:pt>
          <cx:pt idx="8332">6.5999999999999996</cx:pt>
          <cx:pt idx="8333">7.5999999999999996</cx:pt>
          <cx:pt idx="8334">7.5</cx:pt>
          <cx:pt idx="8335">8.5</cx:pt>
          <cx:pt idx="8336">5.5999999999999996</cx:pt>
          <cx:pt idx="8337">8.3000000000000007</cx:pt>
          <cx:pt idx="8338">6.5999999999999996</cx:pt>
          <cx:pt idx="8339">8.3000000000000007</cx:pt>
          <cx:pt idx="8340">7.2999999999999998</cx:pt>
          <cx:pt idx="8341">7.4000000000000004</cx:pt>
          <cx:pt idx="8342">6.4000000000000004</cx:pt>
          <cx:pt idx="8343">7.4000000000000004</cx:pt>
          <cx:pt idx="8344">5.5</cx:pt>
          <cx:pt idx="8345">8.0999999999999996</cx:pt>
          <cx:pt idx="8346">7.7000000000000002</cx:pt>
          <cx:pt idx="8347">9.0999999999999996</cx:pt>
          <cx:pt idx="8348">6.7000000000000002</cx:pt>
          <cx:pt idx="8349">6.2999999999999998</cx:pt>
          <cx:pt idx="8350">7.5</cx:pt>
          <cx:pt idx="8351">6.0999999999999996</cx:pt>
          <cx:pt idx="8352">7.4000000000000004</cx:pt>
          <cx:pt idx="8353">5.7000000000000002</cx:pt>
          <cx:pt idx="8354">6.5999999999999996</cx:pt>
          <cx:pt idx="8355">5.9000000000000004</cx:pt>
          <cx:pt idx="8356">7</cx:pt>
          <cx:pt idx="8357">7.9000000000000004</cx:pt>
          <cx:pt idx="8358">8</cx:pt>
          <cx:pt idx="8359">7.2999999999999998</cx:pt>
          <cx:pt idx="8360">6.9000000000000004</cx:pt>
          <cx:pt idx="8361">6.2999999999999998</cx:pt>
          <cx:pt idx="8362">6.9000000000000004</cx:pt>
          <cx:pt idx="8363">8.1999999999999993</cx:pt>
          <cx:pt idx="8364">6.7999999999999998</cx:pt>
          <cx:pt idx="8365">6.7000000000000002</cx:pt>
          <cx:pt idx="8366">6.9000000000000004</cx:pt>
          <cx:pt idx="8367">7.5</cx:pt>
          <cx:pt idx="8368">7</cx:pt>
          <cx:pt idx="8369">5.7999999999999998</cx:pt>
          <cx:pt idx="8370">6.2000000000000002</cx:pt>
          <cx:pt idx="8371">6.7999999999999998</cx:pt>
          <cx:pt idx="8372">7.2999999999999998</cx:pt>
          <cx:pt idx="8373">5.9000000000000004</cx:pt>
          <cx:pt idx="8374">6.2999999999999998</cx:pt>
          <cx:pt idx="8375">6.2999999999999998</cx:pt>
          <cx:pt idx="8376">7.4000000000000004</cx:pt>
          <cx:pt idx="8377">7.0999999999999996</cx:pt>
          <cx:pt idx="8378">6.5999999999999996</cx:pt>
          <cx:pt idx="8379">8.5999999999999996</cx:pt>
          <cx:pt idx="8380">6.2000000000000002</cx:pt>
          <cx:pt idx="8381">6.4000000000000004</cx:pt>
          <cx:pt idx="8382">6.2000000000000002</cx:pt>
          <cx:pt idx="8383">7.7000000000000002</cx:pt>
          <cx:pt idx="8384">6.7999999999999998</cx:pt>
          <cx:pt idx="8385">7.2999999999999998</cx:pt>
          <cx:pt idx="8386">6.0999999999999996</cx:pt>
          <cx:pt idx="8387">7.0999999999999996</cx:pt>
          <cx:pt idx="8388">7.2000000000000002</cx:pt>
          <cx:pt idx="8389">6.9000000000000004</cx:pt>
          <cx:pt idx="8390">4.2000000000000002</cx:pt>
          <cx:pt idx="8391">8.0999999999999996</cx:pt>
          <cx:pt idx="8392">6.5</cx:pt>
          <cx:pt idx="8393">5.7000000000000002</cx:pt>
          <cx:pt idx="8394">6.2000000000000002</cx:pt>
          <cx:pt idx="8395">5.9000000000000004</cx:pt>
          <cx:pt idx="8396">7.2000000000000002</cx:pt>
          <cx:pt idx="8397">5.2000000000000002</cx:pt>
          <cx:pt idx="8398">8.4000000000000004</cx:pt>
          <cx:pt idx="8399">6.2999999999999998</cx:pt>
          <cx:pt idx="8400">7.2999999999999998</cx:pt>
          <cx:pt idx="8401">7.2000000000000002</cx:pt>
          <cx:pt idx="8402">7.2999999999999998</cx:pt>
          <cx:pt idx="8403">7.0999999999999996</cx:pt>
          <cx:pt idx="8404">6.7000000000000002</cx:pt>
          <cx:pt idx="8405">6.2000000000000002</cx:pt>
          <cx:pt idx="8406">6.7999999999999998</cx:pt>
          <cx:pt idx="8407">8</cx:pt>
          <cx:pt idx="8408">5.7000000000000002</cx:pt>
          <cx:pt idx="8409">5.9000000000000004</cx:pt>
          <cx:pt idx="8410">5.2999999999999998</cx:pt>
          <cx:pt idx="8411">5.2999999999999998</cx:pt>
          <cx:pt idx="8412">7.2999999999999998</cx:pt>
          <cx:pt idx="8413">7.9000000000000004</cx:pt>
          <cx:pt idx="8414">7.0999999999999996</cx:pt>
          <cx:pt idx="8415">6.5</cx:pt>
          <cx:pt idx="8416">7.5</cx:pt>
          <cx:pt idx="8417">5.5999999999999996</cx:pt>
          <cx:pt idx="8418">7.2999999999999998</cx:pt>
          <cx:pt idx="8419">7.2999999999999998</cx:pt>
          <cx:pt idx="8420">7.5999999999999996</cx:pt>
          <cx:pt idx="8421">8.1999999999999993</cx:pt>
          <cx:pt idx="8422">6.7999999999999998</cx:pt>
          <cx:pt idx="8423">6.5</cx:pt>
          <cx:pt idx="8424">8</cx:pt>
          <cx:pt idx="8425">6.5</cx:pt>
          <cx:pt idx="8426">7.0999999999999996</cx:pt>
          <cx:pt idx="8427">7.4000000000000004</cx:pt>
          <cx:pt idx="8428">6.4000000000000004</cx:pt>
          <cx:pt idx="8429">5.5</cx:pt>
          <cx:pt idx="8430">5.7999999999999998</cx:pt>
          <cx:pt idx="8431">5.9000000000000004</cx:pt>
          <cx:pt idx="8432">7.7999999999999998</cx:pt>
          <cx:pt idx="8433">6</cx:pt>
          <cx:pt idx="8434">5.5</cx:pt>
          <cx:pt idx="8435">7</cx:pt>
          <cx:pt idx="8436">5.9000000000000004</cx:pt>
          <cx:pt idx="8437">7.0999999999999996</cx:pt>
          <cx:pt idx="8438">7.7000000000000002</cx:pt>
          <cx:pt idx="8439">7.7999999999999998</cx:pt>
          <cx:pt idx="8440">6.7000000000000002</cx:pt>
          <cx:pt idx="8441">8.0999999999999996</cx:pt>
          <cx:pt idx="8442">7.0999999999999996</cx:pt>
          <cx:pt idx="8443">6.5999999999999996</cx:pt>
          <cx:pt idx="8444">7.2999999999999998</cx:pt>
          <cx:pt idx="8445">5.9000000000000004</cx:pt>
          <cx:pt idx="8446">7.4000000000000004</cx:pt>
          <cx:pt idx="8447">7.2000000000000002</cx:pt>
          <cx:pt idx="8448">6.4000000000000004</cx:pt>
          <cx:pt idx="8449">7.5999999999999996</cx:pt>
          <cx:pt idx="8450">8</cx:pt>
          <cx:pt idx="8451">8.0999999999999996</cx:pt>
          <cx:pt idx="8452">7.2999999999999998</cx:pt>
          <cx:pt idx="8453">8</cx:pt>
          <cx:pt idx="8454">7.7000000000000002</cx:pt>
          <cx:pt idx="8455">8.0999999999999996</cx:pt>
          <cx:pt idx="8456">6.5999999999999996</cx:pt>
          <cx:pt idx="8457">6.4000000000000004</cx:pt>
          <cx:pt idx="8458">6.2999999999999998</cx:pt>
          <cx:pt idx="8459">7.0999999999999996</cx:pt>
          <cx:pt idx="8460">7.2000000000000002</cx:pt>
          <cx:pt idx="8461">7.0999999999999996</cx:pt>
          <cx:pt idx="8462">7.0999999999999996</cx:pt>
          <cx:pt idx="8463">8.0999999999999996</cx:pt>
          <cx:pt idx="8464">7.5</cx:pt>
          <cx:pt idx="8465">7.7000000000000002</cx:pt>
          <cx:pt idx="8466">8.5</cx:pt>
          <cx:pt idx="8467">6.7999999999999998</cx:pt>
          <cx:pt idx="8468">8</cx:pt>
          <cx:pt idx="8469">6.5999999999999996</cx:pt>
          <cx:pt idx="8470">6.7999999999999998</cx:pt>
          <cx:pt idx="8471">7.7000000000000002</cx:pt>
          <cx:pt idx="8472">7.0999999999999996</cx:pt>
          <cx:pt idx="8473">6.2999999999999998</cx:pt>
          <cx:pt idx="8474">8.6999999999999993</cx:pt>
          <cx:pt idx="8475">5.4000000000000004</cx:pt>
          <cx:pt idx="8476">6.5</cx:pt>
          <cx:pt idx="8477">8.4000000000000004</cx:pt>
          <cx:pt idx="8478">7.4000000000000004</cx:pt>
          <cx:pt idx="8479">7.5</cx:pt>
          <cx:pt idx="8480">7.7000000000000002</cx:pt>
          <cx:pt idx="8481">7.5</cx:pt>
          <cx:pt idx="8482">7.5999999999999996</cx:pt>
          <cx:pt idx="8483">8.1999999999999993</cx:pt>
          <cx:pt idx="8484">6.5</cx:pt>
          <cx:pt idx="8485">6.2000000000000002</cx:pt>
          <cx:pt idx="8486">8.3000000000000007</cx:pt>
          <cx:pt idx="8487">6.9000000000000004</cx:pt>
          <cx:pt idx="8488">7.5</cx:pt>
          <cx:pt idx="8489">8.3000000000000007</cx:pt>
          <cx:pt idx="8490">8.5</cx:pt>
          <cx:pt idx="8491">7.5</cx:pt>
          <cx:pt idx="8492">8.4000000000000004</cx:pt>
          <cx:pt idx="8493">7.4000000000000004</cx:pt>
          <cx:pt idx="8494">8.0999999999999996</cx:pt>
          <cx:pt idx="8495">7.7000000000000002</cx:pt>
          <cx:pt idx="8496">8.0999999999999996</cx:pt>
          <cx:pt idx="8497">8.1999999999999993</cx:pt>
          <cx:pt idx="8498">8</cx:pt>
          <cx:pt idx="8499">6.5</cx:pt>
          <cx:pt idx="8500">6.7999999999999998</cx:pt>
          <cx:pt idx="8501">7.2999999999999998</cx:pt>
          <cx:pt idx="8502">6.2999999999999998</cx:pt>
          <cx:pt idx="8503">7.5</cx:pt>
          <cx:pt idx="8504">7.5999999999999996</cx:pt>
          <cx:pt idx="8505">8</cx:pt>
          <cx:pt idx="8506">6.0999999999999996</cx:pt>
          <cx:pt idx="8507">5.4000000000000004</cx:pt>
          <cx:pt idx="8508">8.5</cx:pt>
          <cx:pt idx="8509">6.5</cx:pt>
          <cx:pt idx="8510">7.2000000000000002</cx:pt>
          <cx:pt idx="8511">7.5999999999999996</cx:pt>
          <cx:pt idx="8512">7.5</cx:pt>
          <cx:pt idx="8513">5.9000000000000004</cx:pt>
          <cx:pt idx="8514">7.5</cx:pt>
          <cx:pt idx="8515">6.9000000000000004</cx:pt>
          <cx:pt idx="8516">7</cx:pt>
          <cx:pt idx="8517">7.7000000000000002</cx:pt>
          <cx:pt idx="8518">8.5</cx:pt>
          <cx:pt idx="8519">7.0999999999999996</cx:pt>
          <cx:pt idx="8520">7.2000000000000002</cx:pt>
          <cx:pt idx="8521">8</cx:pt>
          <cx:pt idx="8522">8.5999999999999996</cx:pt>
          <cx:pt idx="8523">8.3000000000000007</cx:pt>
          <cx:pt idx="8524">5.5999999999999996</cx:pt>
          <cx:pt idx="8525">7.5999999999999996</cx:pt>
          <cx:pt idx="8526">8.3000000000000007</cx:pt>
          <cx:pt idx="8527">8.1999999999999993</cx:pt>
          <cx:pt idx="8528">7.5</cx:pt>
          <cx:pt idx="8529">6.5999999999999996</cx:pt>
          <cx:pt idx="8530">6.7000000000000002</cx:pt>
          <cx:pt idx="8531">6.5</cx:pt>
          <cx:pt idx="8532">9.0999999999999996</cx:pt>
          <cx:pt idx="8533">7.2000000000000002</cx:pt>
          <cx:pt idx="8534">6.5</cx:pt>
          <cx:pt idx="8535">9.1999999999999993</cx:pt>
          <cx:pt idx="8536">9.5</cx:pt>
          <cx:pt idx="8537">7.0999999999999996</cx:pt>
          <cx:pt idx="8538">8.4000000000000004</cx:pt>
          <cx:pt idx="8539">8.1999999999999993</cx:pt>
          <cx:pt idx="8540">7.4000000000000004</cx:pt>
          <cx:pt idx="8541">6.7000000000000002</cx:pt>
          <cx:pt idx="8542">6.2000000000000002</cx:pt>
          <cx:pt idx="8543">6.7000000000000002</cx:pt>
          <cx:pt idx="8544">7.0999999999999996</cx:pt>
          <cx:pt idx="8545">6.7999999999999998</cx:pt>
          <cx:pt idx="8546">7.2000000000000002</cx:pt>
          <cx:pt idx="8547">6.2999999999999998</cx:pt>
          <cx:pt idx="8548">8.6999999999999993</cx:pt>
          <cx:pt idx="8549">7.7000000000000002</cx:pt>
          <cx:pt idx="8550">7.7999999999999998</cx:pt>
          <cx:pt idx="8551">7.5</cx:pt>
          <cx:pt idx="8552">8.0999999999999996</cx:pt>
          <cx:pt idx="8553">7.2000000000000002</cx:pt>
          <cx:pt idx="8554">8.1999999999999993</cx:pt>
          <cx:pt idx="8555">5.9000000000000004</cx:pt>
          <cx:pt idx="8556">6.7000000000000002</cx:pt>
          <cx:pt idx="8557">7.7000000000000002</cx:pt>
          <cx:pt idx="8558">8.3000000000000007</cx:pt>
          <cx:pt idx="8559">6</cx:pt>
          <cx:pt idx="8560">6.5</cx:pt>
          <cx:pt idx="8561">7.7000000000000002</cx:pt>
          <cx:pt idx="8562">7.7999999999999998</cx:pt>
          <cx:pt idx="8563">6.5</cx:pt>
          <cx:pt idx="8564">5.7000000000000002</cx:pt>
          <cx:pt idx="8565">7.2000000000000002</cx:pt>
          <cx:pt idx="8566">7.2000000000000002</cx:pt>
          <cx:pt idx="8567">6.9000000000000004</cx:pt>
          <cx:pt idx="8568">6.4000000000000004</cx:pt>
          <cx:pt idx="8569">8.1999999999999993</cx:pt>
          <cx:pt idx="8570">6.2000000000000002</cx:pt>
          <cx:pt idx="8571">8.3000000000000007</cx:pt>
          <cx:pt idx="8572">6.7000000000000002</cx:pt>
          <cx:pt idx="8573">6.5999999999999996</cx:pt>
          <cx:pt idx="8574">7.4000000000000004</cx:pt>
          <cx:pt idx="8575">7.2999999999999998</cx:pt>
          <cx:pt idx="8576">7.7999999999999998</cx:pt>
          <cx:pt idx="8577">7.2999999999999998</cx:pt>
          <cx:pt idx="8578">6.7000000000000002</cx:pt>
          <cx:pt idx="8579">8.0999999999999996</cx:pt>
          <cx:pt idx="8580">6.2999999999999998</cx:pt>
          <cx:pt idx="8581">5.4000000000000004</cx:pt>
          <cx:pt idx="8582">6</cx:pt>
          <cx:pt idx="8583">5.0999999999999996</cx:pt>
          <cx:pt idx="8584">8.0999999999999996</cx:pt>
          <cx:pt idx="8585">7.7000000000000002</cx:pt>
          <cx:pt idx="8586">7.7999999999999998</cx:pt>
          <cx:pt idx="8587">8.0999999999999996</cx:pt>
          <cx:pt idx="8588">8</cx:pt>
          <cx:pt idx="8589">7.2999999999999998</cx:pt>
          <cx:pt idx="8590">7.2999999999999998</cx:pt>
          <cx:pt idx="8591">7.2000000000000002</cx:pt>
          <cx:pt idx="8592">6.0999999999999996</cx:pt>
          <cx:pt idx="8593">7.9000000000000004</cx:pt>
          <cx:pt idx="8594">5.4000000000000004</cx:pt>
          <cx:pt idx="8595">6.7999999999999998</cx:pt>
          <cx:pt idx="8596">7.2999999999999998</cx:pt>
          <cx:pt idx="8597">6.7999999999999998</cx:pt>
          <cx:pt idx="8598">6.5999999999999996</cx:pt>
          <cx:pt idx="8599">6.7000000000000002</cx:pt>
          <cx:pt idx="8600">5.7000000000000002</cx:pt>
          <cx:pt idx="8601">4.5999999999999996</cx:pt>
          <cx:pt idx="8602">5.7000000000000002</cx:pt>
          <cx:pt idx="8603">6.0999999999999996</cx:pt>
          <cx:pt idx="8604">5.2999999999999998</cx:pt>
          <cx:pt idx="8605">7</cx:pt>
          <cx:pt idx="8606">7.7999999999999998</cx:pt>
          <cx:pt idx="8607">7.4000000000000004</cx:pt>
          <cx:pt idx="8608">7.4000000000000004</cx:pt>
          <cx:pt idx="8609">7.0999999999999996</cx:pt>
          <cx:pt idx="8610">7.7000000000000002</cx:pt>
          <cx:pt idx="8611">6.9000000000000004</cx:pt>
          <cx:pt idx="8612">7.5</cx:pt>
          <cx:pt idx="8613">5.5</cx:pt>
          <cx:pt idx="8614">7.4000000000000004</cx:pt>
          <cx:pt idx="8615">7.2999999999999998</cx:pt>
          <cx:pt idx="8616">6</cx:pt>
          <cx:pt idx="8617">6.4000000000000004</cx:pt>
          <cx:pt idx="8618">8.3000000000000007</cx:pt>
          <cx:pt idx="8619">7.5</cx:pt>
          <cx:pt idx="8620">6.5</cx:pt>
          <cx:pt idx="8621">7.7999999999999998</cx:pt>
          <cx:pt idx="8622">9.1999999999999993</cx:pt>
          <cx:pt idx="8623">7.5999999999999996</cx:pt>
          <cx:pt idx="8624">7.5</cx:pt>
          <cx:pt idx="8625">8</cx:pt>
          <cx:pt idx="8626">7.7999999999999998</cx:pt>
          <cx:pt idx="8627">8</cx:pt>
          <cx:pt idx="8628">6.7999999999999998</cx:pt>
          <cx:pt idx="8629">7.5</cx:pt>
          <cx:pt idx="8630">7.9000000000000004</cx:pt>
          <cx:pt idx="8631">7.2000000000000002</cx:pt>
          <cx:pt idx="8632">7.9000000000000004</cx:pt>
          <cx:pt idx="8633">6.7000000000000002</cx:pt>
          <cx:pt idx="8634">7.7000000000000002</cx:pt>
          <cx:pt idx="8635">6.9000000000000004</cx:pt>
          <cx:pt idx="8636">7.2000000000000002</cx:pt>
          <cx:pt idx="8637">8.3000000000000007</cx:pt>
          <cx:pt idx="8638">7.5999999999999996</cx:pt>
          <cx:pt idx="8639">8.5999999999999996</cx:pt>
          <cx:pt idx="8640">8.0999999999999996</cx:pt>
          <cx:pt idx="8641">8.1999999999999993</cx:pt>
          <cx:pt idx="8642">7.5999999999999996</cx:pt>
          <cx:pt idx="8643">6.2999999999999998</cx:pt>
          <cx:pt idx="8644">8.4000000000000004</cx:pt>
          <cx:pt idx="8645">7.2000000000000002</cx:pt>
          <cx:pt idx="8646">7.9000000000000004</cx:pt>
          <cx:pt idx="8647">8</cx:pt>
          <cx:pt idx="8648">5.7999999999999998</cx:pt>
          <cx:pt idx="8649">7.5999999999999996</cx:pt>
          <cx:pt idx="8650">7</cx:pt>
          <cx:pt idx="8651">6</cx:pt>
          <cx:pt idx="8652">5.2999999999999998</cx:pt>
          <cx:pt idx="8653">7.0999999999999996</cx:pt>
          <cx:pt idx="8654">6.5</cx:pt>
          <cx:pt idx="8655">5.7999999999999998</cx:pt>
          <cx:pt idx="8656">5.7999999999999998</cx:pt>
          <cx:pt idx="8657">7.5999999999999996</cx:pt>
          <cx:pt idx="8658">8.3000000000000007</cx:pt>
          <cx:pt idx="8659">8.5</cx:pt>
          <cx:pt idx="8660">8</cx:pt>
          <cx:pt idx="8661">7.7000000000000002</cx:pt>
          <cx:pt idx="8662">8.9000000000000004</cx:pt>
          <cx:pt idx="8663">6.2000000000000002</cx:pt>
          <cx:pt idx="8664">6.5</cx:pt>
          <cx:pt idx="8665">6.7999999999999998</cx:pt>
          <cx:pt idx="8666">7.0999999999999996</cx:pt>
          <cx:pt idx="8667">5.7000000000000002</cx:pt>
          <cx:pt idx="8668">7.5999999999999996</cx:pt>
          <cx:pt idx="8669">7.4000000000000004</cx:pt>
          <cx:pt idx="8670">8.1999999999999993</cx:pt>
          <cx:pt idx="8671">8</cx:pt>
          <cx:pt idx="8672">6.5</cx:pt>
          <cx:pt idx="8673">7.0999999999999996</cx:pt>
          <cx:pt idx="8674">6.5999999999999996</cx:pt>
          <cx:pt idx="8675">7.5999999999999996</cx:pt>
          <cx:pt idx="8676">8.4000000000000004</cx:pt>
          <cx:pt idx="8677">5.2999999999999998</cx:pt>
          <cx:pt idx="8678">7.5999999999999996</cx:pt>
          <cx:pt idx="8679">6.5999999999999996</cx:pt>
          <cx:pt idx="8680">6</cx:pt>
          <cx:pt idx="8681">7.7999999999999998</cx:pt>
          <cx:pt idx="8682">6.4000000000000004</cx:pt>
          <cx:pt idx="8683">7</cx:pt>
          <cx:pt idx="8684">7.2999999999999998</cx:pt>
          <cx:pt idx="8685">7.2000000000000002</cx:pt>
          <cx:pt idx="8686">7.2000000000000002</cx:pt>
          <cx:pt idx="8687">6.7000000000000002</cx:pt>
          <cx:pt idx="8688">7.4000000000000004</cx:pt>
          <cx:pt idx="8689">7.0999999999999996</cx:pt>
          <cx:pt idx="8690">6.9000000000000004</cx:pt>
          <cx:pt idx="8691">7.9000000000000004</cx:pt>
          <cx:pt idx="8692">8.4000000000000004</cx:pt>
          <cx:pt idx="8693">6.5999999999999996</cx:pt>
          <cx:pt idx="8694">8.3000000000000007</cx:pt>
          <cx:pt idx="8695">7</cx:pt>
          <cx:pt idx="8696">6.7999999999999998</cx:pt>
          <cx:pt idx="8697">6.7000000000000002</cx:pt>
          <cx:pt idx="8698">6.7000000000000002</cx:pt>
          <cx:pt idx="8699">8</cx:pt>
          <cx:pt idx="8700">7</cx:pt>
          <cx:pt idx="8701">7.2999999999999998</cx:pt>
          <cx:pt idx="8702">7.7000000000000002</cx:pt>
          <cx:pt idx="8703">7.5999999999999996</cx:pt>
          <cx:pt idx="8704">9.0999999999999996</cx:pt>
          <cx:pt idx="8705">6</cx:pt>
          <cx:pt idx="8706">6.5</cx:pt>
          <cx:pt idx="8707">8</cx:pt>
          <cx:pt idx="8708">8.5999999999999996</cx:pt>
          <cx:pt idx="8709">7.0999999999999996</cx:pt>
          <cx:pt idx="8710">7.0999999999999996</cx:pt>
          <cx:pt idx="8711">4.7000000000000002</cx:pt>
          <cx:pt idx="8712">8.1999999999999993</cx:pt>
          <cx:pt idx="8713">8.8000000000000007</cx:pt>
          <cx:pt idx="8714">8.3000000000000007</cx:pt>
          <cx:pt idx="8715">8.3000000000000007</cx:pt>
          <cx:pt idx="8716">7.4000000000000004</cx:pt>
          <cx:pt idx="8717">7.5</cx:pt>
          <cx:pt idx="8718">8.5999999999999996</cx:pt>
          <cx:pt idx="8719">7.5</cx:pt>
          <cx:pt idx="8720">7.7999999999999998</cx:pt>
          <cx:pt idx="8721">7.0999999999999996</cx:pt>
          <cx:pt idx="8722">6.2999999999999998</cx:pt>
          <cx:pt idx="8723">5.5</cx:pt>
          <cx:pt idx="8724">9.0999999999999996</cx:pt>
          <cx:pt idx="8725">7.2999999999999998</cx:pt>
          <cx:pt idx="8726">7.5</cx:pt>
          <cx:pt idx="8727">7.5</cx:pt>
          <cx:pt idx="8728">7.9000000000000004</cx:pt>
          <cx:pt idx="8729">7.5</cx:pt>
          <cx:pt idx="8730">7.7999999999999998</cx:pt>
          <cx:pt idx="8731">7.5</cx:pt>
          <cx:pt idx="8732">6.5</cx:pt>
          <cx:pt idx="8733">7</cx:pt>
          <cx:pt idx="8734">7.7000000000000002</cx:pt>
          <cx:pt idx="8735">7.7999999999999998</cx:pt>
          <cx:pt idx="8736">6.9000000000000004</cx:pt>
          <cx:pt idx="8737">4.5999999999999996</cx:pt>
          <cx:pt idx="8738">7.4000000000000004</cx:pt>
          <cx:pt idx="8739">7.2999999999999998</cx:pt>
          <cx:pt idx="8740">6.0999999999999996</cx:pt>
          <cx:pt idx="8741">7.0999999999999996</cx:pt>
          <cx:pt idx="8742">7</cx:pt>
          <cx:pt idx="8743">7.4000000000000004</cx:pt>
          <cx:pt idx="8744">7</cx:pt>
          <cx:pt idx="8745">7.5999999999999996</cx:pt>
          <cx:pt idx="8746">7.9000000000000004</cx:pt>
          <cx:pt idx="8747">7.5999999999999996</cx:pt>
          <cx:pt idx="8748">7.7000000000000002</cx:pt>
          <cx:pt idx="8749">7.7000000000000002</cx:pt>
          <cx:pt idx="8750">7.5999999999999996</cx:pt>
          <cx:pt idx="8751">6.2000000000000002</cx:pt>
          <cx:pt idx="8752">7.9000000000000004</cx:pt>
          <cx:pt idx="8753">7.4000000000000004</cx:pt>
          <cx:pt idx="8754">7.7999999999999998</cx:pt>
          <cx:pt idx="8755">7.0999999999999996</cx:pt>
          <cx:pt idx="8756">6.9000000000000004</cx:pt>
          <cx:pt idx="8757">8.0999999999999996</cx:pt>
          <cx:pt idx="8758">7.5</cx:pt>
          <cx:pt idx="8759">7.5</cx:pt>
          <cx:pt idx="8760">7.5999999999999996</cx:pt>
          <cx:pt idx="8761">8.6999999999999993</cx:pt>
          <cx:pt idx="8762">7.7000000000000002</cx:pt>
          <cx:pt idx="8763">7</cx:pt>
          <cx:pt idx="8764">6.5999999999999996</cx:pt>
          <cx:pt idx="8765">7.5</cx:pt>
          <cx:pt idx="8766">6.0999999999999996</cx:pt>
          <cx:pt idx="8767">5.5999999999999996</cx:pt>
          <cx:pt idx="8768">7.7000000000000002</cx:pt>
          <cx:pt idx="8769">8.1999999999999993</cx:pt>
          <cx:pt idx="8770">7.7000000000000002</cx:pt>
          <cx:pt idx="8771">8.5</cx:pt>
          <cx:pt idx="8772">8.3000000000000007</cx:pt>
          <cx:pt idx="8773">9</cx:pt>
          <cx:pt idx="8774">7.5999999999999996</cx:pt>
          <cx:pt idx="8775">7.7000000000000002</cx:pt>
          <cx:pt idx="8776">7.0999999999999996</cx:pt>
          <cx:pt idx="8777">6.2999999999999998</cx:pt>
          <cx:pt idx="8778">8.0999999999999996</cx:pt>
          <cx:pt idx="8779">7.9000000000000004</cx:pt>
          <cx:pt idx="8780">8.3000000000000007</cx:pt>
          <cx:pt idx="8781">8</cx:pt>
          <cx:pt idx="8782">7.2999999999999998</cx:pt>
          <cx:pt idx="8783">8</cx:pt>
          <cx:pt idx="8784">8.0999999999999996</cx:pt>
          <cx:pt idx="8785">7.9000000000000004</cx:pt>
          <cx:pt idx="8786">7.9000000000000004</cx:pt>
          <cx:pt idx="8787">7</cx:pt>
          <cx:pt idx="8788">7.5999999999999996</cx:pt>
          <cx:pt idx="8789">6.2999999999999998</cx:pt>
          <cx:pt idx="8790">8.3000000000000007</cx:pt>
          <cx:pt idx="8791">6.7999999999999998</cx:pt>
          <cx:pt idx="8792">6.5</cx:pt>
          <cx:pt idx="8793">7.5999999999999996</cx:pt>
          <cx:pt idx="8794">6.9000000000000004</cx:pt>
          <cx:pt idx="8795">6.7000000000000002</cx:pt>
          <cx:pt idx="8796">7</cx:pt>
          <cx:pt idx="8797">8</cx:pt>
          <cx:pt idx="8798">7.0999999999999996</cx:pt>
          <cx:pt idx="8799">7.4000000000000004</cx:pt>
          <cx:pt idx="8800">8.1999999999999993</cx:pt>
          <cx:pt idx="8801">7.5999999999999996</cx:pt>
          <cx:pt idx="8802">7.0999999999999996</cx:pt>
          <cx:pt idx="8803">6.4000000000000004</cx:pt>
          <cx:pt idx="8804">6.2000000000000002</cx:pt>
          <cx:pt idx="8805">7.2000000000000002</cx:pt>
          <cx:pt idx="8806">7.5999999999999996</cx:pt>
          <cx:pt idx="8807">5.5</cx:pt>
          <cx:pt idx="8808">6.7000000000000002</cx:pt>
          <cx:pt idx="8809">8</cx:pt>
          <cx:pt idx="8810">7.5999999999999996</cx:pt>
          <cx:pt idx="8811">7.4000000000000004</cx:pt>
          <cx:pt idx="8812">7.7999999999999998</cx:pt>
          <cx:pt idx="8813">7.5999999999999996</cx:pt>
          <cx:pt idx="8814">8.0999999999999996</cx:pt>
          <cx:pt idx="8815">7.7000000000000002</cx:pt>
          <cx:pt idx="8816">8.0999999999999996</cx:pt>
          <cx:pt idx="8817">7.7000000000000002</cx:pt>
          <cx:pt idx="8818">7.2000000000000002</cx:pt>
          <cx:pt idx="8819">5.5</cx:pt>
          <cx:pt idx="8820">7.9000000000000004</cx:pt>
          <cx:pt idx="8821">7.0999999999999996</cx:pt>
          <cx:pt idx="8822">8.0999999999999996</cx:pt>
          <cx:pt idx="8823">7.5999999999999996</cx:pt>
          <cx:pt idx="8824">7.5999999999999996</cx:pt>
          <cx:pt idx="8825">7.9000000000000004</cx:pt>
          <cx:pt idx="8826">5.9000000000000004</cx:pt>
          <cx:pt idx="8827">7.2000000000000002</cx:pt>
          <cx:pt idx="8828">6.7999999999999998</cx:pt>
          <cx:pt idx="8829">5.7000000000000002</cx:pt>
          <cx:pt idx="8830">6.5</cx:pt>
          <cx:pt idx="8831">7.7000000000000002</cx:pt>
          <cx:pt idx="8832">8.1999999999999993</cx:pt>
          <cx:pt idx="8833">7.7000000000000002</cx:pt>
          <cx:pt idx="8834">7.7999999999999998</cx:pt>
          <cx:pt idx="8835">6.9000000000000004</cx:pt>
          <cx:pt idx="8836">7.2000000000000002</cx:pt>
          <cx:pt idx="8837">7.2999999999999998</cx:pt>
          <cx:pt idx="8838">8.0999999999999996</cx:pt>
          <cx:pt idx="8839">6</cx:pt>
          <cx:pt idx="8840">5.7999999999999998</cx:pt>
          <cx:pt idx="8841">6.7999999999999998</cx:pt>
          <cx:pt idx="8842">7.5</cx:pt>
          <cx:pt idx="8843">8.0999999999999996</cx:pt>
          <cx:pt idx="8844">7</cx:pt>
          <cx:pt idx="8845">4.5</cx:pt>
          <cx:pt idx="8846">6.7999999999999998</cx:pt>
          <cx:pt idx="8847">6.7000000000000002</cx:pt>
          <cx:pt idx="8848">6.7000000000000002</cx:pt>
          <cx:pt idx="8849">8.1999999999999993</cx:pt>
          <cx:pt idx="8850">7.7999999999999998</cx:pt>
          <cx:pt idx="8851">6.2999999999999998</cx:pt>
          <cx:pt idx="8852">8.3000000000000007</cx:pt>
          <cx:pt idx="8853">7.2999999999999998</cx:pt>
          <cx:pt idx="8854">7.9000000000000004</cx:pt>
          <cx:pt idx="8855">6.2999999999999998</cx:pt>
          <cx:pt idx="8856">8.9000000000000004</cx:pt>
          <cx:pt idx="8857">7.7999999999999998</cx:pt>
          <cx:pt idx="8858">9.1999999999999993</cx:pt>
          <cx:pt idx="8859">7.2999999999999998</cx:pt>
          <cx:pt idx="8860">6.5999999999999996</cx:pt>
          <cx:pt idx="8861">6</cx:pt>
          <cx:pt idx="8862">5.5</cx:pt>
          <cx:pt idx="8863">7.9000000000000004</cx:pt>
          <cx:pt idx="8864">7.5</cx:pt>
          <cx:pt idx="8865">8.4000000000000004</cx:pt>
          <cx:pt idx="8866">7.4000000000000004</cx:pt>
          <cx:pt idx="8867">7.0999999999999996</cx:pt>
          <cx:pt idx="8868">8.0999999999999996</cx:pt>
          <cx:pt idx="8869">6.5999999999999996</cx:pt>
          <cx:pt idx="8870">7.5</cx:pt>
          <cx:pt idx="8871">7.4000000000000004</cx:pt>
          <cx:pt idx="8872">6.7000000000000002</cx:pt>
          <cx:pt idx="8873">7</cx:pt>
          <cx:pt idx="8874">6.5999999999999996</cx:pt>
          <cx:pt idx="8875">7.0999999999999996</cx:pt>
          <cx:pt idx="8876">6.9000000000000004</cx:pt>
          <cx:pt idx="8877">8.3000000000000007</cx:pt>
          <cx:pt idx="8878">5.5</cx:pt>
          <cx:pt idx="8879">8.4000000000000004</cx:pt>
          <cx:pt idx="8880">6.0999999999999996</cx:pt>
          <cx:pt idx="8881">5.0999999999999996</cx:pt>
          <cx:pt idx="8882">5.5</cx:pt>
          <cx:pt idx="8883">7.7000000000000002</cx:pt>
          <cx:pt idx="8884">5.4000000000000004</cx:pt>
          <cx:pt idx="8885">7.7999999999999998</cx:pt>
          <cx:pt idx="8886">6.7000000000000002</cx:pt>
          <cx:pt idx="8887">5.7999999999999998</cx:pt>
          <cx:pt idx="8888">7.5999999999999996</cx:pt>
          <cx:pt idx="8889">6.7000000000000002</cx:pt>
          <cx:pt idx="8890">7.0999999999999996</cx:pt>
          <cx:pt idx="8891">8</cx:pt>
          <cx:pt idx="8892">7.4000000000000004</cx:pt>
          <cx:pt idx="8893">7.7999999999999998</cx:pt>
          <cx:pt idx="8894">7.2000000000000002</cx:pt>
          <cx:pt idx="8895">7.5</cx:pt>
          <cx:pt idx="8896">7</cx:pt>
          <cx:pt idx="8897">7.2999999999999998</cx:pt>
          <cx:pt idx="8898">8</cx:pt>
          <cx:pt idx="8899">5.7999999999999998</cx:pt>
          <cx:pt idx="8900">7.5</cx:pt>
          <cx:pt idx="8901">7.4000000000000004</cx:pt>
          <cx:pt idx="8902">8</cx:pt>
          <cx:pt idx="8903">7.2999999999999998</cx:pt>
          <cx:pt idx="8904">7.5</cx:pt>
          <cx:pt idx="8905">7.7000000000000002</cx:pt>
          <cx:pt idx="8906">7.4000000000000004</cx:pt>
          <cx:pt idx="8907">8.0999999999999996</cx:pt>
          <cx:pt idx="8908">7.0999999999999996</cx:pt>
          <cx:pt idx="8909">7.2000000000000002</cx:pt>
          <cx:pt idx="8910">7.5</cx:pt>
          <cx:pt idx="8911">7.0999999999999996</cx:pt>
          <cx:pt idx="8912">6.7999999999999998</cx:pt>
          <cx:pt idx="8913">8.1999999999999993</cx:pt>
          <cx:pt idx="8914">7.4000000000000004</cx:pt>
          <cx:pt idx="8915">7.5999999999999996</cx:pt>
          <cx:pt idx="8916">7.2000000000000002</cx:pt>
          <cx:pt idx="8917">6.2999999999999998</cx:pt>
          <cx:pt idx="8918">7.5</cx:pt>
          <cx:pt idx="8919">7.4000000000000004</cx:pt>
          <cx:pt idx="8920">5.9000000000000004</cx:pt>
          <cx:pt idx="8921">6.5</cx:pt>
          <cx:pt idx="8922">7</cx:pt>
          <cx:pt idx="8923">6.0999999999999996</cx:pt>
          <cx:pt idx="8924">6.2999999999999998</cx:pt>
          <cx:pt idx="8925">6.7000000000000002</cx:pt>
          <cx:pt idx="8926">6.4000000000000004</cx:pt>
          <cx:pt idx="8927">7.5999999999999996</cx:pt>
          <cx:pt idx="8928">7.5999999999999996</cx:pt>
          <cx:pt idx="8929">7.7000000000000002</cx:pt>
          <cx:pt idx="8930">5.7000000000000002</cx:pt>
          <cx:pt idx="8931">6.7999999999999998</cx:pt>
          <cx:pt idx="8932">6.9000000000000004</cx:pt>
          <cx:pt idx="8933">7.7999999999999998</cx:pt>
          <cx:pt idx="8934">8.1999999999999993</cx:pt>
          <cx:pt idx="8935">6.4000000000000004</cx:pt>
          <cx:pt idx="8936">7</cx:pt>
          <cx:pt idx="8937">5.2000000000000002</cx:pt>
          <cx:pt idx="8938">8</cx:pt>
          <cx:pt idx="8939">7.4000000000000004</cx:pt>
          <cx:pt idx="8940">7.7999999999999998</cx:pt>
          <cx:pt idx="8941">8.4000000000000004</cx:pt>
          <cx:pt idx="8942">8.1999999999999993</cx:pt>
          <cx:pt idx="8943">8.3000000000000007</cx:pt>
          <cx:pt idx="8944">6.7999999999999998</cx:pt>
          <cx:pt idx="8945">7</cx:pt>
          <cx:pt idx="8946">7.5999999999999996</cx:pt>
          <cx:pt idx="8947">8.3000000000000007</cx:pt>
          <cx:pt idx="8948">8.3000000000000007</cx:pt>
          <cx:pt idx="8949">7.7000000000000002</cx:pt>
          <cx:pt idx="8950">5.7999999999999998</cx:pt>
          <cx:pt idx="8951">7.9000000000000004</cx:pt>
          <cx:pt idx="8952">7</cx:pt>
          <cx:pt idx="8953">7.2999999999999998</cx:pt>
          <cx:pt idx="8954">6.7000000000000002</cx:pt>
          <cx:pt idx="8955">7.0999999999999996</cx:pt>
          <cx:pt idx="8956">6.7000000000000002</cx:pt>
          <cx:pt idx="8957">7.7000000000000002</cx:pt>
          <cx:pt idx="8958">7</cx:pt>
          <cx:pt idx="8959">7.7999999999999998</cx:pt>
          <cx:pt idx="8960">7.5</cx:pt>
          <cx:pt idx="8961">8.3000000000000007</cx:pt>
          <cx:pt idx="8962">6.2999999999999998</cx:pt>
          <cx:pt idx="8963">7.0999999999999996</cx:pt>
          <cx:pt idx="8964">7.4000000000000004</cx:pt>
          <cx:pt idx="8965">8.5999999999999996</cx:pt>
          <cx:pt idx="8966">8.5</cx:pt>
          <cx:pt idx="8967">8.0999999999999996</cx:pt>
          <cx:pt idx="8968">7.5</cx:pt>
          <cx:pt idx="8969">7.9000000000000004</cx:pt>
          <cx:pt idx="8970">7.4000000000000004</cx:pt>
          <cx:pt idx="8971">7.9000000000000004</cx:pt>
          <cx:pt idx="8972">7.0999999999999996</cx:pt>
          <cx:pt idx="8973">6.5</cx:pt>
          <cx:pt idx="8974">7.2999999999999998</cx:pt>
          <cx:pt idx="8975">8.5</cx:pt>
          <cx:pt idx="8976">8.5</cx:pt>
          <cx:pt idx="8977">7.2999999999999998</cx:pt>
          <cx:pt idx="8978">6.2999999999999998</cx:pt>
          <cx:pt idx="8979">7.0999999999999996</cx:pt>
          <cx:pt idx="8980">8.6999999999999993</cx:pt>
          <cx:pt idx="8981">7.5</cx:pt>
          <cx:pt idx="8982">8.8000000000000007</cx:pt>
          <cx:pt idx="8983">7</cx:pt>
          <cx:pt idx="8984">5.7999999999999998</cx:pt>
          <cx:pt idx="8985">6.4000000000000004</cx:pt>
          <cx:pt idx="8986">7.2999999999999998</cx:pt>
          <cx:pt idx="8987">6.2999999999999998</cx:pt>
          <cx:pt idx="8988">6.4000000000000004</cx:pt>
          <cx:pt idx="8989">7.4000000000000004</cx:pt>
          <cx:pt idx="8990">6.7999999999999998</cx:pt>
          <cx:pt idx="8991">6.5</cx:pt>
          <cx:pt idx="8992">7.2000000000000002</cx:pt>
          <cx:pt idx="8993">6.7000000000000002</cx:pt>
          <cx:pt idx="8994">6.2000000000000002</cx:pt>
          <cx:pt idx="8995">8</cx:pt>
          <cx:pt idx="8996">6.4000000000000004</cx:pt>
          <cx:pt idx="8997">6.7000000000000002</cx:pt>
          <cx:pt idx="8998">7.2999999999999998</cx:pt>
          <cx:pt idx="8999">7.7999999999999998</cx:pt>
          <cx:pt idx="9000">5.9000000000000004</cx:pt>
          <cx:pt idx="9001">8.0999999999999996</cx:pt>
          <cx:pt idx="9002">7</cx:pt>
          <cx:pt idx="9003">8.5999999999999996</cx:pt>
          <cx:pt idx="9004">7.5</cx:pt>
          <cx:pt idx="9005">6.2999999999999998</cx:pt>
          <cx:pt idx="9006">6.5999999999999996</cx:pt>
          <cx:pt idx="9007">7</cx:pt>
          <cx:pt idx="9008">7.7000000000000002</cx:pt>
          <cx:pt idx="9009">7.7000000000000002</cx:pt>
          <cx:pt idx="9010">6.7999999999999998</cx:pt>
          <cx:pt idx="9011">8.3000000000000007</cx:pt>
          <cx:pt idx="9012">7.2000000000000002</cx:pt>
          <cx:pt idx="9013">7.7999999999999998</cx:pt>
          <cx:pt idx="9014">7.5999999999999996</cx:pt>
          <cx:pt idx="9015">7.7000000000000002</cx:pt>
          <cx:pt idx="9016">7.2999999999999998</cx:pt>
          <cx:pt idx="9017">8.8000000000000007</cx:pt>
          <cx:pt idx="9018">7.5999999999999996</cx:pt>
          <cx:pt idx="9019">7.0999999999999996</cx:pt>
          <cx:pt idx="9020">6.2000000000000002</cx:pt>
          <cx:pt idx="9021">7.4000000000000004</cx:pt>
          <cx:pt idx="9022">8.0999999999999996</cx:pt>
          <cx:pt idx="9023">5.2999999999999998</cx:pt>
          <cx:pt idx="9024">7.4000000000000004</cx:pt>
          <cx:pt idx="9025">4.5999999999999996</cx:pt>
          <cx:pt idx="9026">7.5</cx:pt>
          <cx:pt idx="9027">7.5</cx:pt>
          <cx:pt idx="9028">7.9000000000000004</cx:pt>
          <cx:pt idx="9029">8</cx:pt>
          <cx:pt idx="9030">6.5999999999999996</cx:pt>
          <cx:pt idx="9031">8.5999999999999996</cx:pt>
          <cx:pt idx="9032">7.0999999999999996</cx:pt>
          <cx:pt idx="9033">5.5999999999999996</cx:pt>
          <cx:pt idx="9034">6.5</cx:pt>
          <cx:pt idx="9035">8.5999999999999996</cx:pt>
          <cx:pt idx="9036">8.5</cx:pt>
          <cx:pt idx="9037">6.4000000000000004</cx:pt>
          <cx:pt idx="9038">7.4000000000000004</cx:pt>
          <cx:pt idx="9039">8.5999999999999996</cx:pt>
          <cx:pt idx="9040">6.7999999999999998</cx:pt>
          <cx:pt idx="9041">7.5999999999999996</cx:pt>
          <cx:pt idx="9042">7.5999999999999996</cx:pt>
          <cx:pt idx="9043">7.0999999999999996</cx:pt>
          <cx:pt idx="9044">7.7000000000000002</cx:pt>
          <cx:pt idx="9045">7.7999999999999998</cx:pt>
          <cx:pt idx="9046">8.0999999999999996</cx:pt>
          <cx:pt idx="9047">7.5</cx:pt>
          <cx:pt idx="9048">6.5999999999999996</cx:pt>
          <cx:pt idx="9049">7.2000000000000002</cx:pt>
          <cx:pt idx="9050">8.0999999999999996</cx:pt>
          <cx:pt idx="9051">8.1999999999999993</cx:pt>
          <cx:pt idx="9052">6.2000000000000002</cx:pt>
          <cx:pt idx="9053">6</cx:pt>
          <cx:pt idx="9054">7.2000000000000002</cx:pt>
          <cx:pt idx="9055">6.5999999999999996</cx:pt>
          <cx:pt idx="9056">8</cx:pt>
          <cx:pt idx="9057">6.4000000000000004</cx:pt>
          <cx:pt idx="9058">8.1999999999999993</cx:pt>
          <cx:pt idx="9059">7.4000000000000004</cx:pt>
          <cx:pt idx="9060">7.5999999999999996</cx:pt>
          <cx:pt idx="9061">6.7000000000000002</cx:pt>
          <cx:pt idx="9062">6.5999999999999996</cx:pt>
          <cx:pt idx="9063">7.2000000000000002</cx:pt>
          <cx:pt idx="9064">8.1999999999999993</cx:pt>
          <cx:pt idx="9065">7.7000000000000002</cx:pt>
          <cx:pt idx="9066">6.5</cx:pt>
          <cx:pt idx="9067">6.2999999999999998</cx:pt>
          <cx:pt idx="9068">7.5</cx:pt>
          <cx:pt idx="9069">8.4000000000000004</cx:pt>
          <cx:pt idx="9070">7.4000000000000004</cx:pt>
          <cx:pt idx="9071">6.2999999999999998</cx:pt>
          <cx:pt idx="9072">8</cx:pt>
          <cx:pt idx="9073">7.5</cx:pt>
          <cx:pt idx="9074">8.6999999999999993</cx:pt>
          <cx:pt idx="9075">9.0999999999999996</cx:pt>
          <cx:pt idx="9076">8.6999999999999993</cx:pt>
          <cx:pt idx="9077">7.2999999999999998</cx:pt>
          <cx:pt idx="9078">7.4000000000000004</cx:pt>
          <cx:pt idx="9079">7.9000000000000004</cx:pt>
          <cx:pt idx="9080">8.4000000000000004</cx:pt>
          <cx:pt idx="9081">7.2999999999999998</cx:pt>
          <cx:pt idx="9082">8.4000000000000004</cx:pt>
          <cx:pt idx="9083">8.5</cx:pt>
          <cx:pt idx="9084">8.1999999999999993</cx:pt>
          <cx:pt idx="9085">4.5999999999999996</cx:pt>
          <cx:pt idx="9086">8.1999999999999993</cx:pt>
          <cx:pt idx="9087">7.2999999999999998</cx:pt>
          <cx:pt idx="9088">6.9000000000000004</cx:pt>
          <cx:pt idx="9089">8.5999999999999996</cx:pt>
          <cx:pt idx="9090">7.2999999999999998</cx:pt>
          <cx:pt idx="9091">7.7000000000000002</cx:pt>
          <cx:pt idx="9092">7.5</cx:pt>
          <cx:pt idx="9093">5.5999999999999996</cx:pt>
          <cx:pt idx="9094">7.7999999999999998</cx:pt>
          <cx:pt idx="9095">6.5999999999999996</cx:pt>
          <cx:pt idx="9096">7.5</cx:pt>
          <cx:pt idx="9097">6.5</cx:pt>
          <cx:pt idx="9098">6.9000000000000004</cx:pt>
          <cx:pt idx="9099">6.7000000000000002</cx:pt>
          <cx:pt idx="9100">6</cx:pt>
          <cx:pt idx="9101">7.5</cx:pt>
          <cx:pt idx="9102">7.4000000000000004</cx:pt>
          <cx:pt idx="9103">6.7000000000000002</cx:pt>
          <cx:pt idx="9104">7.7999999999999998</cx:pt>
          <cx:pt idx="9105">7.7000000000000002</cx:pt>
          <cx:pt idx="9106">6.9000000000000004</cx:pt>
          <cx:pt idx="9107">8.0999999999999996</cx:pt>
          <cx:pt idx="9108">7.7999999999999998</cx:pt>
          <cx:pt idx="9109">7</cx:pt>
          <cx:pt idx="9110">8</cx:pt>
          <cx:pt idx="9111">8</cx:pt>
          <cx:pt idx="9112">7.7000000000000002</cx:pt>
          <cx:pt idx="9113">7.7000000000000002</cx:pt>
          <cx:pt idx="9114">8.5999999999999996</cx:pt>
          <cx:pt idx="9115">7.5</cx:pt>
          <cx:pt idx="9116">7</cx:pt>
          <cx:pt idx="9117">7.5</cx:pt>
          <cx:pt idx="9118">6.7999999999999998</cx:pt>
          <cx:pt idx="9119">7.5999999999999996</cx:pt>
          <cx:pt idx="9120">8.0999999999999996</cx:pt>
          <cx:pt idx="9121">5.9000000000000004</cx:pt>
          <cx:pt idx="9122">6.9000000000000004</cx:pt>
          <cx:pt idx="9123">7.2999999999999998</cx:pt>
          <cx:pt idx="9124">7.2999999999999998</cx:pt>
          <cx:pt idx="9125">8.6999999999999993</cx:pt>
          <cx:pt idx="9126">7.0999999999999996</cx:pt>
          <cx:pt idx="9127">5.2000000000000002</cx:pt>
          <cx:pt idx="9128">6.9000000000000004</cx:pt>
          <cx:pt idx="9129">6.4000000000000004</cx:pt>
          <cx:pt idx="9130">7.7999999999999998</cx:pt>
          <cx:pt idx="9131">7.0999999999999996</cx:pt>
          <cx:pt idx="9132">7.9000000000000004</cx:pt>
          <cx:pt idx="9133">6.2999999999999998</cx:pt>
          <cx:pt idx="9134">7.2000000000000002</cx:pt>
          <cx:pt idx="9135">7.7000000000000002</cx:pt>
          <cx:pt idx="9136">9.0999999999999996</cx:pt>
          <cx:pt idx="9137">7.5999999999999996</cx:pt>
          <cx:pt idx="9138">6.7000000000000002</cx:pt>
          <cx:pt idx="9139">7</cx:pt>
          <cx:pt idx="9140">7.7000000000000002</cx:pt>
          <cx:pt idx="9141">7.7000000000000002</cx:pt>
          <cx:pt idx="9142">8.3000000000000007</cx:pt>
          <cx:pt idx="9143">7.2999999999999998</cx:pt>
          <cx:pt idx="9144">7.2999999999999998</cx:pt>
          <cx:pt idx="9145">8.5999999999999996</cx:pt>
          <cx:pt idx="9146">6.5999999999999996</cx:pt>
          <cx:pt idx="9147">5.9000000000000004</cx:pt>
          <cx:pt idx="9148">6.7000000000000002</cx:pt>
          <cx:pt idx="9149">7.0999999999999996</cx:pt>
          <cx:pt idx="9150">7.5</cx:pt>
          <cx:pt idx="9151">7.5</cx:pt>
          <cx:pt idx="9152">7.0999999999999996</cx:pt>
          <cx:pt idx="9153">7.2000000000000002</cx:pt>
          <cx:pt idx="9154">6.2000000000000002</cx:pt>
          <cx:pt idx="9155">7.7000000000000002</cx:pt>
          <cx:pt idx="9156">6.0999999999999996</cx:pt>
          <cx:pt idx="9157">6.9000000000000004</cx:pt>
          <cx:pt idx="9158">5.2000000000000002</cx:pt>
          <cx:pt idx="9159">6.5999999999999996</cx:pt>
          <cx:pt idx="9160">5.0999999999999996</cx:pt>
          <cx:pt idx="9161">8</cx:pt>
          <cx:pt idx="9162">8.1999999999999993</cx:pt>
          <cx:pt idx="9163">8.1999999999999993</cx:pt>
          <cx:pt idx="9164">8.1999999999999993</cx:pt>
          <cx:pt idx="9165">7.4000000000000004</cx:pt>
          <cx:pt idx="9166">8.3000000000000007</cx:pt>
          <cx:pt idx="9167">7.4000000000000004</cx:pt>
          <cx:pt idx="9168">8.3000000000000007</cx:pt>
          <cx:pt idx="9169">7.5999999999999996</cx:pt>
          <cx:pt idx="9170">8.6999999999999993</cx:pt>
          <cx:pt idx="9171">7.5999999999999996</cx:pt>
          <cx:pt idx="9172">6.9000000000000004</cx:pt>
          <cx:pt idx="9173">6.7999999999999998</cx:pt>
          <cx:pt idx="9174">6.2999999999999998</cx:pt>
          <cx:pt idx="9175">8.5999999999999996</cx:pt>
          <cx:pt idx="9176">5.5</cx:pt>
          <cx:pt idx="9177">7.7999999999999998</cx:pt>
          <cx:pt idx="9178">6.7999999999999998</cx:pt>
          <cx:pt idx="9179">8.0999999999999996</cx:pt>
          <cx:pt idx="9180">5.4000000000000004</cx:pt>
          <cx:pt idx="9181">8</cx:pt>
          <cx:pt idx="9182">8.9000000000000004</cx:pt>
          <cx:pt idx="9183">7.5999999999999996</cx:pt>
          <cx:pt idx="9184">6.7999999999999998</cx:pt>
          <cx:pt idx="9185">8.3000000000000007</cx:pt>
          <cx:pt idx="9186">6.4000000000000004</cx:pt>
          <cx:pt idx="9187">6.5999999999999996</cx:pt>
          <cx:pt idx="9188">8.5999999999999996</cx:pt>
          <cx:pt idx="9189">5.5999999999999996</cx:pt>
          <cx:pt idx="9190">7.7999999999999998</cx:pt>
          <cx:pt idx="9191">8.5</cx:pt>
          <cx:pt idx="9192">7.0999999999999996</cx:pt>
          <cx:pt idx="9193">6.7999999999999998</cx:pt>
          <cx:pt idx="9194">7</cx:pt>
          <cx:pt idx="9195">6.2999999999999998</cx:pt>
          <cx:pt idx="9196">7.7999999999999998</cx:pt>
          <cx:pt idx="9197">7.2000000000000002</cx:pt>
          <cx:pt idx="9198">7.9000000000000004</cx:pt>
          <cx:pt idx="9199">6.7000000000000002</cx:pt>
          <cx:pt idx="9200">7.7999999999999998</cx:pt>
          <cx:pt idx="9201">8.6999999999999993</cx:pt>
          <cx:pt idx="9202">6.7999999999999998</cx:pt>
          <cx:pt idx="9203">7.2000000000000002</cx:pt>
          <cx:pt idx="9204">8.0999999999999996</cx:pt>
          <cx:pt idx="9205">7.7999999999999998</cx:pt>
          <cx:pt idx="9206">6.9000000000000004</cx:pt>
          <cx:pt idx="9207">5.9000000000000004</cx:pt>
          <cx:pt idx="9208">5.7999999999999998</cx:pt>
          <cx:pt idx="9209">7.5</cx:pt>
          <cx:pt idx="9210">7.7999999999999998</cx:pt>
          <cx:pt idx="9211">6.5999999999999996</cx:pt>
          <cx:pt idx="9212">6.2000000000000002</cx:pt>
          <cx:pt idx="9213">7.2000000000000002</cx:pt>
          <cx:pt idx="9214">6.7000000000000002</cx:pt>
          <cx:pt idx="9215">8.1999999999999993</cx:pt>
          <cx:pt idx="9216">9.1999999999999993</cx:pt>
          <cx:pt idx="9217">8.6999999999999993</cx:pt>
          <cx:pt idx="9218">7.7999999999999998</cx:pt>
          <cx:pt idx="9219">6.7000000000000002</cx:pt>
          <cx:pt idx="9220">7</cx:pt>
          <cx:pt idx="9221">6.9000000000000004</cx:pt>
          <cx:pt idx="9222">7.2000000000000002</cx:pt>
          <cx:pt idx="9223">6.7999999999999998</cx:pt>
          <cx:pt idx="9224">6.0999999999999996</cx:pt>
          <cx:pt idx="9225">6.5999999999999996</cx:pt>
          <cx:pt idx="9226">6.7999999999999998</cx:pt>
          <cx:pt idx="9227">7.2000000000000002</cx:pt>
          <cx:pt idx="9228">8</cx:pt>
          <cx:pt idx="9229">8.0999999999999996</cx:pt>
          <cx:pt idx="9230">8.4000000000000004</cx:pt>
          <cx:pt idx="9231">8</cx:pt>
          <cx:pt idx="9232">6.7000000000000002</cx:pt>
          <cx:pt idx="9233">7.2000000000000002</cx:pt>
          <cx:pt idx="9234">6.7000000000000002</cx:pt>
          <cx:pt idx="9235">7.9000000000000004</cx:pt>
          <cx:pt idx="9236">6.5</cx:pt>
          <cx:pt idx="9237">5.9000000000000004</cx:pt>
          <cx:pt idx="9238">6.4000000000000004</cx:pt>
          <cx:pt idx="9239">8</cx:pt>
          <cx:pt idx="9240">7.5999999999999996</cx:pt>
          <cx:pt idx="9241">6</cx:pt>
          <cx:pt idx="9242">7.7999999999999998</cx:pt>
          <cx:pt idx="9243">8</cx:pt>
          <cx:pt idx="9244">7.4000000000000004</cx:pt>
          <cx:pt idx="9245">7.2000000000000002</cx:pt>
          <cx:pt idx="9246">8.0999999999999996</cx:pt>
          <cx:pt idx="9247">6.4000000000000004</cx:pt>
          <cx:pt idx="9248">8.0999999999999996</cx:pt>
          <cx:pt idx="9249">8</cx:pt>
          <cx:pt idx="9250">8.0999999999999996</cx:pt>
          <cx:pt idx="9251">6.9000000000000004</cx:pt>
          <cx:pt idx="9252">6.5</cx:pt>
          <cx:pt idx="9253">7.9000000000000004</cx:pt>
          <cx:pt idx="9254">7.9000000000000004</cx:pt>
          <cx:pt idx="9255">8.5</cx:pt>
          <cx:pt idx="9256">5.4000000000000004</cx:pt>
          <cx:pt idx="9257">5.0999999999999996</cx:pt>
          <cx:pt idx="9258">5.5999999999999996</cx:pt>
          <cx:pt idx="9259">5.2000000000000002</cx:pt>
          <cx:pt idx="9260">4</cx:pt>
          <cx:pt idx="9261">7.5999999999999996</cx:pt>
          <cx:pt idx="9262">8.4000000000000004</cx:pt>
          <cx:pt idx="9263">7.7999999999999998</cx:pt>
          <cx:pt idx="9264">7.2000000000000002</cx:pt>
          <cx:pt idx="9265">8.0999999999999996</cx:pt>
          <cx:pt idx="9266">8.3000000000000007</cx:pt>
          <cx:pt idx="9267">8.8000000000000007</cx:pt>
          <cx:pt idx="9268">7.2999999999999998</cx:pt>
          <cx:pt idx="9269">6.7999999999999998</cx:pt>
          <cx:pt idx="9270">8.5999999999999996</cx:pt>
          <cx:pt idx="9271">7.7000000000000002</cx:pt>
          <cx:pt idx="9272">7.7999999999999998</cx:pt>
          <cx:pt idx="9273">5</cx:pt>
          <cx:pt idx="9274">8.1999999999999993</cx:pt>
          <cx:pt idx="9275">8.3000000000000007</cx:pt>
          <cx:pt idx="9276">8.4000000000000004</cx:pt>
          <cx:pt idx="9277">8.4000000000000004</cx:pt>
          <cx:pt idx="9278">8.3000000000000007</cx:pt>
          <cx:pt idx="9279">8.0999999999999996</cx:pt>
          <cx:pt idx="9280">7.7000000000000002</cx:pt>
          <cx:pt idx="9281">8.3000000000000007</cx:pt>
          <cx:pt idx="9282">8.1999999999999993</cx:pt>
          <cx:pt idx="9283">8.4000000000000004</cx:pt>
          <cx:pt idx="9284">8.5</cx:pt>
          <cx:pt idx="9285">8.3000000000000007</cx:pt>
          <cx:pt idx="9286">8.4000000000000004</cx:pt>
          <cx:pt idx="9287">8.3000000000000007</cx:pt>
          <cx:pt idx="9288">8.3000000000000007</cx:pt>
          <cx:pt idx="9289">8.0999999999999996</cx:pt>
          <cx:pt idx="9290">8</cx:pt>
          <cx:pt idx="9291">8.1999999999999993</cx:pt>
          <cx:pt idx="9292">8.1999999999999993</cx:pt>
          <cx:pt idx="9293">8</cx:pt>
          <cx:pt idx="9294">8.3000000000000007</cx:pt>
          <cx:pt idx="9295">7.4000000000000004</cx:pt>
          <cx:pt idx="9296">7.2000000000000002</cx:pt>
          <cx:pt idx="9297">7</cx:pt>
          <cx:pt idx="9298">7.2000000000000002</cx:pt>
          <cx:pt idx="9299">7.2000000000000002</cx:pt>
          <cx:pt idx="9300">8</cx:pt>
          <cx:pt idx="9301">6.2000000000000002</cx:pt>
          <cx:pt idx="9302">7.9000000000000004</cx:pt>
          <cx:pt idx="9303">8.5</cx:pt>
          <cx:pt idx="9304">5</cx:pt>
          <cx:pt idx="9305">8.3000000000000007</cx:pt>
          <cx:pt idx="9306">7.2999999999999998</cx:pt>
          <cx:pt idx="9307">5.2999999999999998</cx:pt>
          <cx:pt idx="9308">5.7000000000000002</cx:pt>
          <cx:pt idx="9309">7.7000000000000002</cx:pt>
          <cx:pt idx="9310">6.4000000000000004</cx:pt>
          <cx:pt idx="9311">7.0999999999999996</cx:pt>
          <cx:pt idx="9312">7.0999999999999996</cx:pt>
          <cx:pt idx="9313">8.1999999999999993</cx:pt>
          <cx:pt idx="9314">5</cx:pt>
          <cx:pt idx="9315">7.4000000000000004</cx:pt>
          <cx:pt idx="9316">7.2999999999999998</cx:pt>
          <cx:pt idx="9317">6.7000000000000002</cx:pt>
          <cx:pt idx="9318">6.5999999999999996</cx:pt>
          <cx:pt idx="9319">6.7999999999999998</cx:pt>
          <cx:pt idx="9320">7.5</cx:pt>
          <cx:pt idx="9321">8.6999999999999993</cx:pt>
          <cx:pt idx="9322">7.9000000000000004</cx:pt>
          <cx:pt idx="9323">8.9000000000000004</cx:pt>
          <cx:pt idx="9324">8.5</cx:pt>
          <cx:pt idx="9325">6.2000000000000002</cx:pt>
          <cx:pt idx="9326">7.4000000000000004</cx:pt>
          <cx:pt idx="9327">8.1999999999999993</cx:pt>
          <cx:pt idx="9328">7.7000000000000002</cx:pt>
          <cx:pt idx="9329">8</cx:pt>
          <cx:pt idx="9330">7.7999999999999998</cx:pt>
          <cx:pt idx="9331">5.9000000000000004</cx:pt>
          <cx:pt idx="9332">6.7000000000000002</cx:pt>
          <cx:pt idx="9333">6.7999999999999998</cx:pt>
          <cx:pt idx="9334">6.0999999999999996</cx:pt>
          <cx:pt idx="9335">7.7000000000000002</cx:pt>
          <cx:pt idx="9336">7.0999999999999996</cx:pt>
          <cx:pt idx="9337">6.5999999999999996</cx:pt>
          <cx:pt idx="9338">7.5999999999999996</cx:pt>
          <cx:pt idx="9339">5.7000000000000002</cx:pt>
          <cx:pt idx="9340">6</cx:pt>
          <cx:pt idx="9341">7.5</cx:pt>
          <cx:pt idx="9342">6.7999999999999998</cx:pt>
          <cx:pt idx="9343">5.7999999999999998</cx:pt>
          <cx:pt idx="9344">6.7999999999999998</cx:pt>
          <cx:pt idx="9345">6.4000000000000004</cx:pt>
          <cx:pt idx="9346">6.9000000000000004</cx:pt>
          <cx:pt idx="9347">9.4000000000000004</cx:pt>
          <cx:pt idx="9348">6.2999999999999998</cx:pt>
          <cx:pt idx="9349">7.7000000000000002</cx:pt>
          <cx:pt idx="9350">6.7000000000000002</cx:pt>
          <cx:pt idx="9351">7.5</cx:pt>
          <cx:pt idx="9352">6.5999999999999996</cx:pt>
          <cx:pt idx="9353">7.4000000000000004</cx:pt>
          <cx:pt idx="9354">7.7999999999999998</cx:pt>
          <cx:pt idx="9355">7</cx:pt>
          <cx:pt idx="9356">7.7999999999999998</cx:pt>
          <cx:pt idx="9357">6.4000000000000004</cx:pt>
          <cx:pt idx="9358">7.2000000000000002</cx:pt>
          <cx:pt idx="9359">7.0999999999999996</cx:pt>
          <cx:pt idx="9360">7.7000000000000002</cx:pt>
          <cx:pt idx="9361">6.2000000000000002</cx:pt>
          <cx:pt idx="9362">8.1999999999999993</cx:pt>
          <cx:pt idx="9363">7.5</cx:pt>
          <cx:pt idx="9364">7.7000000000000002</cx:pt>
          <cx:pt idx="9365">6.5999999999999996</cx:pt>
          <cx:pt idx="9366">7.2000000000000002</cx:pt>
          <cx:pt idx="9367">6.5</cx:pt>
          <cx:pt idx="9368">8</cx:pt>
          <cx:pt idx="9369">6.7999999999999998</cx:pt>
          <cx:pt idx="9370">8.1999999999999993</cx:pt>
          <cx:pt idx="9371">8.0999999999999996</cx:pt>
          <cx:pt idx="9372">7.5999999999999996</cx:pt>
          <cx:pt idx="9373">8.0999999999999996</cx:pt>
          <cx:pt idx="9374">5.7999999999999998</cx:pt>
          <cx:pt idx="9375">8.1999999999999993</cx:pt>
          <cx:pt idx="9376">5.5999999999999996</cx:pt>
          <cx:pt idx="9377">6.0999999999999996</cx:pt>
          <cx:pt idx="9378">8.8000000000000007</cx:pt>
          <cx:pt idx="9379">6</cx:pt>
          <cx:pt idx="9380">6.7999999999999998</cx:pt>
          <cx:pt idx="9381">6.7000000000000002</cx:pt>
          <cx:pt idx="9382">6.9000000000000004</cx:pt>
          <cx:pt idx="9383">7.2999999999999998</cx:pt>
          <cx:pt idx="9384">5.7999999999999998</cx:pt>
          <cx:pt idx="9385">6.7000000000000002</cx:pt>
          <cx:pt idx="9386">7.2999999999999998</cx:pt>
          <cx:pt idx="9387">6.7999999999999998</cx:pt>
          <cx:pt idx="9388">7.5999999999999996</cx:pt>
          <cx:pt idx="9389">7.2999999999999998</cx:pt>
          <cx:pt idx="9390">7</cx:pt>
          <cx:pt idx="9391">7.0999999999999996</cx:pt>
          <cx:pt idx="9392">6.4000000000000004</cx:pt>
          <cx:pt idx="9393">7.7999999999999998</cx:pt>
          <cx:pt idx="9394">6.4000000000000004</cx:pt>
          <cx:pt idx="9395">6</cx:pt>
          <cx:pt idx="9396">8.1999999999999993</cx:pt>
          <cx:pt idx="9397">8.3000000000000007</cx:pt>
          <cx:pt idx="9398">8.3000000000000007</cx:pt>
          <cx:pt idx="9399">6.5</cx:pt>
          <cx:pt idx="9400">8.4000000000000004</cx:pt>
          <cx:pt idx="9401">8</cx:pt>
          <cx:pt idx="9402">8.3000000000000007</cx:pt>
          <cx:pt idx="9403">7.7999999999999998</cx:pt>
          <cx:pt idx="9404">8.8000000000000007</cx:pt>
          <cx:pt idx="9405">8.4000000000000004</cx:pt>
          <cx:pt idx="9406">8</cx:pt>
          <cx:pt idx="9407">7.2000000000000002</cx:pt>
          <cx:pt idx="9408">6.4000000000000004</cx:pt>
          <cx:pt idx="9409">6.7999999999999998</cx:pt>
          <cx:pt idx="9410">7.2999999999999998</cx:pt>
          <cx:pt idx="9411">6.9000000000000004</cx:pt>
          <cx:pt idx="9412">6.2000000000000002</cx:pt>
          <cx:pt idx="9413">7.2000000000000002</cx:pt>
          <cx:pt idx="9414">6.9000000000000004</cx:pt>
          <cx:pt idx="9415">6.9000000000000004</cx:pt>
          <cx:pt idx="9416">6.5999999999999996</cx:pt>
          <cx:pt idx="9417">7.5999999999999996</cx:pt>
          <cx:pt idx="9418">7.5999999999999996</cx:pt>
          <cx:pt idx="9419">6.2000000000000002</cx:pt>
          <cx:pt idx="9420">6.2999999999999998</cx:pt>
          <cx:pt idx="9421">7.2999999999999998</cx:pt>
          <cx:pt idx="9422">6</cx:pt>
          <cx:pt idx="9423">7.9000000000000004</cx:pt>
          <cx:pt idx="9424">7.2999999999999998</cx:pt>
          <cx:pt idx="9425">6.4000000000000004</cx:pt>
          <cx:pt idx="9426">6.4000000000000004</cx:pt>
          <cx:pt idx="9427">7.5</cx:pt>
          <cx:pt idx="9428">5.2000000000000002</cx:pt>
          <cx:pt idx="9429">8.1999999999999993</cx:pt>
          <cx:pt idx="9430">7.4000000000000004</cx:pt>
          <cx:pt idx="9431">7.2999999999999998</cx:pt>
          <cx:pt idx="9432">6</cx:pt>
          <cx:pt idx="9433">7.7999999999999998</cx:pt>
          <cx:pt idx="9434">8.5</cx:pt>
          <cx:pt idx="9435">6.9000000000000004</cx:pt>
          <cx:pt idx="9436">8.1999999999999993</cx:pt>
          <cx:pt idx="9437">6.9000000000000004</cx:pt>
          <cx:pt idx="9438">7.2999999999999998</cx:pt>
          <cx:pt idx="9439">7.0999999999999996</cx:pt>
          <cx:pt idx="9440">6.4000000000000004</cx:pt>
          <cx:pt idx="9441">8.1999999999999993</cx:pt>
          <cx:pt idx="9442">6.2999999999999998</cx:pt>
          <cx:pt idx="9443">7.7999999999999998</cx:pt>
          <cx:pt idx="9444">7.5</cx:pt>
          <cx:pt idx="9445">8.5999999999999996</cx:pt>
          <cx:pt idx="9446">6.2000000000000002</cx:pt>
          <cx:pt idx="9447">7.5999999999999996</cx:pt>
          <cx:pt idx="9448">7.5</cx:pt>
          <cx:pt idx="9449">7.4000000000000004</cx:pt>
          <cx:pt idx="9450">7.4000000000000004</cx:pt>
          <cx:pt idx="9451">7</cx:pt>
          <cx:pt idx="9452">7.7999999999999998</cx:pt>
          <cx:pt idx="9453">8.6999999999999993</cx:pt>
          <cx:pt idx="9454">8.9000000000000004</cx:pt>
          <cx:pt idx="9455">7.2000000000000002</cx:pt>
          <cx:pt idx="9456">7.9000000000000004</cx:pt>
          <cx:pt idx="9457">7.4000000000000004</cx:pt>
          <cx:pt idx="9458">7.2000000000000002</cx:pt>
          <cx:pt idx="9459">8.9000000000000004</cx:pt>
          <cx:pt idx="9460">7.5999999999999996</cx:pt>
          <cx:pt idx="9461">8</cx:pt>
          <cx:pt idx="9462">6.5999999999999996</cx:pt>
          <cx:pt idx="9463">6.0999999999999996</cx:pt>
          <cx:pt idx="9464">7.0999999999999996</cx:pt>
          <cx:pt idx="9465">9.0999999999999996</cx:pt>
          <cx:pt idx="9466">6.2000000000000002</cx:pt>
          <cx:pt idx="9467">7.9000000000000004</cx:pt>
          <cx:pt idx="9468">7.7999999999999998</cx:pt>
          <cx:pt idx="9469">7.4000000000000004</cx:pt>
          <cx:pt idx="9470">8.1999999999999993</cx:pt>
          <cx:pt idx="9471">6.5999999999999996</cx:pt>
          <cx:pt idx="9472">7.2000000000000002</cx:pt>
          <cx:pt idx="9473">7.0999999999999996</cx:pt>
          <cx:pt idx="9474">7.2000000000000002</cx:pt>
          <cx:pt idx="9475">8.4000000000000004</cx:pt>
          <cx:pt idx="9476">6.4000000000000004</cx:pt>
          <cx:pt idx="9477">6.9000000000000004</cx:pt>
          <cx:pt idx="9478">8.1999999999999993</cx:pt>
          <cx:pt idx="9479">8.0999999999999996</cx:pt>
          <cx:pt idx="9480">8</cx:pt>
          <cx:pt idx="9481">8.5999999999999996</cx:pt>
          <cx:pt idx="9482">7.5</cx:pt>
          <cx:pt idx="9483">7.2000000000000002</cx:pt>
          <cx:pt idx="9484">6.7000000000000002</cx:pt>
          <cx:pt idx="9485">7.9000000000000004</cx:pt>
          <cx:pt idx="9486">6.7000000000000002</cx:pt>
          <cx:pt idx="9487">7.5999999999999996</cx:pt>
          <cx:pt idx="9488">7.2999999999999998</cx:pt>
          <cx:pt idx="9489">6.9000000000000004</cx:pt>
          <cx:pt idx="9490">6.5</cx:pt>
          <cx:pt idx="9491">6.4000000000000004</cx:pt>
          <cx:pt idx="9492">6.7000000000000002</cx:pt>
          <cx:pt idx="9493">7.5999999999999996</cx:pt>
          <cx:pt idx="9494">6.5999999999999996</cx:pt>
          <cx:pt idx="9495">6.2999999999999998</cx:pt>
          <cx:pt idx="9496">7.5999999999999996</cx:pt>
          <cx:pt idx="9497">7.5999999999999996</cx:pt>
          <cx:pt idx="9498">7.2000000000000002</cx:pt>
          <cx:pt idx="9499">7.5999999999999996</cx:pt>
          <cx:pt idx="9500">8.3000000000000007</cx:pt>
          <cx:pt idx="9501">5.5</cx:pt>
          <cx:pt idx="9502">6.9000000000000004</cx:pt>
          <cx:pt idx="9503">7.7000000000000002</cx:pt>
          <cx:pt idx="9504">7.4000000000000004</cx:pt>
          <cx:pt idx="9505">6.2000000000000002</cx:pt>
          <cx:pt idx="9506">7.2999999999999998</cx:pt>
          <cx:pt idx="9507">7.2000000000000002</cx:pt>
          <cx:pt idx="9508">8.3000000000000007</cx:pt>
          <cx:pt idx="9509">8.8000000000000007</cx:pt>
          <cx:pt idx="9510">7</cx:pt>
          <cx:pt idx="9511">8.1999999999999993</cx:pt>
          <cx:pt idx="9512">8</cx:pt>
          <cx:pt idx="9513">8.8000000000000007</cx:pt>
          <cx:pt idx="9514">8.0999999999999996</cx:pt>
          <cx:pt idx="9515">8</cx:pt>
          <cx:pt idx="9516">7.5</cx:pt>
          <cx:pt idx="9517">7.2000000000000002</cx:pt>
          <cx:pt idx="9518">5.0999999999999996</cx:pt>
          <cx:pt idx="9519">6.7999999999999998</cx:pt>
          <cx:pt idx="9520">6.0999999999999996</cx:pt>
          <cx:pt idx="9521">7.5</cx:pt>
          <cx:pt idx="9522">6.2000000000000002</cx:pt>
          <cx:pt idx="9523">7.5999999999999996</cx:pt>
          <cx:pt idx="9524">6.4000000000000004</cx:pt>
          <cx:pt idx="9525">8.5999999999999996</cx:pt>
          <cx:pt idx="9526">7.2000000000000002</cx:pt>
          <cx:pt idx="9527">7</cx:pt>
          <cx:pt idx="9528">6.4000000000000004</cx:pt>
          <cx:pt idx="9529">7.7999999999999998</cx:pt>
          <cx:pt idx="9530">7.2999999999999998</cx:pt>
          <cx:pt idx="9531">8.1999999999999993</cx:pt>
          <cx:pt idx="9532">7.9000000000000004</cx:pt>
          <cx:pt idx="9533">7.7000000000000002</cx:pt>
          <cx:pt idx="9534">6.9000000000000004</cx:pt>
          <cx:pt idx="9535">6.2999999999999998</cx:pt>
          <cx:pt idx="9536">7.7000000000000002</cx:pt>
          <cx:pt idx="9537">7.7999999999999998</cx:pt>
          <cx:pt idx="9538">7.2999999999999998</cx:pt>
          <cx:pt idx="9539">6.5</cx:pt>
          <cx:pt idx="9540">8.1999999999999993</cx:pt>
          <cx:pt idx="9541">7.2000000000000002</cx:pt>
          <cx:pt idx="9542">8.1999999999999993</cx:pt>
          <cx:pt idx="9543">8.8000000000000007</cx:pt>
          <cx:pt idx="9544">8.0999999999999996</cx:pt>
          <cx:pt idx="9545">7.9000000000000004</cx:pt>
          <cx:pt idx="9546">8.3000000000000007</cx:pt>
          <cx:pt idx="9547">6.0999999999999996</cx:pt>
          <cx:pt idx="9548">6.7999999999999998</cx:pt>
          <cx:pt idx="9549">6.9000000000000004</cx:pt>
          <cx:pt idx="9550">7.9000000000000004</cx:pt>
          <cx:pt idx="9551">8.5</cx:pt>
          <cx:pt idx="9552">8.4000000000000004</cx:pt>
          <cx:pt idx="9553">8</cx:pt>
          <cx:pt idx="9554">7.2999999999999998</cx:pt>
          <cx:pt idx="9555">7.5</cx:pt>
          <cx:pt idx="9556">6.2999999999999998</cx:pt>
          <cx:pt idx="9557">2.7000000000000002</cx:pt>
          <cx:pt idx="9558">5.5999999999999996</cx:pt>
          <cx:pt idx="9559">6.7000000000000002</cx:pt>
          <cx:pt idx="9560">7.0999999999999996</cx:pt>
          <cx:pt idx="9561">8.4000000000000004</cx:pt>
          <cx:pt idx="9562">8.1999999999999993</cx:pt>
          <cx:pt idx="9563">7.9000000000000004</cx:pt>
          <cx:pt idx="9564">8.1999999999999993</cx:pt>
          <cx:pt idx="9565">7.5</cx:pt>
          <cx:pt idx="9566">7</cx:pt>
          <cx:pt idx="9567">8.4000000000000004</cx:pt>
          <cx:pt idx="9568">7.7000000000000002</cx:pt>
          <cx:pt idx="9569">6.2999999999999998</cx:pt>
          <cx:pt idx="9570">7.2000000000000002</cx:pt>
          <cx:pt idx="9571">8.5</cx:pt>
          <cx:pt idx="9572">6.9000000000000004</cx:pt>
          <cx:pt idx="9573">7.0999999999999996</cx:pt>
          <cx:pt idx="9574">8.0999999999999996</cx:pt>
          <cx:pt idx="9575">8.1999999999999993</cx:pt>
          <cx:pt idx="9576">7.7999999999999998</cx:pt>
          <cx:pt idx="9577">7.0999999999999996</cx:pt>
          <cx:pt idx="9578">7.7999999999999998</cx:pt>
          <cx:pt idx="9579">7.7999999999999998</cx:pt>
          <cx:pt idx="9580">7.0999999999999996</cx:pt>
          <cx:pt idx="9581">6.7000000000000002</cx:pt>
          <cx:pt idx="9582">8.3000000000000007</cx:pt>
          <cx:pt idx="9583">7.0999999999999996</cx:pt>
          <cx:pt idx="9584">7.2000000000000002</cx:pt>
          <cx:pt idx="9585">7.5</cx:pt>
          <cx:pt idx="9586">6.4000000000000004</cx:pt>
          <cx:pt idx="9587">6.9000000000000004</cx:pt>
          <cx:pt idx="9588">6.9000000000000004</cx:pt>
          <cx:pt idx="9589">8.4000000000000004</cx:pt>
          <cx:pt idx="9590">7.7999999999999998</cx:pt>
          <cx:pt idx="9591">7.4000000000000004</cx:pt>
          <cx:pt idx="9592">7.5999999999999996</cx:pt>
          <cx:pt idx="9593">8.5</cx:pt>
          <cx:pt idx="9594">6.2000000000000002</cx:pt>
          <cx:pt idx="9595">7.7000000000000002</cx:pt>
          <cx:pt idx="9596">6.5999999999999996</cx:pt>
          <cx:pt idx="9597">8</cx:pt>
          <cx:pt idx="9598">7.2000000000000002</cx:pt>
          <cx:pt idx="9599">7.7999999999999998</cx:pt>
          <cx:pt idx="9600">7.4000000000000004</cx:pt>
          <cx:pt idx="9601">7.5</cx:pt>
          <cx:pt idx="9602">6.2999999999999998</cx:pt>
          <cx:pt idx="9603">7.0999999999999996</cx:pt>
          <cx:pt idx="9604">5.5999999999999996</cx:pt>
          <cx:pt idx="9605">7</cx:pt>
          <cx:pt idx="9606">7.7999999999999998</cx:pt>
          <cx:pt idx="9607">7.4000000000000004</cx:pt>
          <cx:pt idx="9608">7.7000000000000002</cx:pt>
          <cx:pt idx="9609">6.7999999999999998</cx:pt>
          <cx:pt idx="9610">8.1999999999999993</cx:pt>
          <cx:pt idx="9611">6.5</cx:pt>
          <cx:pt idx="9612">7.5</cx:pt>
          <cx:pt idx="9613">6.4000000000000004</cx:pt>
          <cx:pt idx="9614">6.2999999999999998</cx:pt>
          <cx:pt idx="9615">6.5</cx:pt>
          <cx:pt idx="9616">8.9000000000000004</cx:pt>
          <cx:pt idx="9617">6.2000000000000002</cx:pt>
          <cx:pt idx="9618">6.5</cx:pt>
          <cx:pt idx="9619">6.7000000000000002</cx:pt>
          <cx:pt idx="9620">6.4000000000000004</cx:pt>
          <cx:pt idx="9621">7.5</cx:pt>
          <cx:pt idx="9622">6.4000000000000004</cx:pt>
          <cx:pt idx="9623">7.5</cx:pt>
          <cx:pt idx="9624">7.7999999999999998</cx:pt>
          <cx:pt idx="9625">6.0999999999999996</cx:pt>
          <cx:pt idx="9626">8.0999999999999996</cx:pt>
          <cx:pt idx="9627">6.7000000000000002</cx:pt>
          <cx:pt idx="9628">7.4000000000000004</cx:pt>
          <cx:pt idx="9629">7.2999999999999998</cx:pt>
          <cx:pt idx="9630">6.7999999999999998</cx:pt>
          <cx:pt idx="9631">7.4000000000000004</cx:pt>
          <cx:pt idx="9632">7.0999999999999996</cx:pt>
          <cx:pt idx="9633">7.0999999999999996</cx:pt>
          <cx:pt idx="9634">7.9000000000000004</cx:pt>
          <cx:pt idx="9635">7.5999999999999996</cx:pt>
          <cx:pt idx="9636">8.1999999999999993</cx:pt>
          <cx:pt idx="9637">7.9000000000000004</cx:pt>
          <cx:pt idx="9638">8.5</cx:pt>
          <cx:pt idx="9639">7.7000000000000002</cx:pt>
          <cx:pt idx="9640">8.3000000000000007</cx:pt>
          <cx:pt idx="9641">6.2000000000000002</cx:pt>
          <cx:pt idx="9642">7.5999999999999996</cx:pt>
          <cx:pt idx="9643">6.5999999999999996</cx:pt>
          <cx:pt idx="9644">7.7000000000000002</cx:pt>
          <cx:pt idx="9645">7.2999999999999998</cx:pt>
          <cx:pt idx="9646">7.4000000000000004</cx:pt>
          <cx:pt idx="9647">7.7999999999999998</cx:pt>
          <cx:pt idx="9648">7</cx:pt>
          <cx:pt idx="9649">5.7999999999999998</cx:pt>
          <cx:pt idx="9650">7.2000000000000002</cx:pt>
          <cx:pt idx="9651">7.5</cx:pt>
          <cx:pt idx="9652">7.5999999999999996</cx:pt>
          <cx:pt idx="9653">7.5999999999999996</cx:pt>
          <cx:pt idx="9654">7.5</cx:pt>
          <cx:pt idx="9655">9.0999999999999996</cx:pt>
          <cx:pt idx="9656">7</cx:pt>
          <cx:pt idx="9657">6</cx:pt>
          <cx:pt idx="9658">6.7000000000000002</cx:pt>
          <cx:pt idx="9659">8.0999999999999996</cx:pt>
          <cx:pt idx="9660">7.7000000000000002</cx:pt>
          <cx:pt idx="9661">7.5</cx:pt>
          <cx:pt idx="9662">8</cx:pt>
          <cx:pt idx="9663">6.5999999999999996</cx:pt>
          <cx:pt idx="9664">7.5</cx:pt>
          <cx:pt idx="9665">6.0999999999999996</cx:pt>
          <cx:pt idx="9666">7.7000000000000002</cx:pt>
          <cx:pt idx="9667">7.7000000000000002</cx:pt>
          <cx:pt idx="9668">7.9000000000000004</cx:pt>
          <cx:pt idx="9669">5.4000000000000004</cx:pt>
          <cx:pt idx="9670">6.5</cx:pt>
          <cx:pt idx="9671">7.5</cx:pt>
          <cx:pt idx="9672">5.7999999999999998</cx:pt>
          <cx:pt idx="9673">5.2000000000000002</cx:pt>
          <cx:pt idx="9674">6.9000000000000004</cx:pt>
          <cx:pt idx="9675">8.3000000000000007</cx:pt>
          <cx:pt idx="9676">6.7999999999999998</cx:pt>
          <cx:pt idx="9677">8</cx:pt>
          <cx:pt idx="9678">6.9000000000000004</cx:pt>
          <cx:pt idx="9679">8</cx:pt>
          <cx:pt idx="9680">7.9000000000000004</cx:pt>
          <cx:pt idx="9681">7</cx:pt>
          <cx:pt idx="9682">7.7999999999999998</cx:pt>
          <cx:pt idx="9683">7.0999999999999996</cx:pt>
          <cx:pt idx="9684">7.7999999999999998</cx:pt>
          <cx:pt idx="9685">6</cx:pt>
          <cx:pt idx="9686">7.0999999999999996</cx:pt>
          <cx:pt idx="9687">8.0999999999999996</cx:pt>
          <cx:pt idx="9688">5.5999999999999996</cx:pt>
          <cx:pt idx="9689">7</cx:pt>
          <cx:pt idx="9690">7.5999999999999996</cx:pt>
          <cx:pt idx="9691">7</cx:pt>
          <cx:pt idx="9692">6.7999999999999998</cx:pt>
          <cx:pt idx="9693">8</cx:pt>
          <cx:pt idx="9694">7.5999999999999996</cx:pt>
          <cx:pt idx="9695">7.0999999999999996</cx:pt>
          <cx:pt idx="9696">7.4000000000000004</cx:pt>
          <cx:pt idx="9697">8.0999999999999996</cx:pt>
          <cx:pt idx="9698">6.4000000000000004</cx:pt>
          <cx:pt idx="9699">7.9000000000000004</cx:pt>
          <cx:pt idx="9700">6.4000000000000004</cx:pt>
          <cx:pt idx="9701">7.0999999999999996</cx:pt>
          <cx:pt idx="9702">8.5</cx:pt>
          <cx:pt idx="9703">7.2000000000000002</cx:pt>
          <cx:pt idx="9704">6.7000000000000002</cx:pt>
          <cx:pt idx="9705">7.5999999999999996</cx:pt>
          <cx:pt idx="9706">6.5999999999999996</cx:pt>
          <cx:pt idx="9707">6.5999999999999996</cx:pt>
          <cx:pt idx="9708">6</cx:pt>
          <cx:pt idx="9709">6.0999999999999996</cx:pt>
          <cx:pt idx="9710">7.2999999999999998</cx:pt>
          <cx:pt idx="9711">7.9000000000000004</cx:pt>
          <cx:pt idx="9712">7.2999999999999998</cx:pt>
          <cx:pt idx="9713">8.5</cx:pt>
          <cx:pt idx="9714">7.2000000000000002</cx:pt>
          <cx:pt idx="9715">7.7000000000000002</cx:pt>
          <cx:pt idx="9716">6.2999999999999998</cx:pt>
          <cx:pt idx="9717">4</cx:pt>
          <cx:pt idx="9718">7</cx:pt>
          <cx:pt idx="9719">6.9000000000000004</cx:pt>
          <cx:pt idx="9720">7.5999999999999996</cx:pt>
          <cx:pt idx="9721">9.5</cx:pt>
          <cx:pt idx="9722">8.0999999999999996</cx:pt>
          <cx:pt idx="9723">7.2999999999999998</cx:pt>
          <cx:pt idx="9724">6.4000000000000004</cx:pt>
          <cx:pt idx="9725">6.5</cx:pt>
          <cx:pt idx="9726">7.7999999999999998</cx:pt>
          <cx:pt idx="9727">7.2000000000000002</cx:pt>
          <cx:pt idx="9728">8.6999999999999993</cx:pt>
          <cx:pt idx="9729">5.9000000000000004</cx:pt>
          <cx:pt idx="9730">7.5999999999999996</cx:pt>
          <cx:pt idx="9731">8.6999999999999993</cx:pt>
          <cx:pt idx="9732">7.7000000000000002</cx:pt>
          <cx:pt idx="9733">6.9000000000000004</cx:pt>
          <cx:pt idx="9734">6.5999999999999996</cx:pt>
          <cx:pt idx="9735">5.5999999999999996</cx:pt>
          <cx:pt idx="9736">7.7000000000000002</cx:pt>
          <cx:pt idx="9737">8.1999999999999993</cx:pt>
          <cx:pt idx="9738">7.7999999999999998</cx:pt>
          <cx:pt idx="9739">5.9000000000000004</cx:pt>
          <cx:pt idx="9740">7.2000000000000002</cx:pt>
          <cx:pt idx="9741">6.5999999999999996</cx:pt>
          <cx:pt idx="9742">6</cx:pt>
          <cx:pt idx="9743">5.4000000000000004</cx:pt>
          <cx:pt idx="9744">8.9000000000000004</cx:pt>
          <cx:pt idx="9745">8.5999999999999996</cx:pt>
          <cx:pt idx="9746">6.5999999999999996</cx:pt>
          <cx:pt idx="9747">7.2000000000000002</cx:pt>
          <cx:pt idx="9748">8.4000000000000004</cx:pt>
          <cx:pt idx="9749">6.5</cx:pt>
          <cx:pt idx="9750">7.5</cx:pt>
          <cx:pt idx="9751">7.5999999999999996</cx:pt>
          <cx:pt idx="9752">7.4000000000000004</cx:pt>
          <cx:pt idx="9753">8.4000000000000004</cx:pt>
          <cx:pt idx="9754">5.9000000000000004</cx:pt>
          <cx:pt idx="9755">6.4000000000000004</cx:pt>
          <cx:pt idx="9756">5.0999999999999996</cx:pt>
          <cx:pt idx="9757">7.9000000000000004</cx:pt>
          <cx:pt idx="9758">7.7000000000000002</cx:pt>
          <cx:pt idx="9759">8.1999999999999993</cx:pt>
          <cx:pt idx="9760">6.2999999999999998</cx:pt>
          <cx:pt idx="9761">7.5</cx:pt>
          <cx:pt idx="9762">7.0999999999999996</cx:pt>
          <cx:pt idx="9763">6.2999999999999998</cx:pt>
          <cx:pt idx="9764">5.7000000000000002</cx:pt>
          <cx:pt idx="9765">7.5</cx:pt>
          <cx:pt idx="9766">7</cx:pt>
          <cx:pt idx="9767">6</cx:pt>
          <cx:pt idx="9768">5.2000000000000002</cx:pt>
          <cx:pt idx="9769">7.2999999999999998</cx:pt>
          <cx:pt idx="9770">7.7999999999999998</cx:pt>
          <cx:pt idx="9771">7.2000000000000002</cx:pt>
          <cx:pt idx="9772">7.7000000000000002</cx:pt>
          <cx:pt idx="9773">7.9000000000000004</cx:pt>
          <cx:pt idx="9774">7.2000000000000002</cx:pt>
          <cx:pt idx="9775">7.7000000000000002</cx:pt>
          <cx:pt idx="9776">7.5999999999999996</cx:pt>
          <cx:pt idx="9777">5.5</cx:pt>
          <cx:pt idx="9778">6.4000000000000004</cx:pt>
          <cx:pt idx="9779">7</cx:pt>
          <cx:pt idx="9780">5.7000000000000002</cx:pt>
          <cx:pt idx="9781">6.4000000000000004</cx:pt>
          <cx:pt idx="9782">5.2999999999999998</cx:pt>
          <cx:pt idx="9783">5.7999999999999998</cx:pt>
          <cx:pt idx="9784">5.7999999999999998</cx:pt>
          <cx:pt idx="9785">6.7000000000000002</cx:pt>
          <cx:pt idx="9786">6.7000000000000002</cx:pt>
          <cx:pt idx="9787">6.4000000000000004</cx:pt>
          <cx:pt idx="9788">7.2000000000000002</cx:pt>
          <cx:pt idx="9789">5.5999999999999996</cx:pt>
          <cx:pt idx="9790">5.5</cx:pt>
          <cx:pt idx="9791">5.7000000000000002</cx:pt>
          <cx:pt idx="9792">5</cx:pt>
          <cx:pt idx="9793">4.7999999999999998</cx:pt>
          <cx:pt idx="9794">4.9000000000000004</cx:pt>
          <cx:pt idx="9795">5</cx:pt>
          <cx:pt idx="9796">4.7999999999999998</cx:pt>
          <cx:pt idx="9797">4.4000000000000004</cx:pt>
          <cx:pt idx="9798">5.5999999999999996</cx:pt>
          <cx:pt idx="9799">4.5</cx:pt>
          <cx:pt idx="9800">7.5</cx:pt>
          <cx:pt idx="9801">5.7000000000000002</cx:pt>
          <cx:pt idx="9802">8.1999999999999993</cx:pt>
          <cx:pt idx="9803">3.6000000000000001</cx:pt>
          <cx:pt idx="9804">5.5</cx:pt>
          <cx:pt idx="9805">3.3999999999999999</cx:pt>
          <cx:pt idx="9806">4.2000000000000002</cx:pt>
          <cx:pt idx="9807">5.4000000000000004</cx:pt>
          <cx:pt idx="9808">4.2999999999999998</cx:pt>
          <cx:pt idx="9809">5.5</cx:pt>
          <cx:pt idx="9810">7.2000000000000002</cx:pt>
          <cx:pt idx="9811">6.7999999999999998</cx:pt>
          <cx:pt idx="9812">6.2000000000000002</cx:pt>
          <cx:pt idx="9813">4.7999999999999998</cx:pt>
          <cx:pt idx="9814">6.2000000000000002</cx:pt>
          <cx:pt idx="9815">5.5999999999999996</cx:pt>
          <cx:pt idx="9816">7.9000000000000004</cx:pt>
          <cx:pt idx="9817">6.7000000000000002</cx:pt>
          <cx:pt idx="9818">7.4000000000000004</cx:pt>
          <cx:pt idx="9819">8.5999999999999996</cx:pt>
          <cx:pt idx="9820">6.4000000000000004</cx:pt>
          <cx:pt idx="9821">7.5999999999999996</cx:pt>
          <cx:pt idx="9822">7.2000000000000002</cx:pt>
          <cx:pt idx="9823">6.7999999999999998</cx:pt>
          <cx:pt idx="9824">6.2999999999999998</cx:pt>
          <cx:pt idx="9825">5</cx:pt>
          <cx:pt idx="9826">7.4000000000000004</cx:pt>
          <cx:pt idx="9827">7.5999999999999996</cx:pt>
          <cx:pt idx="9828">7.7000000000000002</cx:pt>
          <cx:pt idx="9829">7.5999999999999996</cx:pt>
          <cx:pt idx="9830">7.2000000000000002</cx:pt>
          <cx:pt idx="9831">6.4000000000000004</cx:pt>
          <cx:pt idx="9832">7.5999999999999996</cx:pt>
          <cx:pt idx="9833">7.9000000000000004</cx:pt>
          <cx:pt idx="9834">7.5</cx:pt>
          <cx:pt idx="9835">6.2999999999999998</cx:pt>
          <cx:pt idx="9836">6.2999999999999998</cx:pt>
          <cx:pt idx="9837">5.4000000000000004</cx:pt>
          <cx:pt idx="9838">7.5999999999999996</cx:pt>
          <cx:pt idx="9839">7.2000000000000002</cx:pt>
          <cx:pt idx="9840">6</cx:pt>
          <cx:pt idx="9841">6.2000000000000002</cx:pt>
          <cx:pt idx="9842">7.0999999999999996</cx:pt>
          <cx:pt idx="9843">6.0999999999999996</cx:pt>
          <cx:pt idx="9844">8.5999999999999996</cx:pt>
          <cx:pt idx="9845">8.5999999999999996</cx:pt>
          <cx:pt idx="9846">6.2000000000000002</cx:pt>
          <cx:pt idx="9847">7.0999999999999996</cx:pt>
          <cx:pt idx="9848">6.5</cx:pt>
          <cx:pt idx="9849">7.2000000000000002</cx:pt>
          <cx:pt idx="9850">6.4000000000000004</cx:pt>
          <cx:pt idx="9851">6.2000000000000002</cx:pt>
          <cx:pt idx="9852">6.7000000000000002</cx:pt>
          <cx:pt idx="9853">8</cx:pt>
          <cx:pt idx="9854">6</cx:pt>
          <cx:pt idx="9855">5.5999999999999996</cx:pt>
          <cx:pt idx="9856">6.4000000000000004</cx:pt>
          <cx:pt idx="9857">7</cx:pt>
          <cx:pt idx="9858">6.0999999999999996</cx:pt>
          <cx:pt idx="9859">5.7999999999999998</cx:pt>
          <cx:pt idx="9860">6.9000000000000004</cx:pt>
          <cx:pt idx="9861">5.2999999999999998</cx:pt>
          <cx:pt idx="9862">7.7999999999999998</cx:pt>
          <cx:pt idx="9863">7.7999999999999998</cx:pt>
          <cx:pt idx="9864">6.5999999999999996</cx:pt>
          <cx:pt idx="9865">7.5</cx:pt>
          <cx:pt idx="9866">7.7000000000000002</cx:pt>
          <cx:pt idx="9867">6.2999999999999998</cx:pt>
          <cx:pt idx="9868">6.7999999999999998</cx:pt>
          <cx:pt idx="9869">7.5</cx:pt>
          <cx:pt idx="9870">7.2000000000000002</cx:pt>
          <cx:pt idx="9871">5.4000000000000004</cx:pt>
          <cx:pt idx="9872">7.7999999999999998</cx:pt>
          <cx:pt idx="9873">8</cx:pt>
          <cx:pt idx="9874">6.5</cx:pt>
          <cx:pt idx="9875">5.7999999999999998</cx:pt>
          <cx:pt idx="9876">6.9000000000000004</cx:pt>
          <cx:pt idx="9877">6.0999999999999996</cx:pt>
          <cx:pt idx="9878">6.2999999999999998</cx:pt>
          <cx:pt idx="9879">7</cx:pt>
          <cx:pt idx="9880">6.7999999999999998</cx:pt>
          <cx:pt idx="9881">6.4000000000000004</cx:pt>
          <cx:pt idx="9882">6.2000000000000002</cx:pt>
          <cx:pt idx="9883">5.7999999999999998</cx:pt>
          <cx:pt idx="9884">6.5</cx:pt>
          <cx:pt idx="9885">6.5</cx:pt>
          <cx:pt idx="9886">6.7000000000000002</cx:pt>
          <cx:pt idx="9887">6.2000000000000002</cx:pt>
          <cx:pt idx="9888">6</cx:pt>
          <cx:pt idx="9889">6.9000000000000004</cx:pt>
          <cx:pt idx="9890">7.5999999999999996</cx:pt>
          <cx:pt idx="9891">6.7000000000000002</cx:pt>
          <cx:pt idx="9892">7.7000000000000002</cx:pt>
          <cx:pt idx="9893">8.0999999999999996</cx:pt>
          <cx:pt idx="9894">7.2999999999999998</cx:pt>
          <cx:pt idx="9895">7.5999999999999996</cx:pt>
          <cx:pt idx="9896">7.4000000000000004</cx:pt>
          <cx:pt idx="9897">7.0999999999999996</cx:pt>
          <cx:pt idx="9898">5.7999999999999998</cx:pt>
          <cx:pt idx="9899">7</cx:pt>
          <cx:pt idx="9900">6.7000000000000002</cx:pt>
          <cx:pt idx="9901">7.5</cx:pt>
          <cx:pt idx="9902">7.2000000000000002</cx:pt>
          <cx:pt idx="9903">7.5</cx:pt>
          <cx:pt idx="9904">7</cx:pt>
          <cx:pt idx="9905">7.7000000000000002</cx:pt>
          <cx:pt idx="9906">7.5999999999999996</cx:pt>
          <cx:pt idx="9907">7.7000000000000002</cx:pt>
          <cx:pt idx="9908">7.5</cx:pt>
          <cx:pt idx="9909">7.2000000000000002</cx:pt>
          <cx:pt idx="9910">7.7999999999999998</cx:pt>
          <cx:pt idx="9911">7</cx:pt>
          <cx:pt idx="9912">6.5</cx:pt>
          <cx:pt idx="9913">8.1999999999999993</cx:pt>
          <cx:pt idx="9914">6.2999999999999998</cx:pt>
          <cx:pt idx="9915">8.9000000000000004</cx:pt>
          <cx:pt idx="9916">7.9000000000000004</cx:pt>
          <cx:pt idx="9917">4.9000000000000004</cx:pt>
          <cx:pt idx="9918">6.5</cx:pt>
          <cx:pt idx="9919">7.9000000000000004</cx:pt>
          <cx:pt idx="9920">7.9000000000000004</cx:pt>
          <cx:pt idx="9921">6.7999999999999998</cx:pt>
          <cx:pt idx="9922">5.5999999999999996</cx:pt>
          <cx:pt idx="9923">4.5999999999999996</cx:pt>
          <cx:pt idx="9924">7.5999999999999996</cx:pt>
          <cx:pt idx="9925">8.0999999999999996</cx:pt>
          <cx:pt idx="9926">7</cx:pt>
          <cx:pt idx="9927">6.7000000000000002</cx:pt>
          <cx:pt idx="9928">7.0999999999999996</cx:pt>
          <cx:pt idx="9929">6.9000000000000004</cx:pt>
          <cx:pt idx="9930">7.4000000000000004</cx:pt>
          <cx:pt idx="9931">7.5</cx:pt>
          <cx:pt idx="9932">7.4000000000000004</cx:pt>
          <cx:pt idx="9933">7.0999999999999996</cx:pt>
          <cx:pt idx="9934">7.0999999999999996</cx:pt>
          <cx:pt idx="9935">7.2999999999999998</cx:pt>
          <cx:pt idx="9936">6.5</cx:pt>
          <cx:pt idx="9937">8.3000000000000007</cx:pt>
          <cx:pt idx="9938">7.4000000000000004</cx:pt>
          <cx:pt idx="9939">5.7999999999999998</cx:pt>
          <cx:pt idx="9940">6.2000000000000002</cx:pt>
          <cx:pt idx="9941">6.2000000000000002</cx:pt>
          <cx:pt idx="9942">6.5</cx:pt>
          <cx:pt idx="9943">5.7999999999999998</cx:pt>
          <cx:pt idx="9944">7.5999999999999996</cx:pt>
          <cx:pt idx="9945">8</cx:pt>
          <cx:pt idx="9946">6.7999999999999998</cx:pt>
          <cx:pt idx="9947">5.4000000000000004</cx:pt>
          <cx:pt idx="9948">6.7000000000000002</cx:pt>
          <cx:pt idx="9949">6.7999999999999998</cx:pt>
          <cx:pt idx="9950">7.5</cx:pt>
          <cx:pt idx="9951">4.5999999999999996</cx:pt>
          <cx:pt idx="9952">7.0999999999999996</cx:pt>
          <cx:pt idx="9953">6</cx:pt>
          <cx:pt idx="9954">6.5999999999999996</cx:pt>
          <cx:pt idx="9955">7.7000000000000002</cx:pt>
          <cx:pt idx="9956">7.2000000000000002</cx:pt>
          <cx:pt idx="9957">8.5</cx:pt>
          <cx:pt idx="9958">6.7999999999999998</cx:pt>
          <cx:pt idx="9959">6.7999999999999998</cx:pt>
          <cx:pt idx="9960">7.7999999999999998</cx:pt>
          <cx:pt idx="9961">7.4000000000000004</cx:pt>
          <cx:pt idx="9962">7.2000000000000002</cx:pt>
          <cx:pt idx="9963">7.7000000000000002</cx:pt>
          <cx:pt idx="9964">7.0999999999999996</cx:pt>
          <cx:pt idx="9965">6.2999999999999998</cx:pt>
          <cx:pt idx="9966">5.0999999999999996</cx:pt>
          <cx:pt idx="9967">8.8000000000000007</cx:pt>
          <cx:pt idx="9968">7.0999999999999996</cx:pt>
          <cx:pt idx="9969">6.2999999999999998</cx:pt>
          <cx:pt idx="9970">7</cx:pt>
          <cx:pt idx="9971">5.4000000000000004</cx:pt>
          <cx:pt idx="9972">6.5</cx:pt>
          <cx:pt idx="9973">5.0999999999999996</cx:pt>
          <cx:pt idx="9974">7.2000000000000002</cx:pt>
          <cx:pt idx="9975">5.5999999999999996</cx:pt>
          <cx:pt idx="9976">8.4000000000000004</cx:pt>
          <cx:pt idx="9977">7.2999999999999998</cx:pt>
          <cx:pt idx="9978">7.7999999999999998</cx:pt>
          <cx:pt idx="9979">8.1999999999999993</cx:pt>
          <cx:pt idx="9980">7</cx:pt>
          <cx:pt idx="9981">6.7000000000000002</cx:pt>
          <cx:pt idx="9982">7.7999999999999998</cx:pt>
          <cx:pt idx="9983">6.5999999999999996</cx:pt>
          <cx:pt idx="9984">6.7999999999999998</cx:pt>
          <cx:pt idx="9985">7</cx:pt>
          <cx:pt idx="9986">6.5</cx:pt>
          <cx:pt idx="9987">6.9000000000000004</cx:pt>
          <cx:pt idx="9988">5.4000000000000004</cx:pt>
          <cx:pt idx="9989">7.5999999999999996</cx:pt>
          <cx:pt idx="9990">6.5999999999999996</cx:pt>
          <cx:pt idx="9991">6.4000000000000004</cx:pt>
          <cx:pt idx="9992">7.5</cx:pt>
          <cx:pt idx="9993">3.3999999999999999</cx:pt>
          <cx:pt idx="9994">7.7999999999999998</cx:pt>
          <cx:pt idx="9995">6.2000000000000002</cx:pt>
          <cx:pt idx="9996">7.5</cx:pt>
          <cx:pt idx="9997">6.2000000000000002</cx:pt>
          <cx:pt idx="9998">6.4000000000000004</cx:pt>
          <cx:pt idx="9999">7.5999999999999996</cx:pt>
          <cx:pt idx="10000">7.7999999999999998</cx:pt>
          <cx:pt idx="10001">4.7000000000000002</cx:pt>
          <cx:pt idx="10002">7.2999999999999998</cx:pt>
          <cx:pt idx="10003">8.4000000000000004</cx:pt>
          <cx:pt idx="10004">8.0999999999999996</cx:pt>
          <cx:pt idx="10005">6.5999999999999996</cx:pt>
          <cx:pt idx="10006">6.9000000000000004</cx:pt>
          <cx:pt idx="10007">8.0999999999999996</cx:pt>
          <cx:pt idx="10008">5.7999999999999998</cx:pt>
          <cx:pt idx="10009">7</cx:pt>
          <cx:pt idx="10010">8</cx:pt>
          <cx:pt idx="10011">8</cx:pt>
          <cx:pt idx="10012">8</cx:pt>
          <cx:pt idx="10013">7.0999999999999996</cx:pt>
          <cx:pt idx="10014">7.7000000000000002</cx:pt>
          <cx:pt idx="10015">7.2999999999999998</cx:pt>
          <cx:pt idx="10016">5.5</cx:pt>
          <cx:pt idx="10017">5.4000000000000004</cx:pt>
          <cx:pt idx="10018">7.5999999999999996</cx:pt>
          <cx:pt idx="10019">2.7000000000000002</cx:pt>
          <cx:pt idx="10020">7.7000000000000002</cx:pt>
          <cx:pt idx="10021">8.0999999999999996</cx:pt>
          <cx:pt idx="10022">8.1999999999999993</cx:pt>
          <cx:pt idx="10023">8.5</cx:pt>
          <cx:pt idx="10024">8.5</cx:pt>
          <cx:pt idx="10025">8.6999999999999993</cx:pt>
          <cx:pt idx="10026">8.5</cx:pt>
          <cx:pt idx="10027">8.4000000000000004</cx:pt>
          <cx:pt idx="10028">8.5</cx:pt>
          <cx:pt idx="10029">8.3000000000000007</cx:pt>
          <cx:pt idx="10030">8.5</cx:pt>
          <cx:pt idx="10031">7.0999999999999996</cx:pt>
          <cx:pt idx="10032">8.0999999999999996</cx:pt>
          <cx:pt idx="10033">7.5999999999999996</cx:pt>
          <cx:pt idx="10034">6.9000000000000004</cx:pt>
          <cx:pt idx="10035">7.5999999999999996</cx:pt>
          <cx:pt idx="10036">6.9000000000000004</cx:pt>
          <cx:pt idx="10037">5.4000000000000004</cx:pt>
          <cx:pt idx="10038">7.7999999999999998</cx:pt>
          <cx:pt idx="10039">7.4000000000000004</cx:pt>
          <cx:pt idx="10040">7.7000000000000002</cx:pt>
          <cx:pt idx="10041">8.1999999999999993</cx:pt>
          <cx:pt idx="10042">8.1999999999999993</cx:pt>
          <cx:pt idx="10043">6.7000000000000002</cx:pt>
          <cx:pt idx="10044">7.5999999999999996</cx:pt>
          <cx:pt idx="10045">7.9000000000000004</cx:pt>
          <cx:pt idx="10046">7.4000000000000004</cx:pt>
          <cx:pt idx="10047">7.0999999999999996</cx:pt>
          <cx:pt idx="10048">7.7000000000000002</cx:pt>
          <cx:pt idx="10049">7.5</cx:pt>
          <cx:pt idx="10050">5.7000000000000002</cx:pt>
          <cx:pt idx="10051">5.0999999999999996</cx:pt>
          <cx:pt idx="10052">7.0999999999999996</cx:pt>
          <cx:pt idx="10053">7.2999999999999998</cx:pt>
          <cx:pt idx="10054">8.1999999999999993</cx:pt>
          <cx:pt idx="10055">7.7000000000000002</cx:pt>
          <cx:pt idx="10056">6.9000000000000004</cx:pt>
          <cx:pt idx="10057">6.5</cx:pt>
          <cx:pt idx="10058">8.5999999999999996</cx:pt>
          <cx:pt idx="10059">8.5999999999999996</cx:pt>
          <cx:pt idx="10060">5.7000000000000002</cx:pt>
          <cx:pt idx="10061">7.4000000000000004</cx:pt>
          <cx:pt idx="10062">6.0999999999999996</cx:pt>
          <cx:pt idx="10063">6.4000000000000004</cx:pt>
          <cx:pt idx="10064">6.7999999999999998</cx:pt>
          <cx:pt idx="10065">7.5</cx:pt>
          <cx:pt idx="10066">5.7000000000000002</cx:pt>
          <cx:pt idx="10067">4.2999999999999998</cx:pt>
          <cx:pt idx="10068">4.4000000000000004</cx:pt>
          <cx:pt idx="10069">7</cx:pt>
          <cx:pt idx="10070">6.4000000000000004</cx:pt>
          <cx:pt idx="10071">6.5999999999999996</cx:pt>
          <cx:pt idx="10072">6.4000000000000004</cx:pt>
          <cx:pt idx="10073">5.5</cx:pt>
          <cx:pt idx="10074">7.9000000000000004</cx:pt>
          <cx:pt idx="10075">6.0999999999999996</cx:pt>
          <cx:pt idx="10076">7.2999999999999998</cx:pt>
          <cx:pt idx="10077">6.7999999999999998</cx:pt>
          <cx:pt idx="10078">6.0999999999999996</cx:pt>
          <cx:pt idx="10079">5.7000000000000002</cx:pt>
          <cx:pt idx="10080">8.5</cx:pt>
          <cx:pt idx="10081">7.2999999999999998</cx:pt>
          <cx:pt idx="10082">7.2999999999999998</cx:pt>
          <cx:pt idx="10083">7.4000000000000004</cx:pt>
          <cx:pt idx="10084">7.7999999999999998</cx:pt>
          <cx:pt idx="10085">7.4000000000000004</cx:pt>
          <cx:pt idx="10086">7.7999999999999998</cx:pt>
          <cx:pt idx="10087">6.5</cx:pt>
          <cx:pt idx="10088">6</cx:pt>
          <cx:pt idx="10089">7.2000000000000002</cx:pt>
          <cx:pt idx="10090">7.7999999999999998</cx:pt>
          <cx:pt idx="10091">7.7000000000000002</cx:pt>
          <cx:pt idx="10092">7.0999999999999996</cx:pt>
          <cx:pt idx="10093">7.0999999999999996</cx:pt>
          <cx:pt idx="10094">6.0999999999999996</cx:pt>
          <cx:pt idx="10095">6.0999999999999996</cx:pt>
          <cx:pt idx="10096">6.4000000000000004</cx:pt>
          <cx:pt idx="10097">5.9000000000000004</cx:pt>
          <cx:pt idx="10098">6.2999999999999998</cx:pt>
          <cx:pt idx="10099">7</cx:pt>
          <cx:pt idx="10100">5</cx:pt>
          <cx:pt idx="10101">6.5</cx:pt>
          <cx:pt idx="10102">6.2000000000000002</cx:pt>
          <cx:pt idx="10103">6.7999999999999998</cx:pt>
          <cx:pt idx="10104">6.7000000000000002</cx:pt>
          <cx:pt idx="10105">5.0999999999999996</cx:pt>
          <cx:pt idx="10106">6.2999999999999998</cx:pt>
          <cx:pt idx="10107">6.2999999999999998</cx:pt>
          <cx:pt idx="10108">6.2000000000000002</cx:pt>
          <cx:pt idx="10109">6.7000000000000002</cx:pt>
          <cx:pt idx="10110">8</cx:pt>
          <cx:pt idx="10111">7.0999999999999996</cx:pt>
          <cx:pt idx="10112">7.2999999999999998</cx:pt>
          <cx:pt idx="10113">6.0999999999999996</cx:pt>
          <cx:pt idx="10114">6.5999999999999996</cx:pt>
          <cx:pt idx="10115">7.2999999999999998</cx:pt>
          <cx:pt idx="10116">7.5999999999999996</cx:pt>
          <cx:pt idx="10117">7.5999999999999996</cx:pt>
          <cx:pt idx="10118">8</cx:pt>
          <cx:pt idx="10119">7.2000000000000002</cx:pt>
          <cx:pt idx="10120">7</cx:pt>
          <cx:pt idx="10121">6.5999999999999996</cx:pt>
          <cx:pt idx="10122">7.2000000000000002</cx:pt>
          <cx:pt idx="10123">7.9000000000000004</cx:pt>
          <cx:pt idx="10124">7.2000000000000002</cx:pt>
          <cx:pt idx="10125">7.2999999999999998</cx:pt>
          <cx:pt idx="10126">8.3000000000000007</cx:pt>
          <cx:pt idx="10127">6.7999999999999998</cx:pt>
          <cx:pt idx="10128">7.9000000000000004</cx:pt>
          <cx:pt idx="10129">7.7000000000000002</cx:pt>
          <cx:pt idx="10130">7.0999999999999996</cx:pt>
          <cx:pt idx="10131">8</cx:pt>
          <cx:pt idx="10132">7.4000000000000004</cx:pt>
          <cx:pt idx="10133">5.7999999999999998</cx:pt>
          <cx:pt idx="10134">7</cx:pt>
          <cx:pt idx="10135">8.4000000000000004</cx:pt>
          <cx:pt idx="10136">7</cx:pt>
          <cx:pt idx="10137">7.2000000000000002</cx:pt>
          <cx:pt idx="10138">6</cx:pt>
          <cx:pt idx="10139">6.9000000000000004</cx:pt>
          <cx:pt idx="10140">8.3000000000000007</cx:pt>
          <cx:pt idx="10141">6.4000000000000004</cx:pt>
          <cx:pt idx="10142">5.4000000000000004</cx:pt>
          <cx:pt idx="10143">6.9000000000000004</cx:pt>
          <cx:pt idx="10144">5.7999999999999998</cx:pt>
          <cx:pt idx="10145">7.7999999999999998</cx:pt>
          <cx:pt idx="10146">8.6999999999999993</cx:pt>
          <cx:pt idx="10147">6</cx:pt>
          <cx:pt idx="10148">6.5999999999999996</cx:pt>
          <cx:pt idx="10149">7.9000000000000004</cx:pt>
          <cx:pt idx="10150">8</cx:pt>
          <cx:pt idx="10151">8.3000000000000007</cx:pt>
          <cx:pt idx="10152">8.3000000000000007</cx:pt>
          <cx:pt idx="10153">6.9000000000000004</cx:pt>
          <cx:pt idx="10154">7.7000000000000002</cx:pt>
          <cx:pt idx="10155">8.1999999999999993</cx:pt>
          <cx:pt idx="10156">6.4000000000000004</cx:pt>
          <cx:pt idx="10157">6.2999999999999998</cx:pt>
          <cx:pt idx="10158">6.5</cx:pt>
          <cx:pt idx="10159">7.2999999999999998</cx:pt>
          <cx:pt idx="10160">6</cx:pt>
          <cx:pt idx="10161">6.5</cx:pt>
          <cx:pt idx="10162">7.5</cx:pt>
          <cx:pt idx="10163">7.2000000000000002</cx:pt>
          <cx:pt idx="10164">6.0999999999999996</cx:pt>
          <cx:pt idx="10165">8.3000000000000007</cx:pt>
          <cx:pt idx="10166">5</cx:pt>
          <cx:pt idx="10167">6.4000000000000004</cx:pt>
          <cx:pt idx="10168">6.7999999999999998</cx:pt>
          <cx:pt idx="10169">6.7999999999999998</cx:pt>
          <cx:pt idx="10170">6.7000000000000002</cx:pt>
          <cx:pt idx="10171">6.5</cx:pt>
          <cx:pt idx="10172">6.5</cx:pt>
          <cx:pt idx="10173">6.4000000000000004</cx:pt>
          <cx:pt idx="10174">6.0999999999999996</cx:pt>
          <cx:pt idx="10175">6.2999999999999998</cx:pt>
          <cx:pt idx="10176">6.0999999999999996</cx:pt>
          <cx:pt idx="10177">4.7999999999999998</cx:pt>
          <cx:pt idx="10178">6.4000000000000004</cx:pt>
          <cx:pt idx="10179">6.7999999999999998</cx:pt>
          <cx:pt idx="10180">7.2000000000000002</cx:pt>
          <cx:pt idx="10181">7.7999999999999998</cx:pt>
          <cx:pt idx="10182">6.4000000000000004</cx:pt>
          <cx:pt idx="10183">6.0999999999999996</cx:pt>
          <cx:pt idx="10184">8.0999999999999996</cx:pt>
          <cx:pt idx="10185">6</cx:pt>
          <cx:pt idx="10186">5.2999999999999998</cx:pt>
          <cx:pt idx="10187">6</cx:pt>
          <cx:pt idx="10188">7.0999999999999996</cx:pt>
          <cx:pt idx="10189">5.9000000000000004</cx:pt>
          <cx:pt idx="10190">6.5</cx:pt>
          <cx:pt idx="10191">6.7999999999999998</cx:pt>
          <cx:pt idx="10192">6.7999999999999998</cx:pt>
          <cx:pt idx="10193">6.7000000000000002</cx:pt>
          <cx:pt idx="10194">7.5</cx:pt>
          <cx:pt idx="10195">8.0999999999999996</cx:pt>
          <cx:pt idx="10196">8.6999999999999993</cx:pt>
          <cx:pt idx="10197">7.5999999999999996</cx:pt>
          <cx:pt idx="10198">6.7000000000000002</cx:pt>
          <cx:pt idx="10199">8.4000000000000004</cx:pt>
          <cx:pt idx="10200">7.4000000000000004</cx:pt>
          <cx:pt idx="10201">8</cx:pt>
          <cx:pt idx="10202">7.9000000000000004</cx:pt>
          <cx:pt idx="10203">9.0999999999999996</cx:pt>
          <cx:pt idx="10204">7</cx:pt>
          <cx:pt idx="10205">6.5</cx:pt>
          <cx:pt idx="10206">7.2000000000000002</cx:pt>
          <cx:pt idx="10207">6.5</cx:pt>
          <cx:pt idx="10208">8.0999999999999996</cx:pt>
          <cx:pt idx="10209">6.5999999999999996</cx:pt>
          <cx:pt idx="10210">7.4000000000000004</cx:pt>
          <cx:pt idx="10211">6.7999999999999998</cx:pt>
          <cx:pt idx="10212">6.0999999999999996</cx:pt>
          <cx:pt idx="10213">6.9000000000000004</cx:pt>
          <cx:pt idx="10214">7.9000000000000004</cx:pt>
          <cx:pt idx="10215">8.3000000000000007</cx:pt>
          <cx:pt idx="10216">7.2000000000000002</cx:pt>
          <cx:pt idx="10217">6.7999999999999998</cx:pt>
          <cx:pt idx="10218">6.7999999999999998</cx:pt>
          <cx:pt idx="10219">6.7999999999999998</cx:pt>
          <cx:pt idx="10220">7.5999999999999996</cx:pt>
          <cx:pt idx="10221">6.7999999999999998</cx:pt>
          <cx:pt idx="10222">7.7000000000000002</cx:pt>
          <cx:pt idx="10223">7.9000000000000004</cx:pt>
          <cx:pt idx="10224">6.7999999999999998</cx:pt>
          <cx:pt idx="10225">7.5</cx:pt>
          <cx:pt idx="10226">6.9000000000000004</cx:pt>
          <cx:pt idx="10227">7.5999999999999996</cx:pt>
          <cx:pt idx="10228">7.5999999999999996</cx:pt>
          <cx:pt idx="10229">6.7999999999999998</cx:pt>
          <cx:pt idx="10230">7.7000000000000002</cx:pt>
          <cx:pt idx="10231">7.4000000000000004</cx:pt>
          <cx:pt idx="10232">7.2000000000000002</cx:pt>
          <cx:pt idx="10233">7.2999999999999998</cx:pt>
          <cx:pt idx="10234">5.7999999999999998</cx:pt>
          <cx:pt idx="10235">7.2999999999999998</cx:pt>
          <cx:pt idx="10236">5.5</cx:pt>
          <cx:pt idx="10237">5.2000000000000002</cx:pt>
          <cx:pt idx="10238">7.7999999999999998</cx:pt>
          <cx:pt idx="10239">7.2000000000000002</cx:pt>
          <cx:pt idx="10240">6.2000000000000002</cx:pt>
          <cx:pt idx="10241">7.7000000000000002</cx:pt>
          <cx:pt idx="10242">7.9000000000000004</cx:pt>
          <cx:pt idx="10243">7.5999999999999996</cx:pt>
          <cx:pt idx="10244">6.5</cx:pt>
          <cx:pt idx="10245">6</cx:pt>
          <cx:pt idx="10246">7.2999999999999998</cx:pt>
          <cx:pt idx="10247">7.0999999999999996</cx:pt>
          <cx:pt idx="10248">7.2999999999999998</cx:pt>
          <cx:pt idx="10249">7.9000000000000004</cx:pt>
          <cx:pt idx="10250">6.5</cx:pt>
          <cx:pt idx="10251">6.2999999999999998</cx:pt>
          <cx:pt idx="10252">8.1999999999999993</cx:pt>
          <cx:pt idx="10253">5.5</cx:pt>
          <cx:pt idx="10254">7.9000000000000004</cx:pt>
          <cx:pt idx="10255">7.5</cx:pt>
          <cx:pt idx="10256">7.4000000000000004</cx:pt>
          <cx:pt idx="10257">8.3000000000000007</cx:pt>
          <cx:pt idx="10258">5.9000000000000004</cx:pt>
          <cx:pt idx="10259">6.5</cx:pt>
          <cx:pt idx="10260">7.5999999999999996</cx:pt>
          <cx:pt idx="10261">7.4000000000000004</cx:pt>
          <cx:pt idx="10262">7.7000000000000002</cx:pt>
          <cx:pt idx="10263">7.5999999999999996</cx:pt>
          <cx:pt idx="10264">7.0999999999999996</cx:pt>
          <cx:pt idx="10265">4.5</cx:pt>
          <cx:pt idx="10266">7.9000000000000004</cx:pt>
          <cx:pt idx="10267">7</cx:pt>
          <cx:pt idx="10268">6.7999999999999998</cx:pt>
          <cx:pt idx="10269">6.2999999999999998</cx:pt>
          <cx:pt idx="10270">7.5999999999999996</cx:pt>
          <cx:pt idx="10271">6.4000000000000004</cx:pt>
          <cx:pt idx="10272">7.4000000000000004</cx:pt>
          <cx:pt idx="10273">8</cx:pt>
          <cx:pt idx="10274">8.6999999999999993</cx:pt>
          <cx:pt idx="10275">5.4000000000000004</cx:pt>
          <cx:pt idx="10276">8.0999999999999996</cx:pt>
          <cx:pt idx="10277">7</cx:pt>
          <cx:pt idx="10278">8.9000000000000004</cx:pt>
          <cx:pt idx="10279">7.2999999999999998</cx:pt>
          <cx:pt idx="10280">8.3000000000000007</cx:pt>
          <cx:pt idx="10281">7.9000000000000004</cx:pt>
          <cx:pt idx="10282">6</cx:pt>
          <cx:pt idx="10283">6.5</cx:pt>
          <cx:pt idx="10284">7.5999999999999996</cx:pt>
          <cx:pt idx="10285">7.0999999999999996</cx:pt>
          <cx:pt idx="10286">6.7000000000000002</cx:pt>
          <cx:pt idx="10287">6.7999999999999998</cx:pt>
          <cx:pt idx="10288">6.9000000000000004</cx:pt>
          <cx:pt idx="10289">6.7999999999999998</cx:pt>
          <cx:pt idx="10290">7.7999999999999998</cx:pt>
          <cx:pt idx="10291">7.4000000000000004</cx:pt>
          <cx:pt idx="10292">7.7999999999999998</cx:pt>
          <cx:pt idx="10293">7</cx:pt>
          <cx:pt idx="10294">4.7000000000000002</cx:pt>
          <cx:pt idx="10295">7.0999999999999996</cx:pt>
          <cx:pt idx="10296">6.5999999999999996</cx:pt>
          <cx:pt idx="10297">6.7000000000000002</cx:pt>
          <cx:pt idx="10298">8.5999999999999996</cx:pt>
          <cx:pt idx="10299">7.7000000000000002</cx:pt>
          <cx:pt idx="10300">7.9000000000000004</cx:pt>
          <cx:pt idx="10301">6.5</cx:pt>
          <cx:pt idx="10302">7.2999999999999998</cx:pt>
          <cx:pt idx="10303">8</cx:pt>
          <cx:pt idx="10304">7.7000000000000002</cx:pt>
          <cx:pt idx="10305">8.6999999999999993</cx:pt>
          <cx:pt idx="10306">7.9000000000000004</cx:pt>
          <cx:pt idx="10307">7.5</cx:pt>
          <cx:pt idx="10308">4.7999999999999998</cx:pt>
          <cx:pt idx="10309">6.7000000000000002</cx:pt>
          <cx:pt idx="10310">7.2000000000000002</cx:pt>
          <cx:pt idx="10311">7.2999999999999998</cx:pt>
          <cx:pt idx="10312">8.1999999999999993</cx:pt>
          <cx:pt idx="10313">6.7000000000000002</cx:pt>
          <cx:pt idx="10314">8.3000000000000007</cx:pt>
          <cx:pt idx="10315">7.7000000000000002</cx:pt>
          <cx:pt idx="10316">7.7999999999999998</cx:pt>
          <cx:pt idx="10317">7.9000000000000004</cx:pt>
          <cx:pt idx="10318">7.5</cx:pt>
          <cx:pt idx="10319">8.5</cx:pt>
          <cx:pt idx="10320">7</cx:pt>
          <cx:pt idx="10321">6.7999999999999998</cx:pt>
          <cx:pt idx="10322">7.7999999999999998</cx:pt>
          <cx:pt idx="10323">7.4000000000000004</cx:pt>
          <cx:pt idx="10324">6.5</cx:pt>
          <cx:pt idx="10325">7.5999999999999996</cx:pt>
          <cx:pt idx="10326">6.7999999999999998</cx:pt>
          <cx:pt idx="10327">7.7999999999999998</cx:pt>
          <cx:pt idx="10328">6.7999999999999998</cx:pt>
          <cx:pt idx="10329">8.5</cx:pt>
          <cx:pt idx="10330">7.0999999999999996</cx:pt>
          <cx:pt idx="10331">7.5999999999999996</cx:pt>
          <cx:pt idx="10332">6.7999999999999998</cx:pt>
          <cx:pt idx="10333">6.9000000000000004</cx:pt>
          <cx:pt idx="10334">7.5</cx:pt>
          <cx:pt idx="10335">6.9000000000000004</cx:pt>
          <cx:pt idx="10336">7.2999999999999998</cx:pt>
          <cx:pt idx="10337">7.7000000000000002</cx:pt>
          <cx:pt idx="10338">7.2000000000000002</cx:pt>
          <cx:pt idx="10339">7.5</cx:pt>
          <cx:pt idx="10340">6.7999999999999998</cx:pt>
          <cx:pt idx="10341">6.5999999999999996</cx:pt>
          <cx:pt idx="10342">7.4000000000000004</cx:pt>
          <cx:pt idx="10343">7.4000000000000004</cx:pt>
          <cx:pt idx="10344">7.2000000000000002</cx:pt>
          <cx:pt idx="10345">6.2000000000000002</cx:pt>
          <cx:pt idx="10346">6.2000000000000002</cx:pt>
          <cx:pt idx="10347">5.5</cx:pt>
          <cx:pt idx="10348">8.4000000000000004</cx:pt>
          <cx:pt idx="10349">6.0999999999999996</cx:pt>
          <cx:pt idx="10350">8.1999999999999993</cx:pt>
          <cx:pt idx="10351">7.2999999999999998</cx:pt>
          <cx:pt idx="10352">7.0999999999999996</cx:pt>
          <cx:pt idx="10353">6</cx:pt>
          <cx:pt idx="10354">7.2000000000000002</cx:pt>
          <cx:pt idx="10355">6.7999999999999998</cx:pt>
          <cx:pt idx="10356">8.1999999999999993</cx:pt>
          <cx:pt idx="10357">7.5999999999999996</cx:pt>
          <cx:pt idx="10358">7.2000000000000002</cx:pt>
          <cx:pt idx="10359">5.7000000000000002</cx:pt>
          <cx:pt idx="10360">6.7000000000000002</cx:pt>
          <cx:pt idx="10361">6.2999999999999998</cx:pt>
          <cx:pt idx="10362">5.7999999999999998</cx:pt>
          <cx:pt idx="10363">6.5</cx:pt>
          <cx:pt idx="10364">7</cx:pt>
          <cx:pt idx="10365">7.7000000000000002</cx:pt>
          <cx:pt idx="10366">6.5</cx:pt>
          <cx:pt idx="10367">6.4000000000000004</cx:pt>
          <cx:pt idx="10368">6</cx:pt>
          <cx:pt idx="10369">7.2000000000000002</cx:pt>
          <cx:pt idx="10370">4.9000000000000004</cx:pt>
          <cx:pt idx="10371">5.9000000000000004</cx:pt>
          <cx:pt idx="10372">5.9000000000000004</cx:pt>
          <cx:pt idx="10373">7</cx:pt>
          <cx:pt idx="10374">7.5</cx:pt>
          <cx:pt idx="10375">7.2999999999999998</cx:pt>
          <cx:pt idx="10376">7.0999999999999996</cx:pt>
          <cx:pt idx="10377">6.5999999999999996</cx:pt>
          <cx:pt idx="10378">6.5999999999999996</cx:pt>
          <cx:pt idx="10379">7.4000000000000004</cx:pt>
          <cx:pt idx="10380">7.5</cx:pt>
          <cx:pt idx="10381">7.2999999999999998</cx:pt>
          <cx:pt idx="10382">5.5999999999999996</cx:pt>
          <cx:pt idx="10383">7.7999999999999998</cx:pt>
          <cx:pt idx="10384">9</cx:pt>
          <cx:pt idx="10385">8</cx:pt>
          <cx:pt idx="10386">8.1999999999999993</cx:pt>
          <cx:pt idx="10387">6.5</cx:pt>
          <cx:pt idx="10388">6.7999999999999998</cx:pt>
          <cx:pt idx="10389">7.0999999999999996</cx:pt>
          <cx:pt idx="10390">7.4000000000000004</cx:pt>
          <cx:pt idx="10391">6.7999999999999998</cx:pt>
          <cx:pt idx="10392">7.0999999999999996</cx:pt>
          <cx:pt idx="10393">8.5999999999999996</cx:pt>
          <cx:pt idx="10394">7.7000000000000002</cx:pt>
          <cx:pt idx="10395">6.7999999999999998</cx:pt>
          <cx:pt idx="10396">7</cx:pt>
          <cx:pt idx="10397">4.7999999999999998</cx:pt>
          <cx:pt idx="10398">8</cx:pt>
          <cx:pt idx="10399">6.7999999999999998</cx:pt>
          <cx:pt idx="10400">6.7999999999999998</cx:pt>
          <cx:pt idx="10401">6.7000000000000002</cx:pt>
          <cx:pt idx="10402">7.5</cx:pt>
          <cx:pt idx="10403">6.2999999999999998</cx:pt>
          <cx:pt idx="10404">6.2999999999999998</cx:pt>
          <cx:pt idx="10405">7</cx:pt>
          <cx:pt idx="10406">7.7000000000000002</cx:pt>
          <cx:pt idx="10407">6.5999999999999996</cx:pt>
          <cx:pt idx="10408">6.9000000000000004</cx:pt>
          <cx:pt idx="10409">7.7000000000000002</cx:pt>
          <cx:pt idx="10410">6.2000000000000002</cx:pt>
          <cx:pt idx="10411">7.5</cx:pt>
          <cx:pt idx="10412">6.2999999999999998</cx:pt>
          <cx:pt idx="10413">7.5999999999999996</cx:pt>
          <cx:pt idx="10414">6.7999999999999998</cx:pt>
          <cx:pt idx="10415">8</cx:pt>
          <cx:pt idx="10416">5.4000000000000004</cx:pt>
          <cx:pt idx="10417">5.7000000000000002</cx:pt>
          <cx:pt idx="10418">7.7000000000000002</cx:pt>
          <cx:pt idx="10419">6.5</cx:pt>
          <cx:pt idx="10420">7.0999999999999996</cx:pt>
          <cx:pt idx="10421">7.5999999999999996</cx:pt>
          <cx:pt idx="10422">8.5999999999999996</cx:pt>
          <cx:pt idx="10423">6.0999999999999996</cx:pt>
          <cx:pt idx="10424">7.5</cx:pt>
          <cx:pt idx="10425">6.0999999999999996</cx:pt>
          <cx:pt idx="10426">6.9000000000000004</cx:pt>
          <cx:pt idx="10427">7.4000000000000004</cx:pt>
          <cx:pt idx="10428">6.2999999999999998</cx:pt>
          <cx:pt idx="10429">6.7999999999999998</cx:pt>
          <cx:pt idx="10430">8.1999999999999993</cx:pt>
          <cx:pt idx="10431">8</cx:pt>
          <cx:pt idx="10432">8.5</cx:pt>
          <cx:pt idx="10433">8</cx:pt>
          <cx:pt idx="10434">6.7000000000000002</cx:pt>
          <cx:pt idx="10435">8.0999999999999996</cx:pt>
          <cx:pt idx="10436">8.3000000000000007</cx:pt>
          <cx:pt idx="10437">8.0999999999999996</cx:pt>
          <cx:pt idx="10438">7.7000000000000002</cx:pt>
          <cx:pt idx="10439">6.4000000000000004</cx:pt>
          <cx:pt idx="10440">7.0999999999999996</cx:pt>
          <cx:pt idx="10441">7.9000000000000004</cx:pt>
          <cx:pt idx="10442">6.5999999999999996</cx:pt>
          <cx:pt idx="10443">6.4000000000000004</cx:pt>
          <cx:pt idx="10444">8.8000000000000007</cx:pt>
          <cx:pt idx="10445">8.5</cx:pt>
          <cx:pt idx="10446">7.4000000000000004</cx:pt>
          <cx:pt idx="10447">6.7000000000000002</cx:pt>
          <cx:pt idx="10448">8.4000000000000004</cx:pt>
          <cx:pt idx="10449">8.4000000000000004</cx:pt>
          <cx:pt idx="10450">8.3000000000000007</cx:pt>
          <cx:pt idx="10451">7.7000000000000002</cx:pt>
          <cx:pt idx="10452">6.2999999999999998</cx:pt>
          <cx:pt idx="10453">8.5</cx:pt>
          <cx:pt idx="10454">8.5999999999999996</cx:pt>
          <cx:pt idx="10455">8.5999999999999996</cx:pt>
          <cx:pt idx="10456">7.7999999999999998</cx:pt>
          <cx:pt idx="10457">6.2000000000000002</cx:pt>
          <cx:pt idx="10458">7.5999999999999996</cx:pt>
          <cx:pt idx="10459">7.4000000000000004</cx:pt>
          <cx:pt idx="10460">8.5999999999999996</cx:pt>
          <cx:pt idx="10461">8.4000000000000004</cx:pt>
          <cx:pt idx="10462">6.2000000000000002</cx:pt>
          <cx:pt idx="10463">6.9000000000000004</cx:pt>
          <cx:pt idx="10464">6.2999999999999998</cx:pt>
          <cx:pt idx="10465">6.7000000000000002</cx:pt>
          <cx:pt idx="10466">8.3000000000000007</cx:pt>
          <cx:pt idx="10467">7.7000000000000002</cx:pt>
          <cx:pt idx="10468">7.7000000000000002</cx:pt>
          <cx:pt idx="10469">7.5999999999999996</cx:pt>
          <cx:pt idx="10470">7.5</cx:pt>
          <cx:pt idx="10471">8</cx:pt>
          <cx:pt idx="10472">7.2999999999999998</cx:pt>
          <cx:pt idx="10473">7.7000000000000002</cx:pt>
          <cx:pt idx="10474">7.4000000000000004</cx:pt>
          <cx:pt idx="10475">7.7999999999999998</cx:pt>
          <cx:pt idx="10476">7.4000000000000004</cx:pt>
          <cx:pt idx="10477">7.5</cx:pt>
          <cx:pt idx="10478">7.0999999999999996</cx:pt>
          <cx:pt idx="10479">7.4000000000000004</cx:pt>
          <cx:pt idx="10480">7.5999999999999996</cx:pt>
          <cx:pt idx="10481">7.5999999999999996</cx:pt>
          <cx:pt idx="10482">7.7000000000000002</cx:pt>
          <cx:pt idx="10483">7.7000000000000002</cx:pt>
          <cx:pt idx="10484">7.0999999999999996</cx:pt>
          <cx:pt idx="10485">7.4000000000000004</cx:pt>
          <cx:pt idx="10486">7.5</cx:pt>
          <cx:pt idx="10487">8</cx:pt>
          <cx:pt idx="10488">7.2000000000000002</cx:pt>
          <cx:pt idx="10489">7.2999999999999998</cx:pt>
          <cx:pt idx="10490">7.4000000000000004</cx:pt>
          <cx:pt idx="10491">7.5</cx:pt>
          <cx:pt idx="10492">6.4000000000000004</cx:pt>
          <cx:pt idx="10493">7.5</cx:pt>
          <cx:pt idx="10494">7.4000000000000004</cx:pt>
          <cx:pt idx="10495">7.5</cx:pt>
          <cx:pt idx="10496">8.3000000000000007</cx:pt>
          <cx:pt idx="10497">7.9000000000000004</cx:pt>
          <cx:pt idx="10498">7.7999999999999998</cx:pt>
          <cx:pt idx="10499">7.2000000000000002</cx:pt>
          <cx:pt idx="10500">6.7000000000000002</cx:pt>
          <cx:pt idx="10501">7.2999999999999998</cx:pt>
          <cx:pt idx="10502">7.5999999999999996</cx:pt>
          <cx:pt idx="10503">7.5999999999999996</cx:pt>
          <cx:pt idx="10504">8.0999999999999996</cx:pt>
          <cx:pt idx="10505">7.2000000000000002</cx:pt>
          <cx:pt idx="10506">8.0999999999999996</cx:pt>
          <cx:pt idx="10507">6.7000000000000002</cx:pt>
          <cx:pt idx="10508">6.2999999999999998</cx:pt>
          <cx:pt idx="10509">6.0999999999999996</cx:pt>
          <cx:pt idx="10510">7.0999999999999996</cx:pt>
          <cx:pt idx="10511">6.2000000000000002</cx:pt>
          <cx:pt idx="10512">7.2999999999999998</cx:pt>
          <cx:pt idx="10513">6.5</cx:pt>
          <cx:pt idx="10514">7</cx:pt>
          <cx:pt idx="10515">6.7999999999999998</cx:pt>
          <cx:pt idx="10516">8.5</cx:pt>
          <cx:pt idx="10517">8.0999999999999996</cx:pt>
          <cx:pt idx="10518">9</cx:pt>
          <cx:pt idx="10519">7.2999999999999998</cx:pt>
          <cx:pt idx="10520">9.0999999999999996</cx:pt>
          <cx:pt idx="10521">7.5999999999999996</cx:pt>
          <cx:pt idx="10522">7.2999999999999998</cx:pt>
          <cx:pt idx="10523">4.7999999999999998</cx:pt>
          <cx:pt idx="10524">5.2999999999999998</cx:pt>
          <cx:pt idx="10525">5.7000000000000002</cx:pt>
          <cx:pt idx="10526">5.9000000000000004</cx:pt>
          <cx:pt idx="10527">7.7999999999999998</cx:pt>
          <cx:pt idx="10528">6.2999999999999998</cx:pt>
          <cx:pt idx="10529">6.7999999999999998</cx:pt>
          <cx:pt idx="10530">7.4000000000000004</cx:pt>
          <cx:pt idx="10531">7.5</cx:pt>
          <cx:pt idx="10532">6.2999999999999998</cx:pt>
          <cx:pt idx="10533">7.5</cx:pt>
          <cx:pt idx="10534">7</cx:pt>
          <cx:pt idx="10535">7.2000000000000002</cx:pt>
          <cx:pt idx="10536">8.4000000000000004</cx:pt>
          <cx:pt idx="10537">7.0999999999999996</cx:pt>
          <cx:pt idx="10538">6.2000000000000002</cx:pt>
          <cx:pt idx="10539">8.5999999999999996</cx:pt>
          <cx:pt idx="10540">7.5</cx:pt>
          <cx:pt idx="10541">7.2000000000000002</cx:pt>
          <cx:pt idx="10542">7.7000000000000002</cx:pt>
          <cx:pt idx="10543">7.4000000000000004</cx:pt>
          <cx:pt idx="10544">7.9000000000000004</cx:pt>
          <cx:pt idx="10545">7.5999999999999996</cx:pt>
          <cx:pt idx="10546">8.5</cx:pt>
          <cx:pt idx="10547">7</cx:pt>
          <cx:pt idx="10548">6.7000000000000002</cx:pt>
          <cx:pt idx="10549">6.7999999999999998</cx:pt>
          <cx:pt idx="10550">7.5999999999999996</cx:pt>
          <cx:pt idx="10551">7.2999999999999998</cx:pt>
          <cx:pt idx="10552">6.5</cx:pt>
          <cx:pt idx="10553">6.7999999999999998</cx:pt>
          <cx:pt idx="10554">7.7999999999999998</cx:pt>
          <cx:pt idx="10555">6.7000000000000002</cx:pt>
          <cx:pt idx="10556">8.4000000000000004</cx:pt>
          <cx:pt idx="10557">6.5</cx:pt>
          <cx:pt idx="10558">6.4000000000000004</cx:pt>
          <cx:pt idx="10559">6</cx:pt>
          <cx:pt idx="10560">7.5999999999999996</cx:pt>
          <cx:pt idx="10561">6.2999999999999998</cx:pt>
          <cx:pt idx="10562">6.7000000000000002</cx:pt>
          <cx:pt idx="10563">8.5</cx:pt>
          <cx:pt idx="10564">7.7000000000000002</cx:pt>
          <cx:pt idx="10565">6.5999999999999996</cx:pt>
          <cx:pt idx="10566">8</cx:pt>
          <cx:pt idx="10567">5.9000000000000004</cx:pt>
          <cx:pt idx="10568">7.5999999999999996</cx:pt>
          <cx:pt idx="10569">7.7999999999999998</cx:pt>
          <cx:pt idx="10570">6.7999999999999998</cx:pt>
          <cx:pt idx="10571">7.2999999999999998</cx:pt>
          <cx:pt idx="10572">6.7999999999999998</cx:pt>
          <cx:pt idx="10573">6.4000000000000004</cx:pt>
          <cx:pt idx="10574">8</cx:pt>
          <cx:pt idx="10575">5.2000000000000002</cx:pt>
          <cx:pt idx="10576">6.2000000000000002</cx:pt>
          <cx:pt idx="10577">6.7999999999999998</cx:pt>
          <cx:pt idx="10578">6.2999999999999998</cx:pt>
          <cx:pt idx="10579">7.2999999999999998</cx:pt>
          <cx:pt idx="10580">6.7999999999999998</cx:pt>
          <cx:pt idx="10581">7.0999999999999996</cx:pt>
          <cx:pt idx="10582">6.5999999999999996</cx:pt>
          <cx:pt idx="10583">7</cx:pt>
          <cx:pt idx="10584">6.5</cx:pt>
          <cx:pt idx="10585">5.7999999999999998</cx:pt>
          <cx:pt idx="10586">6</cx:pt>
          <cx:pt idx="10587">9</cx:pt>
          <cx:pt idx="10588">8.9000000000000004</cx:pt>
          <cx:pt idx="10589">7.0999999999999996</cx:pt>
          <cx:pt idx="10590">6.5999999999999996</cx:pt>
          <cx:pt idx="10591">4.7999999999999998</cx:pt>
          <cx:pt idx="10592">6.7999999999999998</cx:pt>
          <cx:pt idx="10593">5.5999999999999996</cx:pt>
          <cx:pt idx="10594">6.5</cx:pt>
          <cx:pt idx="10595">8.5999999999999996</cx:pt>
          <cx:pt idx="10596">6.4000000000000004</cx:pt>
          <cx:pt idx="10597">7.0999999999999996</cx:pt>
          <cx:pt idx="10598">7.7000000000000002</cx:pt>
          <cx:pt idx="10599">7.5999999999999996</cx:pt>
          <cx:pt idx="10600">7.9000000000000004</cx:pt>
          <cx:pt idx="10601">6.2999999999999998</cx:pt>
          <cx:pt idx="10602">7.7000000000000002</cx:pt>
          <cx:pt idx="10603">7.4000000000000004</cx:pt>
          <cx:pt idx="10604">8.1999999999999993</cx:pt>
          <cx:pt idx="10605">7.7000000000000002</cx:pt>
          <cx:pt idx="10606">6.9000000000000004</cx:pt>
          <cx:pt idx="10607">8.1999999999999993</cx:pt>
          <cx:pt idx="10608">4.9000000000000004</cx:pt>
          <cx:pt idx="10609">6.5</cx:pt>
          <cx:pt idx="10610">7.0999999999999996</cx:pt>
          <cx:pt idx="10611">7.5999999999999996</cx:pt>
          <cx:pt idx="10612">7.2999999999999998</cx:pt>
          <cx:pt idx="10613">6.5999999999999996</cx:pt>
          <cx:pt idx="10614">6.0999999999999996</cx:pt>
          <cx:pt idx="10615">6.2999999999999998</cx:pt>
          <cx:pt idx="10616">8.1999999999999993</cx:pt>
          <cx:pt idx="10617">7.7000000000000002</cx:pt>
          <cx:pt idx="10618">6.5999999999999996</cx:pt>
          <cx:pt idx="10619">8.3000000000000007</cx:pt>
          <cx:pt idx="10620">5.4000000000000004</cx:pt>
          <cx:pt idx="10621">6.7999999999999998</cx:pt>
          <cx:pt idx="10622">6.0999999999999996</cx:pt>
          <cx:pt idx="10623">8</cx:pt>
          <cx:pt idx="10624">7.4000000000000004</cx:pt>
          <cx:pt idx="10625">6.0999999999999996</cx:pt>
          <cx:pt idx="10626">7.4000000000000004</cx:pt>
          <cx:pt idx="10627">6.0999999999999996</cx:pt>
          <cx:pt idx="10628">7.9000000000000004</cx:pt>
          <cx:pt idx="10629">7.0999999999999996</cx:pt>
          <cx:pt idx="10630">8.0999999999999996</cx:pt>
          <cx:pt idx="10631">6.7999999999999998</cx:pt>
          <cx:pt idx="10632">7.5999999999999996</cx:pt>
          <cx:pt idx="10633">6.7000000000000002</cx:pt>
          <cx:pt idx="10634">6</cx:pt>
          <cx:pt idx="10635">6.4000000000000004</cx:pt>
          <cx:pt idx="10636">5.7999999999999998</cx:pt>
          <cx:pt idx="10637">7.7000000000000002</cx:pt>
          <cx:pt idx="10638">8.0999999999999996</cx:pt>
          <cx:pt idx="10639">8</cx:pt>
          <cx:pt idx="10640">7.7000000000000002</cx:pt>
          <cx:pt idx="10641">7</cx:pt>
          <cx:pt idx="10642">6.7000000000000002</cx:pt>
          <cx:pt idx="10643">7.4000000000000004</cx:pt>
          <cx:pt idx="10644">8</cx:pt>
          <cx:pt idx="10645">8.3000000000000007</cx:pt>
          <cx:pt idx="10646">7.2000000000000002</cx:pt>
          <cx:pt idx="10647">7.7000000000000002</cx:pt>
          <cx:pt idx="10648">7.7000000000000002</cx:pt>
          <cx:pt idx="10649">8.5</cx:pt>
          <cx:pt idx="10650">6.4000000000000004</cx:pt>
          <cx:pt idx="10651">8</cx:pt>
          <cx:pt idx="10652">6.5</cx:pt>
          <cx:pt idx="10653">6.4000000000000004</cx:pt>
          <cx:pt idx="10654">7.5</cx:pt>
          <cx:pt idx="10655">8</cx:pt>
          <cx:pt idx="10656">7.0999999999999996</cx:pt>
          <cx:pt idx="10657">5.5999999999999996</cx:pt>
          <cx:pt idx="10658">7.0999999999999996</cx:pt>
          <cx:pt idx="10659">7.4000000000000004</cx:pt>
          <cx:pt idx="10660">5.2000000000000002</cx:pt>
          <cx:pt idx="10661">7.2999999999999998</cx:pt>
          <cx:pt idx="10662">6.2000000000000002</cx:pt>
          <cx:pt idx="10663">7.7000000000000002</cx:pt>
          <cx:pt idx="10664">8</cx:pt>
          <cx:pt idx="10665">7</cx:pt>
          <cx:pt idx="10666">9</cx:pt>
          <cx:pt idx="10667">8.8000000000000007</cx:pt>
          <cx:pt idx="10668">7.7000000000000002</cx:pt>
          <cx:pt idx="10669">8.5</cx:pt>
          <cx:pt idx="10670">5.2999999999999998</cx:pt>
          <cx:pt idx="10671">7.5999999999999996</cx:pt>
          <cx:pt idx="10672">6.7999999999999998</cx:pt>
          <cx:pt idx="10673">6.0999999999999996</cx:pt>
          <cx:pt idx="10674">7.4000000000000004</cx:pt>
          <cx:pt idx="10675">7.7999999999999998</cx:pt>
          <cx:pt idx="10676">8.4000000000000004</cx:pt>
          <cx:pt idx="10677">7.2999999999999998</cx:pt>
          <cx:pt idx="10678">8.5</cx:pt>
          <cx:pt idx="10679">6.7000000000000002</cx:pt>
          <cx:pt idx="10680">8.1999999999999993</cx:pt>
          <cx:pt idx="10681">6.4000000000000004</cx:pt>
          <cx:pt idx="10682">6.2999999999999998</cx:pt>
          <cx:pt idx="10683">5.9000000000000004</cx:pt>
          <cx:pt idx="10684">5.7000000000000002</cx:pt>
          <cx:pt idx="10685">7.9000000000000004</cx:pt>
          <cx:pt idx="10686">6.5</cx:pt>
          <cx:pt idx="10687">6.7000000000000002</cx:pt>
          <cx:pt idx="10688">7.0999999999999996</cx:pt>
          <cx:pt idx="10689">8.5</cx:pt>
          <cx:pt idx="10690">8.5</cx:pt>
          <cx:pt idx="10691">8.5</cx:pt>
          <cx:pt idx="10692">7.9000000000000004</cx:pt>
          <cx:pt idx="10693">7.5</cx:pt>
          <cx:pt idx="10694">7.7000000000000002</cx:pt>
          <cx:pt idx="10695">5.9000000000000004</cx:pt>
          <cx:pt idx="10696">6.5999999999999996</cx:pt>
          <cx:pt idx="10697">8</cx:pt>
          <cx:pt idx="10698">7</cx:pt>
          <cx:pt idx="10699">7.7999999999999998</cx:pt>
          <cx:pt idx="10700">5.4000000000000004</cx:pt>
          <cx:pt idx="10701">7.0999999999999996</cx:pt>
          <cx:pt idx="10702">7.4000000000000004</cx:pt>
          <cx:pt idx="10703">7.9000000000000004</cx:pt>
          <cx:pt idx="10704">5.4000000000000004</cx:pt>
          <cx:pt idx="10705">8.3000000000000007</cx:pt>
          <cx:pt idx="10706">7.4000000000000004</cx:pt>
          <cx:pt idx="10707">6.4000000000000004</cx:pt>
          <cx:pt idx="10708">5.4000000000000004</cx:pt>
          <cx:pt idx="10709">6.4000000000000004</cx:pt>
          <cx:pt idx="10710">7.5999999999999996</cx:pt>
          <cx:pt idx="10711">4.4000000000000004</cx:pt>
          <cx:pt idx="10712">6.5999999999999996</cx:pt>
          <cx:pt idx="10713">6.2999999999999998</cx:pt>
          <cx:pt idx="10714">6.7999999999999998</cx:pt>
          <cx:pt idx="10715">7.5</cx:pt>
          <cx:pt idx="10716">4.7000000000000002</cx:pt>
          <cx:pt idx="10717">6.2000000000000002</cx:pt>
          <cx:pt idx="10718">6.7000000000000002</cx:pt>
          <cx:pt idx="10719">6.9000000000000004</cx:pt>
          <cx:pt idx="10720">6.0999999999999996</cx:pt>
          <cx:pt idx="10721">6.2999999999999998</cx:pt>
          <cx:pt idx="10722">7.7000000000000002</cx:pt>
          <cx:pt idx="10723">7.7999999999999998</cx:pt>
          <cx:pt idx="10724">7.2999999999999998</cx:pt>
          <cx:pt idx="10725">6.7000000000000002</cx:pt>
          <cx:pt idx="10726">6.5999999999999996</cx:pt>
          <cx:pt idx="10727">6.7999999999999998</cx:pt>
          <cx:pt idx="10728">7.0999999999999996</cx:pt>
          <cx:pt idx="10729">7.7000000000000002</cx:pt>
          <cx:pt idx="10730">6.5</cx:pt>
          <cx:pt idx="10731">8.0999999999999996</cx:pt>
          <cx:pt idx="10732">7.2000000000000002</cx:pt>
          <cx:pt idx="10733">7.7000000000000002</cx:pt>
          <cx:pt idx="10734">7.5</cx:pt>
          <cx:pt idx="10735">6.2999999999999998</cx:pt>
          <cx:pt idx="10736">6.9000000000000004</cx:pt>
          <cx:pt idx="10737">6.0999999999999996</cx:pt>
          <cx:pt idx="10738">6.9000000000000004</cx:pt>
          <cx:pt idx="10739">8.8000000000000007</cx:pt>
          <cx:pt idx="10740">8.6999999999999993</cx:pt>
          <cx:pt idx="10741">8.5</cx:pt>
          <cx:pt idx="10742">7.4000000000000004</cx:pt>
          <cx:pt idx="10743">7.5</cx:pt>
          <cx:pt idx="10744">8.6999999999999993</cx:pt>
          <cx:pt idx="10745">7.7000000000000002</cx:pt>
          <cx:pt idx="10746">7.7999999999999998</cx:pt>
          <cx:pt idx="10747">6.9000000000000004</cx:pt>
          <cx:pt idx="10748">5.7999999999999998</cx:pt>
          <cx:pt idx="10749">5.9000000000000004</cx:pt>
          <cx:pt idx="10750">6.9000000000000004</cx:pt>
          <cx:pt idx="10751">8.4000000000000004</cx:pt>
          <cx:pt idx="10752">8.8000000000000007</cx:pt>
          <cx:pt idx="10753">7.7000000000000002</cx:pt>
          <cx:pt idx="10754">8.9000000000000004</cx:pt>
          <cx:pt idx="10755">9.0999999999999996</cx:pt>
          <cx:pt idx="10756">7.0999999999999996</cx:pt>
          <cx:pt idx="10757">7.2000000000000002</cx:pt>
          <cx:pt idx="10758">8.5</cx:pt>
          <cx:pt idx="10759">7.4000000000000004</cx:pt>
          <cx:pt idx="10760">7.2999999999999998</cx:pt>
          <cx:pt idx="10761">5.7000000000000002</cx:pt>
          <cx:pt idx="10762">6.0999999999999996</cx:pt>
          <cx:pt idx="10763">6.7000000000000002</cx:pt>
          <cx:pt idx="10764">6.2999999999999998</cx:pt>
          <cx:pt idx="10765">8.1999999999999993</cx:pt>
          <cx:pt idx="10766">7.0999999999999996</cx:pt>
          <cx:pt idx="10767">8.9000000000000004</cx:pt>
          <cx:pt idx="10768">6.5999999999999996</cx:pt>
          <cx:pt idx="10769">7.0999999999999996</cx:pt>
          <cx:pt idx="10770">6.4000000000000004</cx:pt>
          <cx:pt idx="10771">6.7999999999999998</cx:pt>
          <cx:pt idx="10772">7.2999999999999998</cx:pt>
          <cx:pt idx="10773">6.9000000000000004</cx:pt>
          <cx:pt idx="10774">6.0999999999999996</cx:pt>
          <cx:pt idx="10775">7.4000000000000004</cx:pt>
          <cx:pt idx="10776">8</cx:pt>
          <cx:pt idx="10777">6.7999999999999998</cx:pt>
          <cx:pt idx="10778">8.0999999999999996</cx:pt>
          <cx:pt idx="10779">5.5</cx:pt>
          <cx:pt idx="10780">7.7000000000000002</cx:pt>
          <cx:pt idx="10781">7.9000000000000004</cx:pt>
          <cx:pt idx="10782">7.0999999999999996</cx:pt>
          <cx:pt idx="10783">6.5</cx:pt>
          <cx:pt idx="10784">7.2999999999999998</cx:pt>
          <cx:pt idx="10785">6.7000000000000002</cx:pt>
          <cx:pt idx="10786">7.5</cx:pt>
          <cx:pt idx="10787">7.9000000000000004</cx:pt>
          <cx:pt idx="10788">7.2999999999999998</cx:pt>
          <cx:pt idx="10789">7.9000000000000004</cx:pt>
          <cx:pt idx="10790">8</cx:pt>
          <cx:pt idx="10791">7.4000000000000004</cx:pt>
          <cx:pt idx="10792">6.2999999999999998</cx:pt>
          <cx:pt idx="10793">6.7999999999999998</cx:pt>
          <cx:pt idx="10794">7.2999999999999998</cx:pt>
          <cx:pt idx="10795">6.7999999999999998</cx:pt>
          <cx:pt idx="10796">7.9000000000000004</cx:pt>
          <cx:pt idx="10797">5.5999999999999996</cx:pt>
          <cx:pt idx="10798">7.2999999999999998</cx:pt>
          <cx:pt idx="10799">5.7999999999999998</cx:pt>
          <cx:pt idx="10800">7</cx:pt>
          <cx:pt idx="10801">8</cx:pt>
          <cx:pt idx="10802">8.8000000000000007</cx:pt>
          <cx:pt idx="10803">7.2999999999999998</cx:pt>
          <cx:pt idx="10804">7.5</cx:pt>
          <cx:pt idx="10805">6.4000000000000004</cx:pt>
          <cx:pt idx="10806">6.2999999999999998</cx:pt>
          <cx:pt idx="10807">8.3000000000000007</cx:pt>
          <cx:pt idx="10808">8.3000000000000007</cx:pt>
          <cx:pt idx="10809">8.1999999999999993</cx:pt>
          <cx:pt idx="10810">6.5999999999999996</cx:pt>
          <cx:pt idx="10811">7.7000000000000002</cx:pt>
          <cx:pt idx="10812">7.2999999999999998</cx:pt>
          <cx:pt idx="10813">6.5999999999999996</cx:pt>
          <cx:pt idx="10814">6.7999999999999998</cx:pt>
          <cx:pt idx="10815">7</cx:pt>
          <cx:pt idx="10816">8.4000000000000004</cx:pt>
          <cx:pt idx="10817">9</cx:pt>
          <cx:pt idx="10818">8.9000000000000004</cx:pt>
          <cx:pt idx="10819">7.4000000000000004</cx:pt>
          <cx:pt idx="10820">8.3000000000000007</cx:pt>
          <cx:pt idx="10821">6.7000000000000002</cx:pt>
          <cx:pt idx="10822">7.2999999999999998</cx:pt>
          <cx:pt idx="10823">8.0999999999999996</cx:pt>
          <cx:pt idx="10824">7.0999999999999996</cx:pt>
          <cx:pt idx="10825">7.7000000000000002</cx:pt>
          <cx:pt idx="10826">4.4000000000000004</cx:pt>
          <cx:pt idx="10827">6.4000000000000004</cx:pt>
          <cx:pt idx="10828">7.4000000000000004</cx:pt>
          <cx:pt idx="10829">7.9000000000000004</cx:pt>
          <cx:pt idx="10830">7.0999999999999996</cx:pt>
          <cx:pt idx="10831">7.2999999999999998</cx:pt>
          <cx:pt idx="10832">6.5999999999999996</cx:pt>
          <cx:pt idx="10833">7.0999999999999996</cx:pt>
          <cx:pt idx="10834">5.0999999999999996</cx:pt>
          <cx:pt idx="10835">5.0999999999999996</cx:pt>
          <cx:pt idx="10836">6.5999999999999996</cx:pt>
          <cx:pt idx="10837">7.9000000000000004</cx:pt>
          <cx:pt idx="10838">6.7999999999999998</cx:pt>
          <cx:pt idx="10839">8.6999999999999993</cx:pt>
          <cx:pt idx="10840">7.0999999999999996</cx:pt>
          <cx:pt idx="10841">8.0999999999999996</cx:pt>
          <cx:pt idx="10842">8.1999999999999993</cx:pt>
          <cx:pt idx="10843">5.7000000000000002</cx:pt>
          <cx:pt idx="10844">6.7000000000000002</cx:pt>
          <cx:pt idx="10845">8.3000000000000007</cx:pt>
          <cx:pt idx="10846">6.7000000000000002</cx:pt>
          <cx:pt idx="10847">7.2999999999999998</cx:pt>
          <cx:pt idx="10848">4.7000000000000002</cx:pt>
          <cx:pt idx="10849">8</cx:pt>
          <cx:pt idx="10850">7.2000000000000002</cx:pt>
          <cx:pt idx="10851">7</cx:pt>
          <cx:pt idx="10852">4.5999999999999996</cx:pt>
          <cx:pt idx="10853">8</cx:pt>
          <cx:pt idx="10854">7.7000000000000002</cx:pt>
          <cx:pt idx="10855">6.4000000000000004</cx:pt>
          <cx:pt idx="10856">6.2000000000000002</cx:pt>
          <cx:pt idx="10857">5.2999999999999998</cx:pt>
          <cx:pt idx="10858">6.7000000000000002</cx:pt>
          <cx:pt idx="10859">7</cx:pt>
          <cx:pt idx="10860">7.7000000000000002</cx:pt>
          <cx:pt idx="10861">7.2999999999999998</cx:pt>
          <cx:pt idx="10862">7.2000000000000002</cx:pt>
          <cx:pt idx="10863">3.8999999999999999</cx:pt>
          <cx:pt idx="10864">7.7000000000000002</cx:pt>
          <cx:pt idx="10865">7.4000000000000004</cx:pt>
          <cx:pt idx="10866">7.5999999999999996</cx:pt>
          <cx:pt idx="10867">7.2999999999999998</cx:pt>
          <cx:pt idx="10868">6</cx:pt>
          <cx:pt idx="10869">7.5999999999999996</cx:pt>
          <cx:pt idx="10870">6.7999999999999998</cx:pt>
          <cx:pt idx="10871">7.2000000000000002</cx:pt>
          <cx:pt idx="10872">6.2000000000000002</cx:pt>
          <cx:pt idx="10873">7.5999999999999996</cx:pt>
          <cx:pt idx="10874">7.9000000000000004</cx:pt>
          <cx:pt idx="10875">6.7000000000000002</cx:pt>
          <cx:pt idx="10876">6.2999999999999998</cx:pt>
          <cx:pt idx="10877">7.5999999999999996</cx:pt>
          <cx:pt idx="10878">5</cx:pt>
          <cx:pt idx="10879">7.7999999999999998</cx:pt>
          <cx:pt idx="10880">8.5999999999999996</cx:pt>
          <cx:pt idx="10881">6.7000000000000002</cx:pt>
          <cx:pt idx="10882">7.0999999999999996</cx:pt>
          <cx:pt idx="10883">7.4000000000000004</cx:pt>
          <cx:pt idx="10884">7.5999999999999996</cx:pt>
          <cx:pt idx="10885">6.9000000000000004</cx:pt>
          <cx:pt idx="10886">8.6999999999999993</cx:pt>
          <cx:pt idx="10887">9.3000000000000007</cx:pt>
          <cx:pt idx="10888">6.5999999999999996</cx:pt>
          <cx:pt idx="10889">7.2000000000000002</cx:pt>
          <cx:pt idx="10890">6.5</cx:pt>
          <cx:pt idx="10891">6.2000000000000002</cx:pt>
          <cx:pt idx="10892">6.5999999999999996</cx:pt>
          <cx:pt idx="10893">6.9000000000000004</cx:pt>
          <cx:pt idx="10894">7.2000000000000002</cx:pt>
          <cx:pt idx="10895">6.9000000000000004</cx:pt>
          <cx:pt idx="10896">8.8000000000000007</cx:pt>
          <cx:pt idx="10897">7.0999999999999996</cx:pt>
          <cx:pt idx="10898">7.0999999999999996</cx:pt>
          <cx:pt idx="10899">5.9000000000000004</cx:pt>
          <cx:pt idx="10900">6.2000000000000002</cx:pt>
          <cx:pt idx="10901">7.7999999999999998</cx:pt>
          <cx:pt idx="10902">6.7999999999999998</cx:pt>
          <cx:pt idx="10903">8</cx:pt>
          <cx:pt idx="10904">5.9000000000000004</cx:pt>
          <cx:pt idx="10905">6.7999999999999998</cx:pt>
          <cx:pt idx="10906">7.2000000000000002</cx:pt>
          <cx:pt idx="10907">6.7000000000000002</cx:pt>
          <cx:pt idx="10908">8.8000000000000007</cx:pt>
          <cx:pt idx="10909">6.2999999999999998</cx:pt>
          <cx:pt idx="10910">7.9000000000000004</cx:pt>
          <cx:pt idx="10911">6.7000000000000002</cx:pt>
          <cx:pt idx="10912">6.4000000000000004</cx:pt>
          <cx:pt idx="10913">8</cx:pt>
          <cx:pt idx="10914">7.7999999999999998</cx:pt>
          <cx:pt idx="10915">7.7000000000000002</cx:pt>
          <cx:pt idx="10916">8.1999999999999993</cx:pt>
          <cx:pt idx="10917">6.9000000000000004</cx:pt>
          <cx:pt idx="10918">8</cx:pt>
          <cx:pt idx="10919">8.3000000000000007</cx:pt>
          <cx:pt idx="10920">6.4000000000000004</cx:pt>
          <cx:pt idx="10921">5.9000000000000004</cx:pt>
          <cx:pt idx="10922">7.0999999999999996</cx:pt>
          <cx:pt idx="10923">7.7999999999999998</cx:pt>
          <cx:pt idx="10924">6.9000000000000004</cx:pt>
          <cx:pt idx="10925">6.9000000000000004</cx:pt>
          <cx:pt idx="10926">6.5</cx:pt>
          <cx:pt idx="10927">6.5999999999999996</cx:pt>
          <cx:pt idx="10928">7.5</cx:pt>
          <cx:pt idx="10929">7.2000000000000002</cx:pt>
          <cx:pt idx="10930">7.5999999999999996</cx:pt>
          <cx:pt idx="10931">6.7999999999999998</cx:pt>
          <cx:pt idx="10932">8</cx:pt>
          <cx:pt idx="10933">7.2000000000000002</cx:pt>
          <cx:pt idx="10934">6.5999999999999996</cx:pt>
          <cx:pt idx="10935">7.9000000000000004</cx:pt>
          <cx:pt idx="10936">8</cx:pt>
          <cx:pt idx="10937">8</cx:pt>
          <cx:pt idx="10938">8.3000000000000007</cx:pt>
          <cx:pt idx="10939">7.5</cx:pt>
          <cx:pt idx="10940">7.5999999999999996</cx:pt>
          <cx:pt idx="10941">7.2000000000000002</cx:pt>
          <cx:pt idx="10942">7.5</cx:pt>
          <cx:pt idx="10943">7.7000000000000002</cx:pt>
          <cx:pt idx="10944">7.2000000000000002</cx:pt>
          <cx:pt idx="10945">6.0999999999999996</cx:pt>
          <cx:pt idx="10946">7.5999999999999996</cx:pt>
          <cx:pt idx="10947">8.6999999999999993</cx:pt>
          <cx:pt idx="10948">8</cx:pt>
          <cx:pt idx="10949">6.7000000000000002</cx:pt>
          <cx:pt idx="10950">5.5</cx:pt>
          <cx:pt idx="10951">6.2000000000000002</cx:pt>
          <cx:pt idx="10952">7</cx:pt>
          <cx:pt idx="10953">8</cx:pt>
          <cx:pt idx="10954">5.7999999999999998</cx:pt>
          <cx:pt idx="10955">7.2000000000000002</cx:pt>
          <cx:pt idx="10956">8.4000000000000004</cx:pt>
          <cx:pt idx="10957">6.9000000000000004</cx:pt>
          <cx:pt idx="10958">4.0999999999999996</cx:pt>
          <cx:pt idx="10959">5.4000000000000004</cx:pt>
          <cx:pt idx="10960">6.4000000000000004</cx:pt>
          <cx:pt idx="10961">9.5999999999999996</cx:pt>
          <cx:pt idx="10962">7.5</cx:pt>
          <cx:pt idx="10963">7.7000000000000002</cx:pt>
          <cx:pt idx="10964">7.4000000000000004</cx:pt>
          <cx:pt idx="10965">7.2000000000000002</cx:pt>
          <cx:pt idx="10966">8.5</cx:pt>
          <cx:pt idx="10967">5.5</cx:pt>
          <cx:pt idx="10968">5.5999999999999996</cx:pt>
          <cx:pt idx="10969">7.4000000000000004</cx:pt>
          <cx:pt idx="10970">7.2999999999999998</cx:pt>
          <cx:pt idx="10971">7.4000000000000004</cx:pt>
          <cx:pt idx="10972">7.7000000000000002</cx:pt>
          <cx:pt idx="10973">6.0999999999999996</cx:pt>
          <cx:pt idx="10974">6.9000000000000004</cx:pt>
          <cx:pt idx="10975">7.7000000000000002</cx:pt>
          <cx:pt idx="10976">6.7000000000000002</cx:pt>
          <cx:pt idx="10977">7.7999999999999998</cx:pt>
          <cx:pt idx="10978">7.9000000000000004</cx:pt>
          <cx:pt idx="10979">6.7999999999999998</cx:pt>
          <cx:pt idx="10980">8.0999999999999996</cx:pt>
          <cx:pt idx="10981">6.4000000000000004</cx:pt>
          <cx:pt idx="10982">7.5</cx:pt>
          <cx:pt idx="10983">7.2000000000000002</cx:pt>
          <cx:pt idx="10984">6.5</cx:pt>
          <cx:pt idx="10985">6.7999999999999998</cx:pt>
          <cx:pt idx="10986">8.3000000000000007</cx:pt>
          <cx:pt idx="10987">5.5</cx:pt>
          <cx:pt idx="10988">7.2000000000000002</cx:pt>
          <cx:pt idx="10989">7.5999999999999996</cx:pt>
          <cx:pt idx="10990">8.3000000000000007</cx:pt>
          <cx:pt idx="10991">7.7999999999999998</cx:pt>
          <cx:pt idx="10992">7.0999999999999996</cx:pt>
          <cx:pt idx="10993">5.7999999999999998</cx:pt>
          <cx:pt idx="10994">6.5</cx:pt>
          <cx:pt idx="10995">7.2000000000000002</cx:pt>
          <cx:pt idx="10996">6.9000000000000004</cx:pt>
          <cx:pt idx="10997">6</cx:pt>
          <cx:pt idx="10998">7.5</cx:pt>
          <cx:pt idx="10999">6.7000000000000002</cx:pt>
          <cx:pt idx="11000">6.2999999999999998</cx:pt>
          <cx:pt idx="11001">7.7000000000000002</cx:pt>
          <cx:pt idx="11002">8.0999999999999996</cx:pt>
          <cx:pt idx="11003">5.7999999999999998</cx:pt>
          <cx:pt idx="11004">6.5</cx:pt>
          <cx:pt idx="11005">7.7000000000000002</cx:pt>
          <cx:pt idx="11006">8</cx:pt>
          <cx:pt idx="11007">6</cx:pt>
          <cx:pt idx="11008">6.7000000000000002</cx:pt>
          <cx:pt idx="11009">6.5</cx:pt>
          <cx:pt idx="11010">7.4000000000000004</cx:pt>
          <cx:pt idx="11011">7.2000000000000002</cx:pt>
          <cx:pt idx="11012">8.0999999999999996</cx:pt>
          <cx:pt idx="11013">7.0999999999999996</cx:pt>
          <cx:pt idx="11014">7.5</cx:pt>
          <cx:pt idx="11015">6.5</cx:pt>
          <cx:pt idx="11016">8.0999999999999996</cx:pt>
          <cx:pt idx="11017">7.7000000000000002</cx:pt>
          <cx:pt idx="11018">6.4000000000000004</cx:pt>
          <cx:pt idx="11019">6.7000000000000002</cx:pt>
          <cx:pt idx="11020">6.5999999999999996</cx:pt>
          <cx:pt idx="11021">6.0999999999999996</cx:pt>
          <cx:pt idx="11022">6.5</cx:pt>
          <cx:pt idx="11023">6.2999999999999998</cx:pt>
          <cx:pt idx="11024">7.0999999999999996</cx:pt>
          <cx:pt idx="11025">6.9000000000000004</cx:pt>
          <cx:pt idx="11026">5.5</cx:pt>
          <cx:pt idx="11027">6.5999999999999996</cx:pt>
          <cx:pt idx="11028">7.7999999999999998</cx:pt>
          <cx:pt idx="11029">8.1999999999999993</cx:pt>
          <cx:pt idx="11030">5.7999999999999998</cx:pt>
          <cx:pt idx="11031">7.2999999999999998</cx:pt>
          <cx:pt idx="11032">6.7000000000000002</cx:pt>
          <cx:pt idx="11033">7.2999999999999998</cx:pt>
          <cx:pt idx="11034">5.5999999999999996</cx:pt>
          <cx:pt idx="11035">5.7000000000000002</cx:pt>
          <cx:pt idx="11036">6.4000000000000004</cx:pt>
          <cx:pt idx="11037">7.2999999999999998</cx:pt>
          <cx:pt idx="11038">5.9000000000000004</cx:pt>
          <cx:pt idx="11039">7.0999999999999996</cx:pt>
          <cx:pt idx="11040">6.7000000000000002</cx:pt>
          <cx:pt idx="11041">5.7000000000000002</cx:pt>
          <cx:pt idx="11042">6.4000000000000004</cx:pt>
          <cx:pt idx="11043">7.9000000000000004</cx:pt>
          <cx:pt idx="11044">7.4000000000000004</cx:pt>
          <cx:pt idx="11045">8.0999999999999996</cx:pt>
          <cx:pt idx="11046">7</cx:pt>
          <cx:pt idx="11047">6.2999999999999998</cx:pt>
          <cx:pt idx="11048">7.2999999999999998</cx:pt>
          <cx:pt idx="11049">7.7999999999999998</cx:pt>
          <cx:pt idx="11050">6.5999999999999996</cx:pt>
          <cx:pt idx="11051">6.2999999999999998</cx:pt>
          <cx:pt idx="11052">7.7000000000000002</cx:pt>
          <cx:pt idx="11053">7.9000000000000004</cx:pt>
          <cx:pt idx="11054">4.9000000000000004</cx:pt>
          <cx:pt idx="11055">5.2999999999999998</cx:pt>
          <cx:pt idx="11056">7.7000000000000002</cx:pt>
          <cx:pt idx="11057">5.2000000000000002</cx:pt>
          <cx:pt idx="11058">8.1999999999999993</cx:pt>
          <cx:pt idx="11059">7.2000000000000002</cx:pt>
          <cx:pt idx="11060">8.3000000000000007</cx:pt>
          <cx:pt idx="11061">6.4000000000000004</cx:pt>
          <cx:pt idx="11062">7.5999999999999996</cx:pt>
          <cx:pt idx="11063">4.7000000000000002</cx:pt>
          <cx:pt idx="11064">7.2000000000000002</cx:pt>
          <cx:pt idx="11065">7.5999999999999996</cx:pt>
          <cx:pt idx="11066">5.7000000000000002</cx:pt>
          <cx:pt idx="11067">7.9000000000000004</cx:pt>
          <cx:pt idx="11068">6.4000000000000004</cx:pt>
          <cx:pt idx="11069">6.7000000000000002</cx:pt>
          <cx:pt idx="11070">5.7999999999999998</cx:pt>
          <cx:pt idx="11071">7.9000000000000004</cx:pt>
          <cx:pt idx="11072">6.9000000000000004</cx:pt>
          <cx:pt idx="11073">7.2000000000000002</cx:pt>
          <cx:pt idx="11074">7.5999999999999996</cx:pt>
          <cx:pt idx="11075">8</cx:pt>
          <cx:pt idx="11076">7.2000000000000002</cx:pt>
          <cx:pt idx="11077">7.0999999999999996</cx:pt>
          <cx:pt idx="11078">6.7999999999999998</cx:pt>
          <cx:pt idx="11079">5.5999999999999996</cx:pt>
          <cx:pt idx="11080">6.5</cx:pt>
          <cx:pt idx="11081">5.0999999999999996</cx:pt>
          <cx:pt idx="11082">7.5</cx:pt>
          <cx:pt idx="11083">7.5</cx:pt>
          <cx:pt idx="11084">7.0999999999999996</cx:pt>
          <cx:pt idx="11085">8.1999999999999993</cx:pt>
          <cx:pt idx="11086">6.4000000000000004</cx:pt>
          <cx:pt idx="11087">7.5999999999999996</cx:pt>
          <cx:pt idx="11088">8.0999999999999996</cx:pt>
          <cx:pt idx="11089">7.7999999999999998</cx:pt>
          <cx:pt idx="11090">7.5</cx:pt>
          <cx:pt idx="11091">9.4000000000000004</cx:pt>
          <cx:pt idx="11092">7.2999999999999998</cx:pt>
          <cx:pt idx="11093">6.7000000000000002</cx:pt>
          <cx:pt idx="11094">5.2999999999999998</cx:pt>
          <cx:pt idx="11095">6.7999999999999998</cx:pt>
          <cx:pt idx="11096">7.2999999999999998</cx:pt>
          <cx:pt idx="11097">7.4000000000000004</cx:pt>
          <cx:pt idx="11098">6.5999999999999996</cx:pt>
          <cx:pt idx="11099">5.4000000000000004</cx:pt>
          <cx:pt idx="11100">6.4000000000000004</cx:pt>
          <cx:pt idx="11101">7</cx:pt>
          <cx:pt idx="11102">7</cx:pt>
          <cx:pt idx="11103">7.2000000000000002</cx:pt>
          <cx:pt idx="11104">7.9000000000000004</cx:pt>
          <cx:pt idx="11105">7.2999999999999998</cx:pt>
          <cx:pt idx="11106">4.7000000000000002</cx:pt>
          <cx:pt idx="11107">6.2999999999999998</cx:pt>
          <cx:pt idx="11108">6.5999999999999996</cx:pt>
          <cx:pt idx="11109">7.4000000000000004</cx:pt>
          <cx:pt idx="11110">6.5999999999999996</cx:pt>
          <cx:pt idx="11111">8</cx:pt>
          <cx:pt idx="11112">6.0999999999999996</cx:pt>
          <cx:pt idx="11113">7.7999999999999998</cx:pt>
          <cx:pt idx="11114">7.2999999999999998</cx:pt>
          <cx:pt idx="11115">5.5</cx:pt>
          <cx:pt idx="11116">6.5999999999999996</cx:pt>
          <cx:pt idx="11117">5.4000000000000004</cx:pt>
          <cx:pt idx="11118">6.5</cx:pt>
          <cx:pt idx="11119">6.7000000000000002</cx:pt>
          <cx:pt idx="11120">6.9000000000000004</cx:pt>
          <cx:pt idx="11121">6.0999999999999996</cx:pt>
          <cx:pt idx="11122">6.5</cx:pt>
          <cx:pt idx="11123">8.1999999999999993</cx:pt>
          <cx:pt idx="11124">8.3000000000000007</cx:pt>
          <cx:pt idx="11125">7.7000000000000002</cx:pt>
          <cx:pt idx="11126">7.5999999999999996</cx:pt>
          <cx:pt idx="11127">5.9000000000000004</cx:pt>
          <cx:pt idx="11128">7.0999999999999996</cx:pt>
          <cx:pt idx="11129">6.2000000000000002</cx:pt>
          <cx:pt idx="11130">8.6999999999999993</cx:pt>
          <cx:pt idx="11131">7.7000000000000002</cx:pt>
          <cx:pt idx="11132">8</cx:pt>
          <cx:pt idx="11133">7.5</cx:pt>
          <cx:pt idx="11134">6.2000000000000002</cx:pt>
          <cx:pt idx="11135">7.4000000000000004</cx:pt>
          <cx:pt idx="11136">8.0999999999999996</cx:pt>
          <cx:pt idx="11137">6.4000000000000004</cx:pt>
          <cx:pt idx="11138">7.2999999999999998</cx:pt>
          <cx:pt idx="11139">7.9000000000000004</cx:pt>
          <cx:pt idx="11140">7</cx:pt>
          <cx:pt idx="11141">8.4000000000000004</cx:pt>
          <cx:pt idx="11142">7.7000000000000002</cx:pt>
          <cx:pt idx="11143">8.5999999999999996</cx:pt>
          <cx:pt idx="11144">5.9000000000000004</cx:pt>
          <cx:pt idx="11145">7.2999999999999998</cx:pt>
          <cx:pt idx="11146">9</cx:pt>
          <cx:pt idx="11147">6.4000000000000004</cx:pt>
          <cx:pt idx="11148">7.7999999999999998</cx:pt>
          <cx:pt idx="11149">6.9000000000000004</cx:pt>
          <cx:pt idx="11150">6.9000000000000004</cx:pt>
          <cx:pt idx="11151">6.7000000000000002</cx:pt>
          <cx:pt idx="11152">5</cx:pt>
          <cx:pt idx="11153">5.5</cx:pt>
          <cx:pt idx="11154">6.7000000000000002</cx:pt>
          <cx:pt idx="11155">4.5999999999999996</cx:pt>
          <cx:pt idx="11156">6</cx:pt>
          <cx:pt idx="11157">7.5</cx:pt>
          <cx:pt idx="11158">7.2999999999999998</cx:pt>
          <cx:pt idx="11159">8</cx:pt>
          <cx:pt idx="11160">7.7000000000000002</cx:pt>
          <cx:pt idx="11161">6.2999999999999998</cx:pt>
          <cx:pt idx="11162">7.4000000000000004</cx:pt>
          <cx:pt idx="11163">6.4000000000000004</cx:pt>
          <cx:pt idx="11164">7.2999999999999998</cx:pt>
          <cx:pt idx="11165">9</cx:pt>
          <cx:pt idx="11166">6</cx:pt>
          <cx:pt idx="11167">8</cx:pt>
          <cx:pt idx="11168">6.5999999999999996</cx:pt>
          <cx:pt idx="11169">7.2999999999999998</cx:pt>
          <cx:pt idx="11170">7.5999999999999996</cx:pt>
          <cx:pt idx="11171">8.0999999999999996</cx:pt>
          <cx:pt idx="11172">6.7000000000000002</cx:pt>
          <cx:pt idx="11173">4.2999999999999998</cx:pt>
          <cx:pt idx="11174">7.5</cx:pt>
          <cx:pt idx="11175">7.0999999999999996</cx:pt>
          <cx:pt idx="11176">8.3000000000000007</cx:pt>
          <cx:pt idx="11177">9.0999999999999996</cx:pt>
          <cx:pt idx="11178">8.4000000000000004</cx:pt>
          <cx:pt idx="11179">6.2000000000000002</cx:pt>
          <cx:pt idx="11180">4.9000000000000004</cx:pt>
          <cx:pt idx="11181">8</cx:pt>
          <cx:pt idx="11182">7.4000000000000004</cx:pt>
          <cx:pt idx="11183">7.7000000000000002</cx:pt>
          <cx:pt idx="11184">6.2999999999999998</cx:pt>
          <cx:pt idx="11185">5.2000000000000002</cx:pt>
          <cx:pt idx="11186">6.7000000000000002</cx:pt>
          <cx:pt idx="11187">7.5</cx:pt>
          <cx:pt idx="11188">6.7000000000000002</cx:pt>
          <cx:pt idx="11189">7.4000000000000004</cx:pt>
          <cx:pt idx="11190">6.5</cx:pt>
          <cx:pt idx="11191">7.7999999999999998</cx:pt>
          <cx:pt idx="11192">6.7999999999999998</cx:pt>
          <cx:pt idx="11193">7.5</cx:pt>
          <cx:pt idx="11194">7.5</cx:pt>
          <cx:pt idx="11195">7.2999999999999998</cx:pt>
          <cx:pt idx="11196">6</cx:pt>
          <cx:pt idx="11197">6</cx:pt>
          <cx:pt idx="11198">6.5999999999999996</cx:pt>
          <cx:pt idx="11199">8.5999999999999996</cx:pt>
          <cx:pt idx="11200">6.7000000000000002</cx:pt>
          <cx:pt idx="11201">7.5999999999999996</cx:pt>
          <cx:pt idx="11202">7.5999999999999996</cx:pt>
          <cx:pt idx="11203">7.7000000000000002</cx:pt>
          <cx:pt idx="11204">6.5999999999999996</cx:pt>
          <cx:pt idx="11205">7.7999999999999998</cx:pt>
          <cx:pt idx="11206">7.2999999999999998</cx:pt>
          <cx:pt idx="11207">7.2000000000000002</cx:pt>
          <cx:pt idx="11208">7.2999999999999998</cx:pt>
          <cx:pt idx="11209">7.5</cx:pt>
          <cx:pt idx="11210">7.7000000000000002</cx:pt>
          <cx:pt idx="11211">6.7999999999999998</cx:pt>
          <cx:pt idx="11212">7.5999999999999996</cx:pt>
          <cx:pt idx="11213">6.7000000000000002</cx:pt>
          <cx:pt idx="11214">8.5</cx:pt>
          <cx:pt idx="11215">7.4000000000000004</cx:pt>
          <cx:pt idx="11216">7.0999999999999996</cx:pt>
          <cx:pt idx="11217">7.7000000000000002</cx:pt>
          <cx:pt idx="11218">7.5999999999999996</cx:pt>
          <cx:pt idx="11219">7.5999999999999996</cx:pt>
          <cx:pt idx="11220">7.7000000000000002</cx:pt>
          <cx:pt idx="11221">7.7000000000000002</cx:pt>
          <cx:pt idx="11222">7.7000000000000002</cx:pt>
          <cx:pt idx="11223">6.2000000000000002</cx:pt>
          <cx:pt idx="11224">6.2999999999999998</cx:pt>
          <cx:pt idx="11225">7.4000000000000004</cx:pt>
          <cx:pt idx="11226">7.7000000000000002</cx:pt>
          <cx:pt idx="11227">8.0999999999999996</cx:pt>
          <cx:pt idx="11228">8.4000000000000004</cx:pt>
          <cx:pt idx="11229">8.4000000000000004</cx:pt>
          <cx:pt idx="11230">7.7000000000000002</cx:pt>
          <cx:pt idx="11231">8</cx:pt>
          <cx:pt idx="11232">5.2000000000000002</cx:pt>
          <cx:pt idx="11233">6.0999999999999996</cx:pt>
          <cx:pt idx="11234">5.5999999999999996</cx:pt>
          <cx:pt idx="11235">7.2999999999999998</cx:pt>
          <cx:pt idx="11236">6.5999999999999996</cx:pt>
          <cx:pt idx="11237">6.2999999999999998</cx:pt>
          <cx:pt idx="11238">8.4000000000000004</cx:pt>
          <cx:pt idx="11239">6.2000000000000002</cx:pt>
          <cx:pt idx="11240">6.9000000000000004</cx:pt>
          <cx:pt idx="11241">5.0999999999999996</cx:pt>
          <cx:pt idx="11242">8.6999999999999993</cx:pt>
          <cx:pt idx="11243">7.5999999999999996</cx:pt>
          <cx:pt idx="11244">8.8000000000000007</cx:pt>
          <cx:pt idx="11245">6.4000000000000004</cx:pt>
          <cx:pt idx="11246">7.2999999999999998</cx:pt>
          <cx:pt idx="11247">8.3000000000000007</cx:pt>
          <cx:pt idx="11248">8.3000000000000007</cx:pt>
          <cx:pt idx="11249">7.2000000000000002</cx:pt>
          <cx:pt idx="11250">6.2000000000000002</cx:pt>
          <cx:pt idx="11251">6</cx:pt>
          <cx:pt idx="11252">8.1999999999999993</cx:pt>
          <cx:pt idx="11253">5.4000000000000004</cx:pt>
          <cx:pt idx="11254">6.2999999999999998</cx:pt>
          <cx:pt idx="11255">7.2999999999999998</cx:pt>
          <cx:pt idx="11256">7.7999999999999998</cx:pt>
          <cx:pt idx="11257">7.2000000000000002</cx:pt>
          <cx:pt idx="11258">7.2999999999999998</cx:pt>
          <cx:pt idx="11259">7.0999999999999996</cx:pt>
          <cx:pt idx="11260">6.9000000000000004</cx:pt>
          <cx:pt idx="11261">7.5999999999999996</cx:pt>
          <cx:pt idx="11262">7.7000000000000002</cx:pt>
          <cx:pt idx="11263">7.2999999999999998</cx:pt>
          <cx:pt idx="11264">8.3000000000000007</cx:pt>
          <cx:pt idx="11265">7</cx:pt>
          <cx:pt idx="11266">6</cx:pt>
          <cx:pt idx="11267">6.4000000000000004</cx:pt>
          <cx:pt idx="11268">7.7999999999999998</cx:pt>
          <cx:pt idx="11269">7.0999999999999996</cx:pt>
          <cx:pt idx="11270">6.4000000000000004</cx:pt>
          <cx:pt idx="11271">7.7999999999999998</cx:pt>
          <cx:pt idx="11272">7.2999999999999998</cx:pt>
          <cx:pt idx="11273">4.7999999999999998</cx:pt>
          <cx:pt idx="11274">7.7999999999999998</cx:pt>
          <cx:pt idx="11275">7.0999999999999996</cx:pt>
          <cx:pt idx="11276">6.4000000000000004</cx:pt>
          <cx:pt idx="11277">6.2999999999999998</cx:pt>
          <cx:pt idx="11278">5.7999999999999998</cx:pt>
          <cx:pt idx="11279">4.7000000000000002</cx:pt>
          <cx:pt idx="11280">7.7999999999999998</cx:pt>
          <cx:pt idx="11281">6.4000000000000004</cx:pt>
          <cx:pt idx="11282">8.4000000000000004</cx:pt>
          <cx:pt idx="11283">5.7999999999999998</cx:pt>
          <cx:pt idx="11284">8.0999999999999996</cx:pt>
          <cx:pt idx="11285">7.4000000000000004</cx:pt>
          <cx:pt idx="11286">7.2000000000000002</cx:pt>
          <cx:pt idx="11287">8.0999999999999996</cx:pt>
          <cx:pt idx="11288">6.4000000000000004</cx:pt>
          <cx:pt idx="11289">7.7000000000000002</cx:pt>
          <cx:pt idx="11290">6.5999999999999996</cx:pt>
          <cx:pt idx="11291">8.4000000000000004</cx:pt>
          <cx:pt idx="11292">6.7999999999999998</cx:pt>
          <cx:pt idx="11293">7.5</cx:pt>
          <cx:pt idx="11294">7.0999999999999996</cx:pt>
          <cx:pt idx="11295">6.2999999999999998</cx:pt>
          <cx:pt idx="11296">7.7999999999999998</cx:pt>
          <cx:pt idx="11297">6.2999999999999998</cx:pt>
          <cx:pt idx="11298">5.7999999999999998</cx:pt>
          <cx:pt idx="11299">8</cx:pt>
          <cx:pt idx="11300">5.4000000000000004</cx:pt>
          <cx:pt idx="11301">5.2000000000000002</cx:pt>
          <cx:pt idx="11302">6.9000000000000004</cx:pt>
          <cx:pt idx="11303">5.5999999999999996</cx:pt>
          <cx:pt idx="11304">7.7000000000000002</cx:pt>
          <cx:pt idx="11305">7</cx:pt>
          <cx:pt idx="11306">5.7000000000000002</cx:pt>
          <cx:pt idx="11307">6.4000000000000004</cx:pt>
          <cx:pt idx="11308">6.7000000000000002</cx:pt>
          <cx:pt idx="11309">6.7999999999999998</cx:pt>
          <cx:pt idx="11310">5.4000000000000004</cx:pt>
          <cx:pt idx="11311">5.7999999999999998</cx:pt>
          <cx:pt idx="11312">6.2000000000000002</cx:pt>
          <cx:pt idx="11313">4.5999999999999996</cx:pt>
          <cx:pt idx="11314">8.1999999999999993</cx:pt>
          <cx:pt idx="11315">7.5999999999999996</cx:pt>
          <cx:pt idx="11316">5.7999999999999998</cx:pt>
          <cx:pt idx="11317">6.2999999999999998</cx:pt>
          <cx:pt idx="11318">6.9000000000000004</cx:pt>
          <cx:pt idx="11319">7.2999999999999998</cx:pt>
          <cx:pt idx="11320">7.7999999999999998</cx:pt>
          <cx:pt idx="11321">6.7000000000000002</cx:pt>
          <cx:pt idx="11322">6.7999999999999998</cx:pt>
          <cx:pt idx="11323">6.9000000000000004</cx:pt>
          <cx:pt idx="11324">8.0999999999999996</cx:pt>
          <cx:pt idx="11325">7.4000000000000004</cx:pt>
          <cx:pt idx="11326">6.5</cx:pt>
          <cx:pt idx="11327">7.4000000000000004</cx:pt>
          <cx:pt idx="11328">6.7999999999999998</cx:pt>
          <cx:pt idx="11329">7.0999999999999996</cx:pt>
          <cx:pt idx="11330">6.9000000000000004</cx:pt>
          <cx:pt idx="11331">8.1999999999999993</cx:pt>
          <cx:pt idx="11332">5.7000000000000002</cx:pt>
          <cx:pt idx="11333">7.9000000000000004</cx:pt>
          <cx:pt idx="11334">8.5999999999999996</cx:pt>
          <cx:pt idx="11335">7.7000000000000002</cx:pt>
          <cx:pt idx="11336">6.9000000000000004</cx:pt>
          <cx:pt idx="11337">6.4000000000000004</cx:pt>
          <cx:pt idx="11338">7.7999999999999998</cx:pt>
          <cx:pt idx="11339">7.7000000000000002</cx:pt>
          <cx:pt idx="11340">6.7000000000000002</cx:pt>
          <cx:pt idx="11341">7.7999999999999998</cx:pt>
          <cx:pt idx="11342">6.7999999999999998</cx:pt>
          <cx:pt idx="11343">7.9000000000000004</cx:pt>
          <cx:pt idx="11344">5.9000000000000004</cx:pt>
          <cx:pt idx="11345">6.0999999999999996</cx:pt>
          <cx:pt idx="11346">6.4000000000000004</cx:pt>
          <cx:pt idx="11347">5.7999999999999998</cx:pt>
          <cx:pt idx="11348">8.9000000000000004</cx:pt>
          <cx:pt idx="11349">6</cx:pt>
          <cx:pt idx="11350">7.7000000000000002</cx:pt>
          <cx:pt idx="11351">7.2000000000000002</cx:pt>
          <cx:pt idx="11352">6.4000000000000004</cx:pt>
          <cx:pt idx="11353">7.2999999999999998</cx:pt>
          <cx:pt idx="11354">6.5999999999999996</cx:pt>
          <cx:pt idx="11355">7.7000000000000002</cx:pt>
          <cx:pt idx="11356">4.5</cx:pt>
          <cx:pt idx="11357">8.0999999999999996</cx:pt>
          <cx:pt idx="11358">6.7000000000000002</cx:pt>
          <cx:pt idx="11359">6.7000000000000002</cx:pt>
          <cx:pt idx="11360">7.0999999999999996</cx:pt>
          <cx:pt idx="11361">8.3000000000000007</cx:pt>
          <cx:pt idx="11362">9.5999999999999996</cx:pt>
          <cx:pt idx="11363">7.5</cx:pt>
          <cx:pt idx="11364">6.9000000000000004</cx:pt>
          <cx:pt idx="11365">7.5999999999999996</cx:pt>
          <cx:pt idx="11366">6.9000000000000004</cx:pt>
          <cx:pt idx="11367">7.0999999999999996</cx:pt>
          <cx:pt idx="11368">8.0999999999999996</cx:pt>
          <cx:pt idx="11369">5.9000000000000004</cx:pt>
          <cx:pt idx="11370">5.5</cx:pt>
          <cx:pt idx="11371">6</cx:pt>
          <cx:pt idx="11372">7.5999999999999996</cx:pt>
          <cx:pt idx="11373">6.5999999999999996</cx:pt>
          <cx:pt idx="11374">8.3000000000000007</cx:pt>
          <cx:pt idx="11375">6.2999999999999998</cx:pt>
          <cx:pt idx="11376">8.5999999999999996</cx:pt>
          <cx:pt idx="11377">7.7000000000000002</cx:pt>
          <cx:pt idx="11378">6</cx:pt>
          <cx:pt idx="11379">6.5999999999999996</cx:pt>
          <cx:pt idx="11380">7.5999999999999996</cx:pt>
          <cx:pt idx="11381">7.4000000000000004</cx:pt>
          <cx:pt idx="11382">8.5</cx:pt>
          <cx:pt idx="11383">7.2999999999999998</cx:pt>
          <cx:pt idx="11384">6.5999999999999996</cx:pt>
          <cx:pt idx="11385">6.7999999999999998</cx:pt>
          <cx:pt idx="11386">6.5</cx:pt>
          <cx:pt idx="11387">8.5</cx:pt>
          <cx:pt idx="11388">7.5</cx:pt>
          <cx:pt idx="11389">7.5</cx:pt>
          <cx:pt idx="11390">7.5</cx:pt>
          <cx:pt idx="11391">7.7999999999999998</cx:pt>
          <cx:pt idx="11392">7.7999999999999998</cx:pt>
          <cx:pt idx="11393">7.5999999999999996</cx:pt>
          <cx:pt idx="11394">8</cx:pt>
          <cx:pt idx="11395">8.6999999999999993</cx:pt>
          <cx:pt idx="11396">5.7999999999999998</cx:pt>
          <cx:pt idx="11397">6.9000000000000004</cx:pt>
          <cx:pt idx="11398">6.5999999999999996</cx:pt>
          <cx:pt idx="11399">5.2000000000000002</cx:pt>
          <cx:pt idx="11400">6.7000000000000002</cx:pt>
          <cx:pt idx="11401">6.2999999999999998</cx:pt>
          <cx:pt idx="11402">7</cx:pt>
          <cx:pt idx="11403">5.4000000000000004</cx:pt>
          <cx:pt idx="11404">7.7000000000000002</cx:pt>
          <cx:pt idx="11405">7.7000000000000002</cx:pt>
          <cx:pt idx="11406">7.7999999999999998</cx:pt>
          <cx:pt idx="11407">8.3000000000000007</cx:pt>
          <cx:pt idx="11408">8.5999999999999996</cx:pt>
          <cx:pt idx="11409">5.5999999999999996</cx:pt>
          <cx:pt idx="11410">7.7999999999999998</cx:pt>
          <cx:pt idx="11411">6.5999999999999996</cx:pt>
          <cx:pt idx="11412">7.5999999999999996</cx:pt>
          <cx:pt idx="11413">8.0999999999999996</cx:pt>
          <cx:pt idx="11414">6.7999999999999998</cx:pt>
          <cx:pt idx="11415">6.2999999999999998</cx:pt>
          <cx:pt idx="11416">5.4000000000000004</cx:pt>
          <cx:pt idx="11417">7.4000000000000004</cx:pt>
          <cx:pt idx="11418">5.9000000000000004</cx:pt>
          <cx:pt idx="11419">8.8000000000000007</cx:pt>
          <cx:pt idx="11420">6</cx:pt>
          <cx:pt idx="11421">7.0999999999999996</cx:pt>
          <cx:pt idx="11422">7.2000000000000002</cx:pt>
          <cx:pt idx="11423">7.2000000000000002</cx:pt>
          <cx:pt idx="11424">7.2000000000000002</cx:pt>
          <cx:pt idx="11425">6.5999999999999996</cx:pt>
          <cx:pt idx="11426">6.2000000000000002</cx:pt>
          <cx:pt idx="11427">7.2000000000000002</cx:pt>
          <cx:pt idx="11428">8.4000000000000004</cx:pt>
          <cx:pt idx="11429">6.9000000000000004</cx:pt>
          <cx:pt idx="11430">8</cx:pt>
          <cx:pt idx="11431">7.2999999999999998</cx:pt>
          <cx:pt idx="11432">6.5999999999999996</cx:pt>
          <cx:pt idx="11433">6.5999999999999996</cx:pt>
          <cx:pt idx="11434">8.0999999999999996</cx:pt>
          <cx:pt idx="11435">6.2999999999999998</cx:pt>
          <cx:pt idx="11436">6.4000000000000004</cx:pt>
          <cx:pt idx="11437">7.7999999999999998</cx:pt>
          <cx:pt idx="11438">8.5</cx:pt>
          <cx:pt idx="11439">7.7999999999999998</cx:pt>
          <cx:pt idx="11440">6.5</cx:pt>
          <cx:pt idx="11441">8.0999999999999996</cx:pt>
          <cx:pt idx="11442">6.5999999999999996</cx:pt>
          <cx:pt idx="11443">8</cx:pt>
          <cx:pt idx="11444">7.2000000000000002</cx:pt>
          <cx:pt idx="11445">8.1999999999999993</cx:pt>
          <cx:pt idx="11446">5.2999999999999998</cx:pt>
          <cx:pt idx="11447">7.7999999999999998</cx:pt>
          <cx:pt idx="11448">7.2999999999999998</cx:pt>
          <cx:pt idx="11449">5</cx:pt>
          <cx:pt idx="11450">4.7999999999999998</cx:pt>
          <cx:pt idx="11451">8.5</cx:pt>
          <cx:pt idx="11452">8.0999999999999996</cx:pt>
          <cx:pt idx="11453">8.3000000000000007</cx:pt>
          <cx:pt idx="11454">6.5</cx:pt>
          <cx:pt idx="11455">7.0999999999999996</cx:pt>
          <cx:pt idx="11456">6.7999999999999998</cx:pt>
          <cx:pt idx="11457">6.2999999999999998</cx:pt>
          <cx:pt idx="11458">6</cx:pt>
          <cx:pt idx="11459">7.0999999999999996</cx:pt>
          <cx:pt idx="11460">8</cx:pt>
          <cx:pt idx="11461">8.0999999999999996</cx:pt>
          <cx:pt idx="11462">6.7000000000000002</cx:pt>
          <cx:pt idx="11463">7.7999999999999998</cx:pt>
          <cx:pt idx="11464">7</cx:pt>
          <cx:pt idx="11465">6.2999999999999998</cx:pt>
          <cx:pt idx="11466">4.5999999999999996</cx:pt>
          <cx:pt idx="11467">9.5999999999999996</cx:pt>
          <cx:pt idx="11468">8.6999999999999993</cx:pt>
          <cx:pt idx="11469">9.1999999999999993</cx:pt>
          <cx:pt idx="11470">6.2999999999999998</cx:pt>
          <cx:pt idx="11471">6.5</cx:pt>
          <cx:pt idx="11472">4.7999999999999998</cx:pt>
          <cx:pt idx="11473">4.7000000000000002</cx:pt>
          <cx:pt idx="11474">5</cx:pt>
          <cx:pt idx="11475">5.0999999999999996</cx:pt>
          <cx:pt idx="11476">7.2000000000000002</cx:pt>
          <cx:pt idx="11477">6.7000000000000002</cx:pt>
          <cx:pt idx="11478">7.5999999999999996</cx:pt>
          <cx:pt idx="11479">8.8000000000000007</cx:pt>
          <cx:pt idx="11480">8.8000000000000007</cx:pt>
          <cx:pt idx="11481">8.3000000000000007</cx:pt>
          <cx:pt idx="11482">6.4000000000000004</cx:pt>
          <cx:pt idx="11483">7.2000000000000002</cx:pt>
          <cx:pt idx="11484">7.5999999999999996</cx:pt>
          <cx:pt idx="11485">6.2000000000000002</cx:pt>
          <cx:pt idx="11486">5.7000000000000002</cx:pt>
          <cx:pt idx="11487">8</cx:pt>
          <cx:pt idx="11488">6.5</cx:pt>
          <cx:pt idx="11489">6.2000000000000002</cx:pt>
          <cx:pt idx="11490">8.3000000000000007</cx:pt>
          <cx:pt idx="11491">6.7000000000000002</cx:pt>
          <cx:pt idx="11492">7.2999999999999998</cx:pt>
          <cx:pt idx="11493">9.0999999999999996</cx:pt>
          <cx:pt idx="11494">6.7999999999999998</cx:pt>
          <cx:pt idx="11495">5.7000000000000002</cx:pt>
          <cx:pt idx="11496">6.0999999999999996</cx:pt>
          <cx:pt idx="11497">6.9000000000000004</cx:pt>
          <cx:pt idx="11498">4.7000000000000002</cx:pt>
          <cx:pt idx="11499">6</cx:pt>
          <cx:pt idx="11500">8.0999999999999996</cx:pt>
          <cx:pt idx="11501">7.5999999999999996</cx:pt>
          <cx:pt idx="11502">7.5999999999999996</cx:pt>
          <cx:pt idx="11503">7.4000000000000004</cx:pt>
          <cx:pt idx="11504">7.2000000000000002</cx:pt>
          <cx:pt idx="11505">6.7999999999999998</cx:pt>
          <cx:pt idx="11506">6.2000000000000002</cx:pt>
          <cx:pt idx="11507">7.7000000000000002</cx:pt>
          <cx:pt idx="11508">6.2000000000000002</cx:pt>
          <cx:pt idx="11509">6.2999999999999998</cx:pt>
          <cx:pt idx="11510">7.2999999999999998</cx:pt>
          <cx:pt idx="11511">5.5</cx:pt>
          <cx:pt idx="11512">6.7999999999999998</cx:pt>
          <cx:pt idx="11513">7.5999999999999996</cx:pt>
          <cx:pt idx="11514">7.5999999999999996</cx:pt>
          <cx:pt idx="11515">6.9000000000000004</cx:pt>
          <cx:pt idx="11516">7.7000000000000002</cx:pt>
          <cx:pt idx="11517">4.7000000000000002</cx:pt>
          <cx:pt idx="11518">8.4000000000000004</cx:pt>
          <cx:pt idx="11519">6.2000000000000002</cx:pt>
          <cx:pt idx="11520">7.5</cx:pt>
          <cx:pt idx="11521">5.7999999999999998</cx:pt>
          <cx:pt idx="11522">8.6999999999999993</cx:pt>
          <cx:pt idx="11523">7.2999999999999998</cx:pt>
          <cx:pt idx="11524">7.5</cx:pt>
          <cx:pt idx="11525">6.5999999999999996</cx:pt>
          <cx:pt idx="11526">7.9000000000000004</cx:pt>
          <cx:pt idx="11527">5.7000000000000002</cx:pt>
          <cx:pt idx="11528">7.9000000000000004</cx:pt>
          <cx:pt idx="11529">7.5999999999999996</cx:pt>
          <cx:pt idx="11530">7.7999999999999998</cx:pt>
          <cx:pt idx="11531">6.7000000000000002</cx:pt>
          <cx:pt idx="11532">6.5999999999999996</cx:pt>
          <cx:pt idx="11533">6.7999999999999998</cx:pt>
          <cx:pt idx="11534">8.5999999999999996</cx:pt>
          <cx:pt idx="11535">6.5999999999999996</cx:pt>
          <cx:pt idx="11536">7</cx:pt>
          <cx:pt idx="11537">7.5</cx:pt>
          <cx:pt idx="11538">6.9000000000000004</cx:pt>
          <cx:pt idx="11539">7.7000000000000002</cx:pt>
          <cx:pt idx="11540">9.1999999999999993</cx:pt>
          <cx:pt idx="11541">7.0999999999999996</cx:pt>
          <cx:pt idx="11542">7.2000000000000002</cx:pt>
          <cx:pt idx="11543">7.5</cx:pt>
          <cx:pt idx="11544">9.0999999999999996</cx:pt>
          <cx:pt idx="11545">9.0999999999999996</cx:pt>
          <cx:pt idx="11546">8.6999999999999993</cx:pt>
          <cx:pt idx="11547">9.0999999999999996</cx:pt>
          <cx:pt idx="11548">9.1999999999999993</cx:pt>
          <cx:pt idx="11549">9.0999999999999996</cx:pt>
          <cx:pt idx="11550">7.5</cx:pt>
          <cx:pt idx="11551">7</cx:pt>
          <cx:pt idx="11552">6.4000000000000004</cx:pt>
          <cx:pt idx="11553">6.2999999999999998</cx:pt>
          <cx:pt idx="11554">6.5</cx:pt>
          <cx:pt idx="11555">6.2000000000000002</cx:pt>
          <cx:pt idx="11556">7.2000000000000002</cx:pt>
          <cx:pt idx="11557">7.4000000000000004</cx:pt>
          <cx:pt idx="11558">6.7999999999999998</cx:pt>
          <cx:pt idx="11559">8.5</cx:pt>
          <cx:pt idx="11560">6.7999999999999998</cx:pt>
          <cx:pt idx="11561">7.2999999999999998</cx:pt>
          <cx:pt idx="11562">5.5999999999999996</cx:pt>
          <cx:pt idx="11563">5.7999999999999998</cx:pt>
          <cx:pt idx="11564">4.5999999999999996</cx:pt>
          <cx:pt idx="11565">8.8000000000000007</cx:pt>
          <cx:pt idx="11566">6.5</cx:pt>
          <cx:pt idx="11567">5.4000000000000004</cx:pt>
          <cx:pt idx="11568">7.5999999999999996</cx:pt>
          <cx:pt idx="11569">5.5</cx:pt>
          <cx:pt idx="11570">5.5</cx:pt>
          <cx:pt idx="11571">6.7000000000000002</cx:pt>
          <cx:pt idx="11572">6.5</cx:pt>
          <cx:pt idx="11573">7</cx:pt>
          <cx:pt idx="11574">4.7000000000000002</cx:pt>
          <cx:pt idx="11575">6.2000000000000002</cx:pt>
          <cx:pt idx="11576">8.0999999999999996</cx:pt>
          <cx:pt idx="11577">6.9000000000000004</cx:pt>
          <cx:pt idx="11578">6</cx:pt>
          <cx:pt idx="11579">7.4000000000000004</cx:pt>
          <cx:pt idx="11580">7.7999999999999998</cx:pt>
          <cx:pt idx="11581">4.5999999999999996</cx:pt>
          <cx:pt idx="11582">6.7000000000000002</cx:pt>
          <cx:pt idx="11583">5.9000000000000004</cx:pt>
          <cx:pt idx="11584">8.5</cx:pt>
          <cx:pt idx="11585">8.0999999999999996</cx:pt>
          <cx:pt idx="11586">7.7000000000000002</cx:pt>
          <cx:pt idx="11587">7</cx:pt>
          <cx:pt idx="11588">8.0999999999999996</cx:pt>
          <cx:pt idx="11589">4.5</cx:pt>
          <cx:pt idx="11590">6.2000000000000002</cx:pt>
          <cx:pt idx="11591">5.2000000000000002</cx:pt>
          <cx:pt idx="11592">6.0999999999999996</cx:pt>
          <cx:pt idx="11593">8.1999999999999993</cx:pt>
          <cx:pt idx="11594">6.9000000000000004</cx:pt>
          <cx:pt idx="11595">6.7000000000000002</cx:pt>
          <cx:pt idx="11596">6.5999999999999996</cx:pt>
          <cx:pt idx="11597">7.5</cx:pt>
          <cx:pt idx="11598">7.0999999999999996</cx:pt>
          <cx:pt idx="11599">6.5</cx:pt>
          <cx:pt idx="11600">8.3000000000000007</cx:pt>
          <cx:pt idx="11601">5.7000000000000002</cx:pt>
          <cx:pt idx="11602">7.2000000000000002</cx:pt>
          <cx:pt idx="11603">7.2000000000000002</cx:pt>
          <cx:pt idx="11604">7.7999999999999998</cx:pt>
          <cx:pt idx="11605">7.5999999999999996</cx:pt>
          <cx:pt idx="11606">7.2000000000000002</cx:pt>
          <cx:pt idx="11607">7.5999999999999996</cx:pt>
          <cx:pt idx="11608">7.2999999999999998</cx:pt>
          <cx:pt idx="11609">6.4000000000000004</cx:pt>
          <cx:pt idx="11610">7.2999999999999998</cx:pt>
          <cx:pt idx="11611">6.5999999999999996</cx:pt>
          <cx:pt idx="11612">6.7000000000000002</cx:pt>
          <cx:pt idx="11613">8.3000000000000007</cx:pt>
          <cx:pt idx="11614">8.0999999999999996</cx:pt>
          <cx:pt idx="11615">8</cx:pt>
          <cx:pt idx="11616">8.3000000000000007</cx:pt>
          <cx:pt idx="11617">7.5999999999999996</cx:pt>
          <cx:pt idx="11618">7.2000000000000002</cx:pt>
          <cx:pt idx="11619">8</cx:pt>
          <cx:pt idx="11620">6</cx:pt>
          <cx:pt idx="11621">5.5999999999999996</cx:pt>
          <cx:pt idx="11622">6.7999999999999998</cx:pt>
          <cx:pt idx="11623">8.0999999999999996</cx:pt>
          <cx:pt idx="11624">5.5999999999999996</cx:pt>
          <cx:pt idx="11625">5.9000000000000004</cx:pt>
          <cx:pt idx="11626">4.7000000000000002</cx:pt>
          <cx:pt idx="11627">7.7000000000000002</cx:pt>
          <cx:pt idx="11628">4.2999999999999998</cx:pt>
          <cx:pt idx="11629">7.7999999999999998</cx:pt>
          <cx:pt idx="11630">5.5999999999999996</cx:pt>
          <cx:pt idx="11631">7.2999999999999998</cx:pt>
          <cx:pt idx="11632">8</cx:pt>
          <cx:pt idx="11633">7.5</cx:pt>
          <cx:pt idx="11634">7.5</cx:pt>
          <cx:pt idx="11635">7.9000000000000004</cx:pt>
          <cx:pt idx="11636">7.5999999999999996</cx:pt>
          <cx:pt idx="11637">6.4000000000000004</cx:pt>
          <cx:pt idx="11638">8.5999999999999996</cx:pt>
          <cx:pt idx="11639">9.0999999999999996</cx:pt>
          <cx:pt idx="11640">7.9000000000000004</cx:pt>
          <cx:pt idx="11641">7.2999999999999998</cx:pt>
          <cx:pt idx="11642">7.2999999999999998</cx:pt>
          <cx:pt idx="11643">6.4000000000000004</cx:pt>
          <cx:pt idx="11644">5.7000000000000002</cx:pt>
          <cx:pt idx="11645">8</cx:pt>
          <cx:pt idx="11646">8</cx:pt>
          <cx:pt idx="11647">7.0999999999999996</cx:pt>
          <cx:pt idx="11648">6.5999999999999996</cx:pt>
          <cx:pt idx="11649">7.0999999999999996</cx:pt>
          <cx:pt idx="11650">8.5</cx:pt>
          <cx:pt idx="11651">5.2000000000000002</cx:pt>
          <cx:pt idx="11652">7.4000000000000004</cx:pt>
          <cx:pt idx="11653">5.0999999999999996</cx:pt>
          <cx:pt idx="11654">6</cx:pt>
          <cx:pt idx="11655">8.0999999999999996</cx:pt>
          <cx:pt idx="11656">7.5</cx:pt>
          <cx:pt idx="11657">7.5999999999999996</cx:pt>
          <cx:pt idx="11658">7.7999999999999998</cx:pt>
          <cx:pt idx="11659">7.2000000000000002</cx:pt>
          <cx:pt idx="11660">7.0999999999999996</cx:pt>
          <cx:pt idx="11661">6.7999999999999998</cx:pt>
          <cx:pt idx="11662">7.7000000000000002</cx:pt>
          <cx:pt idx="11663">7.2000000000000002</cx:pt>
          <cx:pt idx="11664">7.2999999999999998</cx:pt>
          <cx:pt idx="11665">5.7000000000000002</cx:pt>
          <cx:pt idx="11666">6.5999999999999996</cx:pt>
          <cx:pt idx="11667">7</cx:pt>
          <cx:pt idx="11668">6.9000000000000004</cx:pt>
          <cx:pt idx="11669">6</cx:pt>
          <cx:pt idx="11670">7.5999999999999996</cx:pt>
          <cx:pt idx="11671">8.5</cx:pt>
          <cx:pt idx="11672">7.0999999999999996</cx:pt>
          <cx:pt idx="11673">7.2999999999999998</cx:pt>
          <cx:pt idx="11674">7.5999999999999996</cx:pt>
          <cx:pt idx="11675">7.2000000000000002</cx:pt>
          <cx:pt idx="11676">8.1999999999999993</cx:pt>
          <cx:pt idx="11677">7.2999999999999998</cx:pt>
          <cx:pt idx="11678">7.2999999999999998</cx:pt>
          <cx:pt idx="11679">7.0999999999999996</cx:pt>
          <cx:pt idx="11680">6.9000000000000004</cx:pt>
          <cx:pt idx="11681">6.5</cx:pt>
          <cx:pt idx="11682">8.5999999999999996</cx:pt>
          <cx:pt idx="11683">6.4000000000000004</cx:pt>
          <cx:pt idx="11684">7.5</cx:pt>
          <cx:pt idx="11685">7.7999999999999998</cx:pt>
          <cx:pt idx="11686">7.5999999999999996</cx:pt>
          <cx:pt idx="11687">6.9000000000000004</cx:pt>
          <cx:pt idx="11688">6.5999999999999996</cx:pt>
          <cx:pt idx="11689">7.0999999999999996</cx:pt>
          <cx:pt idx="11690">5.9000000000000004</cx:pt>
          <cx:pt idx="11691">7.2000000000000002</cx:pt>
          <cx:pt idx="11692">7.4000000000000004</cx:pt>
          <cx:pt idx="11693">7.9000000000000004</cx:pt>
          <cx:pt idx="11694">6.5999999999999996</cx:pt>
          <cx:pt idx="11695">6.5999999999999996</cx:pt>
          <cx:pt idx="11696">7.5999999999999996</cx:pt>
          <cx:pt idx="11697">5.0999999999999996</cx:pt>
          <cx:pt idx="11698">5.0999999999999996</cx:pt>
          <cx:pt idx="11699">7.2999999999999998</cx:pt>
          <cx:pt idx="11700">7.9000000000000004</cx:pt>
          <cx:pt idx="11701">7</cx:pt>
          <cx:pt idx="11702">7.0999999999999996</cx:pt>
          <cx:pt idx="11703">6.7000000000000002</cx:pt>
          <cx:pt idx="11704">6.2000000000000002</cx:pt>
          <cx:pt idx="11705">5.5999999999999996</cx:pt>
          <cx:pt idx="11706">6.4000000000000004</cx:pt>
          <cx:pt idx="11707">8.6999999999999993</cx:pt>
          <cx:pt idx="11708">8.1999999999999993</cx:pt>
          <cx:pt idx="11709">5.2999999999999998</cx:pt>
          <cx:pt idx="11710">7.7999999999999998</cx:pt>
          <cx:pt idx="11711">8.0999999999999996</cx:pt>
          <cx:pt idx="11712">5.0999999999999996</cx:pt>
          <cx:pt idx="11713">7.5999999999999996</cx:pt>
          <cx:pt idx="11714">7.4000000000000004</cx:pt>
          <cx:pt idx="11715">6.2000000000000002</cx:pt>
          <cx:pt idx="11716">7.4000000000000004</cx:pt>
          <cx:pt idx="11717">5.2000000000000002</cx:pt>
          <cx:pt idx="11718">7.2999999999999998</cx:pt>
          <cx:pt idx="11719">6.5</cx:pt>
          <cx:pt idx="11720">6.7000000000000002</cx:pt>
          <cx:pt idx="11721">6</cx:pt>
          <cx:pt idx="11722">6.7000000000000002</cx:pt>
          <cx:pt idx="11723">7.7999999999999998</cx:pt>
          <cx:pt idx="11724">7.2000000000000002</cx:pt>
          <cx:pt idx="11725">5.7999999999999998</cx:pt>
          <cx:pt idx="11726">6.7999999999999998</cx:pt>
          <cx:pt idx="11727">7.9000000000000004</cx:pt>
          <cx:pt idx="11728">7.7000000000000002</cx:pt>
          <cx:pt idx="11729">6.9000000000000004</cx:pt>
          <cx:pt idx="11730">7.5</cx:pt>
          <cx:pt idx="11731">6.2999999999999998</cx:pt>
          <cx:pt idx="11732">7.9000000000000004</cx:pt>
          <cx:pt idx="11733">6.5</cx:pt>
          <cx:pt idx="11734">7.5</cx:pt>
          <cx:pt idx="11735">6.7000000000000002</cx:pt>
          <cx:pt idx="11736">6.5</cx:pt>
          <cx:pt idx="11737">6.4000000000000004</cx:pt>
          <cx:pt idx="11738">8</cx:pt>
          <cx:pt idx="11739">7.2999999999999998</cx:pt>
          <cx:pt idx="11740">5.2000000000000002</cx:pt>
          <cx:pt idx="11741">6.2000000000000002</cx:pt>
          <cx:pt idx="11742">7.9000000000000004</cx:pt>
          <cx:pt idx="11743">6</cx:pt>
          <cx:pt idx="11744">7.4000000000000004</cx:pt>
          <cx:pt idx="11745">7.7000000000000002</cx:pt>
          <cx:pt idx="11746">5.9000000000000004</cx:pt>
          <cx:pt idx="11747">6</cx:pt>
          <cx:pt idx="11748">5.9000000000000004</cx:pt>
          <cx:pt idx="11749">7</cx:pt>
          <cx:pt idx="11750">7.5999999999999996</cx:pt>
          <cx:pt idx="11751">7.7000000000000002</cx:pt>
          <cx:pt idx="11752">7.2999999999999998</cx:pt>
          <cx:pt idx="11753">7.4000000000000004</cx:pt>
          <cx:pt idx="11754">7.2999999999999998</cx:pt>
          <cx:pt idx="11755">7</cx:pt>
          <cx:pt idx="11756">5.7999999999999998</cx:pt>
          <cx:pt idx="11757">6.7999999999999998</cx:pt>
          <cx:pt idx="11758">6.7999999999999998</cx:pt>
          <cx:pt idx="11759">8.5999999999999996</cx:pt>
          <cx:pt idx="11760">6.4000000000000004</cx:pt>
          <cx:pt idx="11761">6</cx:pt>
          <cx:pt idx="11762">6.7999999999999998</cx:pt>
          <cx:pt idx="11763">6.5</cx:pt>
          <cx:pt idx="11764">7.0999999999999996</cx:pt>
          <cx:pt idx="11765">5.7000000000000002</cx:pt>
          <cx:pt idx="11766">7.9000000000000004</cx:pt>
          <cx:pt idx="11767">6.9000000000000004</cx:pt>
          <cx:pt idx="11768">8.4000000000000004</cx:pt>
          <cx:pt idx="11769">8.0999999999999996</cx:pt>
          <cx:pt idx="11770">6.4000000000000004</cx:pt>
          <cx:pt idx="11771">7.5999999999999996</cx:pt>
          <cx:pt idx="11772">7.0999999999999996</cx:pt>
          <cx:pt idx="11773">6.0999999999999996</cx:pt>
          <cx:pt idx="11774">6.2999999999999998</cx:pt>
          <cx:pt idx="11775">7.2999999999999998</cx:pt>
          <cx:pt idx="11776">6.5</cx:pt>
          <cx:pt idx="11777">5.7000000000000002</cx:pt>
          <cx:pt idx="11778">5.2999999999999998</cx:pt>
          <cx:pt idx="11779">6.4000000000000004</cx:pt>
          <cx:pt idx="11780">7.2000000000000002</cx:pt>
          <cx:pt idx="11781">4.9000000000000004</cx:pt>
          <cx:pt idx="11782">7.2000000000000002</cx:pt>
          <cx:pt idx="11783">7</cx:pt>
          <cx:pt idx="11784">7.9000000000000004</cx:pt>
          <cx:pt idx="11785">7.7999999999999998</cx:pt>
          <cx:pt idx="11786">6.4000000000000004</cx:pt>
          <cx:pt idx="11787">7.5999999999999996</cx:pt>
          <cx:pt idx="11788">7.4000000000000004</cx:pt>
          <cx:pt idx="11789">6.4000000000000004</cx:pt>
          <cx:pt idx="11790">5.9000000000000004</cx:pt>
          <cx:pt idx="11791">6</cx:pt>
          <cx:pt idx="11792">7.7000000000000002</cx:pt>
          <cx:pt idx="11793">6.2999999999999998</cx:pt>
          <cx:pt idx="11794">8</cx:pt>
          <cx:pt idx="11795">8.9000000000000004</cx:pt>
          <cx:pt idx="11796">7.2000000000000002</cx:pt>
          <cx:pt idx="11797">7.7000000000000002</cx:pt>
          <cx:pt idx="11798">7.5999999999999996</cx:pt>
          <cx:pt idx="11799">5.9000000000000004</cx:pt>
          <cx:pt idx="11800">6.4000000000000004</cx:pt>
          <cx:pt idx="11801">7.7999999999999998</cx:pt>
          <cx:pt idx="11802">6.2000000000000002</cx:pt>
          <cx:pt idx="11803">7.2000000000000002</cx:pt>
          <cx:pt idx="11804">7.5</cx:pt>
          <cx:pt idx="11805">6.2999999999999998</cx:pt>
          <cx:pt idx="11806">6.2000000000000002</cx:pt>
          <cx:pt idx="11807">6</cx:pt>
          <cx:pt idx="11808">6.7000000000000002</cx:pt>
          <cx:pt idx="11809">7.0999999999999996</cx:pt>
          <cx:pt idx="11810">6.0999999999999996</cx:pt>
          <cx:pt idx="11811">6.2999999999999998</cx:pt>
          <cx:pt idx="11812">7.0999999999999996</cx:pt>
          <cx:pt idx="11813">8.1999999999999993</cx:pt>
          <cx:pt idx="11814">5.5999999999999996</cx:pt>
          <cx:pt idx="11815">7.0999999999999996</cx:pt>
          <cx:pt idx="11816">6.5999999999999996</cx:pt>
          <cx:pt idx="11817">8.0999999999999996</cx:pt>
          <cx:pt idx="11818">5.5999999999999996</cx:pt>
          <cx:pt idx="11819">7</cx:pt>
          <cx:pt idx="11820">8.0999999999999996</cx:pt>
          <cx:pt idx="11821">6.4000000000000004</cx:pt>
          <cx:pt idx="11822">8.3000000000000007</cx:pt>
          <cx:pt idx="11823">5.7000000000000002</cx:pt>
          <cx:pt idx="11824">5.2999999999999998</cx:pt>
          <cx:pt idx="11825">7.5999999999999996</cx:pt>
          <cx:pt idx="11826">7.5</cx:pt>
          <cx:pt idx="11827">4.9000000000000004</cx:pt>
          <cx:pt idx="11828">6.5</cx:pt>
          <cx:pt idx="11829">6.2999999999999998</cx:pt>
          <cx:pt idx="11830">5.9000000000000004</cx:pt>
          <cx:pt idx="11831">8</cx:pt>
          <cx:pt idx="11832">5.7999999999999998</cx:pt>
          <cx:pt idx="11833">5.7000000000000002</cx:pt>
          <cx:pt idx="11834">7.7000000000000002</cx:pt>
          <cx:pt idx="11835">8.0999999999999996</cx:pt>
          <cx:pt idx="11836">6.7999999999999998</cx:pt>
          <cx:pt idx="11837">7.7000000000000002</cx:pt>
          <cx:pt idx="11838">8.1999999999999993</cx:pt>
          <cx:pt idx="11839">6.7000000000000002</cx:pt>
          <cx:pt idx="11840">3.8999999999999999</cx:pt>
          <cx:pt idx="11841">5</cx:pt>
          <cx:pt idx="11842">6.2000000000000002</cx:pt>
          <cx:pt idx="11843">6.0999999999999996</cx:pt>
          <cx:pt idx="11844">7.4000000000000004</cx:pt>
          <cx:pt idx="11845">8.6999999999999993</cx:pt>
          <cx:pt idx="11846">4.5</cx:pt>
          <cx:pt idx="11847">7.2000000000000002</cx:pt>
          <cx:pt idx="11848">6.7000000000000002</cx:pt>
          <cx:pt idx="11849">6.5</cx:pt>
          <cx:pt idx="11850">6.5</cx:pt>
          <cx:pt idx="11851">7.7999999999999998</cx:pt>
          <cx:pt idx="11852">7.5999999999999996</cx:pt>
          <cx:pt idx="11853">5.7999999999999998</cx:pt>
          <cx:pt idx="11854">5.4000000000000004</cx:pt>
          <cx:pt idx="11855">7.0999999999999996</cx:pt>
          <cx:pt idx="11856">6.7000000000000002</cx:pt>
          <cx:pt idx="11857">7</cx:pt>
          <cx:pt idx="11858">7.5999999999999996</cx:pt>
          <cx:pt idx="11859">6.4000000000000004</cx:pt>
          <cx:pt idx="11860">4.4000000000000004</cx:pt>
          <cx:pt idx="11861">7.5999999999999996</cx:pt>
          <cx:pt idx="11862">8.5999999999999996</cx:pt>
          <cx:pt idx="11863">6.2999999999999998</cx:pt>
          <cx:pt idx="11864">6.5999999999999996</cx:pt>
          <cx:pt idx="11865">6.9000000000000004</cx:pt>
          <cx:pt idx="11866">7.7999999999999998</cx:pt>
          <cx:pt idx="11867">7.2999999999999998</cx:pt>
          <cx:pt idx="11868">6.0999999999999996</cx:pt>
          <cx:pt idx="11869">7.4000000000000004</cx:pt>
          <cx:pt idx="11870">5.5999999999999996</cx:pt>
          <cx:pt idx="11871">8.3000000000000007</cx:pt>
          <cx:pt idx="11872">5.4000000000000004</cx:pt>
          <cx:pt idx="11873">6.5</cx:pt>
          <cx:pt idx="11874">5.5999999999999996</cx:pt>
          <cx:pt idx="11875">7.7000000000000002</cx:pt>
          <cx:pt idx="11876">5</cx:pt>
          <cx:pt idx="11877">6.4000000000000004</cx:pt>
          <cx:pt idx="11878">7</cx:pt>
          <cx:pt idx="11879">6.4000000000000004</cx:pt>
          <cx:pt idx="11880">7.2999999999999998</cx:pt>
          <cx:pt idx="11881">6.2999999999999998</cx:pt>
          <cx:pt idx="11882">7</cx:pt>
          <cx:pt idx="11883">7.2000000000000002</cx:pt>
          <cx:pt idx="11884">7.7000000000000002</cx:pt>
          <cx:pt idx="11885">6.2999999999999998</cx:pt>
          <cx:pt idx="11886">5.7999999999999998</cx:pt>
          <cx:pt idx="11887">6.2999999999999998</cx:pt>
          <cx:pt idx="11888">6.9000000000000004</cx:pt>
          <cx:pt idx="11889">6.7999999999999998</cx:pt>
          <cx:pt idx="11890">7.5</cx:pt>
          <cx:pt idx="11891">7.2000000000000002</cx:pt>
          <cx:pt idx="11892">5.7000000000000002</cx:pt>
          <cx:pt idx="11893">6.5999999999999996</cx:pt>
          <cx:pt idx="11894">6.9000000000000004</cx:pt>
          <cx:pt idx="11895">6.9000000000000004</cx:pt>
          <cx:pt idx="11896">7.7000000000000002</cx:pt>
          <cx:pt idx="11897">9</cx:pt>
          <cx:pt idx="11898">6.0999999999999996</cx:pt>
          <cx:pt idx="11899">7.5999999999999996</cx:pt>
          <cx:pt idx="11900">6.9000000000000004</cx:pt>
          <cx:pt idx="11901">8.1999999999999993</cx:pt>
          <cx:pt idx="11902">6.5</cx:pt>
          <cx:pt idx="11903">6.5</cx:pt>
          <cx:pt idx="11904">6.2999999999999998</cx:pt>
          <cx:pt idx="11905">7</cx:pt>
          <cx:pt idx="11906">7.7000000000000002</cx:pt>
          <cx:pt idx="11907">7.9000000000000004</cx:pt>
          <cx:pt idx="11908">6.7999999999999998</cx:pt>
          <cx:pt idx="11909">5.5999999999999996</cx:pt>
          <cx:pt idx="11910">6.7000000000000002</cx:pt>
          <cx:pt idx="11911">7.5999999999999996</cx:pt>
          <cx:pt idx="11912">6.7999999999999998</cx:pt>
          <cx:pt idx="11913">7.5</cx:pt>
          <cx:pt idx="11914">6.7000000000000002</cx:pt>
          <cx:pt idx="11915">6.9000000000000004</cx:pt>
          <cx:pt idx="11916">7.0999999999999996</cx:pt>
          <cx:pt idx="11917">5.2999999999999998</cx:pt>
          <cx:pt idx="11918">7.9000000000000004</cx:pt>
          <cx:pt idx="11919">7.2999999999999998</cx:pt>
          <cx:pt idx="11920">7.7000000000000002</cx:pt>
          <cx:pt idx="11921">8.1999999999999993</cx:pt>
          <cx:pt idx="11922">5.4000000000000004</cx:pt>
          <cx:pt idx="11923">5.9000000000000004</cx:pt>
          <cx:pt idx="11924">7.0999999999999996</cx:pt>
          <cx:pt idx="11925">6.2999999999999998</cx:pt>
          <cx:pt idx="11926">7.4000000000000004</cx:pt>
          <cx:pt idx="11927">8.1999999999999993</cx:pt>
          <cx:pt idx="11928">5.5999999999999996</cx:pt>
          <cx:pt idx="11929">6.5</cx:pt>
          <cx:pt idx="11930">8.5</cx:pt>
          <cx:pt idx="11931">6.5</cx:pt>
          <cx:pt idx="11932">7.5</cx:pt>
          <cx:pt idx="11933">7.2999999999999998</cx:pt>
          <cx:pt idx="11934">8.1999999999999993</cx:pt>
          <cx:pt idx="11935">7.0999999999999996</cx:pt>
          <cx:pt idx="11936">7.4000000000000004</cx:pt>
          <cx:pt idx="11937">8.1999999999999993</cx:pt>
          <cx:pt idx="11938">8.5999999999999996</cx:pt>
          <cx:pt idx="11939">7.5</cx:pt>
          <cx:pt idx="11940">8.5999999999999996</cx:pt>
          <cx:pt idx="11941">7</cx:pt>
          <cx:pt idx="11942">6.2000000000000002</cx:pt>
          <cx:pt idx="11943">8.5999999999999996</cx:pt>
          <cx:pt idx="11944">8.5999999999999996</cx:pt>
          <cx:pt idx="11945">7.2000000000000002</cx:pt>
          <cx:pt idx="11946">7.2000000000000002</cx:pt>
          <cx:pt idx="11947">7.4000000000000004</cx:pt>
          <cx:pt idx="11948">8.9000000000000004</cx:pt>
          <cx:pt idx="11949">6.5999999999999996</cx:pt>
          <cx:pt idx="11950">6.5</cx:pt>
          <cx:pt idx="11951">8.6999999999999993</cx:pt>
          <cx:pt idx="11952">6.5999999999999996</cx:pt>
          <cx:pt idx="11953">5.7999999999999998</cx:pt>
          <cx:pt idx="11954">8</cx:pt>
          <cx:pt idx="11955">6.7000000000000002</cx:pt>
          <cx:pt idx="11956">5.9000000000000004</cx:pt>
          <cx:pt idx="11957">7.2999999999999998</cx:pt>
          <cx:pt idx="11958">6.2999999999999998</cx:pt>
          <cx:pt idx="11959">7.2999999999999998</cx:pt>
          <cx:pt idx="11960">7.7000000000000002</cx:pt>
          <cx:pt idx="11961">6.9000000000000004</cx:pt>
          <cx:pt idx="11962">7.4000000000000004</cx:pt>
          <cx:pt idx="11963">5.4000000000000004</cx:pt>
          <cx:pt idx="11964">5.5999999999999996</cx:pt>
          <cx:pt idx="11965">7.7999999999999998</cx:pt>
          <cx:pt idx="11966">5.7999999999999998</cx:pt>
          <cx:pt idx="11967">7.7000000000000002</cx:pt>
          <cx:pt idx="11968">6.0999999999999996</cx:pt>
          <cx:pt idx="11969">5.5</cx:pt>
          <cx:pt idx="11970">7.4000000000000004</cx:pt>
          <cx:pt idx="11971">6.2000000000000002</cx:pt>
          <cx:pt idx="11972">7.5</cx:pt>
          <cx:pt idx="11973">6.5</cx:pt>
          <cx:pt idx="11974">8.0999999999999996</cx:pt>
          <cx:pt idx="11975">7.5</cx:pt>
          <cx:pt idx="11976">6.2999999999999998</cx:pt>
          <cx:pt idx="11977">7.2000000000000002</cx:pt>
          <cx:pt idx="11978">7.2000000000000002</cx:pt>
          <cx:pt idx="11979">5</cx:pt>
          <cx:pt idx="11980">6.4000000000000004</cx:pt>
          <cx:pt idx="11981">6.0999999999999996</cx:pt>
          <cx:pt idx="11982">7.7000000000000002</cx:pt>
          <cx:pt idx="11983">8</cx:pt>
          <cx:pt idx="11984">7.9000000000000004</cx:pt>
          <cx:pt idx="11985">8.5999999999999996</cx:pt>
          <cx:pt idx="11986">7.0999999999999996</cx:pt>
          <cx:pt idx="11987">7.5999999999999996</cx:pt>
          <cx:pt idx="11988">7</cx:pt>
          <cx:pt idx="11989">5.5999999999999996</cx:pt>
          <cx:pt idx="11990">6.7999999999999998</cx:pt>
          <cx:pt idx="11991">7.2999999999999998</cx:pt>
          <cx:pt idx="11992">8.1999999999999993</cx:pt>
          <cx:pt idx="11993">7.4000000000000004</cx:pt>
          <cx:pt idx="11994">6.7999999999999998</cx:pt>
          <cx:pt idx="11995">7</cx:pt>
          <cx:pt idx="11996">7.0999999999999996</cx:pt>
          <cx:pt idx="11997">6.5999999999999996</cx:pt>
          <cx:pt idx="11998">6.9000000000000004</cx:pt>
          <cx:pt idx="11999">8.5</cx:pt>
          <cx:pt idx="12000">5.7999999999999998</cx:pt>
          <cx:pt idx="12001">6.2999999999999998</cx:pt>
          <cx:pt idx="12002">6.2999999999999998</cx:pt>
          <cx:pt idx="12003">6.7000000000000002</cx:pt>
          <cx:pt idx="12004">6.2999999999999998</cx:pt>
          <cx:pt idx="12005">7.5999999999999996</cx:pt>
          <cx:pt idx="12006">8</cx:pt>
          <cx:pt idx="12007">7.5999999999999996</cx:pt>
          <cx:pt idx="12008">6.5999999999999996</cx:pt>
          <cx:pt idx="12009">6.4000000000000004</cx:pt>
          <cx:pt idx="12010">7.7999999999999998</cx:pt>
          <cx:pt idx="12011">4</cx:pt>
          <cx:pt idx="12012">7.2000000000000002</cx:pt>
          <cx:pt idx="12013">5.2000000000000002</cx:pt>
          <cx:pt idx="12014">6.7999999999999998</cx:pt>
          <cx:pt idx="12015">5.7999999999999998</cx:pt>
          <cx:pt idx="12016">7.2000000000000002</cx:pt>
          <cx:pt idx="12017">8.5</cx:pt>
          <cx:pt idx="12018">7.7999999999999998</cx:pt>
          <cx:pt idx="12019">7</cx:pt>
          <cx:pt idx="12020">6.0999999999999996</cx:pt>
          <cx:pt idx="12021">7.7999999999999998</cx:pt>
          <cx:pt idx="12022">7.7999999999999998</cx:pt>
          <cx:pt idx="12023">6.7999999999999998</cx:pt>
          <cx:pt idx="12024">7.9000000000000004</cx:pt>
          <cx:pt idx="12025">7.7000000000000002</cx:pt>
          <cx:pt idx="12026">6.2000000000000002</cx:pt>
          <cx:pt idx="12027">7.5999999999999996</cx:pt>
          <cx:pt idx="12028">7.7999999999999998</cx:pt>
          <cx:pt idx="12029">8.1999999999999993</cx:pt>
          <cx:pt idx="12030">7.2999999999999998</cx:pt>
          <cx:pt idx="12031">7.7999999999999998</cx:pt>
          <cx:pt idx="12032">7.2000000000000002</cx:pt>
          <cx:pt idx="12033">7.5999999999999996</cx:pt>
          <cx:pt idx="12034">4.9000000000000004</cx:pt>
          <cx:pt idx="12035">8.4000000000000004</cx:pt>
          <cx:pt idx="12036">6.2999999999999998</cx:pt>
          <cx:pt idx="12037">7.4000000000000004</cx:pt>
          <cx:pt idx="12038">6.2999999999999998</cx:pt>
          <cx:pt idx="12039">5.7000000000000002</cx:pt>
          <cx:pt idx="12040">6.7000000000000002</cx:pt>
          <cx:pt idx="12041">7.2999999999999998</cx:pt>
          <cx:pt idx="12042">8.0999999999999996</cx:pt>
          <cx:pt idx="12043">6.5999999999999996</cx:pt>
          <cx:pt idx="12044">8.0999999999999996</cx:pt>
          <cx:pt idx="12045">7.2000000000000002</cx:pt>
          <cx:pt idx="12046">5.9000000000000004</cx:pt>
          <cx:pt idx="12047">8.5999999999999996</cx:pt>
          <cx:pt idx="12048">7.2999999999999998</cx:pt>
          <cx:pt idx="12049">6.5</cx:pt>
          <cx:pt idx="12050">6.5</cx:pt>
          <cx:pt idx="12051">6.7999999999999998</cx:pt>
          <cx:pt idx="12052">6.5</cx:pt>
          <cx:pt idx="12053">7.0999999999999996</cx:pt>
          <cx:pt idx="12054">6.0999999999999996</cx:pt>
          <cx:pt idx="12055">4.5999999999999996</cx:pt>
          <cx:pt idx="12056">6.7999999999999998</cx:pt>
          <cx:pt idx="12057">7.5999999999999996</cx:pt>
          <cx:pt idx="12058">6.5999999999999996</cx:pt>
          <cx:pt idx="12059">7.4000000000000004</cx:pt>
          <cx:pt idx="12060">7</cx:pt>
          <cx:pt idx="12061">5.2999999999999998</cx:pt>
          <cx:pt idx="12062">7.2000000000000002</cx:pt>
          <cx:pt idx="12063">6.2000000000000002</cx:pt>
          <cx:pt idx="12064">6.9000000000000004</cx:pt>
          <cx:pt idx="12065">8.5999999999999996</cx:pt>
          <cx:pt idx="12066">8.5</cx:pt>
          <cx:pt idx="12067">8.5999999999999996</cx:pt>
          <cx:pt idx="12068">6.5999999999999996</cx:pt>
          <cx:pt idx="12069">4.7999999999999998</cx:pt>
          <cx:pt idx="12070">6</cx:pt>
          <cx:pt idx="12071">8.1999999999999993</cx:pt>
          <cx:pt idx="12072">7.5999999999999996</cx:pt>
          <cx:pt idx="12073">7.2999999999999998</cx:pt>
          <cx:pt idx="12074">8.5</cx:pt>
          <cx:pt idx="12075">5.7999999999999998</cx:pt>
          <cx:pt idx="12076">5.5</cx:pt>
          <cx:pt idx="12077">8.4000000000000004</cx:pt>
          <cx:pt idx="12078">5.5999999999999996</cx:pt>
          <cx:pt idx="12079">5</cx:pt>
          <cx:pt idx="12080">6.4000000000000004</cx:pt>
          <cx:pt idx="12081">6.5</cx:pt>
          <cx:pt idx="12082">7.0999999999999996</cx:pt>
          <cx:pt idx="12083">7.2000000000000002</cx:pt>
          <cx:pt idx="12084">6.5</cx:pt>
          <cx:pt idx="12085">8.0999999999999996</cx:pt>
          <cx:pt idx="12086">9.5999999999999996</cx:pt>
          <cx:pt idx="12087">6.2000000000000002</cx:pt>
          <cx:pt idx="12088">6.2000000000000002</cx:pt>
          <cx:pt idx="12089">7.7999999999999998</cx:pt>
          <cx:pt idx="12090">6.2999999999999998</cx:pt>
          <cx:pt idx="12091">6</cx:pt>
          <cx:pt idx="12092">5.9000000000000004</cx:pt>
          <cx:pt idx="12093">7.5999999999999996</cx:pt>
          <cx:pt idx="12094">5.9000000000000004</cx:pt>
          <cx:pt idx="12095">7.0999999999999996</cx:pt>
          <cx:pt idx="12096">7.4000000000000004</cx:pt>
          <cx:pt idx="12097">7.2999999999999998</cx:pt>
          <cx:pt idx="12098">6.5999999999999996</cx:pt>
          <cx:pt idx="12099">7.7999999999999998</cx:pt>
          <cx:pt idx="12100">6.4000000000000004</cx:pt>
          <cx:pt idx="12101">7.2999999999999998</cx:pt>
          <cx:pt idx="12102">8.5</cx:pt>
          <cx:pt idx="12103">7</cx:pt>
          <cx:pt idx="12104">7.2999999999999998</cx:pt>
          <cx:pt idx="12105">6.2999999999999998</cx:pt>
          <cx:pt idx="12106">6.2000000000000002</cx:pt>
          <cx:pt idx="12107">7.2000000000000002</cx:pt>
          <cx:pt idx="12108">6.2000000000000002</cx:pt>
          <cx:pt idx="12109">6.7999999999999998</cx:pt>
          <cx:pt idx="12110">6.4000000000000004</cx:pt>
          <cx:pt idx="12111">7</cx:pt>
          <cx:pt idx="12112">7.5999999999999996</cx:pt>
          <cx:pt idx="12113">6.5</cx:pt>
          <cx:pt idx="12114">5.7999999999999998</cx:pt>
          <cx:pt idx="12115">7.5</cx:pt>
          <cx:pt idx="12116">7.7000000000000002</cx:pt>
          <cx:pt idx="12117">7.2000000000000002</cx:pt>
          <cx:pt idx="12118">7.4000000000000004</cx:pt>
          <cx:pt idx="12119">7.2000000000000002</cx:pt>
          <cx:pt idx="12120">8.0999999999999996</cx:pt>
          <cx:pt idx="12121">6.2000000000000002</cx:pt>
          <cx:pt idx="12122">7.5</cx:pt>
          <cx:pt idx="12123">5.9000000000000004</cx:pt>
          <cx:pt idx="12124">5.2000000000000002</cx:pt>
          <cx:pt idx="12125">6.9000000000000004</cx:pt>
          <cx:pt idx="12126">7.2999999999999998</cx:pt>
          <cx:pt idx="12127">5.4000000000000004</cx:pt>
          <cx:pt idx="12128">7.5</cx:pt>
          <cx:pt idx="12129">7.4000000000000004</cx:pt>
          <cx:pt idx="12130">6.4000000000000004</cx:pt>
          <cx:pt idx="12131">7.2999999999999998</cx:pt>
          <cx:pt idx="12132">7.0999999999999996</cx:pt>
          <cx:pt idx="12133">7.7000000000000002</cx:pt>
          <cx:pt idx="12134">6.7000000000000002</cx:pt>
          <cx:pt idx="12135">7.5</cx:pt>
          <cx:pt idx="12136">7.0999999999999996</cx:pt>
          <cx:pt idx="12137">7.0999999999999996</cx:pt>
          <cx:pt idx="12138">5.4000000000000004</cx:pt>
          <cx:pt idx="12139">8.3000000000000007</cx:pt>
          <cx:pt idx="12140">4.4000000000000004</cx:pt>
          <cx:pt idx="12141">6.7000000000000002</cx:pt>
          <cx:pt idx="12142">6.5</cx:pt>
          <cx:pt idx="12143">8.5999999999999996</cx:pt>
          <cx:pt idx="12144">6.2999999999999998</cx:pt>
          <cx:pt idx="12145">5.7999999999999998</cx:pt>
          <cx:pt idx="12146">6.7000000000000002</cx:pt>
          <cx:pt idx="12147">7.0999999999999996</cx:pt>
          <cx:pt idx="12148">7.4000000000000004</cx:pt>
          <cx:pt idx="12149">8.0999999999999996</cx:pt>
          <cx:pt idx="12150">7</cx:pt>
          <cx:pt idx="12151">6.7999999999999998</cx:pt>
          <cx:pt idx="12152">6.9000000000000004</cx:pt>
          <cx:pt idx="12153">7</cx:pt>
          <cx:pt idx="12154">5.7000000000000002</cx:pt>
          <cx:pt idx="12155">7.2000000000000002</cx:pt>
          <cx:pt idx="12156">6.7000000000000002</cx:pt>
          <cx:pt idx="12157">6.0999999999999996</cx:pt>
          <cx:pt idx="12158">5.2999999999999998</cx:pt>
          <cx:pt idx="12159">5.4000000000000004</cx:pt>
          <cx:pt idx="12160">7.2000000000000002</cx:pt>
          <cx:pt idx="12161">7.5</cx:pt>
          <cx:pt idx="12162">7.2000000000000002</cx:pt>
          <cx:pt idx="12163">7.4000000000000004</cx:pt>
          <cx:pt idx="12164">7.2000000000000002</cx:pt>
          <cx:pt idx="12165">8.0999999999999996</cx:pt>
          <cx:pt idx="12166">7.5</cx:pt>
          <cx:pt idx="12167">7.2999999999999998</cx:pt>
          <cx:pt idx="12168">6.0999999999999996</cx:pt>
          <cx:pt idx="12169">5.7000000000000002</cx:pt>
          <cx:pt idx="12170">6.4000000000000004</cx:pt>
          <cx:pt idx="12171">6.0999999999999996</cx:pt>
          <cx:pt idx="12172">6.0999999999999996</cx:pt>
          <cx:pt idx="12173">7.2999999999999998</cx:pt>
          <cx:pt idx="12174">7.2999999999999998</cx:pt>
          <cx:pt idx="12175">7.7999999999999998</cx:pt>
          <cx:pt idx="12176">7.7999999999999998</cx:pt>
          <cx:pt idx="12177">5.7999999999999998</cx:pt>
          <cx:pt idx="12178">6.2000000000000002</cx:pt>
          <cx:pt idx="12179">5.4000000000000004</cx:pt>
          <cx:pt idx="12180">7.7999999999999998</cx:pt>
          <cx:pt idx="12181">5.5</cx:pt>
          <cx:pt idx="12182">7.0999999999999996</cx:pt>
          <cx:pt idx="12183">3.1000000000000001</cx:pt>
          <cx:pt idx="12184">7.5</cx:pt>
          <cx:pt idx="12185">6.4000000000000004</cx:pt>
          <cx:pt idx="12186">5.5999999999999996</cx:pt>
          <cx:pt idx="12187">6.7000000000000002</cx:pt>
          <cx:pt idx="12188">7</cx:pt>
          <cx:pt idx="12189">5.9000000000000004</cx:pt>
          <cx:pt idx="12190">6.7000000000000002</cx:pt>
          <cx:pt idx="12191">6.5999999999999996</cx:pt>
          <cx:pt idx="12192">6.2999999999999998</cx:pt>
          <cx:pt idx="12193">6.2999999999999998</cx:pt>
          <cx:pt idx="12194">9</cx:pt>
          <cx:pt idx="12195">7.4000000000000004</cx:pt>
          <cx:pt idx="12196">7.5999999999999996</cx:pt>
          <cx:pt idx="12197">6.2999999999999998</cx:pt>
          <cx:pt idx="12198">7.2000000000000002</cx:pt>
          <cx:pt idx="12199">7.5</cx:pt>
          <cx:pt idx="12200">7.2999999999999998</cx:pt>
          <cx:pt idx="12201">6.5</cx:pt>
          <cx:pt idx="12202">5.4000000000000004</cx:pt>
          <cx:pt idx="12203">7.5</cx:pt>
          <cx:pt idx="12204">6.7999999999999998</cx:pt>
          <cx:pt idx="12205">7.5999999999999996</cx:pt>
          <cx:pt idx="12206">7.2000000000000002</cx:pt>
          <cx:pt idx="12207">6.9000000000000004</cx:pt>
          <cx:pt idx="12208">8</cx:pt>
          <cx:pt idx="12209">7.4000000000000004</cx:pt>
          <cx:pt idx="12210">7.9000000000000004</cx:pt>
          <cx:pt idx="12211">6.9000000000000004</cx:pt>
          <cx:pt idx="12212">7.5999999999999996</cx:pt>
          <cx:pt idx="12213">7.2999999999999998</cx:pt>
          <cx:pt idx="12214">6.7000000000000002</cx:pt>
          <cx:pt idx="12215">7.7999999999999998</cx:pt>
          <cx:pt idx="12216">8.0999999999999996</cx:pt>
          <cx:pt idx="12217">7.4000000000000004</cx:pt>
          <cx:pt idx="12218">9.1999999999999993</cx:pt>
          <cx:pt idx="12219">8.1999999999999993</cx:pt>
          <cx:pt idx="12220">7.7000000000000002</cx:pt>
          <cx:pt idx="12221">7.7000000000000002</cx:pt>
          <cx:pt idx="12222">6.7999999999999998</cx:pt>
          <cx:pt idx="12223">4.4000000000000004</cx:pt>
          <cx:pt idx="12224">6.0999999999999996</cx:pt>
          <cx:pt idx="12225">6.7000000000000002</cx:pt>
          <cx:pt idx="12226">6.7999999999999998</cx:pt>
          <cx:pt idx="12227">8.5999999999999996</cx:pt>
          <cx:pt idx="12228">8.1999999999999993</cx:pt>
          <cx:pt idx="12229">6.7999999999999998</cx:pt>
          <cx:pt idx="12230">8.4000000000000004</cx:pt>
          <cx:pt idx="12231">5</cx:pt>
          <cx:pt idx="12232">7.0999999999999996</cx:pt>
          <cx:pt idx="12233">9.0999999999999996</cx:pt>
          <cx:pt idx="12234">6.5</cx:pt>
          <cx:pt idx="12235">7.7000000000000002</cx:pt>
          <cx:pt idx="12236">7.9000000000000004</cx:pt>
          <cx:pt idx="12237">8.5</cx:pt>
          <cx:pt idx="12238">7.2999999999999998</cx:pt>
          <cx:pt idx="12239">5</cx:pt>
          <cx:pt idx="12240">7.7999999999999998</cx:pt>
          <cx:pt idx="12241">7</cx:pt>
          <cx:pt idx="12242">7.9000000000000004</cx:pt>
          <cx:pt idx="12243">8.4000000000000004</cx:pt>
          <cx:pt idx="12244">8.3000000000000007</cx:pt>
          <cx:pt idx="12245">7.7000000000000002</cx:pt>
          <cx:pt idx="12246">8.1999999999999993</cx:pt>
          <cx:pt idx="12247">6.9000000000000004</cx:pt>
          <cx:pt idx="12248">7.4000000000000004</cx:pt>
          <cx:pt idx="12249">7.2000000000000002</cx:pt>
          <cx:pt idx="12250">6.2000000000000002</cx:pt>
          <cx:pt idx="12251">5.2999999999999998</cx:pt>
          <cx:pt idx="12252">5.9000000000000004</cx:pt>
          <cx:pt idx="12253">4.7999999999999998</cx:pt>
          <cx:pt idx="12254">6.9000000000000004</cx:pt>
          <cx:pt idx="12255">6.4000000000000004</cx:pt>
          <cx:pt idx="12256">6.4000000000000004</cx:pt>
          <cx:pt idx="12257">7.5</cx:pt>
          <cx:pt idx="12258">6.5999999999999996</cx:pt>
          <cx:pt idx="12259">6.4000000000000004</cx:pt>
          <cx:pt idx="12260">7</cx:pt>
          <cx:pt idx="12261">7.2000000000000002</cx:pt>
          <cx:pt idx="12262">8.5999999999999996</cx:pt>
          <cx:pt idx="12263">5.9000000000000004</cx:pt>
          <cx:pt idx="12264">7.2000000000000002</cx:pt>
          <cx:pt idx="12265">7.7000000000000002</cx:pt>
          <cx:pt idx="12266">7.9000000000000004</cx:pt>
          <cx:pt idx="12267">5.5999999999999996</cx:pt>
          <cx:pt idx="12268">6.2000000000000002</cx:pt>
          <cx:pt idx="12269">7.2999999999999998</cx:pt>
          <cx:pt idx="12270">7.7000000000000002</cx:pt>
          <cx:pt idx="12271">5.5999999999999996</cx:pt>
          <cx:pt idx="12272">7.0999999999999996</cx:pt>
          <cx:pt idx="12273">7.4000000000000004</cx:pt>
          <cx:pt idx="12274">6.4000000000000004</cx:pt>
          <cx:pt idx="12275">7.2000000000000002</cx:pt>
          <cx:pt idx="12276">5.4000000000000004</cx:pt>
          <cx:pt idx="12277">7.0999999999999996</cx:pt>
          <cx:pt idx="12278">7.7999999999999998</cx:pt>
          <cx:pt idx="12279">7.0999999999999996</cx:pt>
          <cx:pt idx="12280">8.9000000000000004</cx:pt>
          <cx:pt idx="12281">8.5</cx:pt>
          <cx:pt idx="12282">7.4000000000000004</cx:pt>
          <cx:pt idx="12283">7.5999999999999996</cx:pt>
          <cx:pt idx="12284">8.5</cx:pt>
          <cx:pt idx="12285">8</cx:pt>
          <cx:pt idx="12286">8.5</cx:pt>
          <cx:pt idx="12287">6.0999999999999996</cx:pt>
          <cx:pt idx="12288">6.5999999999999996</cx:pt>
          <cx:pt idx="12289">6.2999999999999998</cx:pt>
          <cx:pt idx="12290">6.5</cx:pt>
          <cx:pt idx="12291">7.5999999999999996</cx:pt>
          <cx:pt idx="12292">8.0999999999999996</cx:pt>
          <cx:pt idx="12293">8.5999999999999996</cx:pt>
          <cx:pt idx="12294">8.1999999999999993</cx:pt>
          <cx:pt idx="12295">7.2999999999999998</cx:pt>
          <cx:pt idx="12296">7.7999999999999998</cx:pt>
          <cx:pt idx="12297">7</cx:pt>
          <cx:pt idx="12298">7.7999999999999998</cx:pt>
          <cx:pt idx="12299">6.7000000000000002</cx:pt>
          <cx:pt idx="12300">7.2999999999999998</cx:pt>
          <cx:pt idx="12301">8.1999999999999993</cx:pt>
          <cx:pt idx="12302">6.7000000000000002</cx:pt>
          <cx:pt idx="12303">7.7999999999999998</cx:pt>
          <cx:pt idx="12304">6</cx:pt>
          <cx:pt idx="12305">7.5999999999999996</cx:pt>
          <cx:pt idx="12306">5.2000000000000002</cx:pt>
          <cx:pt idx="12307">7.2000000000000002</cx:pt>
          <cx:pt idx="12308">4.7999999999999998</cx:pt>
          <cx:pt idx="12309">6.5999999999999996</cx:pt>
          <cx:pt idx="12310">6.0999999999999996</cx:pt>
          <cx:pt idx="12311">5.2000000000000002</cx:pt>
          <cx:pt idx="12312">7.2000000000000002</cx:pt>
          <cx:pt idx="12313">7.0999999999999996</cx:pt>
          <cx:pt idx="12314">8.0999999999999996</cx:pt>
          <cx:pt idx="12315">6.5</cx:pt>
          <cx:pt idx="12316">7.5999999999999996</cx:pt>
          <cx:pt idx="12317">6.9000000000000004</cx:pt>
          <cx:pt idx="12318">5.5999999999999996</cx:pt>
          <cx:pt idx="12319">8.5999999999999996</cx:pt>
          <cx:pt idx="12320">8</cx:pt>
          <cx:pt idx="12321">6.7999999999999998</cx:pt>
          <cx:pt idx="12322">6.9000000000000004</cx:pt>
          <cx:pt idx="12323">6.7999999999999998</cx:pt>
          <cx:pt idx="12324">6.5</cx:pt>
          <cx:pt idx="12325">7.4000000000000004</cx:pt>
          <cx:pt idx="12326">6.2000000000000002</cx:pt>
          <cx:pt idx="12327">7.7000000000000002</cx:pt>
          <cx:pt idx="12328">6.5</cx:pt>
          <cx:pt idx="12329">7.2999999999999998</cx:pt>
          <cx:pt idx="12330">5.5</cx:pt>
          <cx:pt idx="12331">5.5</cx:pt>
          <cx:pt idx="12332">8.1999999999999993</cx:pt>
          <cx:pt idx="12333">7.7999999999999998</cx:pt>
          <cx:pt idx="12334">8</cx:pt>
          <cx:pt idx="12335">6.5999999999999996</cx:pt>
          <cx:pt idx="12336">5.7999999999999998</cx:pt>
          <cx:pt idx="12337">5.5</cx:pt>
          <cx:pt idx="12338">8.4000000000000004</cx:pt>
          <cx:pt idx="12339">7.9000000000000004</cx:pt>
          <cx:pt idx="12340">6.2000000000000002</cx:pt>
          <cx:pt idx="12341">7.7999999999999998</cx:pt>
          <cx:pt idx="12342">7.0999999999999996</cx:pt>
          <cx:pt idx="12343">6.2000000000000002</cx:pt>
          <cx:pt idx="12344">6.5</cx:pt>
          <cx:pt idx="12345">7.0999999999999996</cx:pt>
          <cx:pt idx="12346">6</cx:pt>
          <cx:pt idx="12347">7.7000000000000002</cx:pt>
          <cx:pt idx="12348">7.5</cx:pt>
          <cx:pt idx="12349">6.7000000000000002</cx:pt>
          <cx:pt idx="12350">9.0999999999999996</cx:pt>
          <cx:pt idx="12351">7.4000000000000004</cx:pt>
          <cx:pt idx="12352">8</cx:pt>
          <cx:pt idx="12353">8.3000000000000007</cx:pt>
          <cx:pt idx="12354">3.6000000000000001</cx:pt>
          <cx:pt idx="12355">7.9000000000000004</cx:pt>
          <cx:pt idx="12356">8.4000000000000004</cx:pt>
          <cx:pt idx="12357">7.4000000000000004</cx:pt>
          <cx:pt idx="12358">8.5999999999999996</cx:pt>
          <cx:pt idx="12359">7.0999999999999996</cx:pt>
          <cx:pt idx="12360">9</cx:pt>
          <cx:pt idx="12361">6.4000000000000004</cx:pt>
          <cx:pt idx="12362">3.7999999999999998</cx:pt>
          <cx:pt idx="12363">6.7000000000000002</cx:pt>
          <cx:pt idx="12364">5.7000000000000002</cx:pt>
          <cx:pt idx="12365">8.3000000000000007</cx:pt>
          <cx:pt idx="12366">6.7999999999999998</cx:pt>
          <cx:pt idx="12367">5.0999999999999996</cx:pt>
          <cx:pt idx="12368">6.7000000000000002</cx:pt>
          <cx:pt idx="12369">7.2999999999999998</cx:pt>
          <cx:pt idx="12370">8.1999999999999993</cx:pt>
          <cx:pt idx="12371">6.9000000000000004</cx:pt>
          <cx:pt idx="12372">7.9000000000000004</cx:pt>
          <cx:pt idx="12373">6.5999999999999996</cx:pt>
          <cx:pt idx="12374">8.1999999999999993</cx:pt>
          <cx:pt idx="12375">6</cx:pt>
          <cx:pt idx="12376">8</cx:pt>
          <cx:pt idx="12377">7.5</cx:pt>
          <cx:pt idx="12378">7.5</cx:pt>
          <cx:pt idx="12379">7.9000000000000004</cx:pt>
          <cx:pt idx="12380">7.7999999999999998</cx:pt>
          <cx:pt idx="12381">8.0999999999999996</cx:pt>
          <cx:pt idx="12382">7.2999999999999998</cx:pt>
          <cx:pt idx="12383">8.1999999999999993</cx:pt>
          <cx:pt idx="12384">6.2000000000000002</cx:pt>
          <cx:pt idx="12385">5.7999999999999998</cx:pt>
          <cx:pt idx="12386">7.2000000000000002</cx:pt>
          <cx:pt idx="12387">7.4000000000000004</cx:pt>
          <cx:pt idx="12388">8.5</cx:pt>
          <cx:pt idx="12389">5.7999999999999998</cx:pt>
          <cx:pt idx="12390">7.7000000000000002</cx:pt>
          <cx:pt idx="12391">8.1999999999999993</cx:pt>
          <cx:pt idx="12392">5.0999999999999996</cx:pt>
          <cx:pt idx="12393">7.0999999999999996</cx:pt>
          <cx:pt idx="12394">7.5</cx:pt>
          <cx:pt idx="12395">6.7000000000000002</cx:pt>
          <cx:pt idx="12396">6.9000000000000004</cx:pt>
          <cx:pt idx="12397">5.9000000000000004</cx:pt>
          <cx:pt idx="12398">6.4000000000000004</cx:pt>
          <cx:pt idx="12399">5.5</cx:pt>
          <cx:pt idx="12400">8.0999999999999996</cx:pt>
          <cx:pt idx="12401">8.0999999999999996</cx:pt>
          <cx:pt idx="12402">8.6999999999999993</cx:pt>
          <cx:pt idx="12403">6.0999999999999996</cx:pt>
          <cx:pt idx="12404">6.2999999999999998</cx:pt>
          <cx:pt idx="12405">6.2999999999999998</cx:pt>
          <cx:pt idx="12406">7.9000000000000004</cx:pt>
          <cx:pt idx="12407">8.5</cx:pt>
          <cx:pt idx="12408">8.5999999999999996</cx:pt>
          <cx:pt idx="12409">8.5</cx:pt>
          <cx:pt idx="12410">8.4000000000000004</cx:pt>
          <cx:pt idx="12411">8.3000000000000007</cx:pt>
          <cx:pt idx="12412">8.5</cx:pt>
          <cx:pt idx="12413">8.5</cx:pt>
          <cx:pt idx="12414">8.5</cx:pt>
          <cx:pt idx="12415">8.4000000000000004</cx:pt>
          <cx:pt idx="12416">8.4000000000000004</cx:pt>
          <cx:pt idx="12417">8.4000000000000004</cx:pt>
          <cx:pt idx="12418">8.5999999999999996</cx:pt>
          <cx:pt idx="12419">8.3000000000000007</cx:pt>
          <cx:pt idx="12420">8.4000000000000004</cx:pt>
          <cx:pt idx="12421">8.0999999999999996</cx:pt>
          <cx:pt idx="12422">8.4000000000000004</cx:pt>
          <cx:pt idx="12423">8.3000000000000007</cx:pt>
          <cx:pt idx="12424">8.6999999999999993</cx:pt>
          <cx:pt idx="12425">8.5</cx:pt>
          <cx:pt idx="12426">8.6999999999999993</cx:pt>
          <cx:pt idx="12427">8.3000000000000007</cx:pt>
          <cx:pt idx="12428">8.5</cx:pt>
          <cx:pt idx="12429">8.5999999999999996</cx:pt>
          <cx:pt idx="12430">8.5</cx:pt>
          <cx:pt idx="12431">7.7999999999999998</cx:pt>
          <cx:pt idx="12432">7.5999999999999996</cx:pt>
          <cx:pt idx="12433">8.0999999999999996</cx:pt>
          <cx:pt idx="12434">7</cx:pt>
          <cx:pt idx="12435">6.2999999999999998</cx:pt>
          <cx:pt idx="12436">6.5</cx:pt>
          <cx:pt idx="12437">7.4000000000000004</cx:pt>
          <cx:pt idx="12438">6.9000000000000004</cx:pt>
          <cx:pt idx="12439">6.5</cx:pt>
          <cx:pt idx="12440">6.4000000000000004</cx:pt>
          <cx:pt idx="12441">6.2999999999999998</cx:pt>
          <cx:pt idx="12442">7.2000000000000002</cx:pt>
          <cx:pt idx="12443">7.5999999999999996</cx:pt>
          <cx:pt idx="12444">6.4000000000000004</cx:pt>
          <cx:pt idx="12445">6.7999999999999998</cx:pt>
          <cx:pt idx="12446">7.5</cx:pt>
          <cx:pt idx="12447">5.0999999999999996</cx:pt>
          <cx:pt idx="12448">6.5</cx:pt>
          <cx:pt idx="12449">5.4000000000000004</cx:pt>
          <cx:pt idx="12450">7.9000000000000004</cx:pt>
          <cx:pt idx="12451">6.2000000000000002</cx:pt>
          <cx:pt idx="12452">5.5999999999999996</cx:pt>
          <cx:pt idx="12453">6.2999999999999998</cx:pt>
          <cx:pt idx="12454">6.7000000000000002</cx:pt>
          <cx:pt idx="12455">6.5</cx:pt>
          <cx:pt idx="12456">7.5</cx:pt>
          <cx:pt idx="12457">7</cx:pt>
          <cx:pt idx="12458">7.2000000000000002</cx:pt>
          <cx:pt idx="12459">3.7999999999999998</cx:pt>
          <cx:pt idx="12460">7.2000000000000002</cx:pt>
          <cx:pt idx="12461">7.2999999999999998</cx:pt>
          <cx:pt idx="12462">6.7000000000000002</cx:pt>
          <cx:pt idx="12463">6.9000000000000004</cx:pt>
          <cx:pt idx="12464">6.7999999999999998</cx:pt>
          <cx:pt idx="12465">7.0999999999999996</cx:pt>
          <cx:pt idx="12466">7.2999999999999998</cx:pt>
          <cx:pt idx="12467">7.7999999999999998</cx:pt>
          <cx:pt idx="12468">7.7000000000000002</cx:pt>
          <cx:pt idx="12469">8.3000000000000007</cx:pt>
          <cx:pt idx="12470">6.9000000000000004</cx:pt>
          <cx:pt idx="12471">8.5999999999999996</cx:pt>
          <cx:pt idx="12472">6.5</cx:pt>
          <cx:pt idx="12473">6.2999999999999998</cx:pt>
          <cx:pt idx="12474">7.5999999999999996</cx:pt>
          <cx:pt idx="12475">7.5</cx:pt>
          <cx:pt idx="12476">7.5</cx:pt>
          <cx:pt idx="12477">6.5999999999999996</cx:pt>
          <cx:pt idx="12478">6.5</cx:pt>
          <cx:pt idx="12479">8.0999999999999996</cx:pt>
          <cx:pt idx="12480">4.5</cx:pt>
          <cx:pt idx="12481">6.4000000000000004</cx:pt>
          <cx:pt idx="12482">7</cx:pt>
          <cx:pt idx="12483">7.7000000000000002</cx:pt>
          <cx:pt idx="12484">5.7000000000000002</cx:pt>
          <cx:pt idx="12485">6.2999999999999998</cx:pt>
          <cx:pt idx="12486">6.5999999999999996</cx:pt>
          <cx:pt idx="12487">7.2000000000000002</cx:pt>
          <cx:pt idx="12488">7.7000000000000002</cx:pt>
          <cx:pt idx="12489">6.0999999999999996</cx:pt>
          <cx:pt idx="12490">6.7999999999999998</cx:pt>
          <cx:pt idx="12491">7.7000000000000002</cx:pt>
          <cx:pt idx="12492">7.0999999999999996</cx:pt>
          <cx:pt idx="12493">6.0999999999999996</cx:pt>
          <cx:pt idx="12494">7.2999999999999998</cx:pt>
          <cx:pt idx="12495">6.9000000000000004</cx:pt>
          <cx:pt idx="12496">5.9000000000000004</cx:pt>
          <cx:pt idx="12497">5.2999999999999998</cx:pt>
          <cx:pt idx="12498">5.5</cx:pt>
          <cx:pt idx="12499">6.0999999999999996</cx:pt>
          <cx:pt idx="12500">7.7000000000000002</cx:pt>
          <cx:pt idx="12501">6.9000000000000004</cx:pt>
          <cx:pt idx="12502">7.2999999999999998</cx:pt>
          <cx:pt idx="12503">8.0999999999999996</cx:pt>
          <cx:pt idx="12504">5.5</cx:pt>
          <cx:pt idx="12505">6.9000000000000004</cx:pt>
          <cx:pt idx="12506">6.5</cx:pt>
          <cx:pt idx="12507">5.4000000000000004</cx:pt>
          <cx:pt idx="12508">7</cx:pt>
          <cx:pt idx="12509">6.5999999999999996</cx:pt>
          <cx:pt idx="12510">7.2999999999999998</cx:pt>
          <cx:pt idx="12511">9</cx:pt>
          <cx:pt idx="12512">7.4000000000000004</cx:pt>
          <cx:pt idx="12513">7.5</cx:pt>
          <cx:pt idx="12514">6.7000000000000002</cx:pt>
          <cx:pt idx="12515">6.5</cx:pt>
          <cx:pt idx="12516">6.0999999999999996</cx:pt>
          <cx:pt idx="12517">6.5</cx:pt>
          <cx:pt idx="12518">7.0999999999999996</cx:pt>
          <cx:pt idx="12519">8.4000000000000004</cx:pt>
          <cx:pt idx="12520">4.7000000000000002</cx:pt>
          <cx:pt idx="12521">6.0999999999999996</cx:pt>
          <cx:pt idx="12522">6.2999999999999998</cx:pt>
          <cx:pt idx="12523">6.0999999999999996</cx:pt>
          <cx:pt idx="12524">7.2999999999999998</cx:pt>
          <cx:pt idx="12525">7.2000000000000002</cx:pt>
          <cx:pt idx="12526">6.2999999999999998</cx:pt>
          <cx:pt idx="12527">6.7000000000000002</cx:pt>
          <cx:pt idx="12528">5.7999999999999998</cx:pt>
          <cx:pt idx="12529">6.9000000000000004</cx:pt>
          <cx:pt idx="12530">7.4000000000000004</cx:pt>
          <cx:pt idx="12531">8.5999999999999996</cx:pt>
          <cx:pt idx="12532">7</cx:pt>
          <cx:pt idx="12533">6.0999999999999996</cx:pt>
          <cx:pt idx="12534">8.6999999999999993</cx:pt>
          <cx:pt idx="12535">4.7999999999999998</cx:pt>
          <cx:pt idx="12536">8.4000000000000004</cx:pt>
          <cx:pt idx="12537">6.2000000000000002</cx:pt>
          <cx:pt idx="12538">6.7000000000000002</cx:pt>
          <cx:pt idx="12539">7.4000000000000004</cx:pt>
          <cx:pt idx="12540">7.5999999999999996</cx:pt>
          <cx:pt idx="12541">8.5999999999999996</cx:pt>
          <cx:pt idx="12542">7.5999999999999996</cx:pt>
          <cx:pt idx="12543">6.5999999999999996</cx:pt>
          <cx:pt idx="12544">8.0999999999999996</cx:pt>
          <cx:pt idx="12545">7</cx:pt>
          <cx:pt idx="12546">7.2999999999999998</cx:pt>
          <cx:pt idx="12547">7.0999999999999996</cx:pt>
          <cx:pt idx="12548">8.1999999999999993</cx:pt>
          <cx:pt idx="12549">7.4000000000000004</cx:pt>
          <cx:pt idx="12550">6.5</cx:pt>
          <cx:pt idx="12551">7.2999999999999998</cx:pt>
          <cx:pt idx="12552">7.7000000000000002</cx:pt>
          <cx:pt idx="12553">7.4000000000000004</cx:pt>
          <cx:pt idx="12554">7.7999999999999998</cx:pt>
          <cx:pt idx="12555">6.2000000000000002</cx:pt>
          <cx:pt idx="12556">5.9000000000000004</cx:pt>
          <cx:pt idx="12557">6.0999999999999996</cx:pt>
          <cx:pt idx="12558">5.7999999999999998</cx:pt>
          <cx:pt idx="12559">5.2999999999999998</cx:pt>
          <cx:pt idx="12560">6.5</cx:pt>
          <cx:pt idx="12561">7.0999999999999996</cx:pt>
          <cx:pt idx="12562">8.0999999999999996</cx:pt>
          <cx:pt idx="12563">7.5999999999999996</cx:pt>
          <cx:pt idx="12564">8.0999999999999996</cx:pt>
          <cx:pt idx="12565">7.2999999999999998</cx:pt>
          <cx:pt idx="12566">6.7000000000000002</cx:pt>
          <cx:pt idx="12567">6.5999999999999996</cx:pt>
          <cx:pt idx="12568">6.0999999999999996</cx:pt>
          <cx:pt idx="12569">5.4000000000000004</cx:pt>
          <cx:pt idx="12570">6.5</cx:pt>
          <cx:pt idx="12571">7</cx:pt>
          <cx:pt idx="12572">8.1999999999999993</cx:pt>
          <cx:pt idx="12573">6.7000000000000002</cx:pt>
          <cx:pt idx="12574">5.0999999999999996</cx:pt>
          <cx:pt idx="12575">5.7999999999999998</cx:pt>
          <cx:pt idx="12576">6</cx:pt>
          <cx:pt idx="12577">5.7999999999999998</cx:pt>
          <cx:pt idx="12578">5.5</cx:pt>
          <cx:pt idx="12579">6.9000000000000004</cx:pt>
          <cx:pt idx="12580">7.4000000000000004</cx:pt>
          <cx:pt idx="12581">6.7999999999999998</cx:pt>
          <cx:pt idx="12582">6.7999999999999998</cx:pt>
          <cx:pt idx="12583">7.7000000000000002</cx:pt>
          <cx:pt idx="12584">8</cx:pt>
          <cx:pt idx="12585">7.5</cx:pt>
          <cx:pt idx="12586">8.4000000000000004</cx:pt>
          <cx:pt idx="12587">7.7999999999999998</cx:pt>
          <cx:pt idx="12588">7.7999999999999998</cx:pt>
          <cx:pt idx="12589">6.5</cx:pt>
          <cx:pt idx="12590">7.4000000000000004</cx:pt>
          <cx:pt idx="12591">8.3000000000000007</cx:pt>
          <cx:pt idx="12592">7</cx:pt>
          <cx:pt idx="12593">6.2000000000000002</cx:pt>
          <cx:pt idx="12594">7.2000000000000002</cx:pt>
          <cx:pt idx="12595">7.5999999999999996</cx:pt>
          <cx:pt idx="12596">6.2999999999999998</cx:pt>
          <cx:pt idx="12597">6.7000000000000002</cx:pt>
          <cx:pt idx="12598">7.9000000000000004</cx:pt>
          <cx:pt idx="12599">6.7000000000000002</cx:pt>
          <cx:pt idx="12600">6.5</cx:pt>
          <cx:pt idx="12601">7</cx:pt>
          <cx:pt idx="12602">6.7999999999999998</cx:pt>
          <cx:pt idx="12603">7.7000000000000002</cx:pt>
          <cx:pt idx="12604">6.5</cx:pt>
          <cx:pt idx="12605">6.9000000000000004</cx:pt>
          <cx:pt idx="12606">7.5</cx:pt>
          <cx:pt idx="12607">6</cx:pt>
          <cx:pt idx="12608">4.0999999999999996</cx:pt>
          <cx:pt idx="12609">8.3000000000000007</cx:pt>
          <cx:pt idx="12610">6.5999999999999996</cx:pt>
          <cx:pt idx="12611">6.2000000000000002</cx:pt>
          <cx:pt idx="12612">7.7999999999999998</cx:pt>
          <cx:pt idx="12613">6.5999999999999996</cx:pt>
          <cx:pt idx="12614">5.2000000000000002</cx:pt>
          <cx:pt idx="12615">7.5</cx:pt>
          <cx:pt idx="12616">4.5999999999999996</cx:pt>
          <cx:pt idx="12617">7.2999999999999998</cx:pt>
          <cx:pt idx="12618">7.2000000000000002</cx:pt>
          <cx:pt idx="12619">6.9000000000000004</cx:pt>
          <cx:pt idx="12620">8.0999999999999996</cx:pt>
          <cx:pt idx="12621">7.0999999999999996</cx:pt>
          <cx:pt idx="12622">6.7000000000000002</cx:pt>
          <cx:pt idx="12623">8.3000000000000007</cx:pt>
          <cx:pt idx="12624">6.5</cx:pt>
          <cx:pt idx="12625">6.2000000000000002</cx:pt>
          <cx:pt idx="12626">7.4000000000000004</cx:pt>
          <cx:pt idx="12627">6.9000000000000004</cx:pt>
          <cx:pt idx="12628">8</cx:pt>
          <cx:pt idx="12629">7.2999999999999998</cx:pt>
          <cx:pt idx="12630">7.5</cx:pt>
          <cx:pt idx="12631">8.0999999999999996</cx:pt>
          <cx:pt idx="12632">8.1999999999999993</cx:pt>
          <cx:pt idx="12633">5.9000000000000004</cx:pt>
          <cx:pt idx="12634">9.0999999999999996</cx:pt>
          <cx:pt idx="12635">5.7999999999999998</cx:pt>
          <cx:pt idx="12636">6.2000000000000002</cx:pt>
          <cx:pt idx="12637">8.1999999999999993</cx:pt>
          <cx:pt idx="12638">6.2999999999999998</cx:pt>
          <cx:pt idx="12639">7.2000000000000002</cx:pt>
          <cx:pt idx="12640">7.5</cx:pt>
          <cx:pt idx="12641">7.5</cx:pt>
          <cx:pt idx="12642">6.4000000000000004</cx:pt>
          <cx:pt idx="12643">6.5</cx:pt>
          <cx:pt idx="12644">8</cx:pt>
          <cx:pt idx="12645">7</cx:pt>
          <cx:pt idx="12646">6.5999999999999996</cx:pt>
          <cx:pt idx="12647">7.4000000000000004</cx:pt>
          <cx:pt idx="12648">8.3000000000000007</cx:pt>
          <cx:pt idx="12649">8.4000000000000004</cx:pt>
          <cx:pt idx="12650">8.0999999999999996</cx:pt>
          <cx:pt idx="12651">8.8000000000000007</cx:pt>
          <cx:pt idx="12652">7.2000000000000002</cx:pt>
          <cx:pt idx="12653">5.7999999999999998</cx:pt>
          <cx:pt idx="12654">5.9000000000000004</cx:pt>
          <cx:pt idx="12655">6.7000000000000002</cx:pt>
          <cx:pt idx="12656">7.2999999999999998</cx:pt>
          <cx:pt idx="12657">5.9000000000000004</cx:pt>
          <cx:pt idx="12658">9.5</cx:pt>
          <cx:pt idx="12659">9.5</cx:pt>
          <cx:pt idx="12660">9.5</cx:pt>
          <cx:pt idx="12661">9.5</cx:pt>
          <cx:pt idx="12662">7.5999999999999996</cx:pt>
          <cx:pt idx="12663">3.7999999999999998</cx:pt>
          <cx:pt idx="12664">7.0999999999999996</cx:pt>
          <cx:pt idx="12665">6.7999999999999998</cx:pt>
          <cx:pt idx="12666">6.2999999999999998</cx:pt>
          <cx:pt idx="12667">7.0999999999999996</cx:pt>
          <cx:pt idx="12668">6.2000000000000002</cx:pt>
          <cx:pt idx="12669">6.4000000000000004</cx:pt>
          <cx:pt idx="12670">6.9000000000000004</cx:pt>
          <cx:pt idx="12671">7.2999999999999998</cx:pt>
          <cx:pt idx="12672">7.4000000000000004</cx:pt>
          <cx:pt idx="12673">8.5</cx:pt>
          <cx:pt idx="12674">7</cx:pt>
          <cx:pt idx="12675">6.2000000000000002</cx:pt>
          <cx:pt idx="12676">6.4000000000000004</cx:pt>
          <cx:pt idx="12677">8.4000000000000004</cx:pt>
          <cx:pt idx="12678">7.7999999999999998</cx:pt>
          <cx:pt idx="12679">5.5</cx:pt>
          <cx:pt idx="12680">6.5999999999999996</cx:pt>
          <cx:pt idx="12681">7.5999999999999996</cx:pt>
          <cx:pt idx="12682">8</cx:pt>
          <cx:pt idx="12683">7.5999999999999996</cx:pt>
          <cx:pt idx="12684">7.2000000000000002</cx:pt>
          <cx:pt idx="12685">6.0999999999999996</cx:pt>
          <cx:pt idx="12686">7.7000000000000002</cx:pt>
          <cx:pt idx="12687">7.0999999999999996</cx:pt>
          <cx:pt idx="12688">6.9000000000000004</cx:pt>
          <cx:pt idx="12689">8.5999999999999996</cx:pt>
          <cx:pt idx="12690">6.4000000000000004</cx:pt>
          <cx:pt idx="12691">5.9000000000000004</cx:pt>
          <cx:pt idx="12692">8.4000000000000004</cx:pt>
          <cx:pt idx="12693">7.5999999999999996</cx:pt>
          <cx:pt idx="12694">8.5999999999999996</cx:pt>
          <cx:pt idx="12695">7.2000000000000002</cx:pt>
          <cx:pt idx="12696">8</cx:pt>
          <cx:pt idx="12697">7</cx:pt>
          <cx:pt idx="12698">7.0999999999999996</cx:pt>
          <cx:pt idx="12699">7.7000000000000002</cx:pt>
          <cx:pt idx="12700">5</cx:pt>
          <cx:pt idx="12701">8.5999999999999996</cx:pt>
          <cx:pt idx="12702">7.5</cx:pt>
          <cx:pt idx="12703">6.5999999999999996</cx:pt>
          <cx:pt idx="12704">7.5</cx:pt>
          <cx:pt idx="12705">6</cx:pt>
          <cx:pt idx="12706">7.9000000000000004</cx:pt>
          <cx:pt idx="12707">7.5999999999999996</cx:pt>
          <cx:pt idx="12708">8.5</cx:pt>
          <cx:pt idx="12709">4.5</cx:pt>
          <cx:pt idx="12710">6.9000000000000004</cx:pt>
          <cx:pt idx="12711">7.2999999999999998</cx:pt>
          <cx:pt idx="12712">4.5</cx:pt>
          <cx:pt idx="12713">7.4000000000000004</cx:pt>
          <cx:pt idx="12714">7.0999999999999996</cx:pt>
          <cx:pt idx="12715">6.2999999999999998</cx:pt>
          <cx:pt idx="12716">5.7000000000000002</cx:pt>
          <cx:pt idx="12717">6.9000000000000004</cx:pt>
          <cx:pt idx="12718">8</cx:pt>
          <cx:pt idx="12719">6.4000000000000004</cx:pt>
          <cx:pt idx="12720">8.4000000000000004</cx:pt>
          <cx:pt idx="12721">5.9000000000000004</cx:pt>
          <cx:pt idx="12722">7.7999999999999998</cx:pt>
          <cx:pt idx="12723">7.7000000000000002</cx:pt>
          <cx:pt idx="12724">8.0999999999999996</cx:pt>
          <cx:pt idx="12725">8.5</cx:pt>
          <cx:pt idx="12726">5.5</cx:pt>
          <cx:pt idx="12727">6.4000000000000004</cx:pt>
          <cx:pt idx="12728">9.1999999999999993</cx:pt>
          <cx:pt idx="12729">6.2999999999999998</cx:pt>
          <cx:pt idx="12730">8.5</cx:pt>
          <cx:pt idx="12731">8.4000000000000004</cx:pt>
          <cx:pt idx="12732">8.5999999999999996</cx:pt>
          <cx:pt idx="12733">7.0999999999999996</cx:pt>
          <cx:pt idx="12734">7.7000000000000002</cx:pt>
          <cx:pt idx="12735">8.0999999999999996</cx:pt>
          <cx:pt idx="12736">8.1999999999999993</cx:pt>
          <cx:pt idx="12737">6.2000000000000002</cx:pt>
          <cx:pt idx="12738">6.2999999999999998</cx:pt>
          <cx:pt idx="12739">6.5</cx:pt>
          <cx:pt idx="12740">7</cx:pt>
          <cx:pt idx="12741">7.7000000000000002</cx:pt>
          <cx:pt idx="12742">7.5</cx:pt>
          <cx:pt idx="12743">8.0999999999999996</cx:pt>
          <cx:pt idx="12744">7</cx:pt>
          <cx:pt idx="12745">7.2000000000000002</cx:pt>
          <cx:pt idx="12746">7.2999999999999998</cx:pt>
          <cx:pt idx="12747">6.5</cx:pt>
          <cx:pt idx="12748">7.0999999999999996</cx:pt>
          <cx:pt idx="12749">9</cx:pt>
          <cx:pt idx="12750">6</cx:pt>
          <cx:pt idx="12751">5.0999999999999996</cx:pt>
          <cx:pt idx="12752">7.0999999999999996</cx:pt>
          <cx:pt idx="12753">6.4000000000000004</cx:pt>
          <cx:pt idx="12754">6</cx:pt>
          <cx:pt idx="12755">5.5</cx:pt>
          <cx:pt idx="12756">7.2999999999999998</cx:pt>
          <cx:pt idx="12757">7.7000000000000002</cx:pt>
          <cx:pt idx="12758">8.4000000000000004</cx:pt>
          <cx:pt idx="12759">6.0999999999999996</cx:pt>
          <cx:pt idx="12760">6.2999999999999998</cx:pt>
          <cx:pt idx="12761">6.2999999999999998</cx:pt>
          <cx:pt idx="12762">8.6999999999999993</cx:pt>
          <cx:pt idx="12763">7.0999999999999996</cx:pt>
          <cx:pt idx="12764">5.2000000000000002</cx:pt>
          <cx:pt idx="12765">6.5999999999999996</cx:pt>
          <cx:pt idx="12766">7.2000000000000002</cx:pt>
          <cx:pt idx="12767">7.2999999999999998</cx:pt>
          <cx:pt idx="12768">7</cx:pt>
          <cx:pt idx="12769">7.9000000000000004</cx:pt>
          <cx:pt idx="12770">6.9000000000000004</cx:pt>
          <cx:pt idx="12771">6.0999999999999996</cx:pt>
          <cx:pt idx="12772">5.5</cx:pt>
          <cx:pt idx="12773">8</cx:pt>
          <cx:pt idx="12774">6.7999999999999998</cx:pt>
          <cx:pt idx="12775">7.0999999999999996</cx:pt>
          <cx:pt idx="12776">6.4000000000000004</cx:pt>
          <cx:pt idx="12777">7.2000000000000002</cx:pt>
          <cx:pt idx="12778">7.0999999999999996</cx:pt>
          <cx:pt idx="12779">6.2000000000000002</cx:pt>
          <cx:pt idx="12780">6.7000000000000002</cx:pt>
          <cx:pt idx="12781">7</cx:pt>
          <cx:pt idx="12782">6.2000000000000002</cx:pt>
          <cx:pt idx="12783">6.7000000000000002</cx:pt>
          <cx:pt idx="12784">7.4000000000000004</cx:pt>
          <cx:pt idx="12785">8</cx:pt>
          <cx:pt idx="12786">8.4000000000000004</cx:pt>
          <cx:pt idx="12787">5.7000000000000002</cx:pt>
          <cx:pt idx="12788">6.7000000000000002</cx:pt>
          <cx:pt idx="12789">7.0999999999999996</cx:pt>
          <cx:pt idx="12790">7.2999999999999998</cx:pt>
          <cx:pt idx="12791">8.3000000000000007</cx:pt>
          <cx:pt idx="12792">7.9000000000000004</cx:pt>
          <cx:pt idx="12793">8.0999999999999996</cx:pt>
          <cx:pt idx="12794">7.7999999999999998</cx:pt>
          <cx:pt idx="12795">7</cx:pt>
          <cx:pt idx="12796">5.7000000000000002</cx:pt>
          <cx:pt idx="12797">6</cx:pt>
          <cx:pt idx="12798">7.5999999999999996</cx:pt>
          <cx:pt idx="12799">7.0999999999999996</cx:pt>
          <cx:pt idx="12800">5.5999999999999996</cx:pt>
          <cx:pt idx="12801">6.4000000000000004</cx:pt>
          <cx:pt idx="12802">7.7000000000000002</cx:pt>
          <cx:pt idx="12803">5.7000000000000002</cx:pt>
          <cx:pt idx="12804">7.9000000000000004</cx:pt>
          <cx:pt idx="12805">4.7000000000000002</cx:pt>
          <cx:pt idx="12806">7.2000000000000002</cx:pt>
          <cx:pt idx="12807">6.7000000000000002</cx:pt>
          <cx:pt idx="12808">6.9000000000000004</cx:pt>
          <cx:pt idx="12809">8.5999999999999996</cx:pt>
          <cx:pt idx="12810">6.5999999999999996</cx:pt>
          <cx:pt idx="12811">7.7999999999999998</cx:pt>
          <cx:pt idx="12812">6.2999999999999998</cx:pt>
          <cx:pt idx="12813">6.5999999999999996</cx:pt>
          <cx:pt idx="12814">6.5</cx:pt>
          <cx:pt idx="12815">6.4000000000000004</cx:pt>
          <cx:pt idx="12816">6.5999999999999996</cx:pt>
          <cx:pt idx="12817">7.2000000000000002</cx:pt>
          <cx:pt idx="12818">5.4000000000000004</cx:pt>
          <cx:pt idx="12819">7.7999999999999998</cx:pt>
          <cx:pt idx="12820">8</cx:pt>
          <cx:pt idx="12821">8.0999999999999996</cx:pt>
          <cx:pt idx="12822">8</cx:pt>
          <cx:pt idx="12823">6.2999999999999998</cx:pt>
          <cx:pt idx="12824">7.4000000000000004</cx:pt>
          <cx:pt idx="12825">7.5999999999999996</cx:pt>
          <cx:pt idx="12826">7.0999999999999996</cx:pt>
          <cx:pt idx="12827">7.2999999999999998</cx:pt>
          <cx:pt idx="12828">7.0999999999999996</cx:pt>
          <cx:pt idx="12829">7.0999999999999996</cx:pt>
          <cx:pt idx="12830">6.7000000000000002</cx:pt>
          <cx:pt idx="12831">6.5999999999999996</cx:pt>
          <cx:pt idx="12832">6.7999999999999998</cx:pt>
          <cx:pt idx="12833">7.7000000000000002</cx:pt>
          <cx:pt idx="12834">8.3000000000000007</cx:pt>
          <cx:pt idx="12835">7.5</cx:pt>
          <cx:pt idx="12836">6.4000000000000004</cx:pt>
          <cx:pt idx="12837">8.5999999999999996</cx:pt>
          <cx:pt idx="12838">8.0999999999999996</cx:pt>
          <cx:pt idx="12839">6.7999999999999998</cx:pt>
          <cx:pt idx="12840">6.5999999999999996</cx:pt>
          <cx:pt idx="12841">7.0999999999999996</cx:pt>
          <cx:pt idx="12842">4.2000000000000002</cx:pt>
          <cx:pt idx="12843">5.5999999999999996</cx:pt>
          <cx:pt idx="12844">4.7999999999999998</cx:pt>
          <cx:pt idx="12845">6.4000000000000004</cx:pt>
          <cx:pt idx="12846">7.2000000000000002</cx:pt>
          <cx:pt idx="12847">6.5</cx:pt>
          <cx:pt idx="12848">6.7000000000000002</cx:pt>
          <cx:pt idx="12849">5.7000000000000002</cx:pt>
          <cx:pt idx="12850">7.5</cx:pt>
          <cx:pt idx="12851">6.0999999999999996</cx:pt>
          <cx:pt idx="12852">7.7999999999999998</cx:pt>
          <cx:pt idx="12853">6.9000000000000004</cx:pt>
          <cx:pt idx="12854">6.9000000000000004</cx:pt>
          <cx:pt idx="12855">7.9000000000000004</cx:pt>
          <cx:pt idx="12856">7.5</cx:pt>
          <cx:pt idx="12857">7.7999999999999998</cx:pt>
          <cx:pt idx="12858">5</cx:pt>
          <cx:pt idx="12859">7.0999999999999996</cx:pt>
          <cx:pt idx="12860">8.3000000000000007</cx:pt>
          <cx:pt idx="12861">6.4000000000000004</cx:pt>
          <cx:pt idx="12862">7.4000000000000004</cx:pt>
          <cx:pt idx="12863">7.2999999999999998</cx:pt>
          <cx:pt idx="12864">8.0999999999999996</cx:pt>
          <cx:pt idx="12865">7</cx:pt>
          <cx:pt idx="12866">5.7999999999999998</cx:pt>
          <cx:pt idx="12867">7.2999999999999998</cx:pt>
          <cx:pt idx="12868">5.5</cx:pt>
          <cx:pt idx="12869">7.2999999999999998</cx:pt>
          <cx:pt idx="12870">6.5999999999999996</cx:pt>
          <cx:pt idx="12871">6.5</cx:pt>
          <cx:pt idx="12872">6.5999999999999996</cx:pt>
          <cx:pt idx="12873">7.7000000000000002</cx:pt>
          <cx:pt idx="12874">5.7999999999999998</cx:pt>
          <cx:pt idx="12875">8</cx:pt>
          <cx:pt idx="12876">6.7999999999999998</cx:pt>
          <cx:pt idx="12877">7.0999999999999996</cx:pt>
          <cx:pt idx="12878">6.9000000000000004</cx:pt>
          <cx:pt idx="12879">7.5</cx:pt>
          <cx:pt idx="12880">8.5999999999999996</cx:pt>
          <cx:pt idx="12881">6.5999999999999996</cx:pt>
          <cx:pt idx="12882">7.5999999999999996</cx:pt>
          <cx:pt idx="12883">5.4000000000000004</cx:pt>
          <cx:pt idx="12884">6.5</cx:pt>
          <cx:pt idx="12885">7.7999999999999998</cx:pt>
          <cx:pt idx="12886">7.5</cx:pt>
          <cx:pt idx="12887">6.7000000000000002</cx:pt>
          <cx:pt idx="12888">6.5</cx:pt>
          <cx:pt idx="12889">6.9000000000000004</cx:pt>
          <cx:pt idx="12890">5.2000000000000002</cx:pt>
          <cx:pt idx="12891">7.2999999999999998</cx:pt>
          <cx:pt idx="12892">5.7999999999999998</cx:pt>
          <cx:pt idx="12893">8.4000000000000004</cx:pt>
          <cx:pt idx="12894">5.0999999999999996</cx:pt>
          <cx:pt idx="12895">8</cx:pt>
          <cx:pt idx="12896">6.9000000000000004</cx:pt>
          <cx:pt idx="12897">6.0999999999999996</cx:pt>
          <cx:pt idx="12898">6.2999999999999998</cx:pt>
          <cx:pt idx="12899">6.7999999999999998</cx:pt>
          <cx:pt idx="12900">7.7000000000000002</cx:pt>
          <cx:pt idx="12901">6.7000000000000002</cx:pt>
          <cx:pt idx="12902">8</cx:pt>
          <cx:pt idx="12903">6.2000000000000002</cx:pt>
          <cx:pt idx="12904">6.7999999999999998</cx:pt>
          <cx:pt idx="12905">5.2999999999999998</cx:pt>
          <cx:pt idx="12906">8</cx:pt>
          <cx:pt idx="12907">5.7000000000000002</cx:pt>
          <cx:pt idx="12908">7.0999999999999996</cx:pt>
          <cx:pt idx="12909">7</cx:pt>
          <cx:pt idx="12910">7.2000000000000002</cx:pt>
          <cx:pt idx="12911">7.0999999999999996</cx:pt>
          <cx:pt idx="12912">7.2999999999999998</cx:pt>
          <cx:pt idx="12913">7.9000000000000004</cx:pt>
          <cx:pt idx="12914">9.5</cx:pt>
          <cx:pt idx="12915">8.3000000000000007</cx:pt>
          <cx:pt idx="12916">5.7999999999999998</cx:pt>
          <cx:pt idx="12917">5.7000000000000002</cx:pt>
          <cx:pt idx="12918">7.4000000000000004</cx:pt>
          <cx:pt idx="12919">8.3000000000000007</cx:pt>
          <cx:pt idx="12920">5.7000000000000002</cx:pt>
          <cx:pt idx="12921">7</cx:pt>
          <cx:pt idx="12922">5.5</cx:pt>
          <cx:pt idx="12923">8.3000000000000007</cx:pt>
          <cx:pt idx="12924">5.2999999999999998</cx:pt>
          <cx:pt idx="12925">6.0999999999999996</cx:pt>
          <cx:pt idx="12926">5.2999999999999998</cx:pt>
          <cx:pt idx="12927">5.7000000000000002</cx:pt>
          <cx:pt idx="12928">6.7000000000000002</cx:pt>
          <cx:pt idx="12929">6.7000000000000002</cx:pt>
          <cx:pt idx="12930">5.7999999999999998</cx:pt>
          <cx:pt idx="12931">6.7000000000000002</cx:pt>
          <cx:pt idx="12932">6.7999999999999998</cx:pt>
          <cx:pt idx="12933">6.2000000000000002</cx:pt>
          <cx:pt idx="12934">5.7000000000000002</cx:pt>
          <cx:pt idx="12935">7.5</cx:pt>
          <cx:pt idx="12936">6.5999999999999996</cx:pt>
          <cx:pt idx="12937">6.5999999999999996</cx:pt>
          <cx:pt idx="12938">6.4000000000000004</cx:pt>
          <cx:pt idx="12939">6.7000000000000002</cx:pt>
          <cx:pt idx="12940">7</cx:pt>
          <cx:pt idx="12941">8</cx:pt>
          <cx:pt idx="12942">6.7000000000000002</cx:pt>
          <cx:pt idx="12943">7.7000000000000002</cx:pt>
          <cx:pt idx="12944">7.2000000000000002</cx:pt>
          <cx:pt idx="12945">7.5</cx:pt>
          <cx:pt idx="12946">9.4000000000000004</cx:pt>
          <cx:pt idx="12947">6</cx:pt>
          <cx:pt idx="12948">7.5999999999999996</cx:pt>
          <cx:pt idx="12949">7.5999999999999996</cx:pt>
          <cx:pt idx="12950">7.0999999999999996</cx:pt>
          <cx:pt idx="12951">6.2999999999999998</cx:pt>
          <cx:pt idx="12952">8</cx:pt>
          <cx:pt idx="12953">6.0999999999999996</cx:pt>
          <cx:pt idx="12954">8.0999999999999996</cx:pt>
          <cx:pt idx="12955">7.4000000000000004</cx:pt>
          <cx:pt idx="12956">6.2000000000000002</cx:pt>
          <cx:pt idx="12957">7.5999999999999996</cx:pt>
          <cx:pt idx="12958">6.7999999999999998</cx:pt>
          <cx:pt idx="12959">7</cx:pt>
          <cx:pt idx="12960">6.5</cx:pt>
          <cx:pt idx="12961">7.9000000000000004</cx:pt>
          <cx:pt idx="12962">8.8000000000000007</cx:pt>
          <cx:pt idx="12963">7.5</cx:pt>
          <cx:pt idx="12964">6.0999999999999996</cx:pt>
          <cx:pt idx="12965">7.2999999999999998</cx:pt>
          <cx:pt idx="12966">5.0999999999999996</cx:pt>
          <cx:pt idx="12967">5.2999999999999998</cx:pt>
          <cx:pt idx="12968">6.9000000000000004</cx:pt>
          <cx:pt idx="12969">7.4000000000000004</cx:pt>
          <cx:pt idx="12970">6.0999999999999996</cx:pt>
          <cx:pt idx="12971">5.4000000000000004</cx:pt>
          <cx:pt idx="12972">5.5</cx:pt>
          <cx:pt idx="12973">8.8000000000000007</cx:pt>
          <cx:pt idx="12974">6.7999999999999998</cx:pt>
          <cx:pt idx="12975">7.2999999999999998</cx:pt>
          <cx:pt idx="12976">7.9000000000000004</cx:pt>
          <cx:pt idx="12977">6.2999999999999998</cx:pt>
          <cx:pt idx="12978">7.4000000000000004</cx:pt>
          <cx:pt idx="12979">7.4000000000000004</cx:pt>
          <cx:pt idx="12980">6.5</cx:pt>
          <cx:pt idx="12981">5.7000000000000002</cx:pt>
          <cx:pt idx="12982">7.0999999999999996</cx:pt>
          <cx:pt idx="12983">6.4000000000000004</cx:pt>
          <cx:pt idx="12984">6.2000000000000002</cx:pt>
          <cx:pt idx="12985">5.7000000000000002</cx:pt>
          <cx:pt idx="12986">6.5</cx:pt>
          <cx:pt idx="12987">6.5999999999999996</cx:pt>
          <cx:pt idx="12988">6.7999999999999998</cx:pt>
          <cx:pt idx="12989">7.2999999999999998</cx:pt>
          <cx:pt idx="12990">6.9000000000000004</cx:pt>
          <cx:pt idx="12991">5.5</cx:pt>
          <cx:pt idx="12992">6</cx:pt>
          <cx:pt idx="12993">5.9000000000000004</cx:pt>
          <cx:pt idx="12994">6.5</cx:pt>
          <cx:pt idx="12995">5.0999999999999996</cx:pt>
          <cx:pt idx="12996">6.5</cx:pt>
          <cx:pt idx="12997">7.2000000000000002</cx:pt>
          <cx:pt idx="12998">5.9000000000000004</cx:pt>
          <cx:pt idx="12999">6.7999999999999998</cx:pt>
          <cx:pt idx="13000">7.0999999999999996</cx:pt>
          <cx:pt idx="13001">6.2000000000000002</cx:pt>
          <cx:pt idx="13002">6.2999999999999998</cx:pt>
          <cx:pt idx="13003">6.5999999999999996</cx:pt>
          <cx:pt idx="13004">4.4000000000000004</cx:pt>
          <cx:pt idx="13005">6.2000000000000002</cx:pt>
          <cx:pt idx="13006">6.4000000000000004</cx:pt>
          <cx:pt idx="13007">6.7999999999999998</cx:pt>
          <cx:pt idx="13008">5.0999999999999996</cx:pt>
          <cx:pt idx="13009">7.0999999999999996</cx:pt>
          <cx:pt idx="13010">7.4000000000000004</cx:pt>
          <cx:pt idx="13011">6</cx:pt>
          <cx:pt idx="13012">6.2000000000000002</cx:pt>
          <cx:pt idx="13013">6.2999999999999998</cx:pt>
          <cx:pt idx="13014">6.5</cx:pt>
          <cx:pt idx="13015">8.8000000000000007</cx:pt>
          <cx:pt idx="13016">7.5</cx:pt>
          <cx:pt idx="13017">8</cx:pt>
          <cx:pt idx="13018">5.9000000000000004</cx:pt>
          <cx:pt idx="13019">7.7999999999999998</cx:pt>
          <cx:pt idx="13020">7.9000000000000004</cx:pt>
          <cx:pt idx="13021">8.0999999999999996</cx:pt>
          <cx:pt idx="13022">6.7999999999999998</cx:pt>
          <cx:pt idx="13023">7.7999999999999998</cx:pt>
          <cx:pt idx="13024">6.2999999999999998</cx:pt>
          <cx:pt idx="13025">7.2999999999999998</cx:pt>
          <cx:pt idx="13026">5.4000000000000004</cx:pt>
          <cx:pt idx="13027">6.5999999999999996</cx:pt>
          <cx:pt idx="13028">6.4000000000000004</cx:pt>
          <cx:pt idx="13029">6.2999999999999998</cx:pt>
          <cx:pt idx="13030">7.9000000000000004</cx:pt>
          <cx:pt idx="13031">7.7000000000000002</cx:pt>
          <cx:pt idx="13032">7.5999999999999996</cx:pt>
          <cx:pt idx="13033">6.9000000000000004</cx:pt>
          <cx:pt idx="13034">6.7999999999999998</cx:pt>
          <cx:pt idx="13035">6.7999999999999998</cx:pt>
          <cx:pt idx="13036">6.4000000000000004</cx:pt>
          <cx:pt idx="13037">6</cx:pt>
          <cx:pt idx="13038">7</cx:pt>
          <cx:pt idx="13039">6.5999999999999996</cx:pt>
          <cx:pt idx="13040">6.2000000000000002</cx:pt>
          <cx:pt idx="13041">4.5</cx:pt>
          <cx:pt idx="13042">5.4000000000000004</cx:pt>
          <cx:pt idx="13043">8</cx:pt>
          <cx:pt idx="13044">6.5</cx:pt>
          <cx:pt idx="13045">7.7999999999999998</cx:pt>
          <cx:pt idx="13046">8.4000000000000004</cx:pt>
          <cx:pt idx="13047">7.9000000000000004</cx:pt>
          <cx:pt idx="13048">6.7000000000000002</cx:pt>
          <cx:pt idx="13049">6.7000000000000002</cx:pt>
          <cx:pt idx="13050">6.2999999999999998</cx:pt>
          <cx:pt idx="13051">6.4000000000000004</cx:pt>
          <cx:pt idx="13052">6.2000000000000002</cx:pt>
          <cx:pt idx="13053">6</cx:pt>
          <cx:pt idx="13054">8</cx:pt>
          <cx:pt idx="13055">7.4000000000000004</cx:pt>
          <cx:pt idx="13056">7.5</cx:pt>
          <cx:pt idx="13057">7.0999999999999996</cx:pt>
          <cx:pt idx="13058">7.2999999999999998</cx:pt>
          <cx:pt idx="13059">6.7000000000000002</cx:pt>
          <cx:pt idx="13060">7.2999999999999998</cx:pt>
          <cx:pt idx="13061">7.9000000000000004</cx:pt>
          <cx:pt idx="13062">7.7999999999999998</cx:pt>
          <cx:pt idx="13063">7.7000000000000002</cx:pt>
          <cx:pt idx="13064">4.9000000000000004</cx:pt>
          <cx:pt idx="13065">5.5999999999999996</cx:pt>
          <cx:pt idx="13066">6.5999999999999996</cx:pt>
          <cx:pt idx="13067">7.2999999999999998</cx:pt>
          <cx:pt idx="13068">7.0999999999999996</cx:pt>
          <cx:pt idx="13069">7.5</cx:pt>
          <cx:pt idx="13070">7.2000000000000002</cx:pt>
          <cx:pt idx="13071">6.2999999999999998</cx:pt>
          <cx:pt idx="13072">6</cx:pt>
          <cx:pt idx="13073">6.7999999999999998</cx:pt>
          <cx:pt idx="13074">7.5</cx:pt>
          <cx:pt idx="13075">7</cx:pt>
          <cx:pt idx="13076">8.1999999999999993</cx:pt>
          <cx:pt idx="13077">6.5</cx:pt>
          <cx:pt idx="13078">7.7999999999999998</cx:pt>
          <cx:pt idx="13079">6.2999999999999998</cx:pt>
          <cx:pt idx="13080">7.5999999999999996</cx:pt>
          <cx:pt idx="13081">9.1999999999999993</cx:pt>
          <cx:pt idx="13082">9.3000000000000007</cx:pt>
          <cx:pt idx="13083">8</cx:pt>
          <cx:pt idx="13084">6.9000000000000004</cx:pt>
          <cx:pt idx="13085">6.5999999999999996</cx:pt>
          <cx:pt idx="13086">5.7999999999999998</cx:pt>
          <cx:pt idx="13087">6.7999999999999998</cx:pt>
          <cx:pt idx="13088">6.5</cx:pt>
          <cx:pt idx="13089">6.2000000000000002</cx:pt>
          <cx:pt idx="13090">5.5999999999999996</cx:pt>
          <cx:pt idx="13091">6.2000000000000002</cx:pt>
          <cx:pt idx="13092">7.0999999999999996</cx:pt>
          <cx:pt idx="13093">5.7999999999999998</cx:pt>
          <cx:pt idx="13094">7.4000000000000004</cx:pt>
          <cx:pt idx="13095">8.4000000000000004</cx:pt>
          <cx:pt idx="13096">5.2999999999999998</cx:pt>
          <cx:pt idx="13097">6.2000000000000002</cx:pt>
          <cx:pt idx="13098">4.5</cx:pt>
          <cx:pt idx="13099">6.0999999999999996</cx:pt>
          <cx:pt idx="13100">6.4000000000000004</cx:pt>
          <cx:pt idx="13101">8.4000000000000004</cx:pt>
          <cx:pt idx="13102">7</cx:pt>
          <cx:pt idx="13103">6.5999999999999996</cx:pt>
          <cx:pt idx="13104">8.1999999999999993</cx:pt>
          <cx:pt idx="13105">7.7999999999999998</cx:pt>
          <cx:pt idx="13106">5.2000000000000002</cx:pt>
          <cx:pt idx="13107">7</cx:pt>
          <cx:pt idx="13108">8.3000000000000007</cx:pt>
          <cx:pt idx="13109">9.3000000000000007</cx:pt>
          <cx:pt idx="13110">7.7000000000000002</cx:pt>
          <cx:pt idx="13111">6.2999999999999998</cx:pt>
          <cx:pt idx="13112">7.2000000000000002</cx:pt>
          <cx:pt idx="13113">8</cx:pt>
          <cx:pt idx="13114">7.7000000000000002</cx:pt>
          <cx:pt idx="13115">7.0999999999999996</cx:pt>
          <cx:pt idx="13116">6.5</cx:pt>
          <cx:pt idx="13117">7.4000000000000004</cx:pt>
          <cx:pt idx="13118">7.5999999999999996</cx:pt>
          <cx:pt idx="13119">8.9000000000000004</cx:pt>
          <cx:pt idx="13120">8.5</cx:pt>
          <cx:pt idx="13121">9.0999999999999996</cx:pt>
          <cx:pt idx="13122">7.9000000000000004</cx:pt>
          <cx:pt idx="13123">6.7999999999999998</cx:pt>
          <cx:pt idx="13124">8.1999999999999993</cx:pt>
          <cx:pt idx="13125">8.0999999999999996</cx:pt>
          <cx:pt idx="13126">6.2999999999999998</cx:pt>
          <cx:pt idx="13127">6.2999999999999998</cx:pt>
          <cx:pt idx="13128">6.0999999999999996</cx:pt>
          <cx:pt idx="13129">6.5999999999999996</cx:pt>
          <cx:pt idx="13130">6.7000000000000002</cx:pt>
          <cx:pt idx="13131">5.2000000000000002</cx:pt>
          <cx:pt idx="13132">7.5999999999999996</cx:pt>
          <cx:pt idx="13133">7.0999999999999996</cx:pt>
          <cx:pt idx="13134">6.9000000000000004</cx:pt>
          <cx:pt idx="13135">6</cx:pt>
          <cx:pt idx="13136">6.7999999999999998</cx:pt>
          <cx:pt idx="13137">7</cx:pt>
          <cx:pt idx="13138">7.0999999999999996</cx:pt>
          <cx:pt idx="13139">8.4000000000000004</cx:pt>
          <cx:pt idx="13140">7.4000000000000004</cx:pt>
          <cx:pt idx="13141">6.0999999999999996</cx:pt>
          <cx:pt idx="13142">6</cx:pt>
          <cx:pt idx="13143">3.8999999999999999</cx:pt>
          <cx:pt idx="13144">7.7000000000000002</cx:pt>
          <cx:pt idx="13145">7.5999999999999996</cx:pt>
          <cx:pt idx="13146">4.9000000000000004</cx:pt>
          <cx:pt idx="13147">6.4000000000000004</cx:pt>
          <cx:pt idx="13148">4.9000000000000004</cx:pt>
          <cx:pt idx="13149">7</cx:pt>
          <cx:pt idx="13150">8.0999999999999996</cx:pt>
          <cx:pt idx="13151">6.7999999999999998</cx:pt>
          <cx:pt idx="13152">6.7000000000000002</cx:pt>
          <cx:pt idx="13153">7.0999999999999996</cx:pt>
          <cx:pt idx="13154">4.5</cx:pt>
          <cx:pt idx="13155">7.0999999999999996</cx:pt>
          <cx:pt idx="13156">7.7999999999999998</cx:pt>
          <cx:pt idx="13157">6.5</cx:pt>
          <cx:pt idx="13158">6.2000000000000002</cx:pt>
          <cx:pt idx="13159">6.7000000000000002</cx:pt>
          <cx:pt idx="13160">7.7000000000000002</cx:pt>
          <cx:pt idx="13161">7</cx:pt>
          <cx:pt idx="13162">7.5</cx:pt>
          <cx:pt idx="13163">7.7000000000000002</cx:pt>
          <cx:pt idx="13164">5.4000000000000004</cx:pt>
          <cx:pt idx="13165">7.7000000000000002</cx:pt>
          <cx:pt idx="13166">7.9000000000000004</cx:pt>
          <cx:pt idx="13167">6.5999999999999996</cx:pt>
          <cx:pt idx="13168">8.6999999999999993</cx:pt>
          <cx:pt idx="13169">6.9000000000000004</cx:pt>
          <cx:pt idx="13170">5.7000000000000002</cx:pt>
          <cx:pt idx="13171">8.3000000000000007</cx:pt>
          <cx:pt idx="13172">5.7999999999999998</cx:pt>
          <cx:pt idx="13173">7.5</cx:pt>
          <cx:pt idx="13174">6</cx:pt>
          <cx:pt idx="13175">5.2000000000000002</cx:pt>
          <cx:pt idx="13176">5.0999999999999996</cx:pt>
          <cx:pt idx="13177">6.5</cx:pt>
          <cx:pt idx="13178">7.4000000000000004</cx:pt>
          <cx:pt idx="13179">6.2999999999999998</cx:pt>
          <cx:pt idx="13180">7.5</cx:pt>
          <cx:pt idx="13181">6.9000000000000004</cx:pt>
          <cx:pt idx="13182">6.4000000000000004</cx:pt>
          <cx:pt idx="13183">5.9000000000000004</cx:pt>
          <cx:pt idx="13184">6</cx:pt>
          <cx:pt idx="13185">7.7000000000000002</cx:pt>
          <cx:pt idx="13186">7.7000000000000002</cx:pt>
          <cx:pt idx="13187">8.4000000000000004</cx:pt>
          <cx:pt idx="13188">6.5999999999999996</cx:pt>
          <cx:pt idx="13189">8.3000000000000007</cx:pt>
          <cx:pt idx="13190">8.6999999999999993</cx:pt>
          <cx:pt idx="13191">6.9000000000000004</cx:pt>
          <cx:pt idx="13192">5.4000000000000004</cx:pt>
          <cx:pt idx="13193">6.7000000000000002</cx:pt>
          <cx:pt idx="13194">6.7000000000000002</cx:pt>
          <cx:pt idx="13195">5.4000000000000004</cx:pt>
          <cx:pt idx="13196">6.7000000000000002</cx:pt>
          <cx:pt idx="13197">5.2000000000000002</cx:pt>
          <cx:pt idx="13198">7.5999999999999996</cx:pt>
          <cx:pt idx="13199">6.2000000000000002</cx:pt>
          <cx:pt idx="13200">6.5</cx:pt>
          <cx:pt idx="13201">6</cx:pt>
          <cx:pt idx="13202">5.4000000000000004</cx:pt>
          <cx:pt idx="13203">7.4000000000000004</cx:pt>
          <cx:pt idx="13204">6.4000000000000004</cx:pt>
          <cx:pt idx="13205">8.0999999999999996</cx:pt>
          <cx:pt idx="13206">9</cx:pt>
          <cx:pt idx="13207">8.6999999999999993</cx:pt>
          <cx:pt idx="13208">6</cx:pt>
          <cx:pt idx="13209">6.5999999999999996</cx:pt>
          <cx:pt idx="13210">7.7000000000000002</cx:pt>
          <cx:pt idx="13211">7</cx:pt>
          <cx:pt idx="13212">5.0999999999999996</cx:pt>
          <cx:pt idx="13213">6.7000000000000002</cx:pt>
          <cx:pt idx="13214">6.7999999999999998</cx:pt>
          <cx:pt idx="13215">6.7000000000000002</cx:pt>
          <cx:pt idx="13216">7.7999999999999998</cx:pt>
          <cx:pt idx="13217">8.4000000000000004</cx:pt>
          <cx:pt idx="13218">7.2999999999999998</cx:pt>
          <cx:pt idx="13219">5.5</cx:pt>
          <cx:pt idx="13220">5.5</cx:pt>
          <cx:pt idx="13221">7.2999999999999998</cx:pt>
          <cx:pt idx="13222">5.9000000000000004</cx:pt>
          <cx:pt idx="13223">6.2000000000000002</cx:pt>
          <cx:pt idx="13224">7.7999999999999998</cx:pt>
          <cx:pt idx="13225">6.2000000000000002</cx:pt>
          <cx:pt idx="13226">7.4000000000000004</cx:pt>
          <cx:pt idx="13227">7.7000000000000002</cx:pt>
          <cx:pt idx="13228">7.5999999999999996</cx:pt>
          <cx:pt idx="13229">7.2000000000000002</cx:pt>
          <cx:pt idx="13230">7.9000000000000004</cx:pt>
          <cx:pt idx="13231">7.7000000000000002</cx:pt>
          <cx:pt idx="13232">5.4000000000000004</cx:pt>
          <cx:pt idx="13233">7.7000000000000002</cx:pt>
          <cx:pt idx="13234">9</cx:pt>
          <cx:pt idx="13235">5.7999999999999998</cx:pt>
          <cx:pt idx="13236">7.4000000000000004</cx:pt>
          <cx:pt idx="13237">7.0999999999999996</cx:pt>
          <cx:pt idx="13238">7.0999999999999996</cx:pt>
          <cx:pt idx="13239">5.9000000000000004</cx:pt>
          <cx:pt idx="13240">4.2999999999999998</cx:pt>
          <cx:pt idx="13241">5.0999999999999996</cx:pt>
          <cx:pt idx="13242">6.7999999999999998</cx:pt>
          <cx:pt idx="13243">6.9000000000000004</cx:pt>
          <cx:pt idx="13244">7.5</cx:pt>
          <cx:pt idx="13245">6.2000000000000002</cx:pt>
          <cx:pt idx="13246">5.7999999999999998</cx:pt>
          <cx:pt idx="13247">8.0999999999999996</cx:pt>
          <cx:pt idx="13248">8.5</cx:pt>
          <cx:pt idx="13249">7.5</cx:pt>
          <cx:pt idx="13250">6.5</cx:pt>
          <cx:pt idx="13251">6.5999999999999996</cx:pt>
          <cx:pt idx="13252">8.1999999999999993</cx:pt>
          <cx:pt idx="13253">7.4000000000000004</cx:pt>
          <cx:pt idx="13254">8</cx:pt>
          <cx:pt idx="13255">5.9000000000000004</cx:pt>
          <cx:pt idx="13256">5.2999999999999998</cx:pt>
          <cx:pt idx="13257">7.7000000000000002</cx:pt>
          <cx:pt idx="13258">4.7000000000000002</cx:pt>
          <cx:pt idx="13259">4.0999999999999996</cx:pt>
          <cx:pt idx="13260">7.2000000000000002</cx:pt>
          <cx:pt idx="13261">7.0999999999999996</cx:pt>
          <cx:pt idx="13262">7.7000000000000002</cx:pt>
          <cx:pt idx="13263">6.7999999999999998</cx:pt>
          <cx:pt idx="13264">6.7000000000000002</cx:pt>
          <cx:pt idx="13265">7.4000000000000004</cx:pt>
          <cx:pt idx="13266">7.4000000000000004</cx:pt>
          <cx:pt idx="13267">6.5</cx:pt>
          <cx:pt idx="13268">8.4000000000000004</cx:pt>
          <cx:pt idx="13269">8.0999999999999996</cx:pt>
          <cx:pt idx="13270">6.2999999999999998</cx:pt>
          <cx:pt idx="13271">5.5999999999999996</cx:pt>
          <cx:pt idx="13272">7.2999999999999998</cx:pt>
          <cx:pt idx="13273">7</cx:pt>
          <cx:pt idx="13274">6.2000000000000002</cx:pt>
          <cx:pt idx="13275">6.2999999999999998</cx:pt>
          <cx:pt idx="13276">8.5999999999999996</cx:pt>
          <cx:pt idx="13277">6.7999999999999998</cx:pt>
          <cx:pt idx="13278">7.4000000000000004</cx:pt>
          <cx:pt idx="13279">6.7999999999999998</cx:pt>
          <cx:pt idx="13280">8.8000000000000007</cx:pt>
          <cx:pt idx="13281">6.7000000000000002</cx:pt>
          <cx:pt idx="13282">6.7000000000000002</cx:pt>
          <cx:pt idx="13283">6.2000000000000002</cx:pt>
          <cx:pt idx="13284">7.7999999999999998</cx:pt>
          <cx:pt idx="13285">6.7999999999999998</cx:pt>
          <cx:pt idx="13286">8.9000000000000004</cx:pt>
          <cx:pt idx="13287">6.7000000000000002</cx:pt>
          <cx:pt idx="13288">7.2999999999999998</cx:pt>
          <cx:pt idx="13289">6.2000000000000002</cx:pt>
          <cx:pt idx="13290">6.7999999999999998</cx:pt>
          <cx:pt idx="13291">6.5</cx:pt>
          <cx:pt idx="13292">8.8000000000000007</cx:pt>
          <cx:pt idx="13293">6.5</cx:pt>
          <cx:pt idx="13294">6.7999999999999998</cx:pt>
          <cx:pt idx="13295">6.0999999999999996</cx:pt>
          <cx:pt idx="13296">6.2000000000000002</cx:pt>
          <cx:pt idx="13297">6.2999999999999998</cx:pt>
          <cx:pt idx="13298">5.7000000000000002</cx:pt>
          <cx:pt idx="13299">8</cx:pt>
          <cx:pt idx="13300">6.7999999999999998</cx:pt>
          <cx:pt idx="13301">5.7999999999999998</cx:pt>
          <cx:pt idx="13302">6.4000000000000004</cx:pt>
          <cx:pt idx="13303">7.7999999999999998</cx:pt>
          <cx:pt idx="13304">6.5999999999999996</cx:pt>
          <cx:pt idx="13305">6.0999999999999996</cx:pt>
          <cx:pt idx="13306">6.5999999999999996</cx:pt>
          <cx:pt idx="13307">7.2999999999999998</cx:pt>
          <cx:pt idx="13308">6.2999999999999998</cx:pt>
          <cx:pt idx="13309">7.5</cx:pt>
          <cx:pt idx="13310">7.0999999999999996</cx:pt>
          <cx:pt idx="13311">3</cx:pt>
          <cx:pt idx="13312">7.5</cx:pt>
          <cx:pt idx="13313">7.7000000000000002</cx:pt>
          <cx:pt idx="13314">8</cx:pt>
          <cx:pt idx="13315">6.4000000000000004</cx:pt>
          <cx:pt idx="13316">6.5</cx:pt>
          <cx:pt idx="13317">7.5</cx:pt>
          <cx:pt idx="13318">5.5999999999999996</cx:pt>
          <cx:pt idx="13319">6.5</cx:pt>
          <cx:pt idx="13320">6.5999999999999996</cx:pt>
          <cx:pt idx="13321">7.9000000000000004</cx:pt>
          <cx:pt idx="13322">6.7999999999999998</cx:pt>
          <cx:pt idx="13323">5.7999999999999998</cx:pt>
          <cx:pt idx="13324">9.3000000000000007</cx:pt>
          <cx:pt idx="13325">6</cx:pt>
          <cx:pt idx="13326">5.5999999999999996</cx:pt>
          <cx:pt idx="13327">7.0999999999999996</cx:pt>
          <cx:pt idx="13328">7.2000000000000002</cx:pt>
          <cx:pt idx="13329">7.5999999999999996</cx:pt>
          <cx:pt idx="13330">6.4000000000000004</cx:pt>
          <cx:pt idx="13331">6</cx:pt>
          <cx:pt idx="13332">7.2000000000000002</cx:pt>
          <cx:pt idx="13333">5.2000000000000002</cx:pt>
          <cx:pt idx="13334">8.8000000000000007</cx:pt>
          <cx:pt idx="13335">6.9000000000000004</cx:pt>
          <cx:pt idx="13336">6.5</cx:pt>
          <cx:pt idx="13337">7.7000000000000002</cx:pt>
          <cx:pt idx="13338">6.7000000000000002</cx:pt>
          <cx:pt idx="13339">7.5999999999999996</cx:pt>
          <cx:pt idx="13340">6</cx:pt>
          <cx:pt idx="13341">6.7000000000000002</cx:pt>
          <cx:pt idx="13342">6.7000000000000002</cx:pt>
          <cx:pt idx="13343">5.7000000000000002</cx:pt>
          <cx:pt idx="13344">8.4000000000000004</cx:pt>
          <cx:pt idx="13345">7.5</cx:pt>
          <cx:pt idx="13346">7.0999999999999996</cx:pt>
          <cx:pt idx="13347">6.2000000000000002</cx:pt>
          <cx:pt idx="13348">6.5999999999999996</cx:pt>
          <cx:pt idx="13349">5.4000000000000004</cx:pt>
          <cx:pt idx="13350">6.7999999999999998</cx:pt>
          <cx:pt idx="13351">6.5</cx:pt>
          <cx:pt idx="13352">7.4000000000000004</cx:pt>
          <cx:pt idx="13353">5.9000000000000004</cx:pt>
          <cx:pt idx="13354">5.9000000000000004</cx:pt>
          <cx:pt idx="13355">6.7999999999999998</cx:pt>
          <cx:pt idx="13356">6.0999999999999996</cx:pt>
          <cx:pt idx="13357">3.3999999999999999</cx:pt>
          <cx:pt idx="13358">6.2000000000000002</cx:pt>
          <cx:pt idx="13359">6.7999999999999998</cx:pt>
          <cx:pt idx="13360">7.4000000000000004</cx:pt>
          <cx:pt idx="13361">7.5</cx:pt>
          <cx:pt idx="13362">5.7000000000000002</cx:pt>
          <cx:pt idx="13363">6.4000000000000004</cx:pt>
          <cx:pt idx="13364">7.2999999999999998</cx:pt>
          <cx:pt idx="13365">7.9000000000000004</cx:pt>
          <cx:pt idx="13366">6</cx:pt>
          <cx:pt idx="13367">8.9000000000000004</cx:pt>
          <cx:pt idx="13368">8.5</cx:pt>
          <cx:pt idx="13369">5.5999999999999996</cx:pt>
          <cx:pt idx="13370">6.9000000000000004</cx:pt>
          <cx:pt idx="13371">5.9000000000000004</cx:pt>
          <cx:pt idx="13372">7.2999999999999998</cx:pt>
          <cx:pt idx="13373">8.0999999999999996</cx:pt>
          <cx:pt idx="13374">5.2999999999999998</cx:pt>
          <cx:pt idx="13375">7.7000000000000002</cx:pt>
          <cx:pt idx="13376">8</cx:pt>
          <cx:pt idx="13377">6.7000000000000002</cx:pt>
          <cx:pt idx="13378">8</cx:pt>
          <cx:pt idx="13379">6.0999999999999996</cx:pt>
          <cx:pt idx="13380">7.0999999999999996</cx:pt>
          <cx:pt idx="13381">7.7000000000000002</cx:pt>
          <cx:pt idx="13382">8.0999999999999996</cx:pt>
          <cx:pt idx="13383">7.5999999999999996</cx:pt>
          <cx:pt idx="13384">6.7999999999999998</cx:pt>
          <cx:pt idx="13385">6.7000000000000002</cx:pt>
          <cx:pt idx="13386">6.5</cx:pt>
          <cx:pt idx="13387">8.4000000000000004</cx:pt>
          <cx:pt idx="13388">5</cx:pt>
          <cx:pt idx="13389">8.6999999999999993</cx:pt>
          <cx:pt idx="13390">7.2999999999999998</cx:pt>
          <cx:pt idx="13391">7.5999999999999996</cx:pt>
          <cx:pt idx="13392">6.7999999999999998</cx:pt>
          <cx:pt idx="13393">7.9000000000000004</cx:pt>
          <cx:pt idx="13394">7.7999999999999998</cx:pt>
          <cx:pt idx="13395">6</cx:pt>
          <cx:pt idx="13396">6.9000000000000004</cx:pt>
          <cx:pt idx="13397">6.5999999999999996</cx:pt>
          <cx:pt idx="13398">7.2000000000000002</cx:pt>
          <cx:pt idx="13399">6.2000000000000002</cx:pt>
          <cx:pt idx="13400">6.7999999999999998</cx:pt>
          <cx:pt idx="13401">5.2000000000000002</cx:pt>
          <cx:pt idx="13402">6.5999999999999996</cx:pt>
          <cx:pt idx="13403">6.5</cx:pt>
          <cx:pt idx="13404">5.7999999999999998</cx:pt>
          <cx:pt idx="13405">6</cx:pt>
          <cx:pt idx="13406">6.5</cx:pt>
          <cx:pt idx="13407">6.7000000000000002</cx:pt>
          <cx:pt idx="13408">6</cx:pt>
          <cx:pt idx="13409">7.4000000000000004</cx:pt>
          <cx:pt idx="13410">5.0999999999999996</cx:pt>
          <cx:pt idx="13411">5.7000000000000002</cx:pt>
          <cx:pt idx="13412">5.2000000000000002</cx:pt>
          <cx:pt idx="13413">6.2000000000000002</cx:pt>
          <cx:pt idx="13414">6.2999999999999998</cx:pt>
          <cx:pt idx="13415">6.4000000000000004</cx:pt>
          <cx:pt idx="13416">7.5</cx:pt>
          <cx:pt idx="13417">5.5</cx:pt>
          <cx:pt idx="13418">6.2000000000000002</cx:pt>
          <cx:pt idx="13419">7.2999999999999998</cx:pt>
          <cx:pt idx="13420">7.5</cx:pt>
          <cx:pt idx="13421">6.2000000000000002</cx:pt>
          <cx:pt idx="13422">5.9000000000000004</cx:pt>
          <cx:pt idx="13423">5.4000000000000004</cx:pt>
          <cx:pt idx="13424">6.4000000000000004</cx:pt>
          <cx:pt idx="13425">7.0999999999999996</cx:pt>
          <cx:pt idx="13426">5.2000000000000002</cx:pt>
          <cx:pt idx="13427">6.5999999999999996</cx:pt>
          <cx:pt idx="13428">5.5999999999999996</cx:pt>
          <cx:pt idx="13429">6.4000000000000004</cx:pt>
          <cx:pt idx="13430">7.5</cx:pt>
          <cx:pt idx="13431">5.7999999999999998</cx:pt>
          <cx:pt idx="13432">6.7999999999999998</cx:pt>
          <cx:pt idx="13433">8.5</cx:pt>
          <cx:pt idx="13434">6.0999999999999996</cx:pt>
          <cx:pt idx="13435">6.5</cx:pt>
          <cx:pt idx="13436">7</cx:pt>
          <cx:pt idx="13437">7.9000000000000004</cx:pt>
          <cx:pt idx="13438">6.5999999999999996</cx:pt>
          <cx:pt idx="13439">6.7999999999999998</cx:pt>
          <cx:pt idx="13440">7.7000000000000002</cx:pt>
          <cx:pt idx="13441">7.7999999999999998</cx:pt>
          <cx:pt idx="13442">7.0999999999999996</cx:pt>
          <cx:pt idx="13443">6.7999999999999998</cx:pt>
          <cx:pt idx="13444">6.5999999999999996</cx:pt>
          <cx:pt idx="13445">5.0999999999999996</cx:pt>
          <cx:pt idx="13446">8</cx:pt>
          <cx:pt idx="13447">6.0999999999999996</cx:pt>
          <cx:pt idx="13448">7.4000000000000004</cx:pt>
          <cx:pt idx="13449">8.3000000000000007</cx:pt>
          <cx:pt idx="13450">5.7999999999999998</cx:pt>
          <cx:pt idx="13451">7.2999999999999998</cx:pt>
          <cx:pt idx="13452">7.7000000000000002</cx:pt>
          <cx:pt idx="13453">7.7999999999999998</cx:pt>
          <cx:pt idx="13454">7.4000000000000004</cx:pt>
          <cx:pt idx="13455">7.2000000000000002</cx:pt>
          <cx:pt idx="13456">7.2999999999999998</cx:pt>
          <cx:pt idx="13457">7.2999999999999998</cx:pt>
          <cx:pt idx="13458">7.4000000000000004</cx:pt>
          <cx:pt idx="13459">7.2999999999999998</cx:pt>
          <cx:pt idx="13460">5.7000000000000002</cx:pt>
          <cx:pt idx="13461">6.7999999999999998</cx:pt>
          <cx:pt idx="13462">7.2000000000000002</cx:pt>
          <cx:pt idx="13463">5.9000000000000004</cx:pt>
          <cx:pt idx="13464">7.2999999999999998</cx:pt>
          <cx:pt idx="13465">6.7999999999999998</cx:pt>
          <cx:pt idx="13466">6.2999999999999998</cx:pt>
          <cx:pt idx="13467">5.5</cx:pt>
          <cx:pt idx="13468">4.7000000000000002</cx:pt>
          <cx:pt idx="13469">7</cx:pt>
          <cx:pt idx="13470">7.4000000000000004</cx:pt>
          <cx:pt idx="13471">7.2000000000000002</cx:pt>
          <cx:pt idx="13472">7.2999999999999998</cx:pt>
          <cx:pt idx="13473">6.7999999999999998</cx:pt>
          <cx:pt idx="13474">6.2999999999999998</cx:pt>
          <cx:pt idx="13475">5.5999999999999996</cx:pt>
          <cx:pt idx="13476">6</cx:pt>
          <cx:pt idx="13477">6.2999999999999998</cx:pt>
          <cx:pt idx="13478">5.9000000000000004</cx:pt>
          <cx:pt idx="13479">5.7999999999999998</cx:pt>
          <cx:pt idx="13480">8.1999999999999993</cx:pt>
          <cx:pt idx="13481">7.4000000000000004</cx:pt>
          <cx:pt idx="13482">5.7999999999999998</cx:pt>
          <cx:pt idx="13483">6.5999999999999996</cx:pt>
          <cx:pt idx="13484">6.2999999999999998</cx:pt>
          <cx:pt idx="13485">7.2999999999999998</cx:pt>
          <cx:pt idx="13486">5.2999999999999998</cx:pt>
          <cx:pt idx="13487">7.5</cx:pt>
          <cx:pt idx="13488">4.2000000000000002</cx:pt>
          <cx:pt idx="13489">6.5</cx:pt>
          <cx:pt idx="13490">7.7000000000000002</cx:pt>
          <cx:pt idx="13491">7.7000000000000002</cx:pt>
          <cx:pt idx="13492">5.7000000000000002</cx:pt>
          <cx:pt idx="13493">5.9000000000000004</cx:pt>
          <cx:pt idx="13494">7.5</cx:pt>
          <cx:pt idx="13495">5</cx:pt>
          <cx:pt idx="13496">7.5</cx:pt>
          <cx:pt idx="13497">8.0999999999999996</cx:pt>
          <cx:pt idx="13498">7.9000000000000004</cx:pt>
          <cx:pt idx="13499">7.4000000000000004</cx:pt>
          <cx:pt idx="13500">6.7999999999999998</cx:pt>
          <cx:pt idx="13501">8.1999999999999993</cx:pt>
          <cx:pt idx="13502">6.0999999999999996</cx:pt>
          <cx:pt idx="13503">6.9000000000000004</cx:pt>
          <cx:pt idx="13504">7</cx:pt>
          <cx:pt idx="13505">6.2999999999999998</cx:pt>
          <cx:pt idx="13506">5.7999999999999998</cx:pt>
          <cx:pt idx="13507">7.7000000000000002</cx:pt>
          <cx:pt idx="13508">6.4000000000000004</cx:pt>
          <cx:pt idx="13509">7.5999999999999996</cx:pt>
          <cx:pt idx="13510">7.0999999999999996</cx:pt>
          <cx:pt idx="13511">7.5999999999999996</cx:pt>
          <cx:pt idx="13512">6.4000000000000004</cx:pt>
          <cx:pt idx="13513">6.9000000000000004</cx:pt>
          <cx:pt idx="13514">5.4000000000000004</cx:pt>
          <cx:pt idx="13515">8.1999999999999993</cx:pt>
          <cx:pt idx="13516">8.6999999999999993</cx:pt>
          <cx:pt idx="13517">7.2000000000000002</cx:pt>
          <cx:pt idx="13518">6.5</cx:pt>
          <cx:pt idx="13519">7.5</cx:pt>
          <cx:pt idx="13520">6.7000000000000002</cx:pt>
          <cx:pt idx="13521">6.7000000000000002</cx:pt>
          <cx:pt idx="13522">6.7999999999999998</cx:pt>
          <cx:pt idx="13523">5.7999999999999998</cx:pt>
          <cx:pt idx="13524">6.7999999999999998</cx:pt>
          <cx:pt idx="13525">6.5</cx:pt>
          <cx:pt idx="13526">5.9000000000000004</cx:pt>
          <cx:pt idx="13527">8.8000000000000007</cx:pt>
          <cx:pt idx="13528">6.7999999999999998</cx:pt>
          <cx:pt idx="13529">8.8000000000000007</cx:pt>
          <cx:pt idx="13530">6.4000000000000004</cx:pt>
          <cx:pt idx="13531">4.7999999999999998</cx:pt>
          <cx:pt idx="13532">6.4000000000000004</cx:pt>
          <cx:pt idx="13533">4.5</cx:pt>
          <cx:pt idx="13534">6.4000000000000004</cx:pt>
          <cx:pt idx="13535">7.5</cx:pt>
          <cx:pt idx="13536">9</cx:pt>
          <cx:pt idx="13537">5.9000000000000004</cx:pt>
          <cx:pt idx="13538">7.5999999999999996</cx:pt>
          <cx:pt idx="13539">7.4000000000000004</cx:pt>
          <cx:pt idx="13540">7.2000000000000002</cx:pt>
          <cx:pt idx="13541">6.7999999999999998</cx:pt>
          <cx:pt idx="13542">5.5</cx:pt>
          <cx:pt idx="13543">7.9000000000000004</cx:pt>
          <cx:pt idx="13544">4.5</cx:pt>
          <cx:pt idx="13545">5.5999999999999996</cx:pt>
          <cx:pt idx="13546">7.5</cx:pt>
          <cx:pt idx="13547">6.5999999999999996</cx:pt>
          <cx:pt idx="13548">6.4000000000000004</cx:pt>
          <cx:pt idx="13549">7.2999999999999998</cx:pt>
          <cx:pt idx="13550">4.7999999999999998</cx:pt>
          <cx:pt idx="13551">5.9000000000000004</cx:pt>
          <cx:pt idx="13552">6.7000000000000002</cx:pt>
          <cx:pt idx="13553">4.7999999999999998</cx:pt>
          <cx:pt idx="13554">4.5999999999999996</cx:pt>
          <cx:pt idx="13555">9.3000000000000007</cx:pt>
          <cx:pt idx="13556">6.9000000000000004</cx:pt>
          <cx:pt idx="13557">7</cx:pt>
          <cx:pt idx="13558">5.9000000000000004</cx:pt>
          <cx:pt idx="13559">7.7000000000000002</cx:pt>
          <cx:pt idx="13560">6.7000000000000002</cx:pt>
          <cx:pt idx="13561">8.0999999999999996</cx:pt>
          <cx:pt idx="13562">5</cx:pt>
          <cx:pt idx="13563">6.2000000000000002</cx:pt>
          <cx:pt idx="13564">8.4000000000000004</cx:pt>
          <cx:pt idx="13565">8.1999999999999993</cx:pt>
          <cx:pt idx="13566">7.5</cx:pt>
          <cx:pt idx="13567">8.4000000000000004</cx:pt>
          <cx:pt idx="13568">6.7999999999999998</cx:pt>
          <cx:pt idx="13569">6.5</cx:pt>
          <cx:pt idx="13570">7.4000000000000004</cx:pt>
          <cx:pt idx="13571">5.2999999999999998</cx:pt>
          <cx:pt idx="13572">6.5999999999999996</cx:pt>
          <cx:pt idx="13573">7.2999999999999998</cx:pt>
          <cx:pt idx="13574">7.9000000000000004</cx:pt>
          <cx:pt idx="13575">5.5999999999999996</cx:pt>
          <cx:pt idx="13576">7</cx:pt>
          <cx:pt idx="13577">6.7000000000000002</cx:pt>
          <cx:pt idx="13578">7.2000000000000002</cx:pt>
          <cx:pt idx="13579">6.2999999999999998</cx:pt>
          <cx:pt idx="13580">6.4000000000000004</cx:pt>
          <cx:pt idx="13581">6.5999999999999996</cx:pt>
          <cx:pt idx="13582">5.7999999999999998</cx:pt>
          <cx:pt idx="13583">7.2999999999999998</cx:pt>
          <cx:pt idx="13584">7.0999999999999996</cx:pt>
          <cx:pt idx="13585">5.2999999999999998</cx:pt>
          <cx:pt idx="13586">6.0999999999999996</cx:pt>
          <cx:pt idx="13587">7.5999999999999996</cx:pt>
          <cx:pt idx="13588">5.9000000000000004</cx:pt>
          <cx:pt idx="13589">7.2000000000000002</cx:pt>
          <cx:pt idx="13590">6.5</cx:pt>
          <cx:pt idx="13591">4.5</cx:pt>
          <cx:pt idx="13592">5.7000000000000002</cx:pt>
          <cx:pt idx="13593">7.5999999999999996</cx:pt>
          <cx:pt idx="13594">5.5999999999999996</cx:pt>
          <cx:pt idx="13595">6.0999999999999996</cx:pt>
          <cx:pt idx="13596">7.5999999999999996</cx:pt>
          <cx:pt idx="13597">6.5</cx:pt>
          <cx:pt idx="13598">8.5999999999999996</cx:pt>
          <cx:pt idx="13599">6.4000000000000004</cx:pt>
          <cx:pt idx="13600">7.0999999999999996</cx:pt>
          <cx:pt idx="13601">6</cx:pt>
          <cx:pt idx="13602">6.4000000000000004</cx:pt>
          <cx:pt idx="13603">6.9000000000000004</cx:pt>
          <cx:pt idx="13604">7</cx:pt>
          <cx:pt idx="13605">7.0999999999999996</cx:pt>
          <cx:pt idx="13606">5.2999999999999998</cx:pt>
          <cx:pt idx="13607">7.2000000000000002</cx:pt>
          <cx:pt idx="13608">6.7999999999999998</cx:pt>
          <cx:pt idx="13609">7.5999999999999996</cx:pt>
          <cx:pt idx="13610">7.0999999999999996</cx:pt>
          <cx:pt idx="13611">5.9000000000000004</cx:pt>
          <cx:pt idx="13612">8.5999999999999996</cx:pt>
          <cx:pt idx="13613">6.5</cx:pt>
          <cx:pt idx="13614">6.7999999999999998</cx:pt>
          <cx:pt idx="13615">7.2000000000000002</cx:pt>
          <cx:pt idx="13616">8.8000000000000007</cx:pt>
          <cx:pt idx="13617">7.5</cx:pt>
          <cx:pt idx="13618">8</cx:pt>
          <cx:pt idx="13619">8.0999999999999996</cx:pt>
          <cx:pt idx="13620">8.3000000000000007</cx:pt>
          <cx:pt idx="13621">6.2999999999999998</cx:pt>
          <cx:pt idx="13622">9</cx:pt>
          <cx:pt idx="13623">6.7999999999999998</cx:pt>
          <cx:pt idx="13624">9.3000000000000007</cx:pt>
          <cx:pt idx="13625">6.5</cx:pt>
          <cx:pt idx="13626">6.7000000000000002</cx:pt>
          <cx:pt idx="13627">7.4000000000000004</cx:pt>
          <cx:pt idx="13628">7.5999999999999996</cx:pt>
          <cx:pt idx="13629">8.0999999999999996</cx:pt>
          <cx:pt idx="13630">6.7999999999999998</cx:pt>
          <cx:pt idx="13631">6.4000000000000004</cx:pt>
          <cx:pt idx="13632">7.2999999999999998</cx:pt>
          <cx:pt idx="13633">6.5</cx:pt>
          <cx:pt idx="13634">5.2999999999999998</cx:pt>
          <cx:pt idx="13635">6.5</cx:pt>
          <cx:pt idx="13636">8</cx:pt>
          <cx:pt idx="13637">7.4000000000000004</cx:pt>
          <cx:pt idx="13638">7.9000000000000004</cx:pt>
          <cx:pt idx="13639">7.4000000000000004</cx:pt>
          <cx:pt idx="13640">4.2000000000000002</cx:pt>
          <cx:pt idx="13641">8.4000000000000004</cx:pt>
          <cx:pt idx="13642">7.2000000000000002</cx:pt>
          <cx:pt idx="13643">6</cx:pt>
          <cx:pt idx="13644">6.9000000000000004</cx:pt>
          <cx:pt idx="13645">4.7000000000000002</cx:pt>
          <cx:pt idx="13646">7.7000000000000002</cx:pt>
          <cx:pt idx="13647">6.5</cx:pt>
          <cx:pt idx="13648">6.7999999999999998</cx:pt>
          <cx:pt idx="13649">6.2000000000000002</cx:pt>
          <cx:pt idx="13650">6.2000000000000002</cx:pt>
          <cx:pt idx="13651">8.5</cx:pt>
          <cx:pt idx="13652">6.5</cx:pt>
          <cx:pt idx="13653">5.7000000000000002</cx:pt>
          <cx:pt idx="13654">5.2999999999999998</cx:pt>
          <cx:pt idx="13655">5.7999999999999998</cx:pt>
          <cx:pt idx="13656">7.2999999999999998</cx:pt>
          <cx:pt idx="13657">7.5</cx:pt>
          <cx:pt idx="13658">6.5999999999999996</cx:pt>
          <cx:pt idx="13659">7.2999999999999998</cx:pt>
          <cx:pt idx="13660">5.7000000000000002</cx:pt>
          <cx:pt idx="13661">7.4000000000000004</cx:pt>
          <cx:pt idx="13662">8.1999999999999993</cx:pt>
          <cx:pt idx="13663">7.2000000000000002</cx:pt>
          <cx:pt idx="13664">5.5999999999999996</cx:pt>
          <cx:pt idx="13665">6</cx:pt>
          <cx:pt idx="13666">7.5</cx:pt>
          <cx:pt idx="13667">6.5999999999999996</cx:pt>
          <cx:pt idx="13668">6.9000000000000004</cx:pt>
          <cx:pt idx="13669">7.5</cx:pt>
          <cx:pt idx="13670">8.1999999999999993</cx:pt>
          <cx:pt idx="13671">7.4000000000000004</cx:pt>
          <cx:pt idx="13672">8.1999999999999993</cx:pt>
          <cx:pt idx="13673">7.2000000000000002</cx:pt>
          <cx:pt idx="13674">8.1999999999999993</cx:pt>
          <cx:pt idx="13675">8</cx:pt>
          <cx:pt idx="13676">5.5999999999999996</cx:pt>
          <cx:pt idx="13677">6.0999999999999996</cx:pt>
          <cx:pt idx="13678">5.5</cx:pt>
          <cx:pt idx="13679">7.5</cx:pt>
          <cx:pt idx="13680">8.3000000000000007</cx:pt>
          <cx:pt idx="13681">7.5999999999999996</cx:pt>
          <cx:pt idx="13682">6.5</cx:pt>
          <cx:pt idx="13683">6.2999999999999998</cx:pt>
          <cx:pt idx="13684">6.9000000000000004</cx:pt>
          <cx:pt idx="13685">6.9000000000000004</cx:pt>
          <cx:pt idx="13686">7.2000000000000002</cx:pt>
          <cx:pt idx="13687">8.3000000000000007</cx:pt>
          <cx:pt idx="13688">7.5</cx:pt>
          <cx:pt idx="13689">8</cx:pt>
          <cx:pt idx="13690">7.7999999999999998</cx:pt>
          <cx:pt idx="13691">7.5999999999999996</cx:pt>
          <cx:pt idx="13692">8.0999999999999996</cx:pt>
          <cx:pt idx="13693">7.0999999999999996</cx:pt>
          <cx:pt idx="13694">8</cx:pt>
          <cx:pt idx="13695">8.3000000000000007</cx:pt>
          <cx:pt idx="13696">7.2999999999999998</cx:pt>
          <cx:pt idx="13697">6.7999999999999998</cx:pt>
          <cx:pt idx="13698">7.5</cx:pt>
          <cx:pt idx="13699">7.0999999999999996</cx:pt>
          <cx:pt idx="13700">7.0999999999999996</cx:pt>
          <cx:pt idx="13701">6.5</cx:pt>
          <cx:pt idx="13702">6.7000000000000002</cx:pt>
          <cx:pt idx="13703">7</cx:pt>
          <cx:pt idx="13704">7.2999999999999998</cx:pt>
          <cx:pt idx="13705">7</cx:pt>
          <cx:pt idx="13706">5.7000000000000002</cx:pt>
          <cx:pt idx="13707">6.2999999999999998</cx:pt>
          <cx:pt idx="13708">7.2000000000000002</cx:pt>
          <cx:pt idx="13709">8.1999999999999993</cx:pt>
          <cx:pt idx="13710">7.5999999999999996</cx:pt>
          <cx:pt idx="13711">6.5</cx:pt>
          <cx:pt idx="13712">6.7999999999999998</cx:pt>
          <cx:pt idx="13713">7.2999999999999998</cx:pt>
          <cx:pt idx="13714">8.0999999999999996</cx:pt>
          <cx:pt idx="13715">6.0999999999999996</cx:pt>
          <cx:pt idx="13716">3.3999999999999999</cx:pt>
          <cx:pt idx="13717">8.1999999999999993</cx:pt>
          <cx:pt idx="13718">7.7999999999999998</cx:pt>
          <cx:pt idx="13719">6</cx:pt>
          <cx:pt idx="13720">7.7000000000000002</cx:pt>
          <cx:pt idx="13721">7.4000000000000004</cx:pt>
          <cx:pt idx="13722">6.4000000000000004</cx:pt>
          <cx:pt idx="13723">8.6999999999999993</cx:pt>
          <cx:pt idx="13724">7.5999999999999996</cx:pt>
          <cx:pt idx="13725">7.7000000000000002</cx:pt>
          <cx:pt idx="13726">6.5</cx:pt>
          <cx:pt idx="13727">8.3000000000000007</cx:pt>
          <cx:pt idx="13728">6.0999999999999996</cx:pt>
          <cx:pt idx="13729">5.7999999999999998</cx:pt>
          <cx:pt idx="13730">7.5</cx:pt>
          <cx:pt idx="13731">7.2000000000000002</cx:pt>
          <cx:pt idx="13732">8.1999999999999993</cx:pt>
          <cx:pt idx="13733">5.7000000000000002</cx:pt>
          <cx:pt idx="13734">7.9000000000000004</cx:pt>
          <cx:pt idx="13735">6.4000000000000004</cx:pt>
          <cx:pt idx="13736">8</cx:pt>
          <cx:pt idx="13737">7.7000000000000002</cx:pt>
          <cx:pt idx="13738">7.7999999999999998</cx:pt>
          <cx:pt idx="13739">7.0999999999999996</cx:pt>
          <cx:pt idx="13740">6.5</cx:pt>
          <cx:pt idx="13741">7.9000000000000004</cx:pt>
          <cx:pt idx="13742">7.5</cx:pt>
          <cx:pt idx="13743">7.2999999999999998</cx:pt>
          <cx:pt idx="13744">6.2999999999999998</cx:pt>
          <cx:pt idx="13745">7.5999999999999996</cx:pt>
          <cx:pt idx="13746">6</cx:pt>
          <cx:pt idx="13747">6.7000000000000002</cx:pt>
          <cx:pt idx="13748">6.0999999999999996</cx:pt>
          <cx:pt idx="13749">6.5999999999999996</cx:pt>
          <cx:pt idx="13750">5</cx:pt>
          <cx:pt idx="13751">7.7000000000000002</cx:pt>
          <cx:pt idx="13752">4.7000000000000002</cx:pt>
          <cx:pt idx="13753">6.7000000000000002</cx:pt>
          <cx:pt idx="13754">5.9000000000000004</cx:pt>
          <cx:pt idx="13755">6.4000000000000004</cx:pt>
          <cx:pt idx="13756">5.2999999999999998</cx:pt>
          <cx:pt idx="13757">5.2999999999999998</cx:pt>
          <cx:pt idx="13758">7.5999999999999996</cx:pt>
          <cx:pt idx="13759">6.4000000000000004</cx:pt>
          <cx:pt idx="13760">7.7999999999999998</cx:pt>
          <cx:pt idx="13761">5.7999999999999998</cx:pt>
          <cx:pt idx="13762">5.9000000000000004</cx:pt>
          <cx:pt idx="13763">6.5</cx:pt>
          <cx:pt idx="13764">6.9000000000000004</cx:pt>
          <cx:pt idx="13765">7</cx:pt>
          <cx:pt idx="13766">6.7000000000000002</cx:pt>
          <cx:pt idx="13767">7</cx:pt>
          <cx:pt idx="13768">7.7999999999999998</cx:pt>
          <cx:pt idx="13769">5.7999999999999998</cx:pt>
          <cx:pt idx="13770">6.2999999999999998</cx:pt>
          <cx:pt idx="13771">6.5</cx:pt>
          <cx:pt idx="13772">6.9000000000000004</cx:pt>
          <cx:pt idx="13773">7.0999999999999996</cx:pt>
          <cx:pt idx="13774">6</cx:pt>
          <cx:pt idx="13775">8.3000000000000007</cx:pt>
          <cx:pt idx="13776">6.5</cx:pt>
          <cx:pt idx="13777">8.0999999999999996</cx:pt>
          <cx:pt idx="13778">6.5999999999999996</cx:pt>
          <cx:pt idx="13779">6.4000000000000004</cx:pt>
          <cx:pt idx="13780">7.4000000000000004</cx:pt>
          <cx:pt idx="13781">7.0999999999999996</cx:pt>
          <cx:pt idx="13782">8.5</cx:pt>
          <cx:pt idx="13783">8.5</cx:pt>
          <cx:pt idx="13784">6.4000000000000004</cx:pt>
          <cx:pt idx="13785">5.5</cx:pt>
          <cx:pt idx="13786">7.2000000000000002</cx:pt>
          <cx:pt idx="13787">6.0999999999999996</cx:pt>
          <cx:pt idx="13788">6.2999999999999998</cx:pt>
          <cx:pt idx="13789">5.7000000000000002</cx:pt>
          <cx:pt idx="13790">5.7000000000000002</cx:pt>
          <cx:pt idx="13791">7.4000000000000004</cx:pt>
          <cx:pt idx="13792">9</cx:pt>
          <cx:pt idx="13793">7.2999999999999998</cx:pt>
          <cx:pt idx="13794">6.5</cx:pt>
          <cx:pt idx="13795">6.4000000000000004</cx:pt>
          <cx:pt idx="13796">6.0999999999999996</cx:pt>
          <cx:pt idx="13797">8</cx:pt>
          <cx:pt idx="13798">7.9000000000000004</cx:pt>
          <cx:pt idx="13799">5.0999999999999996</cx:pt>
          <cx:pt idx="13800">6.4000000000000004</cx:pt>
          <cx:pt idx="13801">6.4000000000000004</cx:pt>
          <cx:pt idx="13802">6.2999999999999998</cx:pt>
          <cx:pt idx="13803">7.0999999999999996</cx:pt>
          <cx:pt idx="13804">5.5999999999999996</cx:pt>
          <cx:pt idx="13805">6.2999999999999998</cx:pt>
          <cx:pt idx="13806">7.2000000000000002</cx:pt>
          <cx:pt idx="13807">6.2000000000000002</cx:pt>
          <cx:pt idx="13808">6.2000000000000002</cx:pt>
          <cx:pt idx="13809">5.5999999999999996</cx:pt>
          <cx:pt idx="13810">6.5999999999999996</cx:pt>
          <cx:pt idx="13811">7.9000000000000004</cx:pt>
          <cx:pt idx="13812">6.2999999999999998</cx:pt>
          <cx:pt idx="13813">5</cx:pt>
          <cx:pt idx="13814">7.2999999999999998</cx:pt>
          <cx:pt idx="13815">5</cx:pt>
          <cx:pt idx="13816">7.5</cx:pt>
          <cx:pt idx="13817">7.0999999999999996</cx:pt>
          <cx:pt idx="13818">5.7000000000000002</cx:pt>
          <cx:pt idx="13819">6</cx:pt>
          <cx:pt idx="13820">5.9000000000000004</cx:pt>
          <cx:pt idx="13821">5.7999999999999998</cx:pt>
          <cx:pt idx="13822">7.0999999999999996</cx:pt>
          <cx:pt idx="13823">6.9000000000000004</cx:pt>
          <cx:pt idx="13824">6.2999999999999998</cx:pt>
          <cx:pt idx="13825">7.5999999999999996</cx:pt>
          <cx:pt idx="13826">6.9000000000000004</cx:pt>
          <cx:pt idx="13827">6.0999999999999996</cx:pt>
          <cx:pt idx="13828">4.7000000000000002</cx:pt>
          <cx:pt idx="13829">6.5999999999999996</cx:pt>
          <cx:pt idx="13830">7.5999999999999996</cx:pt>
          <cx:pt idx="13831">5.4000000000000004</cx:pt>
          <cx:pt idx="13832">5.5</cx:pt>
          <cx:pt idx="13833">7.2999999999999998</cx:pt>
          <cx:pt idx="13834">7.5999999999999996</cx:pt>
          <cx:pt idx="13835">7.7999999999999998</cx:pt>
          <cx:pt idx="13836">7.4000000000000004</cx:pt>
          <cx:pt idx="13837">5.7999999999999998</cx:pt>
          <cx:pt idx="13838">6.5999999999999996</cx:pt>
          <cx:pt idx="13839">4.2999999999999998</cx:pt>
          <cx:pt idx="13840">6.5999999999999996</cx:pt>
          <cx:pt idx="13841">7.9000000000000004</cx:pt>
          <cx:pt idx="13842">7.7999999999999998</cx:pt>
          <cx:pt idx="13843">8.3000000000000007</cx:pt>
          <cx:pt idx="13844">4.9000000000000004</cx:pt>
          <cx:pt idx="13845">5.7000000000000002</cx:pt>
          <cx:pt idx="13846">7.5</cx:pt>
          <cx:pt idx="13847">6.5999999999999996</cx:pt>
          <cx:pt idx="13848">7.0999999999999996</cx:pt>
          <cx:pt idx="13849">6.7999999999999998</cx:pt>
          <cx:pt idx="13850">6.2000000000000002</cx:pt>
          <cx:pt idx="13851">7</cx:pt>
          <cx:pt idx="13852">6</cx:pt>
          <cx:pt idx="13853">5.2000000000000002</cx:pt>
          <cx:pt idx="13854">5.2000000000000002</cx:pt>
          <cx:pt idx="13855">6.2000000000000002</cx:pt>
          <cx:pt idx="13856">8.8000000000000007</cx:pt>
          <cx:pt idx="13857">8</cx:pt>
          <cx:pt idx="13858">6.5999999999999996</cx:pt>
          <cx:pt idx="13859">6.5999999999999996</cx:pt>
          <cx:pt idx="13860">6</cx:pt>
          <cx:pt idx="13861">7.2000000000000002</cx:pt>
          <cx:pt idx="13862">7</cx:pt>
          <cx:pt idx="13863">7.9000000000000004</cx:pt>
          <cx:pt idx="13864">7.7000000000000002</cx:pt>
          <cx:pt idx="13865">4.2999999999999998</cx:pt>
          <cx:pt idx="13866">8</cx:pt>
          <cx:pt idx="13867">6.7000000000000002</cx:pt>
          <cx:pt idx="13868">6.4000000000000004</cx:pt>
          <cx:pt idx="13869">6.9000000000000004</cx:pt>
          <cx:pt idx="13870">6.5999999999999996</cx:pt>
          <cx:pt idx="13871">8.0999999999999996</cx:pt>
          <cx:pt idx="13872">7.2999999999999998</cx:pt>
          <cx:pt idx="13873">7.0999999999999996</cx:pt>
          <cx:pt idx="13874">8.1999999999999993</cx:pt>
          <cx:pt idx="13875">6.5</cx:pt>
          <cx:pt idx="13876">5.9000000000000004</cx:pt>
          <cx:pt idx="13877">5.4000000000000004</cx:pt>
          <cx:pt idx="13878">5.4000000000000004</cx:pt>
          <cx:pt idx="13879">8</cx:pt>
          <cx:pt idx="13880">5.9000000000000004</cx:pt>
          <cx:pt idx="13881">5.7999999999999998</cx:pt>
          <cx:pt idx="13882">7.5</cx:pt>
          <cx:pt idx="13883">5.7000000000000002</cx:pt>
          <cx:pt idx="13884">6.5</cx:pt>
          <cx:pt idx="13885">7</cx:pt>
          <cx:pt idx="13886">4.9000000000000004</cx:pt>
          <cx:pt idx="13887">6.5</cx:pt>
          <cx:pt idx="13888">5.4000000000000004</cx:pt>
          <cx:pt idx="13889">5.2000000000000002</cx:pt>
          <cx:pt idx="13890">6.0999999999999996</cx:pt>
          <cx:pt idx="13891">7.4000000000000004</cx:pt>
          <cx:pt idx="13892">7.2999999999999998</cx:pt>
          <cx:pt idx="13893">7.7000000000000002</cx:pt>
          <cx:pt idx="13894">5.0999999999999996</cx:pt>
          <cx:pt idx="13895">7.2000000000000002</cx:pt>
          <cx:pt idx="13896">5.2999999999999998</cx:pt>
          <cx:pt idx="13897">6.0999999999999996</cx:pt>
          <cx:pt idx="13898">6.5999999999999996</cx:pt>
          <cx:pt idx="13899">6.7999999999999998</cx:pt>
          <cx:pt idx="13900">7.4000000000000004</cx:pt>
          <cx:pt idx="13901">6.5999999999999996</cx:pt>
          <cx:pt idx="13902">8.1999999999999993</cx:pt>
          <cx:pt idx="13903">4.2000000000000002</cx:pt>
          <cx:pt idx="13904">7.0999999999999996</cx:pt>
          <cx:pt idx="13905">6.0999999999999996</cx:pt>
          <cx:pt idx="13906">7.7000000000000002</cx:pt>
          <cx:pt idx="13907">5.7999999999999998</cx:pt>
          <cx:pt idx="13908">7.7000000000000002</cx:pt>
          <cx:pt idx="13909">6.7999999999999998</cx:pt>
          <cx:pt idx="13910">7.2000000000000002</cx:pt>
          <cx:pt idx="13911">7.2000000000000002</cx:pt>
          <cx:pt idx="13912">5.4000000000000004</cx:pt>
          <cx:pt idx="13913">7.0999999999999996</cx:pt>
          <cx:pt idx="13914">8.0999999999999996</cx:pt>
          <cx:pt idx="13915">7.2999999999999998</cx:pt>
          <cx:pt idx="13916">7.0999999999999996</cx:pt>
          <cx:pt idx="13917">7.9000000000000004</cx:pt>
          <cx:pt idx="13918">7.7999999999999998</cx:pt>
          <cx:pt idx="13919">7.7000000000000002</cx:pt>
          <cx:pt idx="13920">7.2999999999999998</cx:pt>
          <cx:pt idx="13921">6.9000000000000004</cx:pt>
          <cx:pt idx="13922">7.4000000000000004</cx:pt>
          <cx:pt idx="13923">5.5999999999999996</cx:pt>
          <cx:pt idx="13924">7.5</cx:pt>
          <cx:pt idx="13925">6.5</cx:pt>
          <cx:pt idx="13926">6.9000000000000004</cx:pt>
          <cx:pt idx="13927">5.5999999999999996</cx:pt>
          <cx:pt idx="13928">6.9000000000000004</cx:pt>
          <cx:pt idx="13929">6.7000000000000002</cx:pt>
          <cx:pt idx="13930">7.9000000000000004</cx:pt>
          <cx:pt idx="13931">6.5999999999999996</cx:pt>
          <cx:pt idx="13932">6.2000000000000002</cx:pt>
          <cx:pt idx="13933">6</cx:pt>
          <cx:pt idx="13934">6.4000000000000004</cx:pt>
          <cx:pt idx="13935">5.5999999999999996</cx:pt>
          <cx:pt idx="13936">8.1999999999999993</cx:pt>
          <cx:pt idx="13937">4.5</cx:pt>
          <cx:pt idx="13938">8.1999999999999993</cx:pt>
          <cx:pt idx="13939">7.7999999999999998</cx:pt>
          <cx:pt idx="13940">6.9000000000000004</cx:pt>
          <cx:pt idx="13941">6.0999999999999996</cx:pt>
          <cx:pt idx="13942">6.9000000000000004</cx:pt>
          <cx:pt idx="13943">6.7000000000000002</cx:pt>
          <cx:pt idx="13944">6.7000000000000002</cx:pt>
          <cx:pt idx="13945">6.9000000000000004</cx:pt>
          <cx:pt idx="13946">6.0999999999999996</cx:pt>
          <cx:pt idx="13947">8.9000000000000004</cx:pt>
          <cx:pt idx="13948">6.5999999999999996</cx:pt>
          <cx:pt idx="13949">9.0999999999999996</cx:pt>
          <cx:pt idx="13950">7.9000000000000004</cx:pt>
          <cx:pt idx="13951">7.7000000000000002</cx:pt>
          <cx:pt idx="13952">6</cx:pt>
          <cx:pt idx="13953">6.7000000000000002</cx:pt>
          <cx:pt idx="13954">7.5999999999999996</cx:pt>
          <cx:pt idx="13955">7.7000000000000002</cx:pt>
          <cx:pt idx="13956">8.3000000000000007</cx:pt>
          <cx:pt idx="13957">6</cx:pt>
          <cx:pt idx="13958">6.7000000000000002</cx:pt>
          <cx:pt idx="13959">7.7999999999999998</cx:pt>
          <cx:pt idx="13960">8.0999999999999996</cx:pt>
          <cx:pt idx="13961">6.7000000000000002</cx:pt>
          <cx:pt idx="13962">6.4000000000000004</cx:pt>
          <cx:pt idx="13963">6.9000000000000004</cx:pt>
          <cx:pt idx="13964">7</cx:pt>
          <cx:pt idx="13965">5.2999999999999998</cx:pt>
          <cx:pt idx="13966">7</cx:pt>
          <cx:pt idx="13967">7.0999999999999996</cx:pt>
          <cx:pt idx="13968">7.2000000000000002</cx:pt>
          <cx:pt idx="13969">6.0999999999999996</cx:pt>
          <cx:pt idx="13970">4.5</cx:pt>
          <cx:pt idx="13971">6</cx:pt>
          <cx:pt idx="13972">8.5</cx:pt>
          <cx:pt idx="13973">4.5</cx:pt>
          <cx:pt idx="13974">6.2000000000000002</cx:pt>
          <cx:pt idx="13975">6.5999999999999996</cx:pt>
          <cx:pt idx="13976">7.5</cx:pt>
          <cx:pt idx="13977">9.5</cx:pt>
          <cx:pt idx="13978">5.9000000000000004</cx:pt>
          <cx:pt idx="13979">6.4000000000000004</cx:pt>
          <cx:pt idx="13980">8.1999999999999993</cx:pt>
          <cx:pt idx="13981">5.9000000000000004</cx:pt>
          <cx:pt idx="13982">8</cx:pt>
          <cx:pt idx="13983">7.2000000000000002</cx:pt>
          <cx:pt idx="13984">6.7000000000000002</cx:pt>
          <cx:pt idx="13985">7.2000000000000002</cx:pt>
          <cx:pt idx="13986">5.5</cx:pt>
          <cx:pt idx="13987">7.5999999999999996</cx:pt>
          <cx:pt idx="13988">5.9000000000000004</cx:pt>
          <cx:pt idx="13989">7.4000000000000004</cx:pt>
          <cx:pt idx="13990">7.7999999999999998</cx:pt>
          <cx:pt idx="13991">8.4000000000000004</cx:pt>
          <cx:pt idx="13992">8</cx:pt>
          <cx:pt idx="13993">7.2000000000000002</cx:pt>
          <cx:pt idx="13994">7.0999999999999996</cx:pt>
          <cx:pt idx="13995">7.5</cx:pt>
          <cx:pt idx="13996">6.7000000000000002</cx:pt>
          <cx:pt idx="13997">4.9000000000000004</cx:pt>
          <cx:pt idx="13998">8.1999999999999993</cx:pt>
          <cx:pt idx="13999">7.5999999999999996</cx:pt>
          <cx:pt idx="14000">7.2999999999999998</cx:pt>
          <cx:pt idx="14001">6.2000000000000002</cx:pt>
          <cx:pt idx="14002">7.2999999999999998</cx:pt>
          <cx:pt idx="14003">6.7000000000000002</cx:pt>
          <cx:pt idx="14004">6.0999999999999996</cx:pt>
          <cx:pt idx="14005">6.4000000000000004</cx:pt>
          <cx:pt idx="14006">8.3000000000000007</cx:pt>
          <cx:pt idx="14007">6.2999999999999998</cx:pt>
          <cx:pt idx="14008">7.0999999999999996</cx:pt>
          <cx:pt idx="14009">6.5999999999999996</cx:pt>
          <cx:pt idx="14010">7.2000000000000002</cx:pt>
          <cx:pt idx="14011">7.0999999999999996</cx:pt>
          <cx:pt idx="14012">7.5</cx:pt>
          <cx:pt idx="14013">8.0999999999999996</cx:pt>
          <cx:pt idx="14014">5.5</cx:pt>
          <cx:pt idx="14015">6.9000000000000004</cx:pt>
          <cx:pt idx="14016">7.2999999999999998</cx:pt>
          <cx:pt idx="14017">6.5999999999999996</cx:pt>
          <cx:pt idx="14018">7.0999999999999996</cx:pt>
          <cx:pt idx="14019">8.3000000000000007</cx:pt>
          <cx:pt idx="14020">6</cx:pt>
          <cx:pt idx="14021">7.4000000000000004</cx:pt>
          <cx:pt idx="14022">7.7999999999999998</cx:pt>
          <cx:pt idx="14023">5.9000000000000004</cx:pt>
          <cx:pt idx="14024">8</cx:pt>
          <cx:pt idx="14025">8</cx:pt>
          <cx:pt idx="14026">7.7000000000000002</cx:pt>
          <cx:pt idx="14027">6</cx:pt>
          <cx:pt idx="14028">7.0999999999999996</cx:pt>
          <cx:pt idx="14029">7.4000000000000004</cx:pt>
          <cx:pt idx="14030">6.4000000000000004</cx:pt>
          <cx:pt idx="14031">5.7000000000000002</cx:pt>
          <cx:pt idx="14032">7.4000000000000004</cx:pt>
          <cx:pt idx="14033">6.9000000000000004</cx:pt>
          <cx:pt idx="14034">7.2000000000000002</cx:pt>
          <cx:pt idx="14035">5.5</cx:pt>
          <cx:pt idx="14036">7.5999999999999996</cx:pt>
          <cx:pt idx="14037">5.5999999999999996</cx:pt>
          <cx:pt idx="14038">5.9000000000000004</cx:pt>
          <cx:pt idx="14039">6</cx:pt>
          <cx:pt idx="14040">6.4000000000000004</cx:pt>
          <cx:pt idx="14041">8.9000000000000004</cx:pt>
          <cx:pt idx="14042">4.2999999999999998</cx:pt>
          <cx:pt idx="14043">7.2999999999999998</cx:pt>
          <cx:pt idx="14044">8.0999999999999996</cx:pt>
          <cx:pt idx="14045">4.9000000000000004</cx:pt>
          <cx:pt idx="14046">6.7000000000000002</cx:pt>
          <cx:pt idx="14047">7.2999999999999998</cx:pt>
          <cx:pt idx="14048">6.9000000000000004</cx:pt>
          <cx:pt idx="14049">7.0999999999999996</cx:pt>
          <cx:pt idx="14050">5.9000000000000004</cx:pt>
          <cx:pt idx="14051">6.5999999999999996</cx:pt>
          <cx:pt idx="14052">8.0999999999999996</cx:pt>
          <cx:pt idx="14053">7.7999999999999998</cx:pt>
          <cx:pt idx="14054">7.9000000000000004</cx:pt>
          <cx:pt idx="14055">6.2000000000000002</cx:pt>
          <cx:pt idx="14056">8.4000000000000004</cx:pt>
          <cx:pt idx="14057">6.5</cx:pt>
          <cx:pt idx="14058">7.5</cx:pt>
          <cx:pt idx="14059">4.7999999999999998</cx:pt>
          <cx:pt idx="14060">8.4000000000000004</cx:pt>
          <cx:pt idx="14061">6.5</cx:pt>
          <cx:pt idx="14062">6.9000000000000004</cx:pt>
          <cx:pt idx="14063">7.9000000000000004</cx:pt>
          <cx:pt idx="14064">7.2999999999999998</cx:pt>
          <cx:pt idx="14065">5</cx:pt>
          <cx:pt idx="14066">7.4000000000000004</cx:pt>
          <cx:pt idx="14067">3.8999999999999999</cx:pt>
          <cx:pt idx="14068">7.7999999999999998</cx:pt>
          <cx:pt idx="14069">8.5</cx:pt>
          <cx:pt idx="14070">4.2999999999999998</cx:pt>
          <cx:pt idx="14071">7.0999999999999996</cx:pt>
          <cx:pt idx="14072">5</cx:pt>
          <cx:pt idx="14073">7.5999999999999996</cx:pt>
          <cx:pt idx="14074">5.5999999999999996</cx:pt>
          <cx:pt idx="14075">7</cx:pt>
          <cx:pt idx="14076">6.2000000000000002</cx:pt>
          <cx:pt idx="14077">5.2999999999999998</cx:pt>
          <cx:pt idx="14078">5.2000000000000002</cx:pt>
          <cx:pt idx="14079">7.2999999999999998</cx:pt>
          <cx:pt idx="14080">7.5999999999999996</cx:pt>
          <cx:pt idx="14081">7.4000000000000004</cx:pt>
          <cx:pt idx="14082">7.4000000000000004</cx:pt>
          <cx:pt idx="14083">6.5</cx:pt>
          <cx:pt idx="14084">7.5</cx:pt>
          <cx:pt idx="14085">7.0999999999999996</cx:pt>
          <cx:pt idx="14086">6.7999999999999998</cx:pt>
          <cx:pt idx="14087">6.4000000000000004</cx:pt>
          <cx:pt idx="14088">6.0999999999999996</cx:pt>
          <cx:pt idx="14089">7.5999999999999996</cx:pt>
          <cx:pt idx="14090">7.7000000000000002</cx:pt>
          <cx:pt idx="14091">7.0999999999999996</cx:pt>
          <cx:pt idx="14092">7.5</cx:pt>
          <cx:pt idx="14093">6.9000000000000004</cx:pt>
          <cx:pt idx="14094">8</cx:pt>
          <cx:pt idx="14095">7.5999999999999996</cx:pt>
          <cx:pt idx="14096">6.5999999999999996</cx:pt>
          <cx:pt idx="14097">8.5</cx:pt>
          <cx:pt idx="14098">8.4000000000000004</cx:pt>
          <cx:pt idx="14099">5.2000000000000002</cx:pt>
          <cx:pt idx="14100">6.2999999999999998</cx:pt>
          <cx:pt idx="14101">5.7000000000000002</cx:pt>
          <cx:pt idx="14102">7.2000000000000002</cx:pt>
          <cx:pt idx="14103">6.5999999999999996</cx:pt>
          <cx:pt idx="14104">7.7999999999999998</cx:pt>
          <cx:pt idx="14105">8.0999999999999996</cx:pt>
          <cx:pt idx="14106">7.7000000000000002</cx:pt>
          <cx:pt idx="14107">7.9000000000000004</cx:pt>
          <cx:pt idx="14108">5.2000000000000002</cx:pt>
          <cx:pt idx="14109">7.5</cx:pt>
          <cx:pt idx="14110">8.1999999999999993</cx:pt>
          <cx:pt idx="14111">6.7999999999999998</cx:pt>
          <cx:pt idx="14112">8</cx:pt>
          <cx:pt idx="14113">6.5</cx:pt>
          <cx:pt idx="14114">6.9000000000000004</cx:pt>
          <cx:pt idx="14115">7</cx:pt>
          <cx:pt idx="14116">5.2999999999999998</cx:pt>
          <cx:pt idx="14117">8</cx:pt>
          <cx:pt idx="14118">7.0999999999999996</cx:pt>
          <cx:pt idx="14119">6.5999999999999996</cx:pt>
          <cx:pt idx="14120">6.2999999999999998</cx:pt>
          <cx:pt idx="14121">7.9000000000000004</cx:pt>
          <cx:pt idx="14122">8</cx:pt>
          <cx:pt idx="14123">5.2000000000000002</cx:pt>
          <cx:pt idx="14124">7.2000000000000002</cx:pt>
          <cx:pt idx="14125">7.0999999999999996</cx:pt>
          <cx:pt idx="14126">6.2000000000000002</cx:pt>
          <cx:pt idx="14127">8.6999999999999993</cx:pt>
          <cx:pt idx="14128">6.9000000000000004</cx:pt>
          <cx:pt idx="14129">8.1999999999999993</cx:pt>
          <cx:pt idx="14130">7.7000000000000002</cx:pt>
          <cx:pt idx="14131">8.9000000000000004</cx:pt>
          <cx:pt idx="14132">6.2000000000000002</cx:pt>
          <cx:pt idx="14133">8</cx:pt>
          <cx:pt idx="14134">7.7000000000000002</cx:pt>
          <cx:pt idx="14135">7.9000000000000004</cx:pt>
          <cx:pt idx="14136">5.5999999999999996</cx:pt>
          <cx:pt idx="14137">6.5999999999999996</cx:pt>
          <cx:pt idx="14138">5.2999999999999998</cx:pt>
          <cx:pt idx="14139">7.7000000000000002</cx:pt>
          <cx:pt idx="14140">7.7999999999999998</cx:pt>
          <cx:pt idx="14141">7</cx:pt>
          <cx:pt idx="14142">7.7999999999999998</cx:pt>
          <cx:pt idx="14143">6.4000000000000004</cx:pt>
          <cx:pt idx="14144">5.7999999999999998</cx:pt>
          <cx:pt idx="14145">7.2000000000000002</cx:pt>
          <cx:pt idx="14146">7.4000000000000004</cx:pt>
          <cx:pt idx="14147">6.7999999999999998</cx:pt>
          <cx:pt idx="14148">8.5</cx:pt>
          <cx:pt idx="14149">6.2999999999999998</cx:pt>
          <cx:pt idx="14150">6</cx:pt>
          <cx:pt idx="14151">5.4000000000000004</cx:pt>
          <cx:pt idx="14152">8.4000000000000004</cx:pt>
          <cx:pt idx="14153">6.4000000000000004</cx:pt>
          <cx:pt idx="14154">7.7000000000000002</cx:pt>
          <cx:pt idx="14155">7.5</cx:pt>
          <cx:pt idx="14156">6.2999999999999998</cx:pt>
          <cx:pt idx="14157">6.5999999999999996</cx:pt>
          <cx:pt idx="14158">7.0999999999999996</cx:pt>
          <cx:pt idx="14159">4.0999999999999996</cx:pt>
          <cx:pt idx="14160">7.2999999999999998</cx:pt>
          <cx:pt idx="14161">7.5999999999999996</cx:pt>
          <cx:pt idx="14162">5.7999999999999998</cx:pt>
          <cx:pt idx="14163">7.7000000000000002</cx:pt>
          <cx:pt idx="14164">7.7000000000000002</cx:pt>
          <cx:pt idx="14165">3.7999999999999998</cx:pt>
          <cx:pt idx="14166">6.4000000000000004</cx:pt>
          <cx:pt idx="14167">5.2999999999999998</cx:pt>
          <cx:pt idx="14168">6.5</cx:pt>
          <cx:pt idx="14169">5.9000000000000004</cx:pt>
          <cx:pt idx="14170">7.2000000000000002</cx:pt>
          <cx:pt idx="14171">8.6999999999999993</cx:pt>
          <cx:pt idx="14172">7.9000000000000004</cx:pt>
          <cx:pt idx="14173">6.2000000000000002</cx:pt>
          <cx:pt idx="14174">5.5</cx:pt>
          <cx:pt idx="14175">7</cx:pt>
          <cx:pt idx="14176">6.5</cx:pt>
          <cx:pt idx="14177">6.5999999999999996</cx:pt>
          <cx:pt idx="14178">4.0999999999999996</cx:pt>
          <cx:pt idx="14179">7.0999999999999996</cx:pt>
          <cx:pt idx="14180">7.7999999999999998</cx:pt>
          <cx:pt idx="14181">7.7999999999999998</cx:pt>
          <cx:pt idx="14182">6.0999999999999996</cx:pt>
          <cx:pt idx="14183">5.7999999999999998</cx:pt>
          <cx:pt idx="14184">5.2999999999999998</cx:pt>
          <cx:pt idx="14185">6.7999999999999998</cx:pt>
          <cx:pt idx="14186">7.4000000000000004</cx:pt>
          <cx:pt idx="14187">7.2999999999999998</cx:pt>
          <cx:pt idx="14188">6.9000000000000004</cx:pt>
          <cx:pt idx="14189">7.7000000000000002</cx:pt>
          <cx:pt idx="14190">6.7999999999999998</cx:pt>
          <cx:pt idx="14191">6.5</cx:pt>
          <cx:pt idx="14192">7.5</cx:pt>
          <cx:pt idx="14193">7.7999999999999998</cx:pt>
          <cx:pt idx="14194">6.2000000000000002</cx:pt>
          <cx:pt idx="14195">6.2999999999999998</cx:pt>
          <cx:pt idx="14196">6.2999999999999998</cx:pt>
          <cx:pt idx="14197">5.5</cx:pt>
          <cx:pt idx="14198">6.9000000000000004</cx:pt>
          <cx:pt idx="14199">7.2999999999999998</cx:pt>
          <cx:pt idx="14200">6.4000000000000004</cx:pt>
          <cx:pt idx="14201">8.5</cx:pt>
          <cx:pt idx="14202">8.5</cx:pt>
          <cx:pt idx="14203">6.0999999999999996</cx:pt>
          <cx:pt idx="14204">5.0999999999999996</cx:pt>
          <cx:pt idx="14205">8.0999999999999996</cx:pt>
          <cx:pt idx="14206">6.5</cx:pt>
          <cx:pt idx="14207">7.2000000000000002</cx:pt>
          <cx:pt idx="14208">6.9000000000000004</cx:pt>
          <cx:pt idx="14209">7.5</cx:pt>
          <cx:pt idx="14210">5.2999999999999998</cx:pt>
          <cx:pt idx="14211">6.2000000000000002</cx:pt>
          <cx:pt idx="14212">5.4000000000000004</cx:pt>
          <cx:pt idx="14213">5.5</cx:pt>
          <cx:pt idx="14214">6.0999999999999996</cx:pt>
          <cx:pt idx="14215">6.7999999999999998</cx:pt>
          <cx:pt idx="14216">5.7000000000000002</cx:pt>
          <cx:pt idx="14217">5.2999999999999998</cx:pt>
          <cx:pt idx="14218">5.7000000000000002</cx:pt>
          <cx:pt idx="14219">6.4000000000000004</cx:pt>
          <cx:pt idx="14220">7.9000000000000004</cx:pt>
          <cx:pt idx="14221">5.9000000000000004</cx:pt>
          <cx:pt idx="14222">7.7999999999999998</cx:pt>
          <cx:pt idx="14223">7.0999999999999996</cx:pt>
          <cx:pt idx="14224">3.7999999999999998</cx:pt>
          <cx:pt idx="14225">7.7999999999999998</cx:pt>
          <cx:pt idx="14226">6.5999999999999996</cx:pt>
          <cx:pt idx="14227">7.5</cx:pt>
          <cx:pt idx="14228">6.5999999999999996</cx:pt>
          <cx:pt idx="14229">7.2000000000000002</cx:pt>
          <cx:pt idx="14230">6.0999999999999996</cx:pt>
          <cx:pt idx="14231">7.5999999999999996</cx:pt>
          <cx:pt idx="14232">7.2000000000000002</cx:pt>
          <cx:pt idx="14233">8.4000000000000004</cx:pt>
          <cx:pt idx="14234">7.4000000000000004</cx:pt>
          <cx:pt idx="14235">6</cx:pt>
          <cx:pt idx="14236">8.9000000000000004</cx:pt>
          <cx:pt idx="14237">7.5</cx:pt>
          <cx:pt idx="14238">7.2999999999999998</cx:pt>
          <cx:pt idx="14239">3.7000000000000002</cx:pt>
          <cx:pt idx="14240">7.7000000000000002</cx:pt>
          <cx:pt idx="14241">6.4000000000000004</cx:pt>
          <cx:pt idx="14242">7.2999999999999998</cx:pt>
          <cx:pt idx="14243">5.7999999999999998</cx:pt>
          <cx:pt idx="14244">7.2000000000000002</cx:pt>
          <cx:pt idx="14245">6</cx:pt>
          <cx:pt idx="14246">6.0999999999999996</cx:pt>
          <cx:pt idx="14247">4.2999999999999998</cx:pt>
          <cx:pt idx="14248">7.7000000000000002</cx:pt>
          <cx:pt idx="14249">6.2999999999999998</cx:pt>
          <cx:pt idx="14250">8.1999999999999993</cx:pt>
          <cx:pt idx="14251">5</cx:pt>
          <cx:pt idx="14252">6.4000000000000004</cx:pt>
          <cx:pt idx="14253">5.4000000000000004</cx:pt>
          <cx:pt idx="14254">7.5</cx:pt>
          <cx:pt idx="14255">7.0999999999999996</cx:pt>
          <cx:pt idx="14256">7.0999999999999996</cx:pt>
          <cx:pt idx="14257">6.4000000000000004</cx:pt>
          <cx:pt idx="14258">4.9000000000000004</cx:pt>
          <cx:pt idx="14259">6.2999999999999998</cx:pt>
          <cx:pt idx="14260">5.7000000000000002</cx:pt>
          <cx:pt idx="14261">6.0999999999999996</cx:pt>
          <cx:pt idx="14262">6.4000000000000004</cx:pt>
          <cx:pt idx="14263">8.5</cx:pt>
          <cx:pt idx="14264">6.9000000000000004</cx:pt>
          <cx:pt idx="14265">6.4000000000000004</cx:pt>
          <cx:pt idx="14266">7.2999999999999998</cx:pt>
          <cx:pt idx="14267">5.2999999999999998</cx:pt>
          <cx:pt idx="14268">8.0999999999999996</cx:pt>
          <cx:pt idx="14269">6.7999999999999998</cx:pt>
          <cx:pt idx="14270">4.9000000000000004</cx:pt>
          <cx:pt idx="14271">6.2999999999999998</cx:pt>
          <cx:pt idx="14272">7.5999999999999996</cx:pt>
          <cx:pt idx="14273">5.7999999999999998</cx:pt>
          <cx:pt idx="14274">6.2000000000000002</cx:pt>
          <cx:pt idx="14275">7.4000000000000004</cx:pt>
          <cx:pt idx="14276">5.0999999999999996</cx:pt>
          <cx:pt idx="14277">7.4000000000000004</cx:pt>
          <cx:pt idx="14278">6.9000000000000004</cx:pt>
          <cx:pt idx="14279">7</cx:pt>
          <cx:pt idx="14280">8</cx:pt>
          <cx:pt idx="14281">7.2000000000000002</cx:pt>
          <cx:pt idx="14282">7.2000000000000002</cx:pt>
          <cx:pt idx="14283">7</cx:pt>
          <cx:pt idx="14284">6.9000000000000004</cx:pt>
          <cx:pt idx="14285">6.7999999999999998</cx:pt>
          <cx:pt idx="14286">7.5</cx:pt>
          <cx:pt idx="14287">6.2000000000000002</cx:pt>
          <cx:pt idx="14288">8.0999999999999996</cx:pt>
          <cx:pt idx="14289">7.2999999999999998</cx:pt>
          <cx:pt idx="14290">5.7000000000000002</cx:pt>
          <cx:pt idx="14291">5.5999999999999996</cx:pt>
          <cx:pt idx="14292">7</cx:pt>
          <cx:pt idx="14293">6.5999999999999996</cx:pt>
          <cx:pt idx="14294">8.5</cx:pt>
          <cx:pt idx="14295">5.9000000000000004</cx:pt>
          <cx:pt idx="14296">6</cx:pt>
          <cx:pt idx="14297">7.7000000000000002</cx:pt>
          <cx:pt idx="14298">7.5999999999999996</cx:pt>
          <cx:pt idx="14299">6.0999999999999996</cx:pt>
          <cx:pt idx="14300">8.6999999999999993</cx:pt>
          <cx:pt idx="14301">6.7999999999999998</cx:pt>
          <cx:pt idx="14302">8.1999999999999993</cx:pt>
          <cx:pt idx="14303">6.7000000000000002</cx:pt>
          <cx:pt idx="14304">7.0999999999999996</cx:pt>
          <cx:pt idx="14305">6.0999999999999996</cx:pt>
          <cx:pt idx="14306">6.2999999999999998</cx:pt>
          <cx:pt idx="14307">8.3000000000000007</cx:pt>
          <cx:pt idx="14308">6.7000000000000002</cx:pt>
          <cx:pt idx="14309">6.5</cx:pt>
          <cx:pt idx="14310">6.4000000000000004</cx:pt>
          <cx:pt idx="14311">6.7000000000000002</cx:pt>
          <cx:pt idx="14312">7</cx:pt>
          <cx:pt idx="14313">8.3000000000000007</cx:pt>
          <cx:pt idx="14314">7.5</cx:pt>
          <cx:pt idx="14315">8.4000000000000004</cx:pt>
          <cx:pt idx="14316">6.7999999999999998</cx:pt>
          <cx:pt idx="14317">6.7000000000000002</cx:pt>
          <cx:pt idx="14318">6.5999999999999996</cx:pt>
          <cx:pt idx="14319">8</cx:pt>
          <cx:pt idx="14320">7</cx:pt>
          <cx:pt idx="14321">6.4000000000000004</cx:pt>
          <cx:pt idx="14322">6.7999999999999998</cx:pt>
          <cx:pt idx="14323">6.0999999999999996</cx:pt>
          <cx:pt idx="14324">5.7999999999999998</cx:pt>
          <cx:pt idx="14325">9.1999999999999993</cx:pt>
          <cx:pt idx="14326">6.2999999999999998</cx:pt>
          <cx:pt idx="14327">4.7999999999999998</cx:pt>
          <cx:pt idx="14328">5.5</cx:pt>
          <cx:pt idx="14329">8.0999999999999996</cx:pt>
          <cx:pt idx="14330">7.9000000000000004</cx:pt>
          <cx:pt idx="14331">6.7000000000000002</cx:pt>
          <cx:pt idx="14332">6.7999999999999998</cx:pt>
          <cx:pt idx="14333">7.9000000000000004</cx:pt>
          <cx:pt idx="14334">7.5999999999999996</cx:pt>
          <cx:pt idx="14335">7.5</cx:pt>
          <cx:pt idx="14336">7</cx:pt>
          <cx:pt idx="14337">7.0999999999999996</cx:pt>
          <cx:pt idx="14338">8.0999999999999996</cx:pt>
          <cx:pt idx="14339">6.2000000000000002</cx:pt>
          <cx:pt idx="14340">6.4000000000000004</cx:pt>
          <cx:pt idx="14341">7.2000000000000002</cx:pt>
          <cx:pt idx="14342">6.5999999999999996</cx:pt>
          <cx:pt idx="14343">6.4000000000000004</cx:pt>
          <cx:pt idx="14344">5.7000000000000002</cx:pt>
          <cx:pt idx="14345">6.0999999999999996</cx:pt>
          <cx:pt idx="14346">7.4000000000000004</cx:pt>
          <cx:pt idx="14347">6.2999999999999998</cx:pt>
          <cx:pt idx="14348">6.7999999999999998</cx:pt>
          <cx:pt idx="14349">6.7999999999999998</cx:pt>
          <cx:pt idx="14350">6</cx:pt>
          <cx:pt idx="14351">6.5999999999999996</cx:pt>
          <cx:pt idx="14352">5.2000000000000002</cx:pt>
          <cx:pt idx="14353">6.7999999999999998</cx:pt>
          <cx:pt idx="14354">6.0999999999999996</cx:pt>
          <cx:pt idx="14355">6.9000000000000004</cx:pt>
          <cx:pt idx="14356">6.4000000000000004</cx:pt>
          <cx:pt idx="14357">5.7999999999999998</cx:pt>
          <cx:pt idx="14358">6.0999999999999996</cx:pt>
          <cx:pt idx="14359">5.9000000000000004</cx:pt>
          <cx:pt idx="14360">6.2999999999999998</cx:pt>
          <cx:pt idx="14361">7.2999999999999998</cx:pt>
          <cx:pt idx="14362">7.2999999999999998</cx:pt>
          <cx:pt idx="14363">7.5</cx:pt>
          <cx:pt idx="14364">6.4000000000000004</cx:pt>
          <cx:pt idx="14365">7.2999999999999998</cx:pt>
          <cx:pt idx="14366">8.3000000000000007</cx:pt>
          <cx:pt idx="14367">6.7000000000000002</cx:pt>
          <cx:pt idx="14368">4.7999999999999998</cx:pt>
          <cx:pt idx="14369">5.7000000000000002</cx:pt>
          <cx:pt idx="14370">6.9000000000000004</cx:pt>
          <cx:pt idx="14371">6.9000000000000004</cx:pt>
          <cx:pt idx="14372">6.0999999999999996</cx:pt>
          <cx:pt idx="14373">8.0999999999999996</cx:pt>
          <cx:pt idx="14374">5.9000000000000004</cx:pt>
          <cx:pt idx="14375">7.2000000000000002</cx:pt>
          <cx:pt idx="14376">6.9000000000000004</cx:pt>
          <cx:pt idx="14377">6</cx:pt>
          <cx:pt idx="14378">7.2999999999999998</cx:pt>
          <cx:pt idx="14379">6.0999999999999996</cx:pt>
          <cx:pt idx="14380">5.5</cx:pt>
          <cx:pt idx="14381">7.4000000000000004</cx:pt>
          <cx:pt idx="14382">5.5999999999999996</cx:pt>
          <cx:pt idx="14383">7.9000000000000004</cx:pt>
          <cx:pt idx="14384">8.4000000000000004</cx:pt>
          <cx:pt idx="14385">8.1999999999999993</cx:pt>
          <cx:pt idx="14386">5.5</cx:pt>
          <cx:pt idx="14387">7.2000000000000002</cx:pt>
          <cx:pt idx="14388">5.9000000000000004</cx:pt>
          <cx:pt idx="14389">7.5999999999999996</cx:pt>
          <cx:pt idx="14390">8.0999999999999996</cx:pt>
          <cx:pt idx="14391">6.5</cx:pt>
          <cx:pt idx="14392">6.5999999999999996</cx:pt>
          <cx:pt idx="14393">5.2999999999999998</cx:pt>
          <cx:pt idx="14394">6.2999999999999998</cx:pt>
          <cx:pt idx="14395">6.9000000000000004</cx:pt>
          <cx:pt idx="14396">6.2999999999999998</cx:pt>
          <cx:pt idx="14397">7.4000000000000004</cx:pt>
          <cx:pt idx="14398">6.0999999999999996</cx:pt>
          <cx:pt idx="14399">6</cx:pt>
          <cx:pt idx="14400">6.7000000000000002</cx:pt>
          <cx:pt idx="14401">9.1999999999999993</cx:pt>
          <cx:pt idx="14402">8.4000000000000004</cx:pt>
          <cx:pt idx="14403">6.4000000000000004</cx:pt>
          <cx:pt idx="14404">5.4000000000000004</cx:pt>
          <cx:pt idx="14405">6.5</cx:pt>
          <cx:pt idx="14406">5.7999999999999998</cx:pt>
          <cx:pt idx="14407">6.4000000000000004</cx:pt>
          <cx:pt idx="14408">5.7999999999999998</cx:pt>
          <cx:pt idx="14409">8.6999999999999993</cx:pt>
          <cx:pt idx="14410">6.4000000000000004</cx:pt>
          <cx:pt idx="14411">5</cx:pt>
          <cx:pt idx="14412">7.0999999999999996</cx:pt>
          <cx:pt idx="14413">6.7000000000000002</cx:pt>
          <cx:pt idx="14414">5.4000000000000004</cx:pt>
          <cx:pt idx="14415">5.4000000000000004</cx:pt>
          <cx:pt idx="14416">7.7000000000000002</cx:pt>
          <cx:pt idx="14417">7.0999999999999996</cx:pt>
          <cx:pt idx="14418">6</cx:pt>
          <cx:pt idx="14419">6.7999999999999998</cx:pt>
          <cx:pt idx="14420">5.9000000000000004</cx:pt>
          <cx:pt idx="14421">6</cx:pt>
          <cx:pt idx="14422">5.7999999999999998</cx:pt>
          <cx:pt idx="14423">6.2000000000000002</cx:pt>
          <cx:pt idx="14424">7.0999999999999996</cx:pt>
          <cx:pt idx="14425">6.5999999999999996</cx:pt>
          <cx:pt idx="14426">7.0999999999999996</cx:pt>
          <cx:pt idx="14427">6.5999999999999996</cx:pt>
          <cx:pt idx="14428">7.4000000000000004</cx:pt>
          <cx:pt idx="14429">8</cx:pt>
          <cx:pt idx="14430">6</cx:pt>
          <cx:pt idx="14431">6.0999999999999996</cx:pt>
          <cx:pt idx="14432">8.5999999999999996</cx:pt>
          <cx:pt idx="14433">8.6999999999999993</cx:pt>
          <cx:pt idx="14434">8.8000000000000007</cx:pt>
          <cx:pt idx="14435">6.2999999999999998</cx:pt>
          <cx:pt idx="14436">7.2000000000000002</cx:pt>
          <cx:pt idx="14437">5.9000000000000004</cx:pt>
          <cx:pt idx="14438">6.5999999999999996</cx:pt>
          <cx:pt idx="14439">6.0999999999999996</cx:pt>
          <cx:pt idx="14440">6.4000000000000004</cx:pt>
          <cx:pt idx="14441">8.0999999999999996</cx:pt>
          <cx:pt idx="14442">5.7000000000000002</cx:pt>
          <cx:pt idx="14443">8.5</cx:pt>
          <cx:pt idx="14444">6.5999999999999996</cx:pt>
          <cx:pt idx="14445">6.7999999999999998</cx:pt>
          <cx:pt idx="14446">6.7000000000000002</cx:pt>
          <cx:pt idx="14447">6.7000000000000002</cx:pt>
          <cx:pt idx="14448">6.0999999999999996</cx:pt>
          <cx:pt idx="14449">4</cx:pt>
          <cx:pt idx="14450">7.5999999999999996</cx:pt>
          <cx:pt idx="14451">6.2000000000000002</cx:pt>
          <cx:pt idx="14452">6.2999999999999998</cx:pt>
          <cx:pt idx="14453">4.7000000000000002</cx:pt>
          <cx:pt idx="14454">6.2000000000000002</cx:pt>
          <cx:pt idx="14455">7.5</cx:pt>
          <cx:pt idx="14456">6</cx:pt>
          <cx:pt idx="14457">6.2999999999999998</cx:pt>
          <cx:pt idx="14458">6.2000000000000002</cx:pt>
          <cx:pt idx="14459">6.9000000000000004</cx:pt>
          <cx:pt idx="14460">5.2000000000000002</cx:pt>
          <cx:pt idx="14461">8.1999999999999993</cx:pt>
          <cx:pt idx="14462">8.6999999999999993</cx:pt>
          <cx:pt idx="14463">5.9000000000000004</cx:pt>
          <cx:pt idx="14464">8.8000000000000007</cx:pt>
          <cx:pt idx="14465">5.7999999999999998</cx:pt>
          <cx:pt idx="14466">6.5</cx:pt>
          <cx:pt idx="14467">3.7000000000000002</cx:pt>
          <cx:pt idx="14468">7.9000000000000004</cx:pt>
          <cx:pt idx="14469">8.1999999999999993</cx:pt>
          <cx:pt idx="14470">8.5</cx:pt>
          <cx:pt idx="14471">8.3000000000000007</cx:pt>
          <cx:pt idx="14472">6.4000000000000004</cx:pt>
          <cx:pt idx="14473">7.9000000000000004</cx:pt>
          <cx:pt idx="14474">7.5999999999999996</cx:pt>
          <cx:pt idx="14475">6.7000000000000002</cx:pt>
          <cx:pt idx="14476">7</cx:pt>
          <cx:pt idx="14477">5.4000000000000004</cx:pt>
          <cx:pt idx="14478">6.7000000000000002</cx:pt>
          <cx:pt idx="14479">5.5</cx:pt>
          <cx:pt idx="14480">6.0999999999999996</cx:pt>
          <cx:pt idx="14481">6.7999999999999998</cx:pt>
          <cx:pt idx="14482">6.4000000000000004</cx:pt>
          <cx:pt idx="14483">7.5999999999999996</cx:pt>
          <cx:pt idx="14484">7.5999999999999996</cx:pt>
          <cx:pt idx="14485">6.9000000000000004</cx:pt>
          <cx:pt idx="14486">8.1999999999999993</cx:pt>
          <cx:pt idx="14487">8.1999999999999993</cx:pt>
          <cx:pt idx="14488">7.5</cx:pt>
          <cx:pt idx="14489">6.4000000000000004</cx:pt>
          <cx:pt idx="14490">7</cx:pt>
          <cx:pt idx="14491">5.9000000000000004</cx:pt>
          <cx:pt idx="14492">7.9000000000000004</cx:pt>
          <cx:pt idx="14493">8.0999999999999996</cx:pt>
          <cx:pt idx="14494">8.4000000000000004</cx:pt>
          <cx:pt idx="14495">7.0999999999999996</cx:pt>
          <cx:pt idx="14496">7.7999999999999998</cx:pt>
          <cx:pt idx="14497">5.7999999999999998</cx:pt>
          <cx:pt idx="14498">7.2999999999999998</cx:pt>
          <cx:pt idx="14499">6.7999999999999998</cx:pt>
          <cx:pt idx="14500">7</cx:pt>
          <cx:pt idx="14501">8</cx:pt>
          <cx:pt idx="14502">5.5</cx:pt>
          <cx:pt idx="14503">7.7999999999999998</cx:pt>
          <cx:pt idx="14504">6.2999999999999998</cx:pt>
          <cx:pt idx="14505">6.2999999999999998</cx:pt>
          <cx:pt idx="14506">5.7999999999999998</cx:pt>
          <cx:pt idx="14507">8.9000000000000004</cx:pt>
          <cx:pt idx="14508">9.0999999999999996</cx:pt>
          <cx:pt idx="14509">8.0999999999999996</cx:pt>
          <cx:pt idx="14510">7</cx:pt>
          <cx:pt idx="14511">8.5999999999999996</cx:pt>
          <cx:pt idx="14512">8.1999999999999993</cx:pt>
          <cx:pt idx="14513">7.9000000000000004</cx:pt>
          <cx:pt idx="14514">7</cx:pt>
          <cx:pt idx="14515">4.9000000000000004</cx:pt>
          <cx:pt idx="14516">7.5999999999999996</cx:pt>
          <cx:pt idx="14517">6.5999999999999996</cx:pt>
          <cx:pt idx="14518">3.7000000000000002</cx:pt>
          <cx:pt idx="14519">5.9000000000000004</cx:pt>
          <cx:pt idx="14520">6.2000000000000002</cx:pt>
          <cx:pt idx="14521">5.9000000000000004</cx:pt>
          <cx:pt idx="14522">8.8000000000000007</cx:pt>
          <cx:pt idx="14523">6.5999999999999996</cx:pt>
          <cx:pt idx="14524">4.5999999999999996</cx:pt>
          <cx:pt idx="14525">6.5</cx:pt>
          <cx:pt idx="14526">7.4000000000000004</cx:pt>
          <cx:pt idx="14527">7.2999999999999998</cx:pt>
          <cx:pt idx="14528">6.2000000000000002</cx:pt>
          <cx:pt idx="14529">6.4000000000000004</cx:pt>
          <cx:pt idx="14530">6.0999999999999996</cx:pt>
          <cx:pt idx="14531">6.7999999999999998</cx:pt>
          <cx:pt idx="14532">7.4000000000000004</cx:pt>
          <cx:pt idx="14533">8.3000000000000007</cx:pt>
          <cx:pt idx="14534">8.3000000000000007</cx:pt>
          <cx:pt idx="14535">7.0999999999999996</cx:pt>
          <cx:pt idx="14536">7</cx:pt>
          <cx:pt idx="14537">6.9000000000000004</cx:pt>
          <cx:pt idx="14538">6.2000000000000002</cx:pt>
          <cx:pt idx="14539">6.5</cx:pt>
          <cx:pt idx="14540">6.5999999999999996</cx:pt>
          <cx:pt idx="14541">6.7000000000000002</cx:pt>
          <cx:pt idx="14542">8.0999999999999996</cx:pt>
          <cx:pt idx="14543">5.7000000000000002</cx:pt>
          <cx:pt idx="14544">7.7000000000000002</cx:pt>
          <cx:pt idx="14545">6.5999999999999996</cx:pt>
          <cx:pt idx="14546">7</cx:pt>
          <cx:pt idx="14547">7.5999999999999996</cx:pt>
          <cx:pt idx="14548">6.5</cx:pt>
          <cx:pt idx="14549">8.4000000000000004</cx:pt>
          <cx:pt idx="14550">7.4000000000000004</cx:pt>
          <cx:pt idx="14551">7</cx:pt>
          <cx:pt idx="14552">7.5</cx:pt>
          <cx:pt idx="14553">7.2000000000000002</cx:pt>
          <cx:pt idx="14554">8.3000000000000007</cx:pt>
          <cx:pt idx="14555">8.1999999999999993</cx:pt>
          <cx:pt idx="14556">7.7999999999999998</cx:pt>
          <cx:pt idx="14557">6.7000000000000002</cx:pt>
          <cx:pt idx="14558">7.2999999999999998</cx:pt>
          <cx:pt idx="14559">6.9000000000000004</cx:pt>
          <cx:pt idx="14560">7.5</cx:pt>
          <cx:pt idx="14561">7.5999999999999996</cx:pt>
          <cx:pt idx="14562">7.9000000000000004</cx:pt>
          <cx:pt idx="14563">6.7999999999999998</cx:pt>
          <cx:pt idx="14564">6.4000000000000004</cx:pt>
          <cx:pt idx="14565">6.2999999999999998</cx:pt>
          <cx:pt idx="14566">7</cx:pt>
          <cx:pt idx="14567">8</cx:pt>
          <cx:pt idx="14568">6.5999999999999996</cx:pt>
          <cx:pt idx="14569">7.5</cx:pt>
          <cx:pt idx="14570">6.4000000000000004</cx:pt>
          <cx:pt idx="14571">6.7000000000000002</cx:pt>
          <cx:pt idx="14572">7.5999999999999996</cx:pt>
          <cx:pt idx="14573">6.4000000000000004</cx:pt>
          <cx:pt idx="14574">7.5</cx:pt>
          <cx:pt idx="14575">7.5</cx:pt>
          <cx:pt idx="14576">7.2000000000000002</cx:pt>
          <cx:pt idx="14577">8.4000000000000004</cx:pt>
          <cx:pt idx="14578">6.7999999999999998</cx:pt>
          <cx:pt idx="14579">6.2000000000000002</cx:pt>
          <cx:pt idx="14580">7</cx:pt>
          <cx:pt idx="14581">6.4000000000000004</cx:pt>
          <cx:pt idx="14582">5.5</cx:pt>
          <cx:pt idx="14583">8.5</cx:pt>
          <cx:pt idx="14584">6.5</cx:pt>
          <cx:pt idx="14585">7.5999999999999996</cx:pt>
          <cx:pt idx="14586">7.5</cx:pt>
          <cx:pt idx="14587">8.5999999999999996</cx:pt>
          <cx:pt idx="14588">8.5999999999999996</cx:pt>
          <cx:pt idx="14589">7.2000000000000002</cx:pt>
          <cx:pt idx="14590">6.2999999999999998</cx:pt>
          <cx:pt idx="14591">6.4000000000000004</cx:pt>
          <cx:pt idx="14592">8</cx:pt>
          <cx:pt idx="14593">6.5</cx:pt>
          <cx:pt idx="14594">9.4000000000000004</cx:pt>
          <cx:pt idx="14595">8.3000000000000007</cx:pt>
          <cx:pt idx="14596">6.0999999999999996</cx:pt>
          <cx:pt idx="14597">6.7999999999999998</cx:pt>
          <cx:pt idx="14598">6.4000000000000004</cx:pt>
          <cx:pt idx="14599">5.7999999999999998</cx:pt>
          <cx:pt idx="14600">6.7999999999999998</cx:pt>
          <cx:pt idx="14601">8.1999999999999993</cx:pt>
          <cx:pt idx="14602">7</cx:pt>
          <cx:pt idx="14603">7.5999999999999996</cx:pt>
          <cx:pt idx="14604">7</cx:pt>
          <cx:pt idx="14605">6.7000000000000002</cx:pt>
          <cx:pt idx="14606">7.5</cx:pt>
          <cx:pt idx="14607">8.1999999999999993</cx:pt>
          <cx:pt idx="14608">5.9000000000000004</cx:pt>
          <cx:pt idx="14609">7.7000000000000002</cx:pt>
          <cx:pt idx="14610">7.9000000000000004</cx:pt>
          <cx:pt idx="14611">5.7000000000000002</cx:pt>
          <cx:pt idx="14612">7</cx:pt>
          <cx:pt idx="14613">6.7000000000000002</cx:pt>
          <cx:pt idx="14614">8.4000000000000004</cx:pt>
          <cx:pt idx="14615">5.7000000000000002</cx:pt>
          <cx:pt idx="14616">5.7000000000000002</cx:pt>
          <cx:pt idx="14617">7.5</cx:pt>
          <cx:pt idx="14618">7.7000000000000002</cx:pt>
          <cx:pt idx="14619">7.9000000000000004</cx:pt>
          <cx:pt idx="14620">7.4000000000000004</cx:pt>
          <cx:pt idx="14621">7.7999999999999998</cx:pt>
          <cx:pt idx="14622">6.2999999999999998</cx:pt>
          <cx:pt idx="14623">6.2000000000000002</cx:pt>
          <cx:pt idx="14624">7.2999999999999998</cx:pt>
          <cx:pt idx="14625">8.3000000000000007</cx:pt>
          <cx:pt idx="14626">7.0999999999999996</cx:pt>
          <cx:pt idx="14627">7.2000000000000002</cx:pt>
          <cx:pt idx="14628">8.3000000000000007</cx:pt>
          <cx:pt idx="14629">6.9000000000000004</cx:pt>
          <cx:pt idx="14630">8</cx:pt>
          <cx:pt idx="14631">6.9000000000000004</cx:pt>
          <cx:pt idx="14632">8.0999999999999996</cx:pt>
          <cx:pt idx="14633">7.2000000000000002</cx:pt>
          <cx:pt idx="14634">6.7000000000000002</cx:pt>
          <cx:pt idx="14635">7.7999999999999998</cx:pt>
          <cx:pt idx="14636">8.0999999999999996</cx:pt>
          <cx:pt idx="14637">6</cx:pt>
          <cx:pt idx="14638">5.5</cx:pt>
          <cx:pt idx="14639">7.7000000000000002</cx:pt>
          <cx:pt idx="14640">7.2000000000000002</cx:pt>
          <cx:pt idx="14641">7.2000000000000002</cx:pt>
          <cx:pt idx="14642">4.5</cx:pt>
          <cx:pt idx="14643">6.4000000000000004</cx:pt>
          <cx:pt idx="14644">9.3000000000000007</cx:pt>
          <cx:pt idx="14645">8.3000000000000007</cx:pt>
          <cx:pt idx="14646">5.7999999999999998</cx:pt>
          <cx:pt idx="14647">6.0999999999999996</cx:pt>
          <cx:pt idx="14648">7.0999999999999996</cx:pt>
          <cx:pt idx="14649">6.4000000000000004</cx:pt>
          <cx:pt idx="14650">6.0999999999999996</cx:pt>
          <cx:pt idx="14651">6.5999999999999996</cx:pt>
          <cx:pt idx="14652">7.5</cx:pt>
          <cx:pt idx="14653">7.2999999999999998</cx:pt>
          <cx:pt idx="14654">7.2000000000000002</cx:pt>
          <cx:pt idx="14655">7.5</cx:pt>
          <cx:pt idx="14656">8.0999999999999996</cx:pt>
          <cx:pt idx="14657">6.7000000000000002</cx:pt>
          <cx:pt idx="14658">5.2000000000000002</cx:pt>
          <cx:pt idx="14659">7.5999999999999996</cx:pt>
          <cx:pt idx="14660">9</cx:pt>
          <cx:pt idx="14661">6.7000000000000002</cx:pt>
          <cx:pt idx="14662">5.7999999999999998</cx:pt>
          <cx:pt idx="14663">7.7000000000000002</cx:pt>
          <cx:pt idx="14664">7.9000000000000004</cx:pt>
          <cx:pt idx="14665">6.2999999999999998</cx:pt>
          <cx:pt idx="14666">6.5</cx:pt>
          <cx:pt idx="14667">5.9000000000000004</cx:pt>
          <cx:pt idx="14668">7.7000000000000002</cx:pt>
          <cx:pt idx="14669">7.2000000000000002</cx:pt>
          <cx:pt idx="14670">6.5</cx:pt>
          <cx:pt idx="14671">7.7000000000000002</cx:pt>
          <cx:pt idx="14672">5.7999999999999998</cx:pt>
          <cx:pt idx="14673">7.7000000000000002</cx:pt>
          <cx:pt idx="14674">8.0999999999999996</cx:pt>
          <cx:pt idx="14675">4.7999999999999998</cx:pt>
          <cx:pt idx="14676">6.4000000000000004</cx:pt>
          <cx:pt idx="14677">8.0999999999999996</cx:pt>
          <cx:pt idx="14678">8.0999999999999996</cx:pt>
          <cx:pt idx="14679">6.9000000000000004</cx:pt>
          <cx:pt idx="14680">7.2000000000000002</cx:pt>
          <cx:pt idx="14681">6.2999999999999998</cx:pt>
          <cx:pt idx="14682">7.7999999999999998</cx:pt>
          <cx:pt idx="14683">7.0999999999999996</cx:pt>
          <cx:pt idx="14684">6.7000000000000002</cx:pt>
          <cx:pt idx="14685">8.6999999999999993</cx:pt>
          <cx:pt idx="14686">7.2999999999999998</cx:pt>
          <cx:pt idx="14687">6.5</cx:pt>
          <cx:pt idx="14688">7.9000000000000004</cx:pt>
          <cx:pt idx="14689">8</cx:pt>
          <cx:pt idx="14690">6.7999999999999998</cx:pt>
          <cx:pt idx="14691">7.2999999999999998</cx:pt>
          <cx:pt idx="14692">8.0999999999999996</cx:pt>
          <cx:pt idx="14693">7.7000000000000002</cx:pt>
          <cx:pt idx="14694">7.4000000000000004</cx:pt>
          <cx:pt idx="14695">7.4000000000000004</cx:pt>
          <cx:pt idx="14696">5.5999999999999996</cx:pt>
          <cx:pt idx="14697">7.7999999999999998</cx:pt>
          <cx:pt idx="14698">7.0999999999999996</cx:pt>
          <cx:pt idx="14699">8.9000000000000004</cx:pt>
          <cx:pt idx="14700">6</cx:pt>
          <cx:pt idx="14701">7.5999999999999996</cx:pt>
          <cx:pt idx="14702">8.6999999999999993</cx:pt>
          <cx:pt idx="14703">6</cx:pt>
          <cx:pt idx="14704">7.4000000000000004</cx:pt>
          <cx:pt idx="14705">5.0999999999999996</cx:pt>
          <cx:pt idx="14706">5.5</cx:pt>
          <cx:pt idx="14707">8.3000000000000007</cx:pt>
          <cx:pt idx="14708">6.7000000000000002</cx:pt>
          <cx:pt idx="14709">7.9000000000000004</cx:pt>
          <cx:pt idx="14710">6.4000000000000004</cx:pt>
          <cx:pt idx="14711">6.2000000000000002</cx:pt>
          <cx:pt idx="14712">7.9000000000000004</cx:pt>
          <cx:pt idx="14713">6.7000000000000002</cx:pt>
          <cx:pt idx="14714">6.7000000000000002</cx:pt>
          <cx:pt idx="14715">7.7999999999999998</cx:pt>
          <cx:pt idx="14716">6.7000000000000002</cx:pt>
          <cx:pt idx="14717">8.1999999999999993</cx:pt>
          <cx:pt idx="14718">5.2999999999999998</cx:pt>
          <cx:pt idx="14719">6.9000000000000004</cx:pt>
          <cx:pt idx="14720">7.0999999999999996</cx:pt>
          <cx:pt idx="14721">7.4000000000000004</cx:pt>
          <cx:pt idx="14722">7.4000000000000004</cx:pt>
          <cx:pt idx="14723">6.5999999999999996</cx:pt>
          <cx:pt idx="14724">8.0999999999999996</cx:pt>
          <cx:pt idx="14725">6.7000000000000002</cx:pt>
          <cx:pt idx="14726">6.5999999999999996</cx:pt>
          <cx:pt idx="14727">5.7999999999999998</cx:pt>
          <cx:pt idx="14728">6</cx:pt>
          <cx:pt idx="14729">5.7999999999999998</cx:pt>
          <cx:pt idx="14730">7.2999999999999998</cx:pt>
          <cx:pt idx="14731">4.7000000000000002</cx:pt>
          <cx:pt idx="14732">6.7999999999999998</cx:pt>
          <cx:pt idx="14733">8.8000000000000007</cx:pt>
          <cx:pt idx="14734">5.5999999999999996</cx:pt>
          <cx:pt idx="14735">8</cx:pt>
          <cx:pt idx="14736">6.2999999999999998</cx:pt>
          <cx:pt idx="14737">7.0999999999999996</cx:pt>
          <cx:pt idx="14738">6.7000000000000002</cx:pt>
          <cx:pt idx="14739">6.2999999999999998</cx:pt>
          <cx:pt idx="14740">6.0999999999999996</cx:pt>
          <cx:pt idx="14741">7.5999999999999996</cx:pt>
          <cx:pt idx="14742">6.0999999999999996</cx:pt>
          <cx:pt idx="14743">7.2999999999999998</cx:pt>
          <cx:pt idx="14744">7.2000000000000002</cx:pt>
          <cx:pt idx="14745">6.4000000000000004</cx:pt>
          <cx:pt idx="14746">8.4000000000000004</cx:pt>
          <cx:pt idx="14747">7.7000000000000002</cx:pt>
          <cx:pt idx="14748">9.1999999999999993</cx:pt>
          <cx:pt idx="14749">8</cx:pt>
          <cx:pt idx="14750">4.5999999999999996</cx:pt>
          <cx:pt idx="14751">4.9000000000000004</cx:pt>
          <cx:pt idx="14752">5.7000000000000002</cx:pt>
          <cx:pt idx="14753">7</cx:pt>
          <cx:pt idx="14754">7.9000000000000004</cx:pt>
          <cx:pt idx="14755">6.4000000000000004</cx:pt>
          <cx:pt idx="14756">7.9000000000000004</cx:pt>
          <cx:pt idx="14757">8</cx:pt>
          <cx:pt idx="14758">7.0999999999999996</cx:pt>
          <cx:pt idx="14759">5.7999999999999998</cx:pt>
          <cx:pt idx="14760">6.7000000000000002</cx:pt>
          <cx:pt idx="14761">7</cx:pt>
          <cx:pt idx="14762">7.7000000000000002</cx:pt>
          <cx:pt idx="14763">7.4000000000000004</cx:pt>
          <cx:pt idx="14764">6.7999999999999998</cx:pt>
          <cx:pt idx="14765">7.2999999999999998</cx:pt>
          <cx:pt idx="14766">7.0999999999999996</cx:pt>
          <cx:pt idx="14767">6.5</cx:pt>
          <cx:pt idx="14768">6.5999999999999996</cx:pt>
          <cx:pt idx="14769">7.4000000000000004</cx:pt>
          <cx:pt idx="14770">6.5</cx:pt>
          <cx:pt idx="14771">7.2000000000000002</cx:pt>
          <cx:pt idx="14772">7.2999999999999998</cx:pt>
          <cx:pt idx="14773">8.6999999999999993</cx:pt>
          <cx:pt idx="14774">7.7000000000000002</cx:pt>
          <cx:pt idx="14775">6.2999999999999998</cx:pt>
          <cx:pt idx="14776">8.8000000000000007</cx:pt>
          <cx:pt idx="14777">7.2000000000000002</cx:pt>
          <cx:pt idx="14778">5.2000000000000002</cx:pt>
          <cx:pt idx="14779">5.7999999999999998</cx:pt>
          <cx:pt idx="14780">6.2999999999999998</cx:pt>
          <cx:pt idx="14781">6.5999999999999996</cx:pt>
          <cx:pt idx="14782">5</cx:pt>
          <cx:pt idx="14783">5.0999999999999996</cx:pt>
          <cx:pt idx="14784">8.8000000000000007</cx:pt>
          <cx:pt idx="14785">9.3000000000000007</cx:pt>
          <cx:pt idx="14786">9.3000000000000007</cx:pt>
          <cx:pt idx="14787">6.7999999999999998</cx:pt>
          <cx:pt idx="14788">8.0999999999999996</cx:pt>
          <cx:pt idx="14789">4.5</cx:pt>
          <cx:pt idx="14790">7.4000000000000004</cx:pt>
          <cx:pt idx="14791">6.5</cx:pt>
          <cx:pt idx="14792">6.2000000000000002</cx:pt>
          <cx:pt idx="14793">7.2000000000000002</cx:pt>
          <cx:pt idx="14794">7.4000000000000004</cx:pt>
          <cx:pt idx="14795">6.4000000000000004</cx:pt>
          <cx:pt idx="14796">6.7999999999999998</cx:pt>
          <cx:pt idx="14797">6.4000000000000004</cx:pt>
          <cx:pt idx="14798">7.0999999999999996</cx:pt>
          <cx:pt idx="14799">8</cx:pt>
          <cx:pt idx="14800">7</cx:pt>
          <cx:pt idx="14801">6</cx:pt>
          <cx:pt idx="14802">6.9000000000000004</cx:pt>
          <cx:pt idx="14803">5.7000000000000002</cx:pt>
          <cx:pt idx="14804">6.5999999999999996</cx:pt>
          <cx:pt idx="14805">8.1999999999999993</cx:pt>
          <cx:pt idx="14806">6.2000000000000002</cx:pt>
          <cx:pt idx="14807">6.7000000000000002</cx:pt>
          <cx:pt idx="14808">6.7000000000000002</cx:pt>
          <cx:pt idx="14809">7</cx:pt>
          <cx:pt idx="14810">4.7999999999999998</cx:pt>
          <cx:pt idx="14811">4.5999999999999996</cx:pt>
          <cx:pt idx="14812">7.2999999999999998</cx:pt>
          <cx:pt idx="14813">7.5</cx:pt>
          <cx:pt idx="14814">7.5</cx:pt>
          <cx:pt idx="14815">7.5999999999999996</cx:pt>
          <cx:pt idx="14816">7.5999999999999996</cx:pt>
          <cx:pt idx="14817">7.2999999999999998</cx:pt>
          <cx:pt idx="14818">5.4000000000000004</cx:pt>
          <cx:pt idx="14819">8.9000000000000004</cx:pt>
          <cx:pt idx="14820">7.9000000000000004</cx:pt>
          <cx:pt idx="14821">7.7000000000000002</cx:pt>
          <cx:pt idx="14822">8.5999999999999996</cx:pt>
          <cx:pt idx="14823">8</cx:pt>
          <cx:pt idx="14824">7.7000000000000002</cx:pt>
          <cx:pt idx="14825">7.2999999999999998</cx:pt>
          <cx:pt idx="14826">7.5999999999999996</cx:pt>
          <cx:pt idx="14827">5.2999999999999998</cx:pt>
          <cx:pt idx="14828">6.4000000000000004</cx:pt>
          <cx:pt idx="14829">6.5</cx:pt>
          <cx:pt idx="14830">8</cx:pt>
          <cx:pt idx="14831">5.5999999999999996</cx:pt>
          <cx:pt idx="14832">4.4000000000000004</cx:pt>
          <cx:pt idx="14833">7.7999999999999998</cx:pt>
          <cx:pt idx="14834">7.0999999999999996</cx:pt>
          <cx:pt idx="14835">3.7000000000000002</cx:pt>
          <cx:pt idx="14836">7.5999999999999996</cx:pt>
          <cx:pt idx="14837">7.2999999999999998</cx:pt>
          <cx:pt idx="14838">7.7000000000000002</cx:pt>
          <cx:pt idx="14839">8</cx:pt>
          <cx:pt idx="14840">6.5</cx:pt>
          <cx:pt idx="14841">4.9000000000000004</cx:pt>
          <cx:pt idx="14842">7.9000000000000004</cx:pt>
          <cx:pt idx="14843">7.4000000000000004</cx:pt>
          <cx:pt idx="14844">7.7999999999999998</cx:pt>
          <cx:pt idx="14845">7.4000000000000004</cx:pt>
          <cx:pt idx="14846">6.7999999999999998</cx:pt>
          <cx:pt idx="14847">8.9000000000000004</cx:pt>
          <cx:pt idx="14848">5.0999999999999996</cx:pt>
          <cx:pt idx="14849">7.7999999999999998</cx:pt>
          <cx:pt idx="14850">7.4000000000000004</cx:pt>
          <cx:pt idx="14851">7.5999999999999996</cx:pt>
          <cx:pt idx="14852">6.7000000000000002</cx:pt>
          <cx:pt idx="14853">7.7000000000000002</cx:pt>
          <cx:pt idx="14854">6.9000000000000004</cx:pt>
          <cx:pt idx="14855">6.0999999999999996</cx:pt>
          <cx:pt idx="14856">6.4000000000000004</cx:pt>
          <cx:pt idx="14857">7.0999999999999996</cx:pt>
          <cx:pt idx="14858">5.2000000000000002</cx:pt>
          <cx:pt idx="14859">5.7000000000000002</cx:pt>
          <cx:pt idx="14860">5.4000000000000004</cx:pt>
          <cx:pt idx="14861">9</cx:pt>
          <cx:pt idx="14862">7.5</cx:pt>
          <cx:pt idx="14863">7.4000000000000004</cx:pt>
          <cx:pt idx="14864">7.5999999999999996</cx:pt>
          <cx:pt idx="14865">7.9000000000000004</cx:pt>
          <cx:pt idx="14866">7.5999999999999996</cx:pt>
          <cx:pt idx="14867">5.4000000000000004</cx:pt>
          <cx:pt idx="14868">6.7000000000000002</cx:pt>
          <cx:pt idx="14869">7.0999999999999996</cx:pt>
          <cx:pt idx="14870">8</cx:pt>
          <cx:pt idx="14871">5.5</cx:pt>
          <cx:pt idx="14872">7.5</cx:pt>
          <cx:pt idx="14873">6.7999999999999998</cx:pt>
          <cx:pt idx="14874">6</cx:pt>
          <cx:pt idx="14875">7.7000000000000002</cx:pt>
          <cx:pt idx="14876">7.2000000000000002</cx:pt>
          <cx:pt idx="14877">7.7000000000000002</cx:pt>
          <cx:pt idx="14878">5.9000000000000004</cx:pt>
          <cx:pt idx="14879">7.7999999999999998</cx:pt>
          <cx:pt idx="14880">4</cx:pt>
          <cx:pt idx="14881">8.3000000000000007</cx:pt>
          <cx:pt idx="14882">5.7000000000000002</cx:pt>
          <cx:pt idx="14883">5.7999999999999998</cx:pt>
          <cx:pt idx="14884">6.4000000000000004</cx:pt>
          <cx:pt idx="14885">7.5999999999999996</cx:pt>
          <cx:pt idx="14886">5.2999999999999998</cx:pt>
          <cx:pt idx="14887">4.9000000000000004</cx:pt>
          <cx:pt idx="14888">8.0999999999999996</cx:pt>
          <cx:pt idx="14889">8.3000000000000007</cx:pt>
          <cx:pt idx="14890">7.7999999999999998</cx:pt>
          <cx:pt idx="14891">7</cx:pt>
          <cx:pt idx="14892">6.9000000000000004</cx:pt>
          <cx:pt idx="14893">7.0999999999999996</cx:pt>
          <cx:pt idx="14894">7.5999999999999996</cx:pt>
          <cx:pt idx="14895">6.7999999999999998</cx:pt>
          <cx:pt idx="14896">7.2999999999999998</cx:pt>
          <cx:pt idx="14897">6.4000000000000004</cx:pt>
          <cx:pt idx="14898">7.7000000000000002</cx:pt>
          <cx:pt idx="14899">8.1999999999999993</cx:pt>
          <cx:pt idx="14900">7.7000000000000002</cx:pt>
          <cx:pt idx="14901">5.2000000000000002</cx:pt>
          <cx:pt idx="14902">8</cx:pt>
          <cx:pt idx="14903">8.0999999999999996</cx:pt>
          <cx:pt idx="14904">6.5999999999999996</cx:pt>
          <cx:pt idx="14905">7.5999999999999996</cx:pt>
          <cx:pt idx="14906">7.0999999999999996</cx:pt>
          <cx:pt idx="14907">6.4000000000000004</cx:pt>
          <cx:pt idx="14908">7.2000000000000002</cx:pt>
          <cx:pt idx="14909">5.0999999999999996</cx:pt>
          <cx:pt idx="14910">5.7000000000000002</cx:pt>
          <cx:pt idx="14911">7.7000000000000002</cx:pt>
          <cx:pt idx="14912">7.7999999999999998</cx:pt>
          <cx:pt idx="14913">6.2000000000000002</cx:pt>
          <cx:pt idx="14914">5.2000000000000002</cx:pt>
          <cx:pt idx="14915">8</cx:pt>
          <cx:pt idx="14916">6.5999999999999996</cx:pt>
          <cx:pt idx="14917">7.2000000000000002</cx:pt>
          <cx:pt idx="14918">8.4000000000000004</cx:pt>
          <cx:pt idx="14919">7.5</cx:pt>
          <cx:pt idx="14920">7.5999999999999996</cx:pt>
          <cx:pt idx="14921">6.4000000000000004</cx:pt>
          <cx:pt idx="14922">6.5999999999999996</cx:pt>
          <cx:pt idx="14923">6.0999999999999996</cx:pt>
          <cx:pt idx="14924">6.4000000000000004</cx:pt>
          <cx:pt idx="14925">6.4000000000000004</cx:pt>
          <cx:pt idx="14926">7.2000000000000002</cx:pt>
          <cx:pt idx="14927">6.9000000000000004</cx:pt>
          <cx:pt idx="14928">8.1999999999999993</cx:pt>
          <cx:pt idx="14929">6</cx:pt>
          <cx:pt idx="14930">7.2000000000000002</cx:pt>
          <cx:pt idx="14931">6.9000000000000004</cx:pt>
          <cx:pt idx="14932">3.7000000000000002</cx:pt>
          <cx:pt idx="14933">6</cx:pt>
          <cx:pt idx="14934">6.9000000000000004</cx:pt>
          <cx:pt idx="14935">6.4000000000000004</cx:pt>
          <cx:pt idx="14936">8.5999999999999996</cx:pt>
          <cx:pt idx="14937">6.9000000000000004</cx:pt>
          <cx:pt idx="14938">6.5</cx:pt>
          <cx:pt idx="14939">8.0999999999999996</cx:pt>
          <cx:pt idx="14940">6.4000000000000004</cx:pt>
          <cx:pt idx="14941">7.9000000000000004</cx:pt>
          <cx:pt idx="14942">7.5</cx:pt>
          <cx:pt idx="14943">7.9000000000000004</cx:pt>
          <cx:pt idx="14944">8.3000000000000007</cx:pt>
          <cx:pt idx="14945">6</cx:pt>
          <cx:pt idx="14946">7.2000000000000002</cx:pt>
          <cx:pt idx="14947">9</cx:pt>
          <cx:pt idx="14948">6.2000000000000002</cx:pt>
          <cx:pt idx="14949">6.2000000000000002</cx:pt>
          <cx:pt idx="14950">5.5999999999999996</cx:pt>
          <cx:pt idx="14951">5.7999999999999998</cx:pt>
          <cx:pt idx="14952">7</cx:pt>
          <cx:pt idx="14953">7.2000000000000002</cx:pt>
          <cx:pt idx="14954">8.0999999999999996</cx:pt>
          <cx:pt idx="14955">5.9000000000000004</cx:pt>
          <cx:pt idx="14956">5.5999999999999996</cx:pt>
          <cx:pt idx="14957">6.7000000000000002</cx:pt>
          <cx:pt idx="14958">6.7999999999999998</cx:pt>
          <cx:pt idx="14959">8.0999999999999996</cx:pt>
          <cx:pt idx="14960">8</cx:pt>
          <cx:pt idx="14961">6.2000000000000002</cx:pt>
          <cx:pt idx="14962">6.0999999999999996</cx:pt>
          <cx:pt idx="14963">7</cx:pt>
          <cx:pt idx="14964">7.2999999999999998</cx:pt>
          <cx:pt idx="14965">7.9000000000000004</cx:pt>
          <cx:pt idx="14966">6.9000000000000004</cx:pt>
          <cx:pt idx="14967">7.5999999999999996</cx:pt>
          <cx:pt idx="14968">8.1999999999999993</cx:pt>
          <cx:pt idx="14969">6.2999999999999998</cx:pt>
          <cx:pt idx="14970">6.7999999999999998</cx:pt>
          <cx:pt idx="14971">6.5</cx:pt>
          <cx:pt idx="14972">7.7999999999999998</cx:pt>
          <cx:pt idx="14973">8.1999999999999993</cx:pt>
          <cx:pt idx="14974">7.7000000000000002</cx:pt>
          <cx:pt idx="14975">7.2999999999999998</cx:pt>
          <cx:pt idx="14976">6.0999999999999996</cx:pt>
          <cx:pt idx="14977">5.4000000000000004</cx:pt>
          <cx:pt idx="14978">6.2999999999999998</cx:pt>
          <cx:pt idx="14979">8.1999999999999993</cx:pt>
          <cx:pt idx="14980">8.4000000000000004</cx:pt>
          <cx:pt idx="14981">5.5</cx:pt>
          <cx:pt idx="14982">7.4000000000000004</cx:pt>
          <cx:pt idx="14983">7.2999999999999998</cx:pt>
          <cx:pt idx="14984">6</cx:pt>
          <cx:pt idx="14985">6.7000000000000002</cx:pt>
          <cx:pt idx="14986">7.4000000000000004</cx:pt>
          <cx:pt idx="14987">9.3000000000000007</cx:pt>
          <cx:pt idx="14988">7.7000000000000002</cx:pt>
          <cx:pt idx="14989">6.7000000000000002</cx:pt>
          <cx:pt idx="14990">7.0999999999999996</cx:pt>
          <cx:pt idx="14991">6.5999999999999996</cx:pt>
          <cx:pt idx="14992">7.4000000000000004</cx:pt>
          <cx:pt idx="14993">6.5999999999999996</cx:pt>
          <cx:pt idx="14994">8.6999999999999993</cx:pt>
          <cx:pt idx="14995">8.0999999999999996</cx:pt>
          <cx:pt idx="14996">6.5999999999999996</cx:pt>
          <cx:pt idx="14997">5.7999999999999998</cx:pt>
          <cx:pt idx="14998">3.6000000000000001</cx:pt>
          <cx:pt idx="14999">6.0999999999999996</cx:pt>
          <cx:pt idx="15000">6.5</cx:pt>
          <cx:pt idx="15001">6.7999999999999998</cx:pt>
          <cx:pt idx="15002">8</cx:pt>
          <cx:pt idx="15003">7.7000000000000002</cx:pt>
          <cx:pt idx="15004">6.2999999999999998</cx:pt>
          <cx:pt idx="15005">5.5999999999999996</cx:pt>
          <cx:pt idx="15006">7.9000000000000004</cx:pt>
          <cx:pt idx="15007">6.5</cx:pt>
          <cx:pt idx="15008">6.9000000000000004</cx:pt>
          <cx:pt idx="15009">6.7000000000000002</cx:pt>
          <cx:pt idx="15010">3.7000000000000002</cx:pt>
          <cx:pt idx="15011">4.4000000000000004</cx:pt>
          <cx:pt idx="15012">7.2999999999999998</cx:pt>
          <cx:pt idx="15013">7.4000000000000004</cx:pt>
          <cx:pt idx="15014">5.7000000000000002</cx:pt>
          <cx:pt idx="15015">7.5999999999999996</cx:pt>
          <cx:pt idx="15016">7.2000000000000002</cx:pt>
          <cx:pt idx="15017">6.0999999999999996</cx:pt>
          <cx:pt idx="15018">6.0999999999999996</cx:pt>
          <cx:pt idx="15019">6.5</cx:pt>
          <cx:pt idx="15020">7.5999999999999996</cx:pt>
          <cx:pt idx="15021">6.7999999999999998</cx:pt>
          <cx:pt idx="15022">6.7000000000000002</cx:pt>
          <cx:pt idx="15023">7.5999999999999996</cx:pt>
          <cx:pt idx="15024">5.2999999999999998</cx:pt>
          <cx:pt idx="15025">7.5</cx:pt>
          <cx:pt idx="15026">6</cx:pt>
          <cx:pt idx="15027">7.7000000000000002</cx:pt>
          <cx:pt idx="15028">7.7000000000000002</cx:pt>
          <cx:pt idx="15029">6.9000000000000004</cx:pt>
          <cx:pt idx="15030">5.5</cx:pt>
          <cx:pt idx="15031">7.2000000000000002</cx:pt>
          <cx:pt idx="15032">6.7000000000000002</cx:pt>
          <cx:pt idx="15033">6</cx:pt>
          <cx:pt idx="15034">7</cx:pt>
          <cx:pt idx="15035">6.5999999999999996</cx:pt>
          <cx:pt idx="15036">7.4000000000000004</cx:pt>
          <cx:pt idx="15037">6.2000000000000002</cx:pt>
          <cx:pt idx="15038">6.2999999999999998</cx:pt>
          <cx:pt idx="15039">7.7000000000000002</cx:pt>
          <cx:pt idx="15040">5.7999999999999998</cx:pt>
          <cx:pt idx="15041">7.2999999999999998</cx:pt>
          <cx:pt idx="15042">6.5</cx:pt>
          <cx:pt idx="15043">8.4000000000000004</cx:pt>
          <cx:pt idx="15044">6.7999999999999998</cx:pt>
          <cx:pt idx="15045">6.7000000000000002</cx:pt>
          <cx:pt idx="15046">7.4000000000000004</cx:pt>
          <cx:pt idx="15047">5.2999999999999998</cx:pt>
          <cx:pt idx="15048">7.2999999999999998</cx:pt>
          <cx:pt idx="15049">8.1999999999999993</cx:pt>
          <cx:pt idx="15050">5.2999999999999998</cx:pt>
          <cx:pt idx="15051">5.7000000000000002</cx:pt>
          <cx:pt idx="15052">7.5999999999999996</cx:pt>
          <cx:pt idx="15053">4.7999999999999998</cx:pt>
          <cx:pt idx="15054">5.9000000000000004</cx:pt>
          <cx:pt idx="15055">6.9000000000000004</cx:pt>
          <cx:pt idx="15056">6.7000000000000002</cx:pt>
          <cx:pt idx="15057">6.5</cx:pt>
          <cx:pt idx="15058">7.0999999999999996</cx:pt>
          <cx:pt idx="15059">7.5999999999999996</cx:pt>
          <cx:pt idx="15060">8.5999999999999996</cx:pt>
          <cx:pt idx="15061">7.0999999999999996</cx:pt>
          <cx:pt idx="15062">6</cx:pt>
          <cx:pt idx="15063">5.5</cx:pt>
          <cx:pt idx="15064">7</cx:pt>
          <cx:pt idx="15065">6.2999999999999998</cx:pt>
          <cx:pt idx="15066">8.8000000000000007</cx:pt>
          <cx:pt idx="15067">4.9000000000000004</cx:pt>
          <cx:pt idx="15068">4.5999999999999996</cx:pt>
          <cx:pt idx="15069">6.2000000000000002</cx:pt>
          <cx:pt idx="15070">7.5999999999999996</cx:pt>
          <cx:pt idx="15071">6.5</cx:pt>
          <cx:pt idx="15072">6.9000000000000004</cx:pt>
          <cx:pt idx="15073">8.0999999999999996</cx:pt>
          <cx:pt idx="15074">5.9000000000000004</cx:pt>
          <cx:pt idx="15075">6.5999999999999996</cx:pt>
          <cx:pt idx="15076">5.5999999999999996</cx:pt>
          <cx:pt idx="15077">7.9000000000000004</cx:pt>
          <cx:pt idx="15078">7.2999999999999998</cx:pt>
          <cx:pt idx="15079">8</cx:pt>
          <cx:pt idx="15080">6.2000000000000002</cx:pt>
          <cx:pt idx="15081">6.5999999999999996</cx:pt>
          <cx:pt idx="15082">7.9000000000000004</cx:pt>
          <cx:pt idx="15083">7.2000000000000002</cx:pt>
          <cx:pt idx="15084">7.9000000000000004</cx:pt>
          <cx:pt idx="15085">5.4000000000000004</cx:pt>
          <cx:pt idx="15086">7.5</cx:pt>
          <cx:pt idx="15087">8.1999999999999993</cx:pt>
          <cx:pt idx="15088">7.2999999999999998</cx:pt>
          <cx:pt idx="15089">7</cx:pt>
          <cx:pt idx="15090">7</cx:pt>
          <cx:pt idx="15091">7.4000000000000004</cx:pt>
          <cx:pt idx="15092">7.2999999999999998</cx:pt>
          <cx:pt idx="15093">6.0999999999999996</cx:pt>
          <cx:pt idx="15094">7.4000000000000004</cx:pt>
          <cx:pt idx="15095">8.1999999999999993</cx:pt>
          <cx:pt idx="15096">7.0999999999999996</cx:pt>
          <cx:pt idx="15097">7.5999999999999996</cx:pt>
          <cx:pt idx="15098">7.7000000000000002</cx:pt>
          <cx:pt idx="15099">7.2999999999999998</cx:pt>
          <cx:pt idx="15100">7</cx:pt>
          <cx:pt idx="15101">6.9000000000000004</cx:pt>
          <cx:pt idx="15102">7.0999999999999996</cx:pt>
          <cx:pt idx="15103">7.0999999999999996</cx:pt>
          <cx:pt idx="15104">6.5999999999999996</cx:pt>
          <cx:pt idx="15105">7.5</cx:pt>
          <cx:pt idx="15106">6.2000000000000002</cx:pt>
          <cx:pt idx="15107">7.7000000000000002</cx:pt>
          <cx:pt idx="15108">7.7000000000000002</cx:pt>
          <cx:pt idx="15109">6.9000000000000004</cx:pt>
          <cx:pt idx="15110">7.5999999999999996</cx:pt>
          <cx:pt idx="15111">7.2999999999999998</cx:pt>
          <cx:pt idx="15112">6.2000000000000002</cx:pt>
          <cx:pt idx="15113">6.9000000000000004</cx:pt>
          <cx:pt idx="15114">7.2000000000000002</cx:pt>
          <cx:pt idx="15115">7.2999999999999998</cx:pt>
          <cx:pt idx="15116">5.4000000000000004</cx:pt>
          <cx:pt idx="15117">6.5</cx:pt>
          <cx:pt idx="15118">6.0999999999999996</cx:pt>
          <cx:pt idx="15119">6.4000000000000004</cx:pt>
          <cx:pt idx="15120">5.7999999999999998</cx:pt>
          <cx:pt idx="15121">6.0999999999999996</cx:pt>
          <cx:pt idx="15122">6.5999999999999996</cx:pt>
          <cx:pt idx="15123">6.7000000000000002</cx:pt>
          <cx:pt idx="15124">8.5999999999999996</cx:pt>
          <cx:pt idx="15125">3</cx:pt>
          <cx:pt idx="15126">6.4000000000000004</cx:pt>
          <cx:pt idx="15127">7.7000000000000002</cx:pt>
          <cx:pt idx="15128">7.4000000000000004</cx:pt>
          <cx:pt idx="15129">8.3000000000000007</cx:pt>
          <cx:pt idx="15130">7.9000000000000004</cx:pt>
          <cx:pt idx="15131">6.7000000000000002</cx:pt>
          <cx:pt idx="15132">7.5999999999999996</cx:pt>
          <cx:pt idx="15133">9.1999999999999993</cx:pt>
          <cx:pt idx="15134">6.2000000000000002</cx:pt>
          <cx:pt idx="15135">7.2000000000000002</cx:pt>
          <cx:pt idx="15136">6.9000000000000004</cx:pt>
          <cx:pt idx="15137">7.0999999999999996</cx:pt>
          <cx:pt idx="15138">7.5</cx:pt>
          <cx:pt idx="15139">8.1999999999999993</cx:pt>
          <cx:pt idx="15140">6.7999999999999998</cx:pt>
          <cx:pt idx="15141">6</cx:pt>
          <cx:pt idx="15142">6.9000000000000004</cx:pt>
          <cx:pt idx="15143">7.2000000000000002</cx:pt>
          <cx:pt idx="15144">7.5</cx:pt>
          <cx:pt idx="15145">8.9000000000000004</cx:pt>
          <cx:pt idx="15146">5.4000000000000004</cx:pt>
          <cx:pt idx="15147">6</cx:pt>
          <cx:pt idx="15148">5.9000000000000004</cx:pt>
          <cx:pt idx="15149">7.2999999999999998</cx:pt>
          <cx:pt idx="15150">8.1999999999999993</cx:pt>
          <cx:pt idx="15151">5.7999999999999998</cx:pt>
          <cx:pt idx="15152">6.2999999999999998</cx:pt>
          <cx:pt idx="15153">8.3000000000000007</cx:pt>
          <cx:pt idx="15154">6.2999999999999998</cx:pt>
          <cx:pt idx="15155">7.2000000000000002</cx:pt>
          <cx:pt idx="15156">5.0999999999999996</cx:pt>
          <cx:pt idx="15157">6</cx:pt>
          <cx:pt idx="15158">7.2999999999999998</cx:pt>
          <cx:pt idx="15159">8.1999999999999993</cx:pt>
          <cx:pt idx="15160">6.7999999999999998</cx:pt>
          <cx:pt idx="15161">9.5999999999999996</cx:pt>
          <cx:pt idx="15162">7.5</cx:pt>
          <cx:pt idx="15163">7.2000000000000002</cx:pt>
          <cx:pt idx="15164">5.7000000000000002</cx:pt>
          <cx:pt idx="15165">7.2999999999999998</cx:pt>
          <cx:pt idx="15166">7.0999999999999996</cx:pt>
          <cx:pt idx="15167">8.3000000000000007</cx:pt>
          <cx:pt idx="15168">6.0999999999999996</cx:pt>
          <cx:pt idx="15169">7.5</cx:pt>
          <cx:pt idx="15170">6.2999999999999998</cx:pt>
          <cx:pt idx="15171">8.3000000000000007</cx:pt>
          <cx:pt idx="15172">8.3000000000000007</cx:pt>
          <cx:pt idx="15173">7.7000000000000002</cx:pt>
          <cx:pt idx="15174">8.1999999999999993</cx:pt>
          <cx:pt idx="15175">8</cx:pt>
          <cx:pt idx="15176">6.7999999999999998</cx:pt>
          <cx:pt idx="15177">7.4000000000000004</cx:pt>
          <cx:pt idx="15178">7.9000000000000004</cx:pt>
          <cx:pt idx="15179">7.5999999999999996</cx:pt>
          <cx:pt idx="15180">7.7000000000000002</cx:pt>
          <cx:pt idx="15181">7.5999999999999996</cx:pt>
          <cx:pt idx="15182">7.5999999999999996</cx:pt>
          <cx:pt idx="15183">6.4000000000000004</cx:pt>
          <cx:pt idx="15184">8.0999999999999996</cx:pt>
          <cx:pt idx="15185">8.3000000000000007</cx:pt>
          <cx:pt idx="15186">6.5999999999999996</cx:pt>
          <cx:pt idx="15187">8.1999999999999993</cx:pt>
          <cx:pt idx="15188">7.2000000000000002</cx:pt>
          <cx:pt idx="15189">5.7000000000000002</cx:pt>
          <cx:pt idx="15190">8.6999999999999993</cx:pt>
          <cx:pt idx="15191">6.5</cx:pt>
          <cx:pt idx="15192">7.0999999999999996</cx:pt>
          <cx:pt idx="15193">7</cx:pt>
          <cx:pt idx="15194">7.4000000000000004</cx:pt>
          <cx:pt idx="15195">6.0999999999999996</cx:pt>
          <cx:pt idx="15196">8</cx:pt>
          <cx:pt idx="15197">6.9000000000000004</cx:pt>
          <cx:pt idx="15198">6.7000000000000002</cx:pt>
          <cx:pt idx="15199">6</cx:pt>
          <cx:pt idx="15200">7.4000000000000004</cx:pt>
          <cx:pt idx="15201">7.4000000000000004</cx:pt>
          <cx:pt idx="15202">6.4000000000000004</cx:pt>
          <cx:pt idx="15203">7.7999999999999998</cx:pt>
          <cx:pt idx="15204">5.2999999999999998</cx:pt>
          <cx:pt idx="15205">6.7999999999999998</cx:pt>
          <cx:pt idx="15206">8.6999999999999993</cx:pt>
          <cx:pt idx="15207">8.1999999999999993</cx:pt>
          <cx:pt idx="15208">5.5999999999999996</cx:pt>
          <cx:pt idx="15209">8.5999999999999996</cx:pt>
          <cx:pt idx="15210">7.5</cx:pt>
          <cx:pt idx="15211">7.5999999999999996</cx:pt>
          <cx:pt idx="15212">8.0999999999999996</cx:pt>
          <cx:pt idx="15213">8</cx:pt>
          <cx:pt idx="15214">7.9000000000000004</cx:pt>
          <cx:pt idx="15215">8.1999999999999993</cx:pt>
          <cx:pt idx="15216">7.9000000000000004</cx:pt>
          <cx:pt idx="15217">6.5999999999999996</cx:pt>
          <cx:pt idx="15218">6.4000000000000004</cx:pt>
          <cx:pt idx="15219">7.5999999999999996</cx:pt>
          <cx:pt idx="15220">6.5</cx:pt>
          <cx:pt idx="15221">7.5</cx:pt>
          <cx:pt idx="15222">7.7999999999999998</cx:pt>
          <cx:pt idx="15223">7.7999999999999998</cx:pt>
          <cx:pt idx="15224">6.7999999999999998</cx:pt>
          <cx:pt idx="15225">6.7999999999999998</cx:pt>
          <cx:pt idx="15226">7.7000000000000002</cx:pt>
          <cx:pt idx="15227">7.0999999999999996</cx:pt>
          <cx:pt idx="15228">6.5999999999999996</cx:pt>
          <cx:pt idx="15229">7.4000000000000004</cx:pt>
          <cx:pt idx="15230">5.7999999999999998</cx:pt>
          <cx:pt idx="15231">6.2999999999999998</cx:pt>
          <cx:pt idx="15232">6.7999999999999998</cx:pt>
          <cx:pt idx="15233">7.0999999999999996</cx:pt>
          <cx:pt idx="15234">7.2000000000000002</cx:pt>
          <cx:pt idx="15235">5.2999999999999998</cx:pt>
          <cx:pt idx="15236">6.2000000000000002</cx:pt>
          <cx:pt idx="15237">7.4000000000000004</cx:pt>
          <cx:pt idx="15238">5</cx:pt>
          <cx:pt idx="15239">7.7999999999999998</cx:pt>
          <cx:pt idx="15240">6.2999999999999998</cx:pt>
          <cx:pt idx="15241">7.4000000000000004</cx:pt>
          <cx:pt idx="15242">9.3000000000000007</cx:pt>
          <cx:pt idx="15243">7.4000000000000004</cx:pt>
          <cx:pt idx="15244">8.3000000000000007</cx:pt>
          <cx:pt idx="15245">6.2999999999999998</cx:pt>
          <cx:pt idx="15246">8.6999999999999993</cx:pt>
          <cx:pt idx="15247">6.5999999999999996</cx:pt>
          <cx:pt idx="15248">8</cx:pt>
          <cx:pt idx="15249">7.7999999999999998</cx:pt>
          <cx:pt idx="15250">7.5999999999999996</cx:pt>
          <cx:pt idx="15251">6.0999999999999996</cx:pt>
          <cx:pt idx="15252">6.9000000000000004</cx:pt>
          <cx:pt idx="15253">6.7999999999999998</cx:pt>
          <cx:pt idx="15254">6.5</cx:pt>
          <cx:pt idx="15255">5.2999999999999998</cx:pt>
          <cx:pt idx="15256">8.3000000000000007</cx:pt>
          <cx:pt idx="15257">6.5999999999999996</cx:pt>
          <cx:pt idx="15258">7.5999999999999996</cx:pt>
          <cx:pt idx="15259">5.2000000000000002</cx:pt>
          <cx:pt idx="15260">6.7999999999999998</cx:pt>
          <cx:pt idx="15261">6.2000000000000002</cx:pt>
          <cx:pt idx="15262">7.4000000000000004</cx:pt>
          <cx:pt idx="15263">7.5</cx:pt>
          <cx:pt idx="15264">5.7000000000000002</cx:pt>
          <cx:pt idx="15265">5.7999999999999998</cx:pt>
          <cx:pt idx="15266">6.0999999999999996</cx:pt>
          <cx:pt idx="15267">7.2999999999999998</cx:pt>
          <cx:pt idx="15268">6.5</cx:pt>
          <cx:pt idx="15269">7.2000000000000002</cx:pt>
          <cx:pt idx="15270">8.6999999999999993</cx:pt>
          <cx:pt idx="15271">7.7000000000000002</cx:pt>
          <cx:pt idx="15272">5.7999999999999998</cx:pt>
          <cx:pt idx="15273">7.5</cx:pt>
          <cx:pt idx="15274">7.5999999999999996</cx:pt>
          <cx:pt idx="15275">7.7999999999999998</cx:pt>
          <cx:pt idx="15276">8.3000000000000007</cx:pt>
          <cx:pt idx="15277">8</cx:pt>
          <cx:pt idx="15278">7.5999999999999996</cx:pt>
          <cx:pt idx="15279">7.9000000000000004</cx:pt>
          <cx:pt idx="15280">7.7999999999999998</cx:pt>
          <cx:pt idx="15281">7.2999999999999998</cx:pt>
          <cx:pt idx="15282">7.5999999999999996</cx:pt>
          <cx:pt idx="15283">7.5999999999999996</cx:pt>
          <cx:pt idx="15284">6.2999999999999998</cx:pt>
          <cx:pt idx="15285">8.0999999999999996</cx:pt>
          <cx:pt idx="15286">7.4000000000000004</cx:pt>
          <cx:pt idx="15287">5.4000000000000004</cx:pt>
          <cx:pt idx="15288">6.9000000000000004</cx:pt>
          <cx:pt idx="15289">5.2999999999999998</cx:pt>
          <cx:pt idx="15290">8.3000000000000007</cx:pt>
          <cx:pt idx="15291">5.7999999999999998</cx:pt>
          <cx:pt idx="15292">6.5</cx:pt>
          <cx:pt idx="15293">8.3000000000000007</cx:pt>
          <cx:pt idx="15294">7.2999999999999998</cx:pt>
          <cx:pt idx="15295">7.9000000000000004</cx:pt>
          <cx:pt idx="15296">6.5</cx:pt>
          <cx:pt idx="15297">7.4000000000000004</cx:pt>
          <cx:pt idx="15298">7.5999999999999996</cx:pt>
          <cx:pt idx="15299">5.7000000000000002</cx:pt>
          <cx:pt idx="15300">9</cx:pt>
          <cx:pt idx="15301">7.9000000000000004</cx:pt>
          <cx:pt idx="15302">6.5999999999999996</cx:pt>
          <cx:pt idx="15303">6.7999999999999998</cx:pt>
          <cx:pt idx="15304">5</cx:pt>
          <cx:pt idx="15305">6.2999999999999998</cx:pt>
          <cx:pt idx="15306">7.4000000000000004</cx:pt>
          <cx:pt idx="15307">7.9000000000000004</cx:pt>
          <cx:pt idx="15308">5.2999999999999998</cx:pt>
          <cx:pt idx="15309">6.9000000000000004</cx:pt>
          <cx:pt idx="15310">6.7000000000000002</cx:pt>
          <cx:pt idx="15311">8</cx:pt>
          <cx:pt idx="15312">5.5</cx:pt>
          <cx:pt idx="15313">6.2000000000000002</cx:pt>
          <cx:pt idx="15314">7.4000000000000004</cx:pt>
          <cx:pt idx="15315">7</cx:pt>
          <cx:pt idx="15316">6.7000000000000002</cx:pt>
          <cx:pt idx="15317">6.2999999999999998</cx:pt>
          <cx:pt idx="15318">6.2999999999999998</cx:pt>
          <cx:pt idx="15319">6.7999999999999998</cx:pt>
          <cx:pt idx="15320">5.2000000000000002</cx:pt>
          <cx:pt idx="15321">5.9000000000000004</cx:pt>
          <cx:pt idx="15322">5.5999999999999996</cx:pt>
          <cx:pt idx="15323">7.5</cx:pt>
          <cx:pt idx="15324">5.5</cx:pt>
          <cx:pt idx="15325">7.7999999999999998</cx:pt>
          <cx:pt idx="15326">4.7000000000000002</cx:pt>
          <cx:pt idx="15327">8.5999999999999996</cx:pt>
          <cx:pt idx="15328">6</cx:pt>
          <cx:pt idx="15329">8.3000000000000007</cx:pt>
          <cx:pt idx="15330">7.2999999999999998</cx:pt>
          <cx:pt idx="15331">6</cx:pt>
          <cx:pt idx="15332">7.4000000000000004</cx:pt>
          <cx:pt idx="15333">6.9000000000000004</cx:pt>
          <cx:pt idx="15334">6.5</cx:pt>
          <cx:pt idx="15335">7.2000000000000002</cx:pt>
          <cx:pt idx="15336">7.2000000000000002</cx:pt>
          <cx:pt idx="15337">7.5</cx:pt>
          <cx:pt idx="15338">6.5999999999999996</cx:pt>
          <cx:pt idx="15339">8.0999999999999996</cx:pt>
          <cx:pt idx="15340">7.7999999999999998</cx:pt>
          <cx:pt idx="15341">7.2999999999999998</cx:pt>
          <cx:pt idx="15342">7.4000000000000004</cx:pt>
          <cx:pt idx="15343">6.2000000000000002</cx:pt>
          <cx:pt idx="15344">6</cx:pt>
          <cx:pt idx="15345">6.9000000000000004</cx:pt>
          <cx:pt idx="15346">6.2999999999999998</cx:pt>
          <cx:pt idx="15347">7.2000000000000002</cx:pt>
          <cx:pt idx="15348">8</cx:pt>
          <cx:pt idx="15349">7.9000000000000004</cx:pt>
          <cx:pt idx="15350">9.0999999999999996</cx:pt>
          <cx:pt idx="15351">5.5999999999999996</cx:pt>
          <cx:pt idx="15352">7.2999999999999998</cx:pt>
          <cx:pt idx="15353">6.9000000000000004</cx:pt>
          <cx:pt idx="15354">7.0999999999999996</cx:pt>
          <cx:pt idx="15355">6.5</cx:pt>
          <cx:pt idx="15356">7.5</cx:pt>
          <cx:pt idx="15357">8</cx:pt>
          <cx:pt idx="15358">6.4000000000000004</cx:pt>
          <cx:pt idx="15359">8</cx:pt>
          <cx:pt idx="15360">5.7999999999999998</cx:pt>
          <cx:pt idx="15361">8</cx:pt>
          <cx:pt idx="15362">8.9000000000000004</cx:pt>
          <cx:pt idx="15363">5.4000000000000004</cx:pt>
          <cx:pt idx="15364">7.4000000000000004</cx:pt>
          <cx:pt idx="15365">8.4000000000000004</cx:pt>
          <cx:pt idx="15366">5.7999999999999998</cx:pt>
          <cx:pt idx="15367">6.7999999999999998</cx:pt>
          <cx:pt idx="15368">4.7000000000000002</cx:pt>
          <cx:pt idx="15369">7.5</cx:pt>
          <cx:pt idx="15370">5.9000000000000004</cx:pt>
          <cx:pt idx="15371">7.7000000000000002</cx:pt>
          <cx:pt idx="15372">8.0999999999999996</cx:pt>
          <cx:pt idx="15373">7</cx:pt>
          <cx:pt idx="15374">6.2999999999999998</cx:pt>
          <cx:pt idx="15375">6.7000000000000002</cx:pt>
          <cx:pt idx="15376">6.7999999999999998</cx:pt>
          <cx:pt idx="15377">6.4000000000000004</cx:pt>
          <cx:pt idx="15378">7.4000000000000004</cx:pt>
          <cx:pt idx="15379">7.5</cx:pt>
          <cx:pt idx="15380">7.2999999999999998</cx:pt>
          <cx:pt idx="15381">7.2000000000000002</cx:pt>
          <cx:pt idx="15382">8.5</cx:pt>
          <cx:pt idx="15383">6.5999999999999996</cx:pt>
          <cx:pt idx="15384">7.5999999999999996</cx:pt>
          <cx:pt idx="15385">5.5999999999999996</cx:pt>
          <cx:pt idx="15386">7.5999999999999996</cx:pt>
          <cx:pt idx="15387">6.9000000000000004</cx:pt>
          <cx:pt idx="15388">7.0999999999999996</cx:pt>
          <cx:pt idx="15389">7.2000000000000002</cx:pt>
          <cx:pt idx="15390">7.5999999999999996</cx:pt>
          <cx:pt idx="15391">6.7999999999999998</cx:pt>
          <cx:pt idx="15392">6</cx:pt>
          <cx:pt idx="15393">7</cx:pt>
          <cx:pt idx="15394">7</cx:pt>
          <cx:pt idx="15395">8.6999999999999993</cx:pt>
          <cx:pt idx="15396">7.2999999999999998</cx:pt>
          <cx:pt idx="15397">6.0999999999999996</cx:pt>
          <cx:pt idx="15398">5.7999999999999998</cx:pt>
          <cx:pt idx="15399">6.7999999999999998</cx:pt>
          <cx:pt idx="15400">6.9000000000000004</cx:pt>
          <cx:pt idx="15401">6</cx:pt>
          <cx:pt idx="15402">7.4000000000000004</cx:pt>
          <cx:pt idx="15403">7.2000000000000002</cx:pt>
          <cx:pt idx="15404">7.2999999999999998</cx:pt>
          <cx:pt idx="15405">6.5</cx:pt>
          <cx:pt idx="15406">7.9000000000000004</cx:pt>
          <cx:pt idx="15407">7.4000000000000004</cx:pt>
          <cx:pt idx="15408">7.4000000000000004</cx:pt>
          <cx:pt idx="15409">7.5</cx:pt>
          <cx:pt idx="15410">8.5</cx:pt>
          <cx:pt idx="15411">6.2999999999999998</cx:pt>
          <cx:pt idx="15412">6.7999999999999998</cx:pt>
          <cx:pt idx="15413">6.7999999999999998</cx:pt>
          <cx:pt idx="15414">5.9000000000000004</cx:pt>
          <cx:pt idx="15415">9.1999999999999993</cx:pt>
          <cx:pt idx="15416">9.0999999999999996</cx:pt>
          <cx:pt idx="15417">8.4000000000000004</cx:pt>
          <cx:pt idx="15418">7.2999999999999998</cx:pt>
          <cx:pt idx="15419">6.7999999999999998</cx:pt>
          <cx:pt idx="15420">7.4000000000000004</cx:pt>
          <cx:pt idx="15421">6.5999999999999996</cx:pt>
          <cx:pt idx="15422">6.7999999999999998</cx:pt>
          <cx:pt idx="15423">8.6999999999999993</cx:pt>
          <cx:pt idx="15424">5.2000000000000002</cx:pt>
          <cx:pt idx="15425">6.2000000000000002</cx:pt>
          <cx:pt idx="15426">7.7000000000000002</cx:pt>
          <cx:pt idx="15427">6.0999999999999996</cx:pt>
          <cx:pt idx="15428">7.7000000000000002</cx:pt>
          <cx:pt idx="15429">5.5</cx:pt>
          <cx:pt idx="15430">7.5999999999999996</cx:pt>
          <cx:pt idx="15431">7.5</cx:pt>
          <cx:pt idx="15432">6.7000000000000002</cx:pt>
          <cx:pt idx="15433">8.5999999999999996</cx:pt>
          <cx:pt idx="15434">6.9000000000000004</cx:pt>
          <cx:pt idx="15435">7.5999999999999996</cx:pt>
          <cx:pt idx="15436">6.7999999999999998</cx:pt>
          <cx:pt idx="15437">6.2000000000000002</cx:pt>
          <cx:pt idx="15438">7.5</cx:pt>
          <cx:pt idx="15439">8.6999999999999993</cx:pt>
          <cx:pt idx="15440">4.7999999999999998</cx:pt>
          <cx:pt idx="15441">6.5999999999999996</cx:pt>
          <cx:pt idx="15442">6.2000000000000002</cx:pt>
          <cx:pt idx="15443">7.7000000000000002</cx:pt>
          <cx:pt idx="15444">6.2999999999999998</cx:pt>
          <cx:pt idx="15445">4.9000000000000004</cx:pt>
          <cx:pt idx="15446">5.5999999999999996</cx:pt>
          <cx:pt idx="15447">7.9000000000000004</cx:pt>
          <cx:pt idx="15448">6.2000000000000002</cx:pt>
          <cx:pt idx="15449">7.5999999999999996</cx:pt>
          <cx:pt idx="15450">7.5</cx:pt>
          <cx:pt idx="15451">6.7999999999999998</cx:pt>
          <cx:pt idx="15452">5.7999999999999998</cx:pt>
          <cx:pt idx="15453">5.5999999999999996</cx:pt>
          <cx:pt idx="15454">6.0999999999999996</cx:pt>
          <cx:pt idx="15455">7.5999999999999996</cx:pt>
          <cx:pt idx="15456">7</cx:pt>
          <cx:pt idx="15457">6.2999999999999998</cx:pt>
          <cx:pt idx="15458">6.5</cx:pt>
          <cx:pt idx="15459">7.2000000000000002</cx:pt>
          <cx:pt idx="15460">8.3000000000000007</cx:pt>
          <cx:pt idx="15461">7.0999999999999996</cx:pt>
          <cx:pt idx="15462">6.2999999999999998</cx:pt>
          <cx:pt idx="15463">7.5</cx:pt>
          <cx:pt idx="15464">6.0999999999999996</cx:pt>
          <cx:pt idx="15465">5.4000000000000004</cx:pt>
          <cx:pt idx="15466">5.9000000000000004</cx:pt>
          <cx:pt idx="15467">8.0999999999999996</cx:pt>
          <cx:pt idx="15468">7.4000000000000004</cx:pt>
          <cx:pt idx="15469">7.7999999999999998</cx:pt>
          <cx:pt idx="15470">7.9000000000000004</cx:pt>
          <cx:pt idx="15471">8.5999999999999996</cx:pt>
          <cx:pt idx="15472">5.0999999999999996</cx:pt>
          <cx:pt idx="15473">6.7999999999999998</cx:pt>
          <cx:pt idx="15474">6.4000000000000004</cx:pt>
          <cx:pt idx="15475">6.0999999999999996</cx:pt>
          <cx:pt idx="15476">5.5999999999999996</cx:pt>
          <cx:pt idx="15477">7.5999999999999996</cx:pt>
          <cx:pt idx="15478">5.7000000000000002</cx:pt>
          <cx:pt idx="15479">4.9000000000000004</cx:pt>
          <cx:pt idx="15480">5.7000000000000002</cx:pt>
          <cx:pt idx="15481">6.5</cx:pt>
          <cx:pt idx="15482">6.2000000000000002</cx:pt>
          <cx:pt idx="15483">4.4000000000000004</cx:pt>
          <cx:pt idx="15484">5.9000000000000004</cx:pt>
          <cx:pt idx="15485">6.7000000000000002</cx:pt>
          <cx:pt idx="15486">7.5</cx:pt>
          <cx:pt idx="15487">6.5999999999999996</cx:pt>
          <cx:pt idx="15488">8.5999999999999996</cx:pt>
          <cx:pt idx="15489">7.7000000000000002</cx:pt>
          <cx:pt idx="15490">7.9000000000000004</cx:pt>
          <cx:pt idx="15491">5.5999999999999996</cx:pt>
          <cx:pt idx="15492">6.4000000000000004</cx:pt>
          <cx:pt idx="15493">6.4000000000000004</cx:pt>
          <cx:pt idx="15494">7</cx:pt>
          <cx:pt idx="15495">7.0999999999999996</cx:pt>
          <cx:pt idx="15496">7.2000000000000002</cx:pt>
          <cx:pt idx="15497">7.4000000000000004</cx:pt>
          <cx:pt idx="15498">7.4000000000000004</cx:pt>
          <cx:pt idx="15499">7</cx:pt>
          <cx:pt idx="15500">7.2000000000000002</cx:pt>
          <cx:pt idx="15501">5</cx:pt>
          <cx:pt idx="15502">5.7000000000000002</cx:pt>
          <cx:pt idx="15503">5.9000000000000004</cx:pt>
          <cx:pt idx="15504">7.2999999999999998</cx:pt>
          <cx:pt idx="15505">9</cx:pt>
          <cx:pt idx="15506">7.7000000000000002</cx:pt>
          <cx:pt idx="15507">6.7000000000000002</cx:pt>
          <cx:pt idx="15508">7.7999999999999998</cx:pt>
          <cx:pt idx="15509">5.0999999999999996</cx:pt>
          <cx:pt idx="15510">6.5999999999999996</cx:pt>
          <cx:pt idx="15511">8.4000000000000004</cx:pt>
          <cx:pt idx="15512">8.4000000000000004</cx:pt>
          <cx:pt idx="15513">5.9000000000000004</cx:pt>
          <cx:pt idx="15514">6.7000000000000002</cx:pt>
          <cx:pt idx="15515">7.7000000000000002</cx:pt>
          <cx:pt idx="15516">6.7999999999999998</cx:pt>
          <cx:pt idx="15517">4.4000000000000004</cx:pt>
          <cx:pt idx="15518">5.2999999999999998</cx:pt>
          <cx:pt idx="15519">7</cx:pt>
          <cx:pt idx="15520">8.0999999999999996</cx:pt>
          <cx:pt idx="15521">8.1999999999999993</cx:pt>
          <cx:pt idx="15522">8.4000000000000004</cx:pt>
          <cx:pt idx="15523">6.5999999999999996</cx:pt>
          <cx:pt idx="15524">6.9000000000000004</cx:pt>
          <cx:pt idx="15525">7.7000000000000002</cx:pt>
          <cx:pt idx="15526">6.7999999999999998</cx:pt>
          <cx:pt idx="15527">6.0999999999999996</cx:pt>
          <cx:pt idx="15528">6.2999999999999998</cx:pt>
          <cx:pt idx="15529">7.4000000000000004</cx:pt>
          <cx:pt idx="15530">8.0999999999999996</cx:pt>
          <cx:pt idx="15531">5.7000000000000002</cx:pt>
          <cx:pt idx="15532">7.0999999999999996</cx:pt>
          <cx:pt idx="15533">7.5999999999999996</cx:pt>
          <cx:pt idx="15534">6.7999999999999998</cx:pt>
          <cx:pt idx="15535">7</cx:pt>
          <cx:pt idx="15536">7.0999999999999996</cx:pt>
          <cx:pt idx="15537">6.4000000000000004</cx:pt>
          <cx:pt idx="15538">6.9000000000000004</cx:pt>
          <cx:pt idx="15539">7.7000000000000002</cx:pt>
          <cx:pt idx="15540">4.9000000000000004</cx:pt>
          <cx:pt idx="15541">6.4000000000000004</cx:pt>
          <cx:pt idx="15542">9.0999999999999996</cx:pt>
          <cx:pt idx="15543">6.5999999999999996</cx:pt>
          <cx:pt idx="15544">8</cx:pt>
          <cx:pt idx="15545">7.7000000000000002</cx:pt>
          <cx:pt idx="15546">7.2000000000000002</cx:pt>
          <cx:pt idx="15547">8.8000000000000007</cx:pt>
          <cx:pt idx="15548">6.7000000000000002</cx:pt>
          <cx:pt idx="15549">6.4000000000000004</cx:pt>
          <cx:pt idx="15550">8.5</cx:pt>
          <cx:pt idx="15551">7.2000000000000002</cx:pt>
          <cx:pt idx="15552">8.5</cx:pt>
          <cx:pt idx="15553">7.4000000000000004</cx:pt>
          <cx:pt idx="15554">5.0999999999999996</cx:pt>
          <cx:pt idx="15555">7</cx:pt>
          <cx:pt idx="15556">8.4000000000000004</cx:pt>
          <cx:pt idx="15557">7.0999999999999996</cx:pt>
          <cx:pt idx="15558">8.3000000000000007</cx:pt>
          <cx:pt idx="15559">5.4000000000000004</cx:pt>
          <cx:pt idx="15560">7.5</cx:pt>
          <cx:pt idx="15561">5.5999999999999996</cx:pt>
          <cx:pt idx="15562">7.5999999999999996</cx:pt>
          <cx:pt idx="15563">7.2999999999999998</cx:pt>
          <cx:pt idx="15564">7.4000000000000004</cx:pt>
          <cx:pt idx="15565">7.5</cx:pt>
          <cx:pt idx="15566">6.5</cx:pt>
          <cx:pt idx="15567">6.2999999999999998</cx:pt>
          <cx:pt idx="15568">7.2999999999999998</cx:pt>
          <cx:pt idx="15569">7.5999999999999996</cx:pt>
          <cx:pt idx="15570">7.2999999999999998</cx:pt>
          <cx:pt idx="15571">7.4000000000000004</cx:pt>
          <cx:pt idx="15572">5.7999999999999998</cx:pt>
          <cx:pt idx="15573">7.0999999999999996</cx:pt>
          <cx:pt idx="15574">5.5</cx:pt>
          <cx:pt idx="15575">8.9000000000000004</cx:pt>
          <cx:pt idx="15576">6.5999999999999996</cx:pt>
          <cx:pt idx="15577">6.9000000000000004</cx:pt>
          <cx:pt idx="15578">6.4000000000000004</cx:pt>
          <cx:pt idx="15579">7</cx:pt>
          <cx:pt idx="15580">8</cx:pt>
          <cx:pt idx="15581">8.5</cx:pt>
          <cx:pt idx="15582">6.4000000000000004</cx:pt>
          <cx:pt idx="15583">5.7999999999999998</cx:pt>
          <cx:pt idx="15584">7.4000000000000004</cx:pt>
          <cx:pt idx="15585">9.5999999999999996</cx:pt>
          <cx:pt idx="15586">7.5</cx:pt>
          <cx:pt idx="15587">6.7999999999999998</cx:pt>
          <cx:pt idx="15588">6.7000000000000002</cx:pt>
          <cx:pt idx="15589">6.4000000000000004</cx:pt>
          <cx:pt idx="15590">6.9000000000000004</cx:pt>
          <cx:pt idx="15591">7.7999999999999998</cx:pt>
          <cx:pt idx="15592">8.4000000000000004</cx:pt>
          <cx:pt idx="15593">8.1999999999999993</cx:pt>
          <cx:pt idx="15594">7</cx:pt>
          <cx:pt idx="15595">6</cx:pt>
          <cx:pt idx="15596">7.0999999999999996</cx:pt>
          <cx:pt idx="15597">7.2999999999999998</cx:pt>
          <cx:pt idx="15598">7.0999999999999996</cx:pt>
          <cx:pt idx="15599">7</cx:pt>
          <cx:pt idx="15600">5.2999999999999998</cx:pt>
          <cx:pt idx="15601">5.7000000000000002</cx:pt>
          <cx:pt idx="15602">8.0999999999999996</cx:pt>
          <cx:pt idx="15603">7.4000000000000004</cx:pt>
          <cx:pt idx="15604">7</cx:pt>
          <cx:pt idx="15605">6.9000000000000004</cx:pt>
          <cx:pt idx="15606">7</cx:pt>
          <cx:pt idx="15607">7.5999999999999996</cx:pt>
          <cx:pt idx="15608">7.9000000000000004</cx:pt>
          <cx:pt idx="15609">7.4000000000000004</cx:pt>
          <cx:pt idx="15610">7.5</cx:pt>
          <cx:pt idx="15611">5.7000000000000002</cx:pt>
          <cx:pt idx="15612">7.9000000000000004</cx:pt>
          <cx:pt idx="15613">8.9000000000000004</cx:pt>
          <cx:pt idx="15614">4.7000000000000002</cx:pt>
          <cx:pt idx="15615">8.4000000000000004</cx:pt>
          <cx:pt idx="15616">7.7000000000000002</cx:pt>
          <cx:pt idx="15617">7.2000000000000002</cx:pt>
          <cx:pt idx="15618">7.2999999999999998</cx:pt>
          <cx:pt idx="15619">6.9000000000000004</cx:pt>
          <cx:pt idx="15620">7.4000000000000004</cx:pt>
          <cx:pt idx="15621">7.4000000000000004</cx:pt>
          <cx:pt idx="15622">6.2000000000000002</cx:pt>
          <cx:pt idx="15623">5.4000000000000004</cx:pt>
          <cx:pt idx="15624">7.7999999999999998</cx:pt>
          <cx:pt idx="15625">4.4000000000000004</cx:pt>
          <cx:pt idx="15626">5</cx:pt>
          <cx:pt idx="15627">6.7000000000000002</cx:pt>
          <cx:pt idx="15628">8.3000000000000007</cx:pt>
          <cx:pt idx="15629">8.8000000000000007</cx:pt>
          <cx:pt idx="15630">6.2000000000000002</cx:pt>
          <cx:pt idx="15631">6.2000000000000002</cx:pt>
          <cx:pt idx="15632">5.2000000000000002</cx:pt>
          <cx:pt idx="15633">7.0999999999999996</cx:pt>
          <cx:pt idx="15634">8.3000000000000007</cx:pt>
          <cx:pt idx="15635">6.5999999999999996</cx:pt>
          <cx:pt idx="15636">9.1999999999999993</cx:pt>
          <cx:pt idx="15637">6.2000000000000002</cx:pt>
          <cx:pt idx="15638">7.2000000000000002</cx:pt>
          <cx:pt idx="15639">7.2999999999999998</cx:pt>
          <cx:pt idx="15640">7</cx:pt>
          <cx:pt idx="15641">7.7000000000000002</cx:pt>
          <cx:pt idx="15642">7.7999999999999998</cx:pt>
          <cx:pt idx="15643">7.9000000000000004</cx:pt>
          <cx:pt idx="15644">7.4000000000000004</cx:pt>
          <cx:pt idx="15645">6.5999999999999996</cx:pt>
          <cx:pt idx="15646">5.7999999999999998</cx:pt>
          <cx:pt idx="15647">7.5</cx:pt>
          <cx:pt idx="15648">7.4000000000000004</cx:pt>
          <cx:pt idx="15649">7.0999999999999996</cx:pt>
          <cx:pt idx="15650">7.2000000000000002</cx:pt>
          <cx:pt idx="15651">8</cx:pt>
          <cx:pt idx="15652">6</cx:pt>
          <cx:pt idx="15653">4.5999999999999996</cx:pt>
          <cx:pt idx="15654">7.7000000000000002</cx:pt>
          <cx:pt idx="15655">7.5999999999999996</cx:pt>
          <cx:pt idx="15656">9.3000000000000007</cx:pt>
          <cx:pt idx="15657">7.2000000000000002</cx:pt>
          <cx:pt idx="15658">5.5999999999999996</cx:pt>
          <cx:pt idx="15659">6</cx:pt>
          <cx:pt idx="15660">6.9000000000000004</cx:pt>
          <cx:pt idx="15661">5.5999999999999996</cx:pt>
          <cx:pt idx="15662">7.5</cx:pt>
          <cx:pt idx="15663">7.4000000000000004</cx:pt>
          <cx:pt idx="15664">5.0999999999999996</cx:pt>
          <cx:pt idx="15665">5.7999999999999998</cx:pt>
          <cx:pt idx="15666">7.5999999999999996</cx:pt>
          <cx:pt idx="15667">7</cx:pt>
          <cx:pt idx="15668">6</cx:pt>
          <cx:pt idx="15669">6.0999999999999996</cx:pt>
          <cx:pt idx="15670">5.7999999999999998</cx:pt>
          <cx:pt idx="15671">6.7999999999999998</cx:pt>
          <cx:pt idx="15672">6.0999999999999996</cx:pt>
          <cx:pt idx="15673">6.4000000000000004</cx:pt>
          <cx:pt idx="15674">8.9000000000000004</cx:pt>
          <cx:pt idx="15675">5.7999999999999998</cx:pt>
          <cx:pt idx="15676">7.0999999999999996</cx:pt>
          <cx:pt idx="15677">6.9000000000000004</cx:pt>
          <cx:pt idx="15678">6.7000000000000002</cx:pt>
          <cx:pt idx="15679">7.7000000000000002</cx:pt>
          <cx:pt idx="15680">5.7000000000000002</cx:pt>
          <cx:pt idx="15681">6.7999999999999998</cx:pt>
          <cx:pt idx="15682">7.2000000000000002</cx:pt>
          <cx:pt idx="15683">6.7000000000000002</cx:pt>
          <cx:pt idx="15684">7.2999999999999998</cx:pt>
          <cx:pt idx="15685">7.2000000000000002</cx:pt>
          <cx:pt idx="15686">6.2000000000000002</cx:pt>
          <cx:pt idx="15687">8.9000000000000004</cx:pt>
          <cx:pt idx="15688">7.4000000000000004</cx:pt>
          <cx:pt idx="15689">7.4000000000000004</cx:pt>
          <cx:pt idx="15690">8.9000000000000004</cx:pt>
          <cx:pt idx="15691">6.2999999999999998</cx:pt>
          <cx:pt idx="15692">5.2000000000000002</cx:pt>
          <cx:pt idx="15693">5.5</cx:pt>
          <cx:pt idx="15694">5.9000000000000004</cx:pt>
          <cx:pt idx="15695">6.7000000000000002</cx:pt>
          <cx:pt idx="15696">5.4000000000000004</cx:pt>
          <cx:pt idx="15697">7.2999999999999998</cx:pt>
          <cx:pt idx="15698">8</cx:pt>
          <cx:pt idx="15699">7</cx:pt>
          <cx:pt idx="15700">3.8999999999999999</cx:pt>
          <cx:pt idx="15701">7.9000000000000004</cx:pt>
          <cx:pt idx="15702">7.2000000000000002</cx:pt>
          <cx:pt idx="15703">7.4000000000000004</cx:pt>
          <cx:pt idx="15704">6.5999999999999996</cx:pt>
          <cx:pt idx="15705">7.9000000000000004</cx:pt>
          <cx:pt idx="15706">6.5999999999999996</cx:pt>
          <cx:pt idx="15707">7.4000000000000004</cx:pt>
          <cx:pt idx="15708">5.2999999999999998</cx:pt>
          <cx:pt idx="15709">3.2999999999999998</cx:pt>
          <cx:pt idx="15710">8.5</cx:pt>
          <cx:pt idx="15711">7</cx:pt>
          <cx:pt idx="15712">7.2999999999999998</cx:pt>
          <cx:pt idx="15713">6.5</cx:pt>
          <cx:pt idx="15714">8</cx:pt>
          <cx:pt idx="15715">8.9000000000000004</cx:pt>
          <cx:pt idx="15716">7.0999999999999996</cx:pt>
          <cx:pt idx="15717">6.5999999999999996</cx:pt>
          <cx:pt idx="15718">8.3000000000000007</cx:pt>
          <cx:pt idx="15719">6.2000000000000002</cx:pt>
          <cx:pt idx="15720">5.7000000000000002</cx:pt>
          <cx:pt idx="15721">6.5</cx:pt>
          <cx:pt idx="15722">6.4000000000000004</cx:pt>
          <cx:pt idx="15723">7.5</cx:pt>
          <cx:pt idx="15724">7.2999999999999998</cx:pt>
          <cx:pt idx="15725">5.7999999999999998</cx:pt>
          <cx:pt idx="15726">7.5</cx:pt>
          <cx:pt idx="15727">6.5</cx:pt>
          <cx:pt idx="15728">8</cx:pt>
          <cx:pt idx="15729">8.1999999999999993</cx:pt>
          <cx:pt idx="15730">7.7999999999999998</cx:pt>
          <cx:pt idx="15731">8</cx:pt>
          <cx:pt idx="15732">7.0999999999999996</cx:pt>
          <cx:pt idx="15733">7.0999999999999996</cx:pt>
          <cx:pt idx="15734">6.7999999999999998</cx:pt>
          <cx:pt idx="15735">5.4000000000000004</cx:pt>
          <cx:pt idx="15736">5.5999999999999996</cx:pt>
          <cx:pt idx="15737">6.5999999999999996</cx:pt>
          <cx:pt idx="15738">6.7000000000000002</cx:pt>
          <cx:pt idx="15739">6.0999999999999996</cx:pt>
          <cx:pt idx="15740">6.5999999999999996</cx:pt>
          <cx:pt idx="15741">6.0999999999999996</cx:pt>
          <cx:pt idx="15742">6.0999999999999996</cx:pt>
          <cx:pt idx="15743">5.7999999999999998</cx:pt>
          <cx:pt idx="15744">6.7000000000000002</cx:pt>
          <cx:pt idx="15745">8.9000000000000004</cx:pt>
          <cx:pt idx="15746">6.4000000000000004</cx:pt>
          <cx:pt idx="15747">8.3000000000000007</cx:pt>
          <cx:pt idx="15748">7.5</cx:pt>
          <cx:pt idx="15749">5.9000000000000004</cx:pt>
          <cx:pt idx="15750">6.4000000000000004</cx:pt>
          <cx:pt idx="15751">5.5</cx:pt>
          <cx:pt idx="15752">6.2000000000000002</cx:pt>
          <cx:pt idx="15753">7.7000000000000002</cx:pt>
          <cx:pt idx="15754">6.4000000000000004</cx:pt>
          <cx:pt idx="15755">6.9000000000000004</cx:pt>
          <cx:pt idx="15756">5.4000000000000004</cx:pt>
          <cx:pt idx="15757">4.5</cx:pt>
          <cx:pt idx="15758">4.9000000000000004</cx:pt>
          <cx:pt idx="15759">6.7999999999999998</cx:pt>
          <cx:pt idx="15760">6.5999999999999996</cx:pt>
          <cx:pt idx="15761">7.2000000000000002</cx:pt>
          <cx:pt idx="15762">7.2999999999999998</cx:pt>
          <cx:pt idx="15763">8.1999999999999993</cx:pt>
          <cx:pt idx="15764">6.9000000000000004</cx:pt>
          <cx:pt idx="15765">8.9000000000000004</cx:pt>
          <cx:pt idx="15766">8.6999999999999993</cx:pt>
          <cx:pt idx="15767">5.7000000000000002</cx:pt>
          <cx:pt idx="15768">7.5</cx:pt>
          <cx:pt idx="15769">8.5</cx:pt>
          <cx:pt idx="15770">6.2000000000000002</cx:pt>
          <cx:pt idx="15771">4.7000000000000002</cx:pt>
          <cx:pt idx="15772">7.5999999999999996</cx:pt>
          <cx:pt idx="15773">7.7000000000000002</cx:pt>
          <cx:pt idx="15774">7.2000000000000002</cx:pt>
          <cx:pt idx="15775">6.7999999999999998</cx:pt>
          <cx:pt idx="15776">6.2000000000000002</cx:pt>
          <cx:pt idx="15777">7.0999999999999996</cx:pt>
          <cx:pt idx="15778">5.9000000000000004</cx:pt>
          <cx:pt idx="15779">5.5</cx:pt>
          <cx:pt idx="15780">6.4000000000000004</cx:pt>
          <cx:pt idx="15781">6.2000000000000002</cx:pt>
          <cx:pt idx="15782">7.5999999999999996</cx:pt>
          <cx:pt idx="15783">6.7999999999999998</cx:pt>
          <cx:pt idx="15784">5.9000000000000004</cx:pt>
          <cx:pt idx="15785">7.4000000000000004</cx:pt>
          <cx:pt idx="15786">7.7999999999999998</cx:pt>
          <cx:pt idx="15787">7.5</cx:pt>
          <cx:pt idx="15788">5.9000000000000004</cx:pt>
          <cx:pt idx="15789">7.5999999999999996</cx:pt>
          <cx:pt idx="15790">7.9000000000000004</cx:pt>
          <cx:pt idx="15791">6.0999999999999996</cx:pt>
          <cx:pt idx="15792">7</cx:pt>
          <cx:pt idx="15793">6.4000000000000004</cx:pt>
          <cx:pt idx="15794">6</cx:pt>
          <cx:pt idx="15795">8.5999999999999996</cx:pt>
          <cx:pt idx="15796">7.0999999999999996</cx:pt>
          <cx:pt idx="15797">6.9000000000000004</cx:pt>
          <cx:pt idx="15798">6.2000000000000002</cx:pt>
          <cx:pt idx="15799">6.7999999999999998</cx:pt>
          <cx:pt idx="15800">7.2999999999999998</cx:pt>
          <cx:pt idx="15801">7.2000000000000002</cx:pt>
          <cx:pt idx="15802">6.5999999999999996</cx:pt>
          <cx:pt idx="15803">5</cx:pt>
          <cx:pt idx="15804">6.9000000000000004</cx:pt>
          <cx:pt idx="15805">6.5999999999999996</cx:pt>
          <cx:pt idx="15806">6.5999999999999996</cx:pt>
          <cx:pt idx="15807">6.4000000000000004</cx:pt>
          <cx:pt idx="15808">8.6999999999999993</cx:pt>
          <cx:pt idx="15809">7.5999999999999996</cx:pt>
          <cx:pt idx="15810">8.1999999999999993</cx:pt>
          <cx:pt idx="15811">7.4000000000000004</cx:pt>
          <cx:pt idx="15812">7.5</cx:pt>
          <cx:pt idx="15813">8.0999999999999996</cx:pt>
          <cx:pt idx="15814">4.9000000000000004</cx:pt>
          <cx:pt idx="15815">6.7999999999999998</cx:pt>
          <cx:pt idx="15816">7.5999999999999996</cx:pt>
          <cx:pt idx="15817">7.4000000000000004</cx:pt>
          <cx:pt idx="15818">7.9000000000000004</cx:pt>
          <cx:pt idx="15819">7.9000000000000004</cx:pt>
          <cx:pt idx="15820">6.7000000000000002</cx:pt>
          <cx:pt idx="15821">6.5</cx:pt>
          <cx:pt idx="15822">6.4000000000000004</cx:pt>
          <cx:pt idx="15823">4.7999999999999998</cx:pt>
          <cx:pt idx="15824">7</cx:pt>
          <cx:pt idx="15825">5.7000000000000002</cx:pt>
          <cx:pt idx="15826">2.8999999999999999</cx:pt>
          <cx:pt idx="15827">6.5</cx:pt>
          <cx:pt idx="15828">7.7000000000000002</cx:pt>
          <cx:pt idx="15829">5.5999999999999996</cx:pt>
          <cx:pt idx="15830">6</cx:pt>
          <cx:pt idx="15831">6.9000000000000004</cx:pt>
          <cx:pt idx="15832">7.4000000000000004</cx:pt>
          <cx:pt idx="15833">7.0999999999999996</cx:pt>
          <cx:pt idx="15834">6.5</cx:pt>
          <cx:pt idx="15835">6.4000000000000004</cx:pt>
          <cx:pt idx="15836">6.4000000000000004</cx:pt>
          <cx:pt idx="15837">6</cx:pt>
          <cx:pt idx="15838">8.1999999999999993</cx:pt>
          <cx:pt idx="15839">5.5</cx:pt>
          <cx:pt idx="15840">7.2000000000000002</cx:pt>
          <cx:pt idx="15841">6.4000000000000004</cx:pt>
          <cx:pt idx="15842">7</cx:pt>
          <cx:pt idx="15843">7.0999999999999996</cx:pt>
          <cx:pt idx="15844">8.5999999999999996</cx:pt>
          <cx:pt idx="15845">6.5999999999999996</cx:pt>
          <cx:pt idx="15846">8.4000000000000004</cx:pt>
          <cx:pt idx="15847">7.5999999999999996</cx:pt>
          <cx:pt idx="15848">7.0999999999999996</cx:pt>
          <cx:pt idx="15849">6.4000000000000004</cx:pt>
          <cx:pt idx="15850">8</cx:pt>
          <cx:pt idx="15851">8.0999999999999996</cx:pt>
          <cx:pt idx="15852">6.5</cx:pt>
          <cx:pt idx="15853">6.5999999999999996</cx:pt>
          <cx:pt idx="15854">7.5</cx:pt>
          <cx:pt idx="15855">6.5999999999999996</cx:pt>
          <cx:pt idx="15856">6.5</cx:pt>
          <cx:pt idx="15857">8.5</cx:pt>
          <cx:pt idx="15858">6.4000000000000004</cx:pt>
          <cx:pt idx="15859">7.7000000000000002</cx:pt>
          <cx:pt idx="15860">5</cx:pt>
          <cx:pt idx="15861">7.7999999999999998</cx:pt>
          <cx:pt idx="15862">7.5</cx:pt>
          <cx:pt idx="15863">8.6999999999999993</cx:pt>
          <cx:pt idx="15864">8.0999999999999996</cx:pt>
          <cx:pt idx="15865">6.4000000000000004</cx:pt>
          <cx:pt idx="15866">7.2000000000000002</cx:pt>
          <cx:pt idx="15867">7.2000000000000002</cx:pt>
          <cx:pt idx="15868">7.2000000000000002</cx:pt>
          <cx:pt idx="15869">7.2000000000000002</cx:pt>
          <cx:pt idx="15870">7.5</cx:pt>
          <cx:pt idx="15871">6.4000000000000004</cx:pt>
          <cx:pt idx="15872">8.1999999999999993</cx:pt>
          <cx:pt idx="15873">4.7999999999999998</cx:pt>
          <cx:pt idx="15874">6.7999999999999998</cx:pt>
          <cx:pt idx="15875">6.9000000000000004</cx:pt>
          <cx:pt idx="15876">6.9000000000000004</cx:pt>
          <cx:pt idx="15877">6.7999999999999998</cx:pt>
          <cx:pt idx="15878">6.2000000000000002</cx:pt>
          <cx:pt idx="15879">7.2000000000000002</cx:pt>
          <cx:pt idx="15880">7.4000000000000004</cx:pt>
          <cx:pt idx="15881">6.7999999999999998</cx:pt>
          <cx:pt idx="15882">5.5</cx:pt>
          <cx:pt idx="15883">5.5</cx:pt>
          <cx:pt idx="15884">7.0999999999999996</cx:pt>
          <cx:pt idx="15885">6</cx:pt>
          <cx:pt idx="15886">7.2000000000000002</cx:pt>
          <cx:pt idx="15887">5.7000000000000002</cx:pt>
          <cx:pt idx="15888">7.5999999999999996</cx:pt>
          <cx:pt idx="15889">6.2999999999999998</cx:pt>
          <cx:pt idx="15890">6.7999999999999998</cx:pt>
          <cx:pt idx="15891">8.0999999999999996</cx:pt>
          <cx:pt idx="15892">9.3000000000000007</cx:pt>
          <cx:pt idx="15893">6.7999999999999998</cx:pt>
          <cx:pt idx="15894">8</cx:pt>
          <cx:pt idx="15895">8</cx:pt>
          <cx:pt idx="15896">5.9000000000000004</cx:pt>
          <cx:pt idx="15897">5.7000000000000002</cx:pt>
          <cx:pt idx="15898">4.4000000000000004</cx:pt>
          <cx:pt idx="15899">7.4000000000000004</cx:pt>
          <cx:pt idx="15900">7.0999999999999996</cx:pt>
          <cx:pt idx="15901">4.7000000000000002</cx:pt>
          <cx:pt idx="15902">7.2999999999999998</cx:pt>
          <cx:pt idx="15903">6.9000000000000004</cx:pt>
          <cx:pt idx="15904">8.1999999999999993</cx:pt>
          <cx:pt idx="15905">6.2000000000000002</cx:pt>
          <cx:pt idx="15906">7.9000000000000004</cx:pt>
          <cx:pt idx="15907">6.7000000000000002</cx:pt>
          <cx:pt idx="15908">6.5</cx:pt>
          <cx:pt idx="15909">6.7000000000000002</cx:pt>
          <cx:pt idx="15910">5.4000000000000004</cx:pt>
          <cx:pt idx="15911">7.9000000000000004</cx:pt>
          <cx:pt idx="15912">7.5</cx:pt>
          <cx:pt idx="15913">6.9000000000000004</cx:pt>
          <cx:pt idx="15914">7.7000000000000002</cx:pt>
          <cx:pt idx="15915">7.5</cx:pt>
          <cx:pt idx="15916">7.7000000000000002</cx:pt>
          <cx:pt idx="15917">5.2999999999999998</cx:pt>
          <cx:pt idx="15918">7.5999999999999996</cx:pt>
          <cx:pt idx="15919">8.0999999999999996</cx:pt>
          <cx:pt idx="15920">7.5999999999999996</cx:pt>
          <cx:pt idx="15921">6.2999999999999998</cx:pt>
          <cx:pt idx="15922">7.5</cx:pt>
          <cx:pt idx="15923">5.7000000000000002</cx:pt>
          <cx:pt idx="15924">6.7999999999999998</cx:pt>
          <cx:pt idx="15925">6.7999999999999998</cx:pt>
          <cx:pt idx="15926">7.5999999999999996</cx:pt>
          <cx:pt idx="15927">7.2999999999999998</cx:pt>
          <cx:pt idx="15928">6.2999999999999998</cx:pt>
          <cx:pt idx="15929">7.5</cx:pt>
          <cx:pt idx="15930">8.6999999999999993</cx:pt>
          <cx:pt idx="15931">7.5999999999999996</cx:pt>
          <cx:pt idx="15932">8.4000000000000004</cx:pt>
          <cx:pt idx="15933">7.5</cx:pt>
          <cx:pt idx="15934">6.7999999999999998</cx:pt>
          <cx:pt idx="15935">5.7999999999999998</cx:pt>
          <cx:pt idx="15936">5.7000000000000002</cx:pt>
          <cx:pt idx="15937">4.2999999999999998</cx:pt>
          <cx:pt idx="15938">5.0999999999999996</cx:pt>
          <cx:pt idx="15939">6.7000000000000002</cx:pt>
          <cx:pt idx="15940">7.2999999999999998</cx:pt>
          <cx:pt idx="15941">5.5999999999999996</cx:pt>
          <cx:pt idx="15942">6.5</cx:pt>
          <cx:pt idx="15943">7.9000000000000004</cx:pt>
          <cx:pt idx="15944">7.4000000000000004</cx:pt>
          <cx:pt idx="15945">6.7000000000000002</cx:pt>
          <cx:pt idx="15946">8.0999999999999996</cx:pt>
          <cx:pt idx="15947">6.9000000000000004</cx:pt>
          <cx:pt idx="15948">8.6999999999999993</cx:pt>
          <cx:pt idx="15949">7.4000000000000004</cx:pt>
          <cx:pt idx="15950">7.2000000000000002</cx:pt>
          <cx:pt idx="15951">5.7000000000000002</cx:pt>
          <cx:pt idx="15952">7.2000000000000002</cx:pt>
          <cx:pt idx="15953">7.4000000000000004</cx:pt>
          <cx:pt idx="15954">5.7000000000000002</cx:pt>
          <cx:pt idx="15955">5.9000000000000004</cx:pt>
          <cx:pt idx="15956">6.2999999999999998</cx:pt>
          <cx:pt idx="15957">5.5999999999999996</cx:pt>
          <cx:pt idx="15958">6.7999999999999998</cx:pt>
          <cx:pt idx="15959">6.7999999999999998</cx:pt>
          <cx:pt idx="15960">6</cx:pt>
          <cx:pt idx="15961">4.7000000000000002</cx:pt>
          <cx:pt idx="15962">7.4000000000000004</cx:pt>
          <cx:pt idx="15963">7.9000000000000004</cx:pt>
          <cx:pt idx="15964">8.4000000000000004</cx:pt>
          <cx:pt idx="15965">6.7999999999999998</cx:pt>
          <cx:pt idx="15966">7.9000000000000004</cx:pt>
          <cx:pt idx="15967">7.4000000000000004</cx:pt>
          <cx:pt idx="15968">7.5999999999999996</cx:pt>
          <cx:pt idx="15969">7.7999999999999998</cx:pt>
          <cx:pt idx="15970">6.5</cx:pt>
          <cx:pt idx="15971">7.2000000000000002</cx:pt>
          <cx:pt idx="15972">5.9000000000000004</cx:pt>
          <cx:pt idx="15973">7.5</cx:pt>
          <cx:pt idx="15974">8.4000000000000004</cx:pt>
          <cx:pt idx="15975">6.2999999999999998</cx:pt>
          <cx:pt idx="15976">6.7000000000000002</cx:pt>
          <cx:pt idx="15977">6.5999999999999996</cx:pt>
          <cx:pt idx="15978">5.7999999999999998</cx:pt>
          <cx:pt idx="15979">7.0999999999999996</cx:pt>
          <cx:pt idx="15980">5.9000000000000004</cx:pt>
          <cx:pt idx="15981">7.7999999999999998</cx:pt>
          <cx:pt idx="15982">7.9000000000000004</cx:pt>
          <cx:pt idx="15983">7.7999999999999998</cx:pt>
          <cx:pt idx="15984">7.5</cx:pt>
          <cx:pt idx="15985">7.5</cx:pt>
          <cx:pt idx="15986">7.7000000000000002</cx:pt>
          <cx:pt idx="15987">7.9000000000000004</cx:pt>
          <cx:pt idx="15988">5.9000000000000004</cx:pt>
          <cx:pt idx="15989">7.5999999999999996</cx:pt>
          <cx:pt idx="15990">7.0999999999999996</cx:pt>
          <cx:pt idx="15991">8</cx:pt>
          <cx:pt idx="15992">8.5999999999999996</cx:pt>
          <cx:pt idx="15993">6.5999999999999996</cx:pt>
          <cx:pt idx="15994">6.4000000000000004</cx:pt>
          <cx:pt idx="15995">7.5999999999999996</cx:pt>
          <cx:pt idx="15996">6.4000000000000004</cx:pt>
          <cx:pt idx="15997">6.4000000000000004</cx:pt>
          <cx:pt idx="15998">6.7999999999999998</cx:pt>
          <cx:pt idx="15999">6.4000000000000004</cx:pt>
          <cx:pt idx="16000">7.5</cx:pt>
          <cx:pt idx="16001">7.2999999999999998</cx:pt>
          <cx:pt idx="16002">8.9000000000000004</cx:pt>
          <cx:pt idx="16003">5.2000000000000002</cx:pt>
          <cx:pt idx="16004">7.4000000000000004</cx:pt>
          <cx:pt idx="16005">7.7000000000000002</cx:pt>
          <cx:pt idx="16006">6.0999999999999996</cx:pt>
          <cx:pt idx="16007">6.7999999999999998</cx:pt>
          <cx:pt idx="16008">6.5999999999999996</cx:pt>
          <cx:pt idx="16009">6.5</cx:pt>
          <cx:pt idx="16010">7.5</cx:pt>
          <cx:pt idx="16011">7.0999999999999996</cx:pt>
          <cx:pt idx="16012">7.5999999999999996</cx:pt>
          <cx:pt idx="16013">6.7000000000000002</cx:pt>
          <cx:pt idx="16014">7.9000000000000004</cx:pt>
          <cx:pt idx="16015">7.5999999999999996</cx:pt>
          <cx:pt idx="16016">5.0999999999999996</cx:pt>
          <cx:pt idx="16017">6.4000000000000004</cx:pt>
          <cx:pt idx="16018">8.5999999999999996</cx:pt>
          <cx:pt idx="16019">7.7999999999999998</cx:pt>
          <cx:pt idx="16020">6.2999999999999998</cx:pt>
          <cx:pt idx="16021">6.7999999999999998</cx:pt>
          <cx:pt idx="16022">5.7000000000000002</cx:pt>
          <cx:pt idx="16023">7.7000000000000002</cx:pt>
          <cx:pt idx="16024">7.7000000000000002</cx:pt>
          <cx:pt idx="16025">6.5999999999999996</cx:pt>
          <cx:pt idx="16026">8.9000000000000004</cx:pt>
          <cx:pt idx="16027">7.5999999999999996</cx:pt>
          <cx:pt idx="16028">8.5</cx:pt>
          <cx:pt idx="16029">8.5</cx:pt>
          <cx:pt idx="16030">8.9000000000000004</cx:pt>
          <cx:pt idx="16031">6.5</cx:pt>
          <cx:pt idx="16032">7.7999999999999998</cx:pt>
          <cx:pt idx="16033">7</cx:pt>
          <cx:pt idx="16034">7.2000000000000002</cx:pt>
          <cx:pt idx="16035">6.9000000000000004</cx:pt>
          <cx:pt idx="16036">7.7999999999999998</cx:pt>
          <cx:pt idx="16037">4.2000000000000002</cx:pt>
          <cx:pt idx="16038">6.0999999999999996</cx:pt>
          <cx:pt idx="16039">5.5999999999999996</cx:pt>
          <cx:pt idx="16040">7</cx:pt>
          <cx:pt idx="16041">6.9000000000000004</cx:pt>
          <cx:pt idx="16042">5.7999999999999998</cx:pt>
          <cx:pt idx="16043">7.2000000000000002</cx:pt>
          <cx:pt idx="16044">7.9000000000000004</cx:pt>
          <cx:pt idx="16045">3.7999999999999998</cx:pt>
          <cx:pt idx="16046">8.1999999999999993</cx:pt>
          <cx:pt idx="16047">8.9000000000000004</cx:pt>
          <cx:pt idx="16048">7.7999999999999998</cx:pt>
          <cx:pt idx="16049">5.2999999999999998</cx:pt>
          <cx:pt idx="16050">6</cx:pt>
          <cx:pt idx="16051">9.0999999999999996</cx:pt>
          <cx:pt idx="16052">4.0999999999999996</cx:pt>
          <cx:pt idx="16053">7.5999999999999996</cx:pt>
          <cx:pt idx="16054">8.8000000000000007</cx:pt>
          <cx:pt idx="16055">8.9000000000000004</cx:pt>
          <cx:pt idx="16056">8.9000000000000004</cx:pt>
          <cx:pt idx="16057">9.1999999999999993</cx:pt>
          <cx:pt idx="16058">9.1999999999999993</cx:pt>
          <cx:pt idx="16059">6.5</cx:pt>
          <cx:pt idx="16060">8.8000000000000007</cx:pt>
          <cx:pt idx="16061">4.2999999999999998</cx:pt>
          <cx:pt idx="16062">6.2000000000000002</cx:pt>
          <cx:pt idx="16063">7.7000000000000002</cx:pt>
          <cx:pt idx="16064">7.2999999999999998</cx:pt>
          <cx:pt idx="16065">9.0999999999999996</cx:pt>
          <cx:pt idx="16066">6.9000000000000004</cx:pt>
          <cx:pt idx="16067">7.7000000000000002</cx:pt>
          <cx:pt idx="16068">7.0999999999999996</cx:pt>
          <cx:pt idx="16069">6.7999999999999998</cx:pt>
          <cx:pt idx="16070">8</cx:pt>
          <cx:pt idx="16071">6.2000000000000002</cx:pt>
          <cx:pt idx="16072">6.9000000000000004</cx:pt>
          <cx:pt idx="16073">7.7000000000000002</cx:pt>
          <cx:pt idx="16074">7.2000000000000002</cx:pt>
          <cx:pt idx="16075">7.9000000000000004</cx:pt>
          <cx:pt idx="16076">9.1999999999999993</cx:pt>
          <cx:pt idx="16077">6.2999999999999998</cx:pt>
          <cx:pt idx="16078">6.7999999999999998</cx:pt>
          <cx:pt idx="16079">7.4000000000000004</cx:pt>
          <cx:pt idx="16080">7.2000000000000002</cx:pt>
          <cx:pt idx="16081">6.0999999999999996</cx:pt>
          <cx:pt idx="16082">7.9000000000000004</cx:pt>
          <cx:pt idx="16083">8.8000000000000007</cx:pt>
          <cx:pt idx="16084">8.6999999999999993</cx:pt>
          <cx:pt idx="16085">5.5</cx:pt>
          <cx:pt idx="16086">6.9000000000000004</cx:pt>
          <cx:pt idx="16087">7.7000000000000002</cx:pt>
          <cx:pt idx="16088">6.0999999999999996</cx:pt>
          <cx:pt idx="16089">6.2999999999999998</cx:pt>
          <cx:pt idx="16090">7</cx:pt>
          <cx:pt idx="16091">7.0999999999999996</cx:pt>
          <cx:pt idx="16092">8</cx:pt>
          <cx:pt idx="16093">6.0999999999999996</cx:pt>
          <cx:pt idx="16094">6.4000000000000004</cx:pt>
          <cx:pt idx="16095">6.4000000000000004</cx:pt>
          <cx:pt idx="16096">8.1999999999999993</cx:pt>
          <cx:pt idx="16097">6.0999999999999996</cx:pt>
          <cx:pt idx="16098">8.3000000000000007</cx:pt>
          <cx:pt idx="16099">8.4000000000000004</cx:pt>
          <cx:pt idx="16100">7.2999999999999998</cx:pt>
          <cx:pt idx="16101">7.0999999999999996</cx:pt>
          <cx:pt idx="16102">6.5999999999999996</cx:pt>
          <cx:pt idx="16103">5.9000000000000004</cx:pt>
          <cx:pt idx="16104">6.9000000000000004</cx:pt>
          <cx:pt idx="16105">7.2000000000000002</cx:pt>
          <cx:pt idx="16106">8.6999999999999993</cx:pt>
          <cx:pt idx="16107">7.2000000000000002</cx:pt>
          <cx:pt idx="16108">6.2000000000000002</cx:pt>
          <cx:pt idx="16109">7.0999999999999996</cx:pt>
          <cx:pt idx="16110">7.5</cx:pt>
          <cx:pt idx="16111">4.9000000000000004</cx:pt>
          <cx:pt idx="16112">4.7000000000000002</cx:pt>
          <cx:pt idx="16113">6</cx:pt>
          <cx:pt idx="16114">5.4000000000000004</cx:pt>
          <cx:pt idx="16115">8.3000000000000007</cx:pt>
          <cx:pt idx="16116">4.2999999999999998</cx:pt>
          <cx:pt idx="16117">6.5999999999999996</cx:pt>
          <cx:pt idx="16118">7.7999999999999998</cx:pt>
          <cx:pt idx="16119">7.4000000000000004</cx:pt>
          <cx:pt idx="16120">7.5</cx:pt>
          <cx:pt idx="16121">6.7000000000000002</cx:pt>
          <cx:pt idx="16122">6</cx:pt>
          <cx:pt idx="16123">7.5</cx:pt>
          <cx:pt idx="16124">5.2000000000000002</cx:pt>
          <cx:pt idx="16125">7.7000000000000002</cx:pt>
          <cx:pt idx="16126">8.0999999999999996</cx:pt>
          <cx:pt idx="16127">8</cx:pt>
          <cx:pt idx="16128">6.2999999999999998</cx:pt>
          <cx:pt idx="16129">7.0999999999999996</cx:pt>
          <cx:pt idx="16130">7.9000000000000004</cx:pt>
          <cx:pt idx="16131">6.2000000000000002</cx:pt>
          <cx:pt idx="16132">5.4000000000000004</cx:pt>
          <cx:pt idx="16133">8.5</cx:pt>
          <cx:pt idx="16134">7.7000000000000002</cx:pt>
          <cx:pt idx="16135">7.7999999999999998</cx:pt>
          <cx:pt idx="16136">6.7999999999999998</cx:pt>
          <cx:pt idx="16137">8.1999999999999993</cx:pt>
          <cx:pt idx="16138">7.0999999999999996</cx:pt>
          <cx:pt idx="16139">6.5999999999999996</cx:pt>
          <cx:pt idx="16140">6.9000000000000004</cx:pt>
          <cx:pt idx="16141">7</cx:pt>
          <cx:pt idx="16142">7.7999999999999998</cx:pt>
          <cx:pt idx="16143">6.4000000000000004</cx:pt>
          <cx:pt idx="16144">5.9000000000000004</cx:pt>
          <cx:pt idx="16145">5.2999999999999998</cx:pt>
          <cx:pt idx="16146">7</cx:pt>
          <cx:pt idx="16147">7.2999999999999998</cx:pt>
          <cx:pt idx="16148">8.5999999999999996</cx:pt>
          <cx:pt idx="16149">7.0999999999999996</cx:pt>
          <cx:pt idx="16150">7.4000000000000004</cx:pt>
          <cx:pt idx="16151">5.5</cx:pt>
          <cx:pt idx="16152">6.2000000000000002</cx:pt>
          <cx:pt idx="16153">7.5</cx:pt>
          <cx:pt idx="16154">6.5</cx:pt>
          <cx:pt idx="16155">6.2000000000000002</cx:pt>
          <cx:pt idx="16156">8.0999999999999996</cx:pt>
          <cx:pt idx="16157">5.7999999999999998</cx:pt>
          <cx:pt idx="16158">8.5999999999999996</cx:pt>
          <cx:pt idx="16159">6.0999999999999996</cx:pt>
          <cx:pt idx="16160">7.0999999999999996</cx:pt>
          <cx:pt idx="16161">6.7000000000000002</cx:pt>
          <cx:pt idx="16162">8.0999999999999996</cx:pt>
          <cx:pt idx="16163">7.2000000000000002</cx:pt>
          <cx:pt idx="16164">7.2000000000000002</cx:pt>
          <cx:pt idx="16165">7.9000000000000004</cx:pt>
          <cx:pt idx="16166">7.2999999999999998</cx:pt>
          <cx:pt idx="16167">6.4000000000000004</cx:pt>
          <cx:pt idx="16168">6.5</cx:pt>
          <cx:pt idx="16169">8.0999999999999996</cx:pt>
          <cx:pt idx="16170">6.0999999999999996</cx:pt>
          <cx:pt idx="16171">5.0999999999999996</cx:pt>
          <cx:pt idx="16172">7.2000000000000002</cx:pt>
          <cx:pt idx="16173">6.7000000000000002</cx:pt>
          <cx:pt idx="16174">6.2999999999999998</cx:pt>
          <cx:pt idx="16175">6.7000000000000002</cx:pt>
          <cx:pt idx="16176">6.2000000000000002</cx:pt>
          <cx:pt idx="16177">6</cx:pt>
          <cx:pt idx="16178">7.5</cx:pt>
          <cx:pt idx="16179">8.4000000000000004</cx:pt>
          <cx:pt idx="16180">7.7999999999999998</cx:pt>
          <cx:pt idx="16181">8.0999999999999996</cx:pt>
          <cx:pt idx="16182">7.2999999999999998</cx:pt>
          <cx:pt idx="16183">7.7000000000000002</cx:pt>
          <cx:pt idx="16184">6.2999999999999998</cx:pt>
          <cx:pt idx="16185">6.2000000000000002</cx:pt>
          <cx:pt idx="16186">6.2000000000000002</cx:pt>
          <cx:pt idx="16187">6.2000000000000002</cx:pt>
          <cx:pt idx="16188">6.0999999999999996</cx:pt>
          <cx:pt idx="16189">7.7000000000000002</cx:pt>
          <cx:pt idx="16190">7.5</cx:pt>
          <cx:pt idx="16191">5.4000000000000004</cx:pt>
          <cx:pt idx="16192">5.5</cx:pt>
          <cx:pt idx="16193">7.5999999999999996</cx:pt>
          <cx:pt idx="16194">5.4000000000000004</cx:pt>
          <cx:pt idx="16195">6.0999999999999996</cx:pt>
          <cx:pt idx="16196">8.9000000000000004</cx:pt>
          <cx:pt idx="16197">8</cx:pt>
          <cx:pt idx="16198">5.9000000000000004</cx:pt>
          <cx:pt idx="16199">6.4000000000000004</cx:pt>
          <cx:pt idx="16200">6.9000000000000004</cx:pt>
          <cx:pt idx="16201">4.2000000000000002</cx:pt>
          <cx:pt idx="16202">7.2000000000000002</cx:pt>
          <cx:pt idx="16203">6.7999999999999998</cx:pt>
          <cx:pt idx="16204">6.7000000000000002</cx:pt>
          <cx:pt idx="16205">6.0999999999999996</cx:pt>
          <cx:pt idx="16206">4.5999999999999996</cx:pt>
          <cx:pt idx="16207">7.0999999999999996</cx:pt>
          <cx:pt idx="16208">8.1999999999999993</cx:pt>
          <cx:pt idx="16209">6.5</cx:pt>
          <cx:pt idx="16210">6.4000000000000004</cx:pt>
          <cx:pt idx="16211">5.7000000000000002</cx:pt>
          <cx:pt idx="16212">7.5999999999999996</cx:pt>
          <cx:pt idx="16213">7.5</cx:pt>
          <cx:pt idx="16214">7.2999999999999998</cx:pt>
          <cx:pt idx="16215">6.5999999999999996</cx:pt>
          <cx:pt idx="16216">7.7999999999999998</cx:pt>
          <cx:pt idx="16217">5.7999999999999998</cx:pt>
          <cx:pt idx="16218">7.2000000000000002</cx:pt>
          <cx:pt idx="16219">7.5</cx:pt>
          <cx:pt idx="16220">7.2000000000000002</cx:pt>
          <cx:pt idx="16221">7.7999999999999998</cx:pt>
          <cx:pt idx="16222">7.5</cx:pt>
          <cx:pt idx="16223">6.7999999999999998</cx:pt>
          <cx:pt idx="16224">7.9000000000000004</cx:pt>
          <cx:pt idx="16225">5.5999999999999996</cx:pt>
          <cx:pt idx="16226">8.5999999999999996</cx:pt>
          <cx:pt idx="16227">7.4000000000000004</cx:pt>
          <cx:pt idx="16228">5.2000000000000002</cx:pt>
          <cx:pt idx="16229">8.9000000000000004</cx:pt>
          <cx:pt idx="16230">9</cx:pt>
          <cx:pt idx="16231">5.7999999999999998</cx:pt>
          <cx:pt idx="16232">7.2999999999999998</cx:pt>
          <cx:pt idx="16233">7</cx:pt>
          <cx:pt idx="16234">5.2999999999999998</cx:pt>
          <cx:pt idx="16235">5.2999999999999998</cx:pt>
          <cx:pt idx="16236">7.2000000000000002</cx:pt>
          <cx:pt idx="16237">7</cx:pt>
          <cx:pt idx="16238">7.5999999999999996</cx:pt>
          <cx:pt idx="16239">8.0999999999999996</cx:pt>
          <cx:pt idx="16240">7.7999999999999998</cx:pt>
          <cx:pt idx="16241">7.7000000000000002</cx:pt>
          <cx:pt idx="16242">8</cx:pt>
          <cx:pt idx="16243">6.9000000000000004</cx:pt>
          <cx:pt idx="16244">8.5</cx:pt>
          <cx:pt idx="16245">7</cx:pt>
          <cx:pt idx="16246">7.4000000000000004</cx:pt>
          <cx:pt idx="16247">8</cx:pt>
          <cx:pt idx="16248">7.2000000000000002</cx:pt>
          <cx:pt idx="16249">9.5</cx:pt>
          <cx:pt idx="16250">6.9000000000000004</cx:pt>
          <cx:pt idx="16251">8</cx:pt>
          <cx:pt idx="16252">6.9000000000000004</cx:pt>
          <cx:pt idx="16253">7.7000000000000002</cx:pt>
          <cx:pt idx="16254">7.7999999999999998</cx:pt>
          <cx:pt idx="16255">5.7999999999999998</cx:pt>
          <cx:pt idx="16256">6.4000000000000004</cx:pt>
          <cx:pt idx="16257">6.7000000000000002</cx:pt>
          <cx:pt idx="16258">6.7999999999999998</cx:pt>
          <cx:pt idx="16259">6.4000000000000004</cx:pt>
          <cx:pt idx="16260">4.7000000000000002</cx:pt>
          <cx:pt idx="16261">7.4000000000000004</cx:pt>
          <cx:pt idx="16262">8.1999999999999993</cx:pt>
          <cx:pt idx="16263">7.4000000000000004</cx:pt>
          <cx:pt idx="16264">4.7999999999999998</cx:pt>
          <cx:pt idx="16265">8.5</cx:pt>
          <cx:pt idx="16266">8.4000000000000004</cx:pt>
          <cx:pt idx="16267">6.9000000000000004</cx:pt>
          <cx:pt idx="16268">6.5</cx:pt>
          <cx:pt idx="16269">6.2999999999999998</cx:pt>
          <cx:pt idx="16270">4.5999999999999996</cx:pt>
          <cx:pt idx="16271">7.2999999999999998</cx:pt>
          <cx:pt idx="16272">7.7999999999999998</cx:pt>
          <cx:pt idx="16273">6.7999999999999998</cx:pt>
          <cx:pt idx="16274">8</cx:pt>
          <cx:pt idx="16275">7.7000000000000002</cx:pt>
          <cx:pt idx="16276">6.2000000000000002</cx:pt>
          <cx:pt idx="16277">9.1999999999999993</cx:pt>
          <cx:pt idx="16278">7.5</cx:pt>
          <cx:pt idx="16279">6.2999999999999998</cx:pt>
          <cx:pt idx="16280">5.9000000000000004</cx:pt>
          <cx:pt idx="16281">6.2000000000000002</cx:pt>
          <cx:pt idx="16282">7.2000000000000002</cx:pt>
          <cx:pt idx="16283">7.5</cx:pt>
          <cx:pt idx="16284">7.4000000000000004</cx:pt>
          <cx:pt idx="16285">8.1999999999999993</cx:pt>
          <cx:pt idx="16286">8.3000000000000007</cx:pt>
          <cx:pt idx="16287">8.5999999999999996</cx:pt>
          <cx:pt idx="16288">7.7999999999999998</cx:pt>
          <cx:pt idx="16289">7</cx:pt>
          <cx:pt idx="16290">6.7000000000000002</cx:pt>
          <cx:pt idx="16291">6.7999999999999998</cx:pt>
          <cx:pt idx="16292">4.7999999999999998</cx:pt>
          <cx:pt idx="16293">4.9000000000000004</cx:pt>
          <cx:pt idx="16294">6.2999999999999998</cx:pt>
          <cx:pt idx="16295">8.0999999999999996</cx:pt>
          <cx:pt idx="16296">6.0999999999999996</cx:pt>
          <cx:pt idx="16297">7.5999999999999996</cx:pt>
          <cx:pt idx="16298">7.7000000000000002</cx:pt>
          <cx:pt idx="16299">6.0999999999999996</cx:pt>
          <cx:pt idx="16300">8.5</cx:pt>
          <cx:pt idx="16301">6.0999999999999996</cx:pt>
          <cx:pt idx="16302">7</cx:pt>
          <cx:pt idx="16303">7.2000000000000002</cx:pt>
          <cx:pt idx="16304">7.4000000000000004</cx:pt>
          <cx:pt idx="16305">6.5</cx:pt>
          <cx:pt idx="16306">6.7999999999999998</cx:pt>
          <cx:pt idx="16307">3.7999999999999998</cx:pt>
          <cx:pt idx="16308">7.5999999999999996</cx:pt>
          <cx:pt idx="16309">6.2000000000000002</cx:pt>
          <cx:pt idx="16310">6.4000000000000004</cx:pt>
          <cx:pt idx="16311">8</cx:pt>
          <cx:pt idx="16312">6.7999999999999998</cx:pt>
          <cx:pt idx="16313">6.4000000000000004</cx:pt>
          <cx:pt idx="16314">6.5</cx:pt>
          <cx:pt idx="16315">8.3000000000000007</cx:pt>
          <cx:pt idx="16316">5.5999999999999996</cx:pt>
          <cx:pt idx="16317">5.5</cx:pt>
          <cx:pt idx="16318">7.2000000000000002</cx:pt>
          <cx:pt idx="16319">6.7000000000000002</cx:pt>
          <cx:pt idx="16320">6.9000000000000004</cx:pt>
          <cx:pt idx="16321">6.7000000000000002</cx:pt>
          <cx:pt idx="16322">6.0999999999999996</cx:pt>
          <cx:pt idx="16323">6</cx:pt>
          <cx:pt idx="16324">6.7999999999999998</cx:pt>
          <cx:pt idx="16325">5.5</cx:pt>
          <cx:pt idx="16326">4.9000000000000004</cx:pt>
          <cx:pt idx="16327">5</cx:pt>
          <cx:pt idx="16328">7.2999999999999998</cx:pt>
          <cx:pt idx="16329">6.5999999999999996</cx:pt>
          <cx:pt idx="16330">8.1999999999999993</cx:pt>
          <cx:pt idx="16331">8.0999999999999996</cx:pt>
          <cx:pt idx="16332">4.5999999999999996</cx:pt>
          <cx:pt idx="16333">7.5</cx:pt>
          <cx:pt idx="16334">6.4000000000000004</cx:pt>
          <cx:pt idx="16335">7.7999999999999998</cx:pt>
          <cx:pt idx="16336">6.2000000000000002</cx:pt>
          <cx:pt idx="16337">8.3000000000000007</cx:pt>
          <cx:pt idx="16338">7</cx:pt>
          <cx:pt idx="16339">6.4000000000000004</cx:pt>
          <cx:pt idx="16340">7.7999999999999998</cx:pt>
          <cx:pt idx="16341">7.4000000000000004</cx:pt>
          <cx:pt idx="16342">5.7000000000000002</cx:pt>
          <cx:pt idx="16343">6.0999999999999996</cx:pt>
          <cx:pt idx="16344">6.9000000000000004</cx:pt>
          <cx:pt idx="16345">9.0999999999999996</cx:pt>
          <cx:pt idx="16346">7.5999999999999996</cx:pt>
          <cx:pt idx="16347">8.3000000000000007</cx:pt>
          <cx:pt idx="16348">8</cx:pt>
          <cx:pt idx="16349">7.5</cx:pt>
          <cx:pt idx="16350">6.7000000000000002</cx:pt>
          <cx:pt idx="16351">6.7999999999999998</cx:pt>
          <cx:pt idx="16352">7.5999999999999996</cx:pt>
          <cx:pt idx="16353">7.0999999999999996</cx:pt>
          <cx:pt idx="16354">6.5</cx:pt>
          <cx:pt idx="16355">6.4000000000000004</cx:pt>
          <cx:pt idx="16356">8.1999999999999993</cx:pt>
          <cx:pt idx="16357">8.3000000000000007</cx:pt>
          <cx:pt idx="16358">4</cx:pt>
          <cx:pt idx="16359">6.7999999999999998</cx:pt>
          <cx:pt idx="16360">7.0999999999999996</cx:pt>
          <cx:pt idx="16361">7.7999999999999998</cx:pt>
          <cx:pt idx="16362">7.5999999999999996</cx:pt>
          <cx:pt idx="16363">7.9000000000000004</cx:pt>
          <cx:pt idx="16364">5.5999999999999996</cx:pt>
          <cx:pt idx="16365">8.3000000000000007</cx:pt>
          <cx:pt idx="16366">6.2999999999999998</cx:pt>
          <cx:pt idx="16367">7.5</cx:pt>
          <cx:pt idx="16368">6.7999999999999998</cx:pt>
          <cx:pt idx="16369">6.2999999999999998</cx:pt>
          <cx:pt idx="16370">6.7999999999999998</cx:pt>
          <cx:pt idx="16371">8.0999999999999996</cx:pt>
          <cx:pt idx="16372">4.4000000000000004</cx:pt>
          <cx:pt idx="16373">6.7000000000000002</cx:pt>
          <cx:pt idx="16374">3.7999999999999998</cx:pt>
          <cx:pt idx="16375">7.0999999999999996</cx:pt>
          <cx:pt idx="16376">7.5999999999999996</cx:pt>
          <cx:pt idx="16377">6.2999999999999998</cx:pt>
          <cx:pt idx="16378">5.5</cx:pt>
          <cx:pt idx="16379">5.2999999999999998</cx:pt>
          <cx:pt idx="16380">5.5999999999999996</cx:pt>
          <cx:pt idx="16381">6.0999999999999996</cx:pt>
          <cx:pt idx="16382">8.5999999999999996</cx:pt>
          <cx:pt idx="16383">7.0999999999999996</cx:pt>
          <cx:pt idx="16384">8.1999999999999993</cx:pt>
          <cx:pt idx="16385">7.2000000000000002</cx:pt>
          <cx:pt idx="16386">7.5999999999999996</cx:pt>
          <cx:pt idx="16387">6</cx:pt>
          <cx:pt idx="16388">7.7000000000000002</cx:pt>
          <cx:pt idx="16389">8</cx:pt>
          <cx:pt idx="16390">7.2999999999999998</cx:pt>
          <cx:pt idx="16391">6.7999999999999998</cx:pt>
          <cx:pt idx="16392">6.2999999999999998</cx:pt>
          <cx:pt idx="16393">7.0999999999999996</cx:pt>
          <cx:pt idx="16394">7.4000000000000004</cx:pt>
          <cx:pt idx="16395">7.5</cx:pt>
          <cx:pt idx="16396">8</cx:pt>
          <cx:pt idx="16397">8.5</cx:pt>
          <cx:pt idx="16398">8.0999999999999996</cx:pt>
          <cx:pt idx="16399">6.7999999999999998</cx:pt>
          <cx:pt idx="16400">7</cx:pt>
          <cx:pt idx="16401">7.4000000000000004</cx:pt>
          <cx:pt idx="16402">7.4000000000000004</cx:pt>
          <cx:pt idx="16403">7.0999999999999996</cx:pt>
          <cx:pt idx="16404">6.4000000000000004</cx:pt>
          <cx:pt idx="16405">7.2999999999999998</cx:pt>
          <cx:pt idx="16406">6.2000000000000002</cx:pt>
          <cx:pt idx="16407">6.7000000000000002</cx:pt>
          <cx:pt idx="16408">6.5</cx:pt>
          <cx:pt idx="16409">6.5</cx:pt>
          <cx:pt idx="16410">7.4000000000000004</cx:pt>
          <cx:pt idx="16411">6.7999999999999998</cx:pt>
          <cx:pt idx="16412">9</cx:pt>
          <cx:pt idx="16413">5.4000000000000004</cx:pt>
          <cx:pt idx="16414">8.3000000000000007</cx:pt>
          <cx:pt idx="16415">7.5</cx:pt>
          <cx:pt idx="16416">6.5999999999999996</cx:pt>
          <cx:pt idx="16417">6.4000000000000004</cx:pt>
          <cx:pt idx="16418">7.7000000000000002</cx:pt>
          <cx:pt idx="16419">7.7999999999999998</cx:pt>
          <cx:pt idx="16420">7.7999999999999998</cx:pt>
          <cx:pt idx="16421">7.7000000000000002</cx:pt>
          <cx:pt idx="16422">6.5999999999999996</cx:pt>
          <cx:pt idx="16423">8.5999999999999996</cx:pt>
          <cx:pt idx="16424">7.4000000000000004</cx:pt>
          <cx:pt idx="16425">5.5</cx:pt>
          <cx:pt idx="16426">6.4000000000000004</cx:pt>
          <cx:pt idx="16427">6.9000000000000004</cx:pt>
          <cx:pt idx="16428">5</cx:pt>
          <cx:pt idx="16429">5.9000000000000004</cx:pt>
          <cx:pt idx="16430">6.5</cx:pt>
          <cx:pt idx="16431">6.0999999999999996</cx:pt>
          <cx:pt idx="16432">7.5999999999999996</cx:pt>
          <cx:pt idx="16433">6.2999999999999998</cx:pt>
          <cx:pt idx="16434">6.9000000000000004</cx:pt>
          <cx:pt idx="16435">7.2999999999999998</cx:pt>
          <cx:pt idx="16436">8.3000000000000007</cx:pt>
          <cx:pt idx="16437">7.9000000000000004</cx:pt>
          <cx:pt idx="16438">7.0999999999999996</cx:pt>
          <cx:pt idx="16439">5.5999999999999996</cx:pt>
          <cx:pt idx="16440">5.7000000000000002</cx:pt>
          <cx:pt idx="16441">6.7999999999999998</cx:pt>
          <cx:pt idx="16442">5.7999999999999998</cx:pt>
          <cx:pt idx="16443">6.5</cx:pt>
          <cx:pt idx="16444">5.5</cx:pt>
          <cx:pt idx="16445">6.5999999999999996</cx:pt>
          <cx:pt idx="16446">5.5</cx:pt>
          <cx:pt idx="16447">6.5</cx:pt>
          <cx:pt idx="16448">3.8999999999999999</cx:pt>
          <cx:pt idx="16449">7.7999999999999998</cx:pt>
          <cx:pt idx="16450">6.9000000000000004</cx:pt>
          <cx:pt idx="16451">8.4000000000000004</cx:pt>
          <cx:pt idx="16452">7.2999999999999998</cx:pt>
          <cx:pt idx="16453">7.7000000000000002</cx:pt>
          <cx:pt idx="16454">7.5999999999999996</cx:pt>
          <cx:pt idx="16455">7.7000000000000002</cx:pt>
          <cx:pt idx="16456">7.2999999999999998</cx:pt>
          <cx:pt idx="16457">5.7999999999999998</cx:pt>
          <cx:pt idx="16458">7.5</cx:pt>
          <cx:pt idx="16459">7.2000000000000002</cx:pt>
          <cx:pt idx="16460">8.5</cx:pt>
          <cx:pt idx="16461">8.6999999999999993</cx:pt>
          <cx:pt idx="16462">5.0999999999999996</cx:pt>
          <cx:pt idx="16463">7</cx:pt>
          <cx:pt idx="16464">6.7999999999999998</cx:pt>
          <cx:pt idx="16465">7.5999999999999996</cx:pt>
          <cx:pt idx="16466">7.9000000000000004</cx:pt>
          <cx:pt idx="16467">6.9000000000000004</cx:pt>
          <cx:pt idx="16468">8.3000000000000007</cx:pt>
          <cx:pt idx="16469">6.5999999999999996</cx:pt>
          <cx:pt idx="16470">4.9000000000000004</cx:pt>
          <cx:pt idx="16471">3.2999999999999998</cx:pt>
          <cx:pt idx="16472">6.5999999999999996</cx:pt>
          <cx:pt idx="16473">5.2000000000000002</cx:pt>
          <cx:pt idx="16474">7</cx:pt>
          <cx:pt idx="16475">8</cx:pt>
          <cx:pt idx="16476">7.0999999999999996</cx:pt>
          <cx:pt idx="16477">5.5999999999999996</cx:pt>
          <cx:pt idx="16478">7.2000000000000002</cx:pt>
          <cx:pt idx="16479">5.5999999999999996</cx:pt>
          <cx:pt idx="16480">7.5999999999999996</cx:pt>
          <cx:pt idx="16481">7.7000000000000002</cx:pt>
          <cx:pt idx="16482">6.2000000000000002</cx:pt>
          <cx:pt idx="16483">7.9000000000000004</cx:pt>
          <cx:pt idx="16484">8.3000000000000007</cx:pt>
          <cx:pt idx="16485">5.9000000000000004</cx:pt>
          <cx:pt idx="16486">4.9000000000000004</cx:pt>
          <cx:pt idx="16487">5.5999999999999996</cx:pt>
          <cx:pt idx="16488">5.7000000000000002</cx:pt>
          <cx:pt idx="16489">7.5999999999999996</cx:pt>
          <cx:pt idx="16490">8.0999999999999996</cx:pt>
          <cx:pt idx="16491">6.2999999999999998</cx:pt>
          <cx:pt idx="16492">4.5</cx:pt>
          <cx:pt idx="16493">7.4000000000000004</cx:pt>
          <cx:pt idx="16494">7.7000000000000002</cx:pt>
          <cx:pt idx="16495">5.7999999999999998</cx:pt>
          <cx:pt idx="16496">6.2999999999999998</cx:pt>
          <cx:pt idx="16497">6.5999999999999996</cx:pt>
          <cx:pt idx="16498">4.7000000000000002</cx:pt>
          <cx:pt idx="16499">6.2999999999999998</cx:pt>
          <cx:pt idx="16500">4.7000000000000002</cx:pt>
          <cx:pt idx="16501">8.5999999999999996</cx:pt>
          <cx:pt idx="16502">7.5</cx:pt>
          <cx:pt idx="16503">8.0999999999999996</cx:pt>
          <cx:pt idx="16504">7.5</cx:pt>
          <cx:pt idx="16505">6.2999999999999998</cx:pt>
          <cx:pt idx="16506">7.4000000000000004</cx:pt>
          <cx:pt idx="16507">5.2000000000000002</cx:pt>
          <cx:pt idx="16508">7.7999999999999998</cx:pt>
          <cx:pt idx="16509">6.9000000000000004</cx:pt>
          <cx:pt idx="16510">4</cx:pt>
          <cx:pt idx="16511">6.2000000000000002</cx:pt>
          <cx:pt idx="16512">7.7000000000000002</cx:pt>
          <cx:pt idx="16513">5.7999999999999998</cx:pt>
          <cx:pt idx="16514">8.0999999999999996</cx:pt>
          <cx:pt idx="16515">7.2000000000000002</cx:pt>
          <cx:pt idx="16516">7.9000000000000004</cx:pt>
          <cx:pt idx="16517">6.2999999999999998</cx:pt>
          <cx:pt idx="16518">7.7000000000000002</cx:pt>
          <cx:pt idx="16519">7.5</cx:pt>
          <cx:pt idx="16520">8.6999999999999993</cx:pt>
          <cx:pt idx="16521">8.0999999999999996</cx:pt>
          <cx:pt idx="16522">7.7999999999999998</cx:pt>
          <cx:pt idx="16523">5.0999999999999996</cx:pt>
          <cx:pt idx="16524">5.9000000000000004</cx:pt>
          <cx:pt idx="16525">7.5999999999999996</cx:pt>
          <cx:pt idx="16526">8</cx:pt>
          <cx:pt idx="16527">8.9000000000000004</cx:pt>
          <cx:pt idx="16528">8.1999999999999993</cx:pt>
          <cx:pt idx="16529">7.7999999999999998</cx:pt>
          <cx:pt idx="16530">6.7999999999999998</cx:pt>
          <cx:pt idx="16531">5</cx:pt>
          <cx:pt idx="16532">6.4000000000000004</cx:pt>
          <cx:pt idx="16533">5.4000000000000004</cx:pt>
          <cx:pt idx="16534">5.9000000000000004</cx:pt>
          <cx:pt idx="16535">6.7999999999999998</cx:pt>
          <cx:pt idx="16536">7.2000000000000002</cx:pt>
          <cx:pt idx="16537">7.0999999999999996</cx:pt>
          <cx:pt idx="16538">6.9000000000000004</cx:pt>
          <cx:pt idx="16539">7.5</cx:pt>
          <cx:pt idx="16540">7.9000000000000004</cx:pt>
          <cx:pt idx="16541">6.7999999999999998</cx:pt>
          <cx:pt idx="16542">6.4000000000000004</cx:pt>
          <cx:pt idx="16543">6.9000000000000004</cx:pt>
          <cx:pt idx="16544">7.5</cx:pt>
          <cx:pt idx="16545">5.2999999999999998</cx:pt>
          <cx:pt idx="16546">7.0999999999999996</cx:pt>
          <cx:pt idx="16547">6.2000000000000002</cx:pt>
          <cx:pt idx="16548">6.7000000000000002</cx:pt>
          <cx:pt idx="16549">6.7000000000000002</cx:pt>
          <cx:pt idx="16550">7.2999999999999998</cx:pt>
          <cx:pt idx="16551">6.2999999999999998</cx:pt>
          <cx:pt idx="16552">6.9000000000000004</cx:pt>
          <cx:pt idx="16553">8</cx:pt>
          <cx:pt idx="16554">8.3000000000000007</cx:pt>
          <cx:pt idx="16555">6.5</cx:pt>
          <cx:pt idx="16556">6.2000000000000002</cx:pt>
          <cx:pt idx="16557">7.5</cx:pt>
          <cx:pt idx="16558">2.7999999999999998</cx:pt>
          <cx:pt idx="16559">6.9000000000000004</cx:pt>
          <cx:pt idx="16560">6.0999999999999996</cx:pt>
          <cx:pt idx="16561">7.5999999999999996</cx:pt>
          <cx:pt idx="16562">4.7000000000000002</cx:pt>
          <cx:pt idx="16563">7.4000000000000004</cx:pt>
          <cx:pt idx="16564">8.3000000000000007</cx:pt>
          <cx:pt idx="16565">5.7000000000000002</cx:pt>
          <cx:pt idx="16566">6.7999999999999998</cx:pt>
          <cx:pt idx="16567">4.4000000000000004</cx:pt>
          <cx:pt idx="16568">8.6999999999999993</cx:pt>
          <cx:pt idx="16569">5.7000000000000002</cx:pt>
          <cx:pt idx="16570">4.2999999999999998</cx:pt>
          <cx:pt idx="16571">6.5999999999999996</cx:pt>
          <cx:pt idx="16572">8.5</cx:pt>
          <cx:pt idx="16573">5.2999999999999998</cx:pt>
          <cx:pt idx="16574">8.3000000000000007</cx:pt>
          <cx:pt idx="16575">5.2000000000000002</cx:pt>
          <cx:pt idx="16576">7</cx:pt>
          <cx:pt idx="16577">7.5999999999999996</cx:pt>
          <cx:pt idx="16578">7.7999999999999998</cx:pt>
          <cx:pt idx="16579">5.5999999999999996</cx:pt>
          <cx:pt idx="16580">7.7000000000000002</cx:pt>
          <cx:pt idx="16581">7.7999999999999998</cx:pt>
          <cx:pt idx="16582">7.5999999999999996</cx:pt>
          <cx:pt idx="16583">7</cx:pt>
          <cx:pt idx="16584">6.2000000000000002</cx:pt>
          <cx:pt idx="16585">7.7999999999999998</cx:pt>
          <cx:pt idx="16586">8.6999999999999993</cx:pt>
          <cx:pt idx="16587">7.2999999999999998</cx:pt>
          <cx:pt idx="16588">6.5</cx:pt>
          <cx:pt idx="16589">8.4000000000000004</cx:pt>
          <cx:pt idx="16590">7.9000000000000004</cx:pt>
          <cx:pt idx="16591">7.7000000000000002</cx:pt>
          <cx:pt idx="16592">6.4000000000000004</cx:pt>
          <cx:pt idx="16593">7.2000000000000002</cx:pt>
          <cx:pt idx="16594">7.4000000000000004</cx:pt>
          <cx:pt idx="16595">6.9000000000000004</cx:pt>
          <cx:pt idx="16596">5.7999999999999998</cx:pt>
          <cx:pt idx="16597">6.7000000000000002</cx:pt>
          <cx:pt idx="16598">6.2000000000000002</cx:pt>
          <cx:pt idx="16599">7</cx:pt>
          <cx:pt idx="16600">6.7999999999999998</cx:pt>
          <cx:pt idx="16601">6.7999999999999998</cx:pt>
          <cx:pt idx="16602">7.5</cx:pt>
          <cx:pt idx="16603">7.4000000000000004</cx:pt>
          <cx:pt idx="16604">6.7000000000000002</cx:pt>
          <cx:pt idx="16605">6.2000000000000002</cx:pt>
          <cx:pt idx="16606">7.4000000000000004</cx:pt>
          <cx:pt idx="16607">7.7999999999999998</cx:pt>
          <cx:pt idx="16608">7.0999999999999996</cx:pt>
          <cx:pt idx="16609">6.5999999999999996</cx:pt>
          <cx:pt idx="16610">6.0999999999999996</cx:pt>
          <cx:pt idx="16611">7.2000000000000002</cx:pt>
          <cx:pt idx="16612">7.5</cx:pt>
          <cx:pt idx="16613">8.5999999999999996</cx:pt>
          <cx:pt idx="16614">7.7999999999999998</cx:pt>
          <cx:pt idx="16615">6.2999999999999998</cx:pt>
          <cx:pt idx="16616">6.0999999999999996</cx:pt>
          <cx:pt idx="16617">6.7000000000000002</cx:pt>
          <cx:pt idx="16618">6.5999999999999996</cx:pt>
          <cx:pt idx="16619">6.5</cx:pt>
          <cx:pt idx="16620">6.5999999999999996</cx:pt>
          <cx:pt idx="16621">8.8000000000000007</cx:pt>
          <cx:pt idx="16622">7.7999999999999998</cx:pt>
          <cx:pt idx="16623">6.7000000000000002</cx:pt>
          <cx:pt idx="16624">6.2999999999999998</cx:pt>
          <cx:pt idx="16625">8.0999999999999996</cx:pt>
          <cx:pt idx="16626">7.2000000000000002</cx:pt>
          <cx:pt idx="16627">6.7000000000000002</cx:pt>
          <cx:pt idx="16628">7.0999999999999996</cx:pt>
          <cx:pt idx="16629">7.7000000000000002</cx:pt>
          <cx:pt idx="16630">5</cx:pt>
          <cx:pt idx="16631">6.5</cx:pt>
          <cx:pt idx="16632">6</cx:pt>
          <cx:pt idx="16633">6.7000000000000002</cx:pt>
          <cx:pt idx="16634">5.7000000000000002</cx:pt>
          <cx:pt idx="16635">5.9000000000000004</cx:pt>
          <cx:pt idx="16636">8</cx:pt>
          <cx:pt idx="16637">7.4000000000000004</cx:pt>
          <cx:pt idx="16638">8.1999999999999993</cx:pt>
          <cx:pt idx="16639">4.9000000000000004</cx:pt>
          <cx:pt idx="16640">6.2000000000000002</cx:pt>
          <cx:pt idx="16641">8</cx:pt>
          <cx:pt idx="16642">4.5999999999999996</cx:pt>
          <cx:pt idx="16643">7.5999999999999996</cx:pt>
          <cx:pt idx="16644">6.7000000000000002</cx:pt>
          <cx:pt idx="16645">7.7999999999999998</cx:pt>
          <cx:pt idx="16646">7.7000000000000002</cx:pt>
          <cx:pt idx="16647">6.2000000000000002</cx:pt>
          <cx:pt idx="16648">6.5999999999999996</cx:pt>
          <cx:pt idx="16649">8.4000000000000004</cx:pt>
          <cx:pt idx="16650">7.7000000000000002</cx:pt>
          <cx:pt idx="16651">7.2000000000000002</cx:pt>
          <cx:pt idx="16652">7.2000000000000002</cx:pt>
          <cx:pt idx="16653">7.0999999999999996</cx:pt>
          <cx:pt idx="16654">6.9000000000000004</cx:pt>
          <cx:pt idx="16655">8</cx:pt>
          <cx:pt idx="16656">6.7999999999999998</cx:pt>
          <cx:pt idx="16657">8.0999999999999996</cx:pt>
          <cx:pt idx="16658">7.2000000000000002</cx:pt>
          <cx:pt idx="16659">7.7999999999999998</cx:pt>
          <cx:pt idx="16660">7.4000000000000004</cx:pt>
          <cx:pt idx="16661">6.0999999999999996</cx:pt>
          <cx:pt idx="16662">7.7000000000000002</cx:pt>
          <cx:pt idx="16663">8.1999999999999993</cx:pt>
          <cx:pt idx="16664">6.4000000000000004</cx:pt>
          <cx:pt idx="16665">7.2000000000000002</cx:pt>
          <cx:pt idx="16666">8.3000000000000007</cx:pt>
          <cx:pt idx="16667">7</cx:pt>
          <cx:pt idx="16668">8.5999999999999996</cx:pt>
          <cx:pt idx="16669">9.3000000000000007</cx:pt>
          <cx:pt idx="16670">7.4000000000000004</cx:pt>
          <cx:pt idx="16671">5.9000000000000004</cx:pt>
          <cx:pt idx="16672">7.4000000000000004</cx:pt>
          <cx:pt idx="16673">6.5999999999999996</cx:pt>
          <cx:pt idx="16674">7.7000000000000002</cx:pt>
          <cx:pt idx="16675">7.4000000000000004</cx:pt>
          <cx:pt idx="16676">7.2999999999999998</cx:pt>
          <cx:pt idx="16677">8.0999999999999996</cx:pt>
          <cx:pt idx="16678">6.7000000000000002</cx:pt>
          <cx:pt idx="16679">7.2999999999999998</cx:pt>
          <cx:pt idx="16680">8.0999999999999996</cx:pt>
          <cx:pt idx="16681">6.7000000000000002</cx:pt>
          <cx:pt idx="16682">4.5999999999999996</cx:pt>
          <cx:pt idx="16683">6.0999999999999996</cx:pt>
          <cx:pt idx="16684">8.1999999999999993</cx:pt>
          <cx:pt idx="16685">8.4000000000000004</cx:pt>
          <cx:pt idx="16686">9.3000000000000007</cx:pt>
          <cx:pt idx="16687">7.5999999999999996</cx:pt>
          <cx:pt idx="16688">6.5</cx:pt>
          <cx:pt idx="16689">9.0999999999999996</cx:pt>
          <cx:pt idx="16690">9.0999999999999996</cx:pt>
          <cx:pt idx="16691">8.6999999999999993</cx:pt>
          <cx:pt idx="16692">8.3000000000000007</cx:pt>
          <cx:pt idx="16693">8.0999999999999996</cx:pt>
          <cx:pt idx="16694">5.5</cx:pt>
          <cx:pt idx="16695">7.2000000000000002</cx:pt>
          <cx:pt idx="16696">5.5999999999999996</cx:pt>
          <cx:pt idx="16697">7</cx:pt>
          <cx:pt idx="16698">7.5</cx:pt>
          <cx:pt idx="16699">8.3000000000000007</cx:pt>
          <cx:pt idx="16700">7.2000000000000002</cx:pt>
          <cx:pt idx="16701">6.7999999999999998</cx:pt>
          <cx:pt idx="16702">7.5999999999999996</cx:pt>
          <cx:pt idx="16703">7.9000000000000004</cx:pt>
          <cx:pt idx="16704">8.5999999999999996</cx:pt>
          <cx:pt idx="16705">8.5</cx:pt>
          <cx:pt idx="16706">6</cx:pt>
          <cx:pt idx="16707">7.5999999999999996</cx:pt>
          <cx:pt idx="16708">8.6999999999999993</cx:pt>
          <cx:pt idx="16709">7.4000000000000004</cx:pt>
          <cx:pt idx="16710">7.7000000000000002</cx:pt>
          <cx:pt idx="16711">7.5999999999999996</cx:pt>
          <cx:pt idx="16712">4.5999999999999996</cx:pt>
          <cx:pt idx="16713">8</cx:pt>
          <cx:pt idx="16714">6.9000000000000004</cx:pt>
          <cx:pt idx="16715">7.7000000000000002</cx:pt>
          <cx:pt idx="16716">6.5</cx:pt>
          <cx:pt idx="16717">5.4000000000000004</cx:pt>
          <cx:pt idx="16718">5.2000000000000002</cx:pt>
          <cx:pt idx="16719">6.7999999999999998</cx:pt>
          <cx:pt idx="16720">7.2999999999999998</cx:pt>
          <cx:pt idx="16721">5.2999999999999998</cx:pt>
          <cx:pt idx="16722">7.0999999999999996</cx:pt>
          <cx:pt idx="16723">6.2999999999999998</cx:pt>
          <cx:pt idx="16724">5.4000000000000004</cx:pt>
          <cx:pt idx="16725">6.5999999999999996</cx:pt>
          <cx:pt idx="16726">6.4000000000000004</cx:pt>
          <cx:pt idx="16727">6.9000000000000004</cx:pt>
          <cx:pt idx="16728">7.5</cx:pt>
          <cx:pt idx="16729">8.0999999999999996</cx:pt>
          <cx:pt idx="16730">7.7000000000000002</cx:pt>
          <cx:pt idx="16731">8</cx:pt>
          <cx:pt idx="16732">7.2999999999999998</cx:pt>
          <cx:pt idx="16733">7.5</cx:pt>
          <cx:pt idx="16734">7.0999999999999996</cx:pt>
          <cx:pt idx="16735">6.2999999999999998</cx:pt>
          <cx:pt idx="16736">6.4000000000000004</cx:pt>
          <cx:pt idx="16737">7</cx:pt>
          <cx:pt idx="16738">6.2000000000000002</cx:pt>
          <cx:pt idx="16739">7.2000000000000002</cx:pt>
          <cx:pt idx="16740">7</cx:pt>
          <cx:pt idx="16741">6.4000000000000004</cx:pt>
          <cx:pt idx="16742">7.4000000000000004</cx:pt>
          <cx:pt idx="16743">6.2999999999999998</cx:pt>
          <cx:pt idx="16744">6.2999999999999998</cx:pt>
          <cx:pt idx="16745">7</cx:pt>
          <cx:pt idx="16746">6.0999999999999996</cx:pt>
          <cx:pt idx="16747">7.4000000000000004</cx:pt>
          <cx:pt idx="16748">6.9000000000000004</cx:pt>
          <cx:pt idx="16749">6.2000000000000002</cx:pt>
          <cx:pt idx="16750">7.2000000000000002</cx:pt>
          <cx:pt idx="16751">7.5</cx:pt>
          <cx:pt idx="16752">7.4000000000000004</cx:pt>
          <cx:pt idx="16753">7.7000000000000002</cx:pt>
          <cx:pt idx="16754">5.0999999999999996</cx:pt>
          <cx:pt idx="16755">7</cx:pt>
          <cx:pt idx="16756">8.3000000000000007</cx:pt>
          <cx:pt idx="16757">6</cx:pt>
          <cx:pt idx="16758">7</cx:pt>
          <cx:pt idx="16759">6</cx:pt>
          <cx:pt idx="16760">4.4000000000000004</cx:pt>
          <cx:pt idx="16761">5.5</cx:pt>
          <cx:pt idx="16762">6</cx:pt>
          <cx:pt idx="16763">6.5999999999999996</cx:pt>
          <cx:pt idx="16764">7.2999999999999998</cx:pt>
          <cx:pt idx="16765">9.1999999999999993</cx:pt>
          <cx:pt idx="16766">7.7000000000000002</cx:pt>
          <cx:pt idx="16767">5.0999999999999996</cx:pt>
          <cx:pt idx="16768">7.7999999999999998</cx:pt>
          <cx:pt idx="16769">5.5</cx:pt>
          <cx:pt idx="16770">7.2000000000000002</cx:pt>
          <cx:pt idx="16771">7.2999999999999998</cx:pt>
          <cx:pt idx="16772">7.4000000000000004</cx:pt>
          <cx:pt idx="16773">7.2999999999999998</cx:pt>
          <cx:pt idx="16774">5</cx:pt>
          <cx:pt idx="16775">5.9000000000000004</cx:pt>
          <cx:pt idx="16776">6.7999999999999998</cx:pt>
          <cx:pt idx="16777">6.9000000000000004</cx:pt>
          <cx:pt idx="16778">4.7000000000000002</cx:pt>
          <cx:pt idx="16779">6</cx:pt>
          <cx:pt idx="16780">7.7999999999999998</cx:pt>
          <cx:pt idx="16781">8.3000000000000007</cx:pt>
          <cx:pt idx="16782">7.2000000000000002</cx:pt>
          <cx:pt idx="16783">6.4000000000000004</cx:pt>
          <cx:pt idx="16784">8.3000000000000007</cx:pt>
          <cx:pt idx="16785">6.7999999999999998</cx:pt>
          <cx:pt idx="16786">7.7000000000000002</cx:pt>
          <cx:pt idx="16787">7.2999999999999998</cx:pt>
          <cx:pt idx="16788">6.7000000000000002</cx:pt>
          <cx:pt idx="16789">6.7999999999999998</cx:pt>
          <cx:pt idx="16790">8.5999999999999996</cx:pt>
          <cx:pt idx="16791">8</cx:pt>
          <cx:pt idx="16792">6.7000000000000002</cx:pt>
          <cx:pt idx="16793">7.5</cx:pt>
          <cx:pt idx="16794">6.7000000000000002</cx:pt>
          <cx:pt idx="16795">3.7999999999999998</cx:pt>
          <cx:pt idx="16796">7.5</cx:pt>
          <cx:pt idx="16797">7</cx:pt>
          <cx:pt idx="16798">6.0999999999999996</cx:pt>
          <cx:pt idx="16799">8.0999999999999996</cx:pt>
          <cx:pt idx="16800">6</cx:pt>
          <cx:pt idx="16801">6.5</cx:pt>
          <cx:pt idx="16802">5.2999999999999998</cx:pt>
          <cx:pt idx="16803">7.7000000000000002</cx:pt>
          <cx:pt idx="16804">6.5999999999999996</cx:pt>
          <cx:pt idx="16805">6.7999999999999998</cx:pt>
          <cx:pt idx="16806">6.7000000000000002</cx:pt>
          <cx:pt idx="16807">5</cx:pt>
          <cx:pt idx="16808">6.5</cx:pt>
          <cx:pt idx="16809">7.5</cx:pt>
          <cx:pt idx="16810">7</cx:pt>
          <cx:pt idx="16811">6.7999999999999998</cx:pt>
          <cx:pt idx="16812">7.2999999999999998</cx:pt>
          <cx:pt idx="16813">7.7999999999999998</cx:pt>
          <cx:pt idx="16814">6.2000000000000002</cx:pt>
          <cx:pt idx="16815">7.5</cx:pt>
          <cx:pt idx="16816">8.9000000000000004</cx:pt>
          <cx:pt idx="16817">8.8000000000000007</cx:pt>
          <cx:pt idx="16818">9.0999999999999996</cx:pt>
          <cx:pt idx="16819">9.1999999999999993</cx:pt>
          <cx:pt idx="16820">9.1999999999999993</cx:pt>
          <cx:pt idx="16821">9.1999999999999993</cx:pt>
          <cx:pt idx="16822">9.1999999999999993</cx:pt>
          <cx:pt idx="16823">9</cx:pt>
          <cx:pt idx="16824">8.0999999999999996</cx:pt>
          <cx:pt idx="16825">8.4000000000000004</cx:pt>
          <cx:pt idx="16826">6.2000000000000002</cx:pt>
          <cx:pt idx="16827">7.2999999999999998</cx:pt>
          <cx:pt idx="16828">7.0999999999999996</cx:pt>
          <cx:pt idx="16829">6.5999999999999996</cx:pt>
          <cx:pt idx="16830">6.5999999999999996</cx:pt>
          <cx:pt idx="16831">7.4000000000000004</cx:pt>
          <cx:pt idx="16832">6.7999999999999998</cx:pt>
          <cx:pt idx="16833">7.5</cx:pt>
          <cx:pt idx="16834">6.7000000000000002</cx:pt>
          <cx:pt idx="16835">6.2000000000000002</cx:pt>
          <cx:pt idx="16836">5.4000000000000004</cx:pt>
          <cx:pt idx="16837">9.1999999999999993</cx:pt>
          <cx:pt idx="16838">9.0999999999999996</cx:pt>
          <cx:pt idx="16839">9.0999999999999996</cx:pt>
          <cx:pt idx="16840">8.8000000000000007</cx:pt>
          <cx:pt idx="16841">9.0999999999999996</cx:pt>
          <cx:pt idx="16842">9.0999999999999996</cx:pt>
          <cx:pt idx="16843">9.0999999999999996</cx:pt>
          <cx:pt idx="16844">9</cx:pt>
          <cx:pt idx="16845">9.1999999999999993</cx:pt>
          <cx:pt idx="16846">6.5</cx:pt>
          <cx:pt idx="16847">5.5999999999999996</cx:pt>
          <cx:pt idx="16848">7.7000000000000002</cx:pt>
          <cx:pt idx="16849">8.5999999999999996</cx:pt>
          <cx:pt idx="16850">6.0999999999999996</cx:pt>
          <cx:pt idx="16851">7.2999999999999998</cx:pt>
          <cx:pt idx="16852">7.7999999999999998</cx:pt>
          <cx:pt idx="16853">5.7000000000000002</cx:pt>
          <cx:pt idx="16854">5.9000000000000004</cx:pt>
          <cx:pt idx="16855">7.7000000000000002</cx:pt>
          <cx:pt idx="16856">8.3000000000000007</cx:pt>
          <cx:pt idx="16857">4.7000000000000002</cx:pt>
          <cx:pt idx="16858">7.0999999999999996</cx:pt>
          <cx:pt idx="16859">7.2999999999999998</cx:pt>
          <cx:pt idx="16860">9</cx:pt>
          <cx:pt idx="16861">9</cx:pt>
          <cx:pt idx="16862">7.0999999999999996</cx:pt>
          <cx:pt idx="16863">5.9000000000000004</cx:pt>
          <cx:pt idx="16864">7.2999999999999998</cx:pt>
          <cx:pt idx="16865">6</cx:pt>
          <cx:pt idx="16866">8.9000000000000004</cx:pt>
          <cx:pt idx="16867">7</cx:pt>
          <cx:pt idx="16868">6</cx:pt>
          <cx:pt idx="16869">4.2999999999999998</cx:pt>
          <cx:pt idx="16870">5.9000000000000004</cx:pt>
          <cx:pt idx="16871">6.2000000000000002</cx:pt>
          <cx:pt idx="16872">6.2000000000000002</cx:pt>
          <cx:pt idx="16873">7</cx:pt>
          <cx:pt idx="16874">8.5999999999999996</cx:pt>
          <cx:pt idx="16875">7.4000000000000004</cx:pt>
          <cx:pt idx="16876">7.2999999999999998</cx:pt>
          <cx:pt idx="16877">7.2000000000000002</cx:pt>
          <cx:pt idx="16878">7.2999999999999998</cx:pt>
          <cx:pt idx="16879">8.1999999999999993</cx:pt>
          <cx:pt idx="16880">6.9000000000000004</cx:pt>
          <cx:pt idx="16881">7.7000000000000002</cx:pt>
          <cx:pt idx="16882">6.5</cx:pt>
          <cx:pt idx="16883">7.2999999999999998</cx:pt>
          <cx:pt idx="16884">6.5</cx:pt>
          <cx:pt idx="16885">4.7000000000000002</cx:pt>
          <cx:pt idx="16886">4.4000000000000004</cx:pt>
          <cx:pt idx="16887">6.7999999999999998</cx:pt>
          <cx:pt idx="16888">6</cx:pt>
          <cx:pt idx="16889">8.4000000000000004</cx:pt>
          <cx:pt idx="16890">8</cx:pt>
          <cx:pt idx="16891">7.4000000000000004</cx:pt>
          <cx:pt idx="16892">9</cx:pt>
          <cx:pt idx="16893">7.7000000000000002</cx:pt>
          <cx:pt idx="16894">7.0999999999999996</cx:pt>
          <cx:pt idx="16895">4.2999999999999998</cx:pt>
          <cx:pt idx="16896">5.5</cx:pt>
          <cx:pt idx="16897">6.4000000000000004</cx:pt>
          <cx:pt idx="16898">7.7000000000000002</cx:pt>
          <cx:pt idx="16899">7.2000000000000002</cx:pt>
          <cx:pt idx="16900">3.5</cx:pt>
          <cx:pt idx="16901">7.2999999999999998</cx:pt>
          <cx:pt idx="16902">7.7999999999999998</cx:pt>
          <cx:pt idx="16903">8.5999999999999996</cx:pt>
          <cx:pt idx="16904">5.0999999999999996</cx:pt>
          <cx:pt idx="16905">7.7999999999999998</cx:pt>
          <cx:pt idx="16906">5.2999999999999998</cx:pt>
          <cx:pt idx="16907">7.2000000000000002</cx:pt>
          <cx:pt idx="16908">7.2999999999999998</cx:pt>
          <cx:pt idx="16909">7.9000000000000004</cx:pt>
          <cx:pt idx="16910">7.4000000000000004</cx:pt>
          <cx:pt idx="16911">7.2000000000000002</cx:pt>
          <cx:pt idx="16912">7.5999999999999996</cx:pt>
          <cx:pt idx="16913">7.9000000000000004</cx:pt>
          <cx:pt idx="16914">7.2000000000000002</cx:pt>
          <cx:pt idx="16915">6.0999999999999996</cx:pt>
          <cx:pt idx="16916">7.9000000000000004</cx:pt>
          <cx:pt idx="16917">7.2000000000000002</cx:pt>
          <cx:pt idx="16918">8</cx:pt>
          <cx:pt idx="16919">7.9000000000000004</cx:pt>
          <cx:pt idx="16920">8.0999999999999996</cx:pt>
          <cx:pt idx="16921">6.4000000000000004</cx:pt>
          <cx:pt idx="16922">7.9000000000000004</cx:pt>
          <cx:pt idx="16923">8.4000000000000004</cx:pt>
          <cx:pt idx="16924">8.5</cx:pt>
          <cx:pt idx="16925">6.4000000000000004</cx:pt>
          <cx:pt idx="16926">7.5</cx:pt>
          <cx:pt idx="16927">5.7999999999999998</cx:pt>
          <cx:pt idx="16928">7.4000000000000004</cx:pt>
          <cx:pt idx="16929">8</cx:pt>
          <cx:pt idx="16930">7.7000000000000002</cx:pt>
          <cx:pt idx="16931">7.2999999999999998</cx:pt>
          <cx:pt idx="16932">6.2999999999999998</cx:pt>
          <cx:pt idx="16933">6.5999999999999996</cx:pt>
          <cx:pt idx="16934">7.2999999999999998</cx:pt>
          <cx:pt idx="16935">6.7999999999999998</cx:pt>
          <cx:pt idx="16936">6.5999999999999996</cx:pt>
          <cx:pt idx="16937">6.0999999999999996</cx:pt>
          <cx:pt idx="16938">8</cx:pt>
          <cx:pt idx="16939">7.2000000000000002</cx:pt>
          <cx:pt idx="16940">7.9000000000000004</cx:pt>
          <cx:pt idx="16941">7.7000000000000002</cx:pt>
          <cx:pt idx="16942">7.2999999999999998</cx:pt>
          <cx:pt idx="16943">6.7000000000000002</cx:pt>
          <cx:pt idx="16944">7.7000000000000002</cx:pt>
          <cx:pt idx="16945">8.4000000000000004</cx:pt>
          <cx:pt idx="16946">7.2000000000000002</cx:pt>
          <cx:pt idx="16947">7.5</cx:pt>
          <cx:pt idx="16948">6.4000000000000004</cx:pt>
          <cx:pt idx="16949">5.7000000000000002</cx:pt>
          <cx:pt idx="16950">8.8000000000000007</cx:pt>
          <cx:pt idx="16951">8.4000000000000004</cx:pt>
          <cx:pt idx="16952">4.4000000000000004</cx:pt>
          <cx:pt idx="16953">4.7999999999999998</cx:pt>
          <cx:pt idx="16954">7.4000000000000004</cx:pt>
          <cx:pt idx="16955">7.2999999999999998</cx:pt>
          <cx:pt idx="16956">7.5</cx:pt>
          <cx:pt idx="16957">6.2999999999999998</cx:pt>
          <cx:pt idx="16958">6.7999999999999998</cx:pt>
          <cx:pt idx="16959">7.0999999999999996</cx:pt>
          <cx:pt idx="16960">6.5999999999999996</cx:pt>
          <cx:pt idx="16961">5</cx:pt>
          <cx:pt idx="16962">5.7000000000000002</cx:pt>
          <cx:pt idx="16963">7</cx:pt>
          <cx:pt idx="16964">8.8000000000000007</cx:pt>
          <cx:pt idx="16965">7.5999999999999996</cx:pt>
          <cx:pt idx="16966">7.4000000000000004</cx:pt>
          <cx:pt idx="16967">7.5</cx:pt>
          <cx:pt idx="16968">8.4000000000000004</cx:pt>
          <cx:pt idx="16969">6.0999999999999996</cx:pt>
          <cx:pt idx="16970">7.9000000000000004</cx:pt>
          <cx:pt idx="16971">9.1999999999999993</cx:pt>
          <cx:pt idx="16972">9.1999999999999993</cx:pt>
          <cx:pt idx="16973">5.7000000000000002</cx:pt>
          <cx:pt idx="16974">9</cx:pt>
          <cx:pt idx="16975">9.4000000000000004</cx:pt>
          <cx:pt idx="16976">4</cx:pt>
          <cx:pt idx="16977">6.5</cx:pt>
          <cx:pt idx="16978">5.2000000000000002</cx:pt>
          <cx:pt idx="16979">7.4000000000000004</cx:pt>
          <cx:pt idx="16980">5.5</cx:pt>
          <cx:pt idx="16981">6.9000000000000004</cx:pt>
          <cx:pt idx="16982">7.7999999999999998</cx:pt>
          <cx:pt idx="16983">5.9000000000000004</cx:pt>
          <cx:pt idx="16984">7.0999999999999996</cx:pt>
          <cx:pt idx="16985">5.5999999999999996</cx:pt>
          <cx:pt idx="16986">6.7000000000000002</cx:pt>
          <cx:pt idx="16987">6.5</cx:pt>
          <cx:pt idx="16988">4.7999999999999998</cx:pt>
          <cx:pt idx="16989">7.2000000000000002</cx:pt>
          <cx:pt idx="16990">5.5999999999999996</cx:pt>
          <cx:pt idx="16991">5.4000000000000004</cx:pt>
          <cx:pt idx="16992">7.7000000000000002</cx:pt>
          <cx:pt idx="16993">6.2999999999999998</cx:pt>
          <cx:pt idx="16994">8.5999999999999996</cx:pt>
          <cx:pt idx="16995">7.9000000000000004</cx:pt>
          <cx:pt idx="16996">7.7000000000000002</cx:pt>
          <cx:pt idx="16997">4.5999999999999996</cx:pt>
          <cx:pt idx="16998">8.4000000000000004</cx:pt>
          <cx:pt idx="16999">7.4000000000000004</cx:pt>
          <cx:pt idx="17000">7</cx:pt>
          <cx:pt idx="17001">6.5999999999999996</cx:pt>
          <cx:pt idx="17002">6.2000000000000002</cx:pt>
          <cx:pt idx="17003">8.9000000000000004</cx:pt>
          <cx:pt idx="17004">3</cx:pt>
          <cx:pt idx="17005">6.2999999999999998</cx:pt>
          <cx:pt idx="17006">6.4000000000000004</cx:pt>
          <cx:pt idx="17007">6.0999999999999996</cx:pt>
          <cx:pt idx="17008">5.2000000000000002</cx:pt>
          <cx:pt idx="17009">5.5</cx:pt>
          <cx:pt idx="17010">4.7000000000000002</cx:pt>
          <cx:pt idx="17011">6.5999999999999996</cx:pt>
          <cx:pt idx="17012">5</cx:pt>
          <cx:pt idx="17013">4.5999999999999996</cx:pt>
          <cx:pt idx="17014">7</cx:pt>
          <cx:pt idx="17015">7.5999999999999996</cx:pt>
          <cx:pt idx="17016">5.7999999999999998</cx:pt>
          <cx:pt idx="17017">7.4000000000000004</cx:pt>
          <cx:pt idx="17018">7.7999999999999998</cx:pt>
          <cx:pt idx="17019">7.5</cx:pt>
          <cx:pt idx="17020">8.3000000000000007</cx:pt>
          <cx:pt idx="17021">7.0999999999999996</cx:pt>
          <cx:pt idx="17022">7.7999999999999998</cx:pt>
          <cx:pt idx="17023">6.2999999999999998</cx:pt>
          <cx:pt idx="17024">8.0999999999999996</cx:pt>
          <cx:pt idx="17025">7.5</cx:pt>
          <cx:pt idx="17026">7.4000000000000004</cx:pt>
          <cx:pt idx="17027">5.5999999999999996</cx:pt>
          <cx:pt idx="17028">8.9000000000000004</cx:pt>
          <cx:pt idx="17029">8.9000000000000004</cx:pt>
          <cx:pt idx="17030">4.7000000000000002</cx:pt>
          <cx:pt idx="17031">5</cx:pt>
          <cx:pt idx="17032">9.5</cx:pt>
          <cx:pt idx="17033">9.0999999999999996</cx:pt>
          <cx:pt idx="17034">9.0999999999999996</cx:pt>
          <cx:pt idx="17035">5.5</cx:pt>
          <cx:pt idx="17036">5.7999999999999998</cx:pt>
          <cx:pt idx="17037">7.7000000000000002</cx:pt>
          <cx:pt idx="17038">7.4000000000000004</cx:pt>
          <cx:pt idx="17039">7.2999999999999998</cx:pt>
          <cx:pt idx="17040">7.5</cx:pt>
          <cx:pt idx="17041">5.4000000000000004</cx:pt>
          <cx:pt idx="17042">7.7999999999999998</cx:pt>
          <cx:pt idx="17043">7.5999999999999996</cx:pt>
          <cx:pt idx="17044">7</cx:pt>
          <cx:pt idx="17045">7.5</cx:pt>
          <cx:pt idx="17046">6.9000000000000004</cx:pt>
          <cx:pt idx="17047">7.7999999999999998</cx:pt>
          <cx:pt idx="17048">7.7000000000000002</cx:pt>
          <cx:pt idx="17049">6</cx:pt>
          <cx:pt idx="17050">6.4000000000000004</cx:pt>
          <cx:pt idx="17051">4.5999999999999996</cx:pt>
          <cx:pt idx="17052">7.5999999999999996</cx:pt>
          <cx:pt idx="17053">8.3000000000000007</cx:pt>
          <cx:pt idx="17054">6.5</cx:pt>
          <cx:pt idx="17055">7.9000000000000004</cx:pt>
          <cx:pt idx="17056">6.2999999999999998</cx:pt>
          <cx:pt idx="17057">6.9000000000000004</cx:pt>
          <cx:pt idx="17058">6.0999999999999996</cx:pt>
          <cx:pt idx="17059">8</cx:pt>
          <cx:pt idx="17060">6.5999999999999996</cx:pt>
          <cx:pt idx="17061">8.8000000000000007</cx:pt>
          <cx:pt idx="17062">8.5999999999999996</cx:pt>
          <cx:pt idx="17063">8.6999999999999993</cx:pt>
          <cx:pt idx="17064">7.5999999999999996</cx:pt>
          <cx:pt idx="17065">5.2999999999999998</cx:pt>
          <cx:pt idx="17066">8</cx:pt>
          <cx:pt idx="17067">6.2999999999999998</cx:pt>
          <cx:pt idx="17068">6.2999999999999998</cx:pt>
          <cx:pt idx="17069">4.7999999999999998</cx:pt>
          <cx:pt idx="17070">8.6999999999999993</cx:pt>
          <cx:pt idx="17071">7.7000000000000002</cx:pt>
          <cx:pt idx="17072">7.0999999999999996</cx:pt>
          <cx:pt idx="17073">5.7000000000000002</cx:pt>
          <cx:pt idx="17074">7.0999999999999996</cx:pt>
          <cx:pt idx="17075">8</cx:pt>
          <cx:pt idx="17076">5.2999999999999998</cx:pt>
          <cx:pt idx="17077">5.7999999999999998</cx:pt>
          <cx:pt idx="17078">7.0999999999999996</cx:pt>
          <cx:pt idx="17079">9.0999999999999996</cx:pt>
          <cx:pt idx="17080">8.0999999999999996</cx:pt>
          <cx:pt idx="17081">6.2999999999999998</cx:pt>
          <cx:pt idx="17082">6.7000000000000002</cx:pt>
          <cx:pt idx="17083">7.0999999999999996</cx:pt>
          <cx:pt idx="17084">6.9000000000000004</cx:pt>
          <cx:pt idx="17085">6.5999999999999996</cx:pt>
          <cx:pt idx="17086">6.9000000000000004</cx:pt>
          <cx:pt idx="17087">8.3000000000000007</cx:pt>
          <cx:pt idx="17088">7.2000000000000002</cx:pt>
          <cx:pt idx="17089">6.7999999999999998</cx:pt>
          <cx:pt idx="17090">7.2999999999999998</cx:pt>
          <cx:pt idx="17091">6.4000000000000004</cx:pt>
          <cx:pt idx="17092">7.0999999999999996</cx:pt>
          <cx:pt idx="17093">5.7000000000000002</cx:pt>
          <cx:pt idx="17094">8.4000000000000004</cx:pt>
          <cx:pt idx="17095">7.4000000000000004</cx:pt>
          <cx:pt idx="17096">7.0999999999999996</cx:pt>
          <cx:pt idx="17097">8.1999999999999993</cx:pt>
          <cx:pt idx="17098">6.5999999999999996</cx:pt>
          <cx:pt idx="17099">7.5999999999999996</cx:pt>
          <cx:pt idx="17100">8.5999999999999996</cx:pt>
          <cx:pt idx="17101">8.1999999999999993</cx:pt>
          <cx:pt idx="17102">8.3000000000000007</cx:pt>
          <cx:pt idx="17103">5.5</cx:pt>
          <cx:pt idx="17104">8.0999999999999996</cx:pt>
          <cx:pt idx="17105">7.2000000000000002</cx:pt>
          <cx:pt idx="17106">6</cx:pt>
          <cx:pt idx="17107">5.4000000000000004</cx:pt>
          <cx:pt idx="17108">7.5999999999999996</cx:pt>
          <cx:pt idx="17109">6.5999999999999996</cx:pt>
          <cx:pt idx="17110">8</cx:pt>
          <cx:pt idx="17111">7.5</cx:pt>
          <cx:pt idx="17112">6.5</cx:pt>
          <cx:pt idx="17113">4.7999999999999998</cx:pt>
          <cx:pt idx="17114">6.0999999999999996</cx:pt>
          <cx:pt idx="17115">6.7000000000000002</cx:pt>
          <cx:pt idx="17116">7.7000000000000002</cx:pt>
          <cx:pt idx="17117">5.7999999999999998</cx:pt>
          <cx:pt idx="17118">3.7999999999999998</cx:pt>
          <cx:pt idx="17119">6</cx:pt>
          <cx:pt idx="17120">4.5999999999999996</cx:pt>
          <cx:pt idx="17121">8.9000000000000004</cx:pt>
          <cx:pt idx="17122">6.5</cx:pt>
          <cx:pt idx="17123">5.5</cx:pt>
          <cx:pt idx="17124">7.5999999999999996</cx:pt>
          <cx:pt idx="17125">4.9000000000000004</cx:pt>
          <cx:pt idx="17126">8.6999999999999993</cx:pt>
          <cx:pt idx="17127">7.2000000000000002</cx:pt>
          <cx:pt idx="17128">6.5999999999999996</cx:pt>
          <cx:pt idx="17129">8.0999999999999996</cx:pt>
          <cx:pt idx="17130">7.2999999999999998</cx:pt>
          <cx:pt idx="17131">8.5999999999999996</cx:pt>
          <cx:pt idx="17132">8.1999999999999993</cx:pt>
          <cx:pt idx="17133">7.7000000000000002</cx:pt>
          <cx:pt idx="17134">7.5999999999999996</cx:pt>
          <cx:pt idx="17135">6.9000000000000004</cx:pt>
          <cx:pt idx="17136">8.4000000000000004</cx:pt>
          <cx:pt idx="17137">6.4000000000000004</cx:pt>
          <cx:pt idx="17138">5.9000000000000004</cx:pt>
          <cx:pt idx="17139">7.5999999999999996</cx:pt>
          <cx:pt idx="17140">6.7999999999999998</cx:pt>
          <cx:pt idx="17141">5.7999999999999998</cx:pt>
          <cx:pt idx="17142">7.2000000000000002</cx:pt>
          <cx:pt idx="17143">7</cx:pt>
          <cx:pt idx="17144">8.0999999999999996</cx:pt>
          <cx:pt idx="17145">7.7999999999999998</cx:pt>
          <cx:pt idx="17146">6.2000000000000002</cx:pt>
          <cx:pt idx="17147">6.2999999999999998</cx:pt>
          <cx:pt idx="17148">7</cx:pt>
          <cx:pt idx="17149">8.5</cx:pt>
          <cx:pt idx="17150">8.5</cx:pt>
          <cx:pt idx="17151">6.9000000000000004</cx:pt>
          <cx:pt idx="17152">7.0999999999999996</cx:pt>
          <cx:pt idx="17153">6.5999999999999996</cx:pt>
          <cx:pt idx="17154">6.2000000000000002</cx:pt>
          <cx:pt idx="17155">4</cx:pt>
          <cx:pt idx="17156">6.0999999999999996</cx:pt>
          <cx:pt idx="17157">5.9000000000000004</cx:pt>
          <cx:pt idx="17158">7.9000000000000004</cx:pt>
          <cx:pt idx="17159">7.4000000000000004</cx:pt>
          <cx:pt idx="17160">6.5</cx:pt>
          <cx:pt idx="17161">5.5999999999999996</cx:pt>
          <cx:pt idx="17162">4.7999999999999998</cx:pt>
          <cx:pt idx="17163">8</cx:pt>
          <cx:pt idx="17164">9.1999999999999993</cx:pt>
          <cx:pt idx="17165">7.5</cx:pt>
          <cx:pt idx="17166">5</cx:pt>
          <cx:pt idx="17167">7.7999999999999998</cx:pt>
          <cx:pt idx="17168">6.2999999999999998</cx:pt>
          <cx:pt idx="17169">8.5999999999999996</cx:pt>
          <cx:pt idx="17170">8.0999999999999996</cx:pt>
          <cx:pt idx="17171">6.5</cx:pt>
          <cx:pt idx="17172">7.7000000000000002</cx:pt>
          <cx:pt idx="17173">7.2999999999999998</cx:pt>
          <cx:pt idx="17174">3.7000000000000002</cx:pt>
          <cx:pt idx="17175">5.7000000000000002</cx:pt>
          <cx:pt idx="17176">6.7999999999999998</cx:pt>
          <cx:pt idx="17177">6.5</cx:pt>
          <cx:pt idx="17178">6.7000000000000002</cx:pt>
          <cx:pt idx="17179">4.5</cx:pt>
          <cx:pt idx="17180">7.7000000000000002</cx:pt>
          <cx:pt idx="17181">6.2000000000000002</cx:pt>
          <cx:pt idx="17182">6.0999999999999996</cx:pt>
          <cx:pt idx="17183">6.0999999999999996</cx:pt>
          <cx:pt idx="17184">7.7000000000000002</cx:pt>
          <cx:pt idx="17185">6.2000000000000002</cx:pt>
          <cx:pt idx="17186">7.4000000000000004</cx:pt>
          <cx:pt idx="17187">7.0999999999999996</cx:pt>
          <cx:pt idx="17188">6.5999999999999996</cx:pt>
          <cx:pt idx="17189">7.2999999999999998</cx:pt>
          <cx:pt idx="17190">7.2000000000000002</cx:pt>
          <cx:pt idx="17191">6.2999999999999998</cx:pt>
          <cx:pt idx="17192">6.4000000000000004</cx:pt>
          <cx:pt idx="17193">7.7999999999999998</cx:pt>
          <cx:pt idx="17194">6.2000000000000002</cx:pt>
          <cx:pt idx="17195">7.0999999999999996</cx:pt>
          <cx:pt idx="17196">6.2000000000000002</cx:pt>
          <cx:pt idx="17197">7.5</cx:pt>
          <cx:pt idx="17198">6.5999999999999996</cx:pt>
          <cx:pt idx="17199">5.9000000000000004</cx:pt>
          <cx:pt idx="17200">8.0999999999999996</cx:pt>
          <cx:pt idx="17201">7.5999999999999996</cx:pt>
          <cx:pt idx="17202">5.4000000000000004</cx:pt>
          <cx:pt idx="17203">6.7999999999999998</cx:pt>
          <cx:pt idx="17204">7.4000000000000004</cx:pt>
          <cx:pt idx="17205">6.2000000000000002</cx:pt>
          <cx:pt idx="17206">8</cx:pt>
          <cx:pt idx="17207">6</cx:pt>
          <cx:pt idx="17208">8.5999999999999996</cx:pt>
          <cx:pt idx="17209">6</cx:pt>
          <cx:pt idx="17210">8.8000000000000007</cx:pt>
          <cx:pt idx="17211">7.4000000000000004</cx:pt>
          <cx:pt idx="17212">9.1999999999999993</cx:pt>
          <cx:pt idx="17213">7</cx:pt>
          <cx:pt idx="17214">5.2999999999999998</cx:pt>
          <cx:pt idx="17215">7.7999999999999998</cx:pt>
          <cx:pt idx="17216">7.2999999999999998</cx:pt>
          <cx:pt idx="17217">7.4000000000000004</cx:pt>
          <cx:pt idx="17218">9.3000000000000007</cx:pt>
          <cx:pt idx="17219">9.5</cx:pt>
          <cx:pt idx="17220">9.5</cx:pt>
          <cx:pt idx="17221">9.5</cx:pt>
          <cx:pt idx="17222">8.1999999999999993</cx:pt>
          <cx:pt idx="17223">7.7999999999999998</cx:pt>
          <cx:pt idx="17224">5.2999999999999998</cx:pt>
          <cx:pt idx="17225">7.5999999999999996</cx:pt>
          <cx:pt idx="17226">8.8000000000000007</cx:pt>
          <cx:pt idx="17227">5.7000000000000002</cx:pt>
          <cx:pt idx="17228">6.2000000000000002</cx:pt>
          <cx:pt idx="17229">7.7000000000000002</cx:pt>
          <cx:pt idx="17230">5.0999999999999996</cx:pt>
          <cx:pt idx="17231">8.4000000000000004</cx:pt>
          <cx:pt idx="17232">6</cx:pt>
          <cx:pt idx="17233">6.2999999999999998</cx:pt>
          <cx:pt idx="17234">7.4000000000000004</cx:pt>
          <cx:pt idx="17235">9.1999999999999993</cx:pt>
          <cx:pt idx="17236">6.7000000000000002</cx:pt>
          <cx:pt idx="17237">7.7000000000000002</cx:pt>
          <cx:pt idx="17238">7.5</cx:pt>
          <cx:pt idx="17239">7.2999999999999998</cx:pt>
          <cx:pt idx="17240">5.0999999999999996</cx:pt>
          <cx:pt idx="17241">5.4000000000000004</cx:pt>
          <cx:pt idx="17242">5.2000000000000002</cx:pt>
          <cx:pt idx="17243">8.0999999999999996</cx:pt>
          <cx:pt idx="17244">6.4000000000000004</cx:pt>
          <cx:pt idx="17245">5.7000000000000002</cx:pt>
          <cx:pt idx="17246">7.0999999999999996</cx:pt>
          <cx:pt idx="17247">8.1999999999999993</cx:pt>
          <cx:pt idx="17248">7.2999999999999998</cx:pt>
          <cx:pt idx="17249">6.7000000000000002</cx:pt>
          <cx:pt idx="17250">7.5999999999999996</cx:pt>
          <cx:pt idx="17251">7.7000000000000002</cx:pt>
          <cx:pt idx="17252">8.3000000000000007</cx:pt>
          <cx:pt idx="17253">7.4000000000000004</cx:pt>
          <cx:pt idx="17254">8</cx:pt>
          <cx:pt idx="17255">7.2000000000000002</cx:pt>
          <cx:pt idx="17256">7.7000000000000002</cx:pt>
          <cx:pt idx="17257">5.9000000000000004</cx:pt>
          <cx:pt idx="17258">5.9000000000000004</cx:pt>
          <cx:pt idx="17259">8</cx:pt>
          <cx:pt idx="17260">6.0999999999999996</cx:pt>
          <cx:pt idx="17261">4.0999999999999996</cx:pt>
          <cx:pt idx="17262">5.7999999999999998</cx:pt>
          <cx:pt idx="17263">6.5</cx:pt>
          <cx:pt idx="17264">7.4000000000000004</cx:pt>
          <cx:pt idx="17265">7.0999999999999996</cx:pt>
          <cx:pt idx="17266">7.5999999999999996</cx:pt>
          <cx:pt idx="17267">7.0999999999999996</cx:pt>
          <cx:pt idx="17268">7.9000000000000004</cx:pt>
          <cx:pt idx="17269">5.0999999999999996</cx:pt>
          <cx:pt idx="17270">5.5999999999999996</cx:pt>
          <cx:pt idx="17271">6.2000000000000002</cx:pt>
          <cx:pt idx="17272">6.5</cx:pt>
          <cx:pt idx="17273">7.2999999999999998</cx:pt>
          <cx:pt idx="17274">8</cx:pt>
          <cx:pt idx="17275">7.7999999999999998</cx:pt>
          <cx:pt idx="17276">7.7999999999999998</cx:pt>
          <cx:pt idx="17277">7.9000000000000004</cx:pt>
          <cx:pt idx="17278">5.5999999999999996</cx:pt>
          <cx:pt idx="17279">7.9000000000000004</cx:pt>
          <cx:pt idx="17280">6.5</cx:pt>
          <cx:pt idx="17281">6.9000000000000004</cx:pt>
          <cx:pt idx="17282">5.2000000000000002</cx:pt>
          <cx:pt idx="17283">8.8000000000000007</cx:pt>
          <cx:pt idx="17284">6.0999999999999996</cx:pt>
          <cx:pt idx="17285">4.7999999999999998</cx:pt>
          <cx:pt idx="17286">5</cx:pt>
          <cx:pt idx="17287">6.7000000000000002</cx:pt>
          <cx:pt idx="17288">7.4000000000000004</cx:pt>
          <cx:pt idx="17289">4.2999999999999998</cx:pt>
          <cx:pt idx="17290">8</cx:pt>
          <cx:pt idx="17291">8.0999999999999996</cx:pt>
          <cx:pt idx="17292">5.5</cx:pt>
          <cx:pt idx="17293">7.7999999999999998</cx:pt>
          <cx:pt idx="17294">7.5</cx:pt>
          <cx:pt idx="17295">6.9000000000000004</cx:pt>
          <cx:pt idx="17296">8</cx:pt>
          <cx:pt idx="17297">6.2999999999999998</cx:pt>
          <cx:pt idx="17298">8.8000000000000007</cx:pt>
          <cx:pt idx="17299">7.7000000000000002</cx:pt>
          <cx:pt idx="17300">6.7999999999999998</cx:pt>
          <cx:pt idx="17301">4.2000000000000002</cx:pt>
          <cx:pt idx="17302">7</cx:pt>
          <cx:pt idx="17303">6.7000000000000002</cx:pt>
          <cx:pt idx="17304">7.0999999999999996</cx:pt>
          <cx:pt idx="17305">6.2999999999999998</cx:pt>
          <cx:pt idx="17306">6.9000000000000004</cx:pt>
          <cx:pt idx="17307">5.7999999999999998</cx:pt>
          <cx:pt idx="17308">7.9000000000000004</cx:pt>
          <cx:pt idx="17309">7.4000000000000004</cx:pt>
          <cx:pt idx="17310">5.7999999999999998</cx:pt>
          <cx:pt idx="17311">6.2999999999999998</cx:pt>
          <cx:pt idx="17312">8</cx:pt>
          <cx:pt idx="17313">6.2000000000000002</cx:pt>
          <cx:pt idx="17314">7</cx:pt>
          <cx:pt idx="17315">7.2999999999999998</cx:pt>
          <cx:pt idx="17316">6.7999999999999998</cx:pt>
          <cx:pt idx="17317">7.2999999999999998</cx:pt>
          <cx:pt idx="17318">7.7000000000000002</cx:pt>
          <cx:pt idx="17319">5.5999999999999996</cx:pt>
          <cx:pt idx="17320">7.5999999999999996</cx:pt>
          <cx:pt idx="17321">6.2000000000000002</cx:pt>
          <cx:pt idx="17322">6.2000000000000002</cx:pt>
          <cx:pt idx="17323">6</cx:pt>
          <cx:pt idx="17324">8.3000000000000007</cx:pt>
          <cx:pt idx="17325">9.0999999999999996</cx:pt>
          <cx:pt idx="17326">5.5999999999999996</cx:pt>
          <cx:pt idx="17327">6</cx:pt>
          <cx:pt idx="17328">3.1000000000000001</cx:pt>
          <cx:pt idx="17329">5</cx:pt>
          <cx:pt idx="17330">7.5</cx:pt>
          <cx:pt idx="17331">7.2000000000000002</cx:pt>
          <cx:pt idx="17332">5.2999999999999998</cx:pt>
          <cx:pt idx="17333">7.5999999999999996</cx:pt>
          <cx:pt idx="17334">7.7000000000000002</cx:pt>
          <cx:pt idx="17335">7.5999999999999996</cx:pt>
          <cx:pt idx="17336">7.5999999999999996</cx:pt>
          <cx:pt idx="17337">5.5</cx:pt>
          <cx:pt idx="17338">3.7000000000000002</cx:pt>
          <cx:pt idx="17339">6.5</cx:pt>
          <cx:pt idx="17340">4.7999999999999998</cx:pt>
          <cx:pt idx="17341">7.9000000000000004</cx:pt>
          <cx:pt idx="17342">6.4000000000000004</cx:pt>
          <cx:pt idx="17343">6.0999999999999996</cx:pt>
          <cx:pt idx="17344">7.2999999999999998</cx:pt>
          <cx:pt idx="17345">5.7000000000000002</cx:pt>
          <cx:pt idx="17346">7.9000000000000004</cx:pt>
          <cx:pt idx="17347">7.7000000000000002</cx:pt>
          <cx:pt idx="17348">6</cx:pt>
          <cx:pt idx="17349">6.7000000000000002</cx:pt>
          <cx:pt idx="17350">4.4000000000000004</cx:pt>
          <cx:pt idx="17351">6.4000000000000004</cx:pt>
          <cx:pt idx="17352">7</cx:pt>
          <cx:pt idx="17353">7.7000000000000002</cx:pt>
          <cx:pt idx="17354">7.5999999999999996</cx:pt>
          <cx:pt idx="17355">6.2000000000000002</cx:pt>
          <cx:pt idx="17356">8</cx:pt>
          <cx:pt idx="17357">6.9000000000000004</cx:pt>
          <cx:pt idx="17358">6.7000000000000002</cx:pt>
          <cx:pt idx="17359">4.7999999999999998</cx:pt>
          <cx:pt idx="17360">6.2000000000000002</cx:pt>
          <cx:pt idx="17361">8.4000000000000004</cx:pt>
          <cx:pt idx="17362">6.0999999999999996</cx:pt>
          <cx:pt idx="17363">5</cx:pt>
          <cx:pt idx="17364">7.7000000000000002</cx:pt>
          <cx:pt idx="17365">4.9000000000000004</cx:pt>
          <cx:pt idx="17366">4.4000000000000004</cx:pt>
          <cx:pt idx="17367">6.7999999999999998</cx:pt>
          <cx:pt idx="17368">5.2000000000000002</cx:pt>
          <cx:pt idx="17369">6.9000000000000004</cx:pt>
          <cx:pt idx="17370">6.2000000000000002</cx:pt>
          <cx:pt idx="17371">9</cx:pt>
          <cx:pt idx="17372">6.0999999999999996</cx:pt>
          <cx:pt idx="17373">6.5999999999999996</cx:pt>
          <cx:pt idx="17374">7.5</cx:pt>
          <cx:pt idx="17375">5.5</cx:pt>
          <cx:pt idx="17376">7.2000000000000002</cx:pt>
          <cx:pt idx="17377">6.7999999999999998</cx:pt>
          <cx:pt idx="17378">6.2999999999999998</cx:pt>
          <cx:pt idx="17379">5.9000000000000004</cx:pt>
          <cx:pt idx="17380">7.0999999999999996</cx:pt>
          <cx:pt idx="17381">6.5999999999999996</cx:pt>
          <cx:pt idx="17382">7.0999999999999996</cx:pt>
          <cx:pt idx="17383">8.4000000000000004</cx:pt>
          <cx:pt idx="17384">7.0999999999999996</cx:pt>
          <cx:pt idx="17385">6.4000000000000004</cx:pt>
          <cx:pt idx="17386">5.2000000000000002</cx:pt>
          <cx:pt idx="17387">8.5999999999999996</cx:pt>
          <cx:pt idx="17388">7.5999999999999996</cx:pt>
          <cx:pt idx="17389">5.7000000000000002</cx:pt>
          <cx:pt idx="17390">6.5999999999999996</cx:pt>
          <cx:pt idx="17391">7.7000000000000002</cx:pt>
          <cx:pt idx="17392">6.5999999999999996</cx:pt>
          <cx:pt idx="17393">8.5999999999999996</cx:pt>
          <cx:pt idx="17394">7.2000000000000002</cx:pt>
          <cx:pt idx="17395">7.9000000000000004</cx:pt>
          <cx:pt idx="17396">6.5</cx:pt>
          <cx:pt idx="17397">7.7999999999999998</cx:pt>
          <cx:pt idx="17398">7.7000000000000002</cx:pt>
          <cx:pt idx="17399">6.9000000000000004</cx:pt>
          <cx:pt idx="17400">7.9000000000000004</cx:pt>
          <cx:pt idx="17401">6.2000000000000002</cx:pt>
          <cx:pt idx="17402">6.7000000000000002</cx:pt>
          <cx:pt idx="17403">5.7000000000000002</cx:pt>
          <cx:pt idx="17404">6.5999999999999996</cx:pt>
          <cx:pt idx="17405">7.2999999999999998</cx:pt>
          <cx:pt idx="17406">7.5999999999999996</cx:pt>
          <cx:pt idx="17407">5.2000000000000002</cx:pt>
          <cx:pt idx="17408">6.7999999999999998</cx:pt>
          <cx:pt idx="17409">5.7000000000000002</cx:pt>
          <cx:pt idx="17410">7.0999999999999996</cx:pt>
          <cx:pt idx="17411">8.5999999999999996</cx:pt>
          <cx:pt idx="17412">7.9000000000000004</cx:pt>
          <cx:pt idx="17413">6.2999999999999998</cx:pt>
          <cx:pt idx="17414">6.4000000000000004</cx:pt>
          <cx:pt idx="17415">7.2999999999999998</cx:pt>
          <cx:pt idx="17416">3.6000000000000001</cx:pt>
          <cx:pt idx="17417">8.5999999999999996</cx:pt>
          <cx:pt idx="17418">7.0999999999999996</cx:pt>
          <cx:pt idx="17419">7.0999999999999996</cx:pt>
          <cx:pt idx="17420">7.7000000000000002</cx:pt>
          <cx:pt idx="17421">5.5</cx:pt>
          <cx:pt idx="17422">6.9000000000000004</cx:pt>
          <cx:pt idx="17423">7.4000000000000004</cx:pt>
          <cx:pt idx="17424">5.7999999999999998</cx:pt>
          <cx:pt idx="17425">7</cx:pt>
          <cx:pt idx="17426">7.2000000000000002</cx:pt>
          <cx:pt idx="17427">6.7000000000000002</cx:pt>
          <cx:pt idx="17428">7.4000000000000004</cx:pt>
          <cx:pt idx="17429">6.5</cx:pt>
          <cx:pt idx="17430">6.5999999999999996</cx:pt>
          <cx:pt idx="17431">7.4000000000000004</cx:pt>
          <cx:pt idx="17432">5.2000000000000002</cx:pt>
          <cx:pt idx="17433">6.2999999999999998</cx:pt>
          <cx:pt idx="17434">5.7000000000000002</cx:pt>
          <cx:pt idx="17435">8</cx:pt>
          <cx:pt idx="17436">4.5999999999999996</cx:pt>
          <cx:pt idx="17437">7.7999999999999998</cx:pt>
          <cx:pt idx="17438">6.5</cx:pt>
          <cx:pt idx="17439">7.2999999999999998</cx:pt>
          <cx:pt idx="17440">7.4000000000000004</cx:pt>
          <cx:pt idx="17441">5.5999999999999996</cx:pt>
          <cx:pt idx="17442">8</cx:pt>
          <cx:pt idx="17443">8.8000000000000007</cx:pt>
          <cx:pt idx="17444">6.7000000000000002</cx:pt>
          <cx:pt idx="17445">8.0999999999999996</cx:pt>
          <cx:pt idx="17446">6.5999999999999996</cx:pt>
          <cx:pt idx="17447">5.4000000000000004</cx:pt>
          <cx:pt idx="17448">3.8999999999999999</cx:pt>
          <cx:pt idx="17449">8.6999999999999993</cx:pt>
          <cx:pt idx="17450">8.6999999999999993</cx:pt>
          <cx:pt idx="17451">7.2000000000000002</cx:pt>
          <cx:pt idx="17452">7.5999999999999996</cx:pt>
          <cx:pt idx="17453">7.2000000000000002</cx:pt>
          <cx:pt idx="17454">7.5</cx:pt>
          <cx:pt idx="17455">7</cx:pt>
          <cx:pt idx="17456">7.0999999999999996</cx:pt>
          <cx:pt idx="17457">6.9000000000000004</cx:pt>
          <cx:pt idx="17458">6.2000000000000002</cx:pt>
          <cx:pt idx="17459">7.2000000000000002</cx:pt>
          <cx:pt idx="17460">6.0999999999999996</cx:pt>
          <cx:pt idx="17461">6.9000000000000004</cx:pt>
          <cx:pt idx="17462">9.0999999999999996</cx:pt>
          <cx:pt idx="17463">7.5999999999999996</cx:pt>
          <cx:pt idx="17464">3.7000000000000002</cx:pt>
          <cx:pt idx="17465">6.2999999999999998</cx:pt>
          <cx:pt idx="17466">8.8000000000000007</cx:pt>
          <cx:pt idx="17467">7.2999999999999998</cx:pt>
          <cx:pt idx="17468">3.6000000000000001</cx:pt>
          <cx:pt idx="17469">5.0999999999999996</cx:pt>
          <cx:pt idx="17470">5.7000000000000002</cx:pt>
          <cx:pt idx="17471">5.7999999999999998</cx:pt>
          <cx:pt idx="17472">7.2999999999999998</cx:pt>
          <cx:pt idx="17473">7.2000000000000002</cx:pt>
          <cx:pt idx="17474">6.0999999999999996</cx:pt>
          <cx:pt idx="17475">9.1999999999999993</cx:pt>
          <cx:pt idx="17476">8.0999999999999996</cx:pt>
          <cx:pt idx="17477">4.9000000000000004</cx:pt>
          <cx:pt idx="17478">7.5</cx:pt>
          <cx:pt idx="17479">7</cx:pt>
          <cx:pt idx="17480">7.9000000000000004</cx:pt>
          <cx:pt idx="17481">6.9000000000000004</cx:pt>
          <cx:pt idx="17482">6.2000000000000002</cx:pt>
          <cx:pt idx="17483">7.7999999999999998</cx:pt>
          <cx:pt idx="17484">5.4000000000000004</cx:pt>
          <cx:pt idx="17485">8.1999999999999993</cx:pt>
          <cx:pt idx="17486">8.4000000000000004</cx:pt>
          <cx:pt idx="17487">7.0999999999999996</cx:pt>
          <cx:pt idx="17488">2.1000000000000001</cx:pt>
          <cx:pt idx="17489">5.7000000000000002</cx:pt>
          <cx:pt idx="17490">6.5</cx:pt>
          <cx:pt idx="17491">7.5999999999999996</cx:pt>
          <cx:pt idx="17492">7.4000000000000004</cx:pt>
          <cx:pt idx="17493">8.5</cx:pt>
          <cx:pt idx="17494">7.9000000000000004</cx:pt>
          <cx:pt idx="17495">6</cx:pt>
          <cx:pt idx="17496">5.9000000000000004</cx:pt>
          <cx:pt idx="17497">7.5</cx:pt>
          <cx:pt idx="17498">5.2000000000000002</cx:pt>
          <cx:pt idx="17499">7.2000000000000002</cx:pt>
          <cx:pt idx="17500">4.2999999999999998</cx:pt>
          <cx:pt idx="17501">5.7999999999999998</cx:pt>
          <cx:pt idx="17502">9</cx:pt>
          <cx:pt idx="17503">6.2000000000000002</cx:pt>
          <cx:pt idx="17504">7.4000000000000004</cx:pt>
          <cx:pt idx="17505">7.0999999999999996</cx:pt>
          <cx:pt idx="17506">7.9000000000000004</cx:pt>
          <cx:pt idx="17507">7.2999999999999998</cx:pt>
          <cx:pt idx="17508">5.9000000000000004</cx:pt>
          <cx:pt idx="17509">5.7000000000000002</cx:pt>
          <cx:pt idx="17510">8.3000000000000007</cx:pt>
          <cx:pt idx="17511">5.5</cx:pt>
          <cx:pt idx="17512">4.0999999999999996</cx:pt>
          <cx:pt idx="17513">6.7999999999999998</cx:pt>
          <cx:pt idx="17514">7.5</cx:pt>
          <cx:pt idx="17515">6.4000000000000004</cx:pt>
          <cx:pt idx="17516">7.2000000000000002</cx:pt>
          <cx:pt idx="17517">5.5</cx:pt>
          <cx:pt idx="17518">5.2000000000000002</cx:pt>
          <cx:pt idx="17519">6.2000000000000002</cx:pt>
          <cx:pt idx="17520">8.3000000000000007</cx:pt>
          <cx:pt idx="17521">6.7999999999999998</cx:pt>
          <cx:pt idx="17522">4.9000000000000004</cx:pt>
          <cx:pt idx="17523">8.5</cx:pt>
          <cx:pt idx="17524">8.1999999999999993</cx:pt>
          <cx:pt idx="17525">7.2000000000000002</cx:pt>
          <cx:pt idx="17526">7.5999999999999996</cx:pt>
          <cx:pt idx="17527">6</cx:pt>
          <cx:pt idx="17528">8</cx:pt>
          <cx:pt idx="17529">7.9000000000000004</cx:pt>
          <cx:pt idx="17530">8.8000000000000007</cx:pt>
          <cx:pt idx="17531">7.0999999999999996</cx:pt>
          <cx:pt idx="17532">7.2999999999999998</cx:pt>
          <cx:pt idx="17533">6.9000000000000004</cx:pt>
          <cx:pt idx="17534">6.9000000000000004</cx:pt>
          <cx:pt idx="17535">7.5</cx:pt>
          <cx:pt idx="17536">6.7000000000000002</cx:pt>
          <cx:pt idx="17537">7</cx:pt>
          <cx:pt idx="17538">7.2999999999999998</cx:pt>
          <cx:pt idx="17539">8.6999999999999993</cx:pt>
          <cx:pt idx="17540">6.2000000000000002</cx:pt>
          <cx:pt idx="17541">7.5</cx:pt>
          <cx:pt idx="17542">8.5999999999999996</cx:pt>
          <cx:pt idx="17543">8.0999999999999996</cx:pt>
          <cx:pt idx="17544">6.9000000000000004</cx:pt>
          <cx:pt idx="17545">7.4000000000000004</cx:pt>
          <cx:pt idx="17546">8.8000000000000007</cx:pt>
          <cx:pt idx="17547">7</cx:pt>
          <cx:pt idx="17548">6.7000000000000002</cx:pt>
          <cx:pt idx="17549">6</cx:pt>
          <cx:pt idx="17550">7.7999999999999998</cx:pt>
          <cx:pt idx="17551">6.9000000000000004</cx:pt>
          <cx:pt idx="17552">5.7999999999999998</cx:pt>
          <cx:pt idx="17553">7.5</cx:pt>
          <cx:pt idx="17554">6</cx:pt>
          <cx:pt idx="17555">6.4000000000000004</cx:pt>
          <cx:pt idx="17556">7.0999999999999996</cx:pt>
          <cx:pt idx="17557">6.5999999999999996</cx:pt>
          <cx:pt idx="17558">6.9000000000000004</cx:pt>
          <cx:pt idx="17559">5.5999999999999996</cx:pt>
          <cx:pt idx="17560">6</cx:pt>
          <cx:pt idx="17561">7.0999999999999996</cx:pt>
          <cx:pt idx="17562">5.2000000000000002</cx:pt>
          <cx:pt idx="17563">8.5999999999999996</cx:pt>
          <cx:pt idx="17564">8</cx:pt>
          <cx:pt idx="17565">5.5999999999999996</cx:pt>
          <cx:pt idx="17566">6.7000000000000002</cx:pt>
          <cx:pt idx="17567">7</cx:pt>
          <cx:pt idx="17568">6.7000000000000002</cx:pt>
          <cx:pt idx="17569">8.3000000000000007</cx:pt>
          <cx:pt idx="17570">8.1999999999999993</cx:pt>
          <cx:pt idx="17571">6.2999999999999998</cx:pt>
          <cx:pt idx="17572">6.5999999999999996</cx:pt>
          <cx:pt idx="17573">5.9000000000000004</cx:pt>
          <cx:pt idx="17574">7.5999999999999996</cx:pt>
          <cx:pt idx="17575">6.7999999999999998</cx:pt>
          <cx:pt idx="17576">4</cx:pt>
          <cx:pt idx="17577">7.5</cx:pt>
          <cx:pt idx="17578">7.9000000000000004</cx:pt>
          <cx:pt idx="17579">7.5</cx:pt>
          <cx:pt idx="17580">7.5999999999999996</cx:pt>
          <cx:pt idx="17581">6.7000000000000002</cx:pt>
          <cx:pt idx="17582">7.2999999999999998</cx:pt>
          <cx:pt idx="17583">8.1999999999999993</cx:pt>
          <cx:pt idx="17584">5.7999999999999998</cx:pt>
          <cx:pt idx="17585">6.7999999999999998</cx:pt>
          <cx:pt idx="17586">6.7999999999999998</cx:pt>
          <cx:pt idx="17587">7.2000000000000002</cx:pt>
          <cx:pt idx="17588">6.0999999999999996</cx:pt>
          <cx:pt idx="17589">6.5</cx:pt>
          <cx:pt idx="17590">7.0999999999999996</cx:pt>
          <cx:pt idx="17591">7.4000000000000004</cx:pt>
          <cx:pt idx="17592">6.7999999999999998</cx:pt>
          <cx:pt idx="17593">9</cx:pt>
          <cx:pt idx="17594">6</cx:pt>
          <cx:pt idx="17595">6.5</cx:pt>
          <cx:pt idx="17596">7.9000000000000004</cx:pt>
          <cx:pt idx="17597">7.2999999999999998</cx:pt>
          <cx:pt idx="17598">7.7000000000000002</cx:pt>
          <cx:pt idx="17599">7</cx:pt>
          <cx:pt idx="17600">6.2000000000000002</cx:pt>
          <cx:pt idx="17601">7.7000000000000002</cx:pt>
          <cx:pt idx="17602">6</cx:pt>
          <cx:pt idx="17603">4.7999999999999998</cx:pt>
          <cx:pt idx="17604">6.5999999999999996</cx:pt>
          <cx:pt idx="17605">6.5</cx:pt>
          <cx:pt idx="17606">6</cx:pt>
          <cx:pt idx="17607">6.7999999999999998</cx:pt>
          <cx:pt idx="17608">5.9000000000000004</cx:pt>
          <cx:pt idx="17609">6.9000000000000004</cx:pt>
          <cx:pt idx="17610">7.0999999999999996</cx:pt>
          <cx:pt idx="17611">6.2000000000000002</cx:pt>
          <cx:pt idx="17612">6.5</cx:pt>
          <cx:pt idx="17613">5.9000000000000004</cx:pt>
          <cx:pt idx="17614">6.2000000000000002</cx:pt>
          <cx:pt idx="17615">7.0999999999999996</cx:pt>
          <cx:pt idx="17616">5.5999999999999996</cx:pt>
          <cx:pt idx="17617">8.1999999999999993</cx:pt>
          <cx:pt idx="17618">6</cx:pt>
          <cx:pt idx="17619">7.5</cx:pt>
          <cx:pt idx="17620">5.7999999999999998</cx:pt>
          <cx:pt idx="17621">7.9000000000000004</cx:pt>
          <cx:pt idx="17622">8.1999999999999993</cx:pt>
          <cx:pt idx="17623">7.5</cx:pt>
          <cx:pt idx="17624">8.1999999999999993</cx:pt>
          <cx:pt idx="17625">5.4000000000000004</cx:pt>
          <cx:pt idx="17626">7.5999999999999996</cx:pt>
          <cx:pt idx="17627">7.5</cx:pt>
          <cx:pt idx="17628">7.7000000000000002</cx:pt>
          <cx:pt idx="17629">7.5</cx:pt>
          <cx:pt idx="17630">6.4000000000000004</cx:pt>
          <cx:pt idx="17631">7.2000000000000002</cx:pt>
          <cx:pt idx="17632">8</cx:pt>
          <cx:pt idx="17633">7.7999999999999998</cx:pt>
          <cx:pt idx="17634">5.9000000000000004</cx:pt>
          <cx:pt idx="17635">7.9000000000000004</cx:pt>
          <cx:pt idx="17636">7.5999999999999996</cx:pt>
          <cx:pt idx="17637">4.9000000000000004</cx:pt>
          <cx:pt idx="17638">8</cx:pt>
          <cx:pt idx="17639">8.1999999999999993</cx:pt>
          <cx:pt idx="17640">7.2000000000000002</cx:pt>
          <cx:pt idx="17641">7.2999999999999998</cx:pt>
          <cx:pt idx="17642">8.5999999999999996</cx:pt>
          <cx:pt idx="17643">7.7999999999999998</cx:pt>
          <cx:pt idx="17644">6.9000000000000004</cx:pt>
          <cx:pt idx="17645">8.4000000000000004</cx:pt>
          <cx:pt idx="17646">7</cx:pt>
          <cx:pt idx="17647">3.7000000000000002</cx:pt>
          <cx:pt idx="17648">7.0999999999999996</cx:pt>
          <cx:pt idx="17649">5.7000000000000002</cx:pt>
          <cx:pt idx="17650">5.4000000000000004</cx:pt>
          <cx:pt idx="17651">8</cx:pt>
          <cx:pt idx="17652">7.7000000000000002</cx:pt>
          <cx:pt idx="17653">6.5999999999999996</cx:pt>
          <cx:pt idx="17654">7.7999999999999998</cx:pt>
          <cx:pt idx="17655">6</cx:pt>
          <cx:pt idx="17656">5.9000000000000004</cx:pt>
          <cx:pt idx="17657">7.5</cx:pt>
          <cx:pt idx="17658">6.7000000000000002</cx:pt>
          <cx:pt idx="17659">7.2999999999999998</cx:pt>
          <cx:pt idx="17660">7.0999999999999996</cx:pt>
          <cx:pt idx="17661">7</cx:pt>
          <cx:pt idx="17662">6.2000000000000002</cx:pt>
          <cx:pt idx="17663">6.4000000000000004</cx:pt>
          <cx:pt idx="17664">6.5999999999999996</cx:pt>
          <cx:pt idx="17665">8.1999999999999993</cx:pt>
          <cx:pt idx="17666">6.2000000000000002</cx:pt>
          <cx:pt idx="17667">6.5</cx:pt>
          <cx:pt idx="17668">4.7000000000000002</cx:pt>
          <cx:pt idx="17669">7.2999999999999998</cx:pt>
          <cx:pt idx="17670">5.9000000000000004</cx:pt>
          <cx:pt idx="17671">5.7000000000000002</cx:pt>
          <cx:pt idx="17672">7.7999999999999998</cx:pt>
          <cx:pt idx="17673">7.7999999999999998</cx:pt>
          <cx:pt idx="17674">5.7000000000000002</cx:pt>
          <cx:pt idx="17675">3.7000000000000002</cx:pt>
          <cx:pt idx="17676">7.4000000000000004</cx:pt>
          <cx:pt idx="17677">5.2000000000000002</cx:pt>
          <cx:pt idx="17678">6.0999999999999996</cx:pt>
          <cx:pt idx="17679">6.2999999999999998</cx:pt>
          <cx:pt idx="17680">9.0999999999999996</cx:pt>
          <cx:pt idx="17681">7.2000000000000002</cx:pt>
          <cx:pt idx="17682">6.5999999999999996</cx:pt>
          <cx:pt idx="17683">5.4000000000000004</cx:pt>
          <cx:pt idx="17684">8.1999999999999993</cx:pt>
          <cx:pt idx="17685">7.2999999999999998</cx:pt>
          <cx:pt idx="17686">6.4000000000000004</cx:pt>
          <cx:pt idx="17687">6</cx:pt>
          <cx:pt idx="17688">7.5</cx:pt>
          <cx:pt idx="17689">7.5999999999999996</cx:pt>
          <cx:pt idx="17690">5.9000000000000004</cx:pt>
          <cx:pt idx="17691">7.5999999999999996</cx:pt>
          <cx:pt idx="17692">7.7999999999999998</cx:pt>
          <cx:pt idx="17693">5.4000000000000004</cx:pt>
          <cx:pt idx="17694">5.7000000000000002</cx:pt>
          <cx:pt idx="17695">5.9000000000000004</cx:pt>
          <cx:pt idx="17696">7.7999999999999998</cx:pt>
          <cx:pt idx="17697">6.5</cx:pt>
          <cx:pt idx="17698">5.5999999999999996</cx:pt>
          <cx:pt idx="17699">7.2999999999999998</cx:pt>
          <cx:pt idx="17700">3.3999999999999999</cx:pt>
          <cx:pt idx="17701">6.5999999999999996</cx:pt>
          <cx:pt idx="17702">5.7000000000000002</cx:pt>
          <cx:pt idx="17703">6.2000000000000002</cx:pt>
          <cx:pt idx="17704">7.7999999999999998</cx:pt>
          <cx:pt idx="17705">5.7000000000000002</cx:pt>
          <cx:pt idx="17706">7.7000000000000002</cx:pt>
          <cx:pt idx="17707">7.5</cx:pt>
          <cx:pt idx="17708">7.5999999999999996</cx:pt>
          <cx:pt idx="17709">7</cx:pt>
          <cx:pt idx="17710">7.0999999999999996</cx:pt>
          <cx:pt idx="17711">7.2000000000000002</cx:pt>
          <cx:pt idx="17712">7.2999999999999998</cx:pt>
          <cx:pt idx="17713">9.5999999999999996</cx:pt>
          <cx:pt idx="17714">7.2000000000000002</cx:pt>
          <cx:pt idx="17715">9</cx:pt>
          <cx:pt idx="17716">7.0999999999999996</cx:pt>
          <cx:pt idx="17717">7</cx:pt>
          <cx:pt idx="17718">6.5</cx:pt>
          <cx:pt idx="17719">7.5999999999999996</cx:pt>
          <cx:pt idx="17720">7.2000000000000002</cx:pt>
          <cx:pt idx="17721">7.5999999999999996</cx:pt>
          <cx:pt idx="17722">6.7000000000000002</cx:pt>
          <cx:pt idx="17723">7.4000000000000004</cx:pt>
          <cx:pt idx="17724">7.5</cx:pt>
          <cx:pt idx="17725">7.4000000000000004</cx:pt>
          <cx:pt idx="17726">8.5</cx:pt>
          <cx:pt idx="17727">7.5</cx:pt>
          <cx:pt idx="17728">5.2999999999999998</cx:pt>
          <cx:pt idx="17729">6.4000000000000004</cx:pt>
          <cx:pt idx="17730">6.7999999999999998</cx:pt>
          <cx:pt idx="17731">4.0999999999999996</cx:pt>
          <cx:pt idx="17732">5.4000000000000004</cx:pt>
          <cx:pt idx="17733">4.5</cx:pt>
          <cx:pt idx="17734">7.7000000000000002</cx:pt>
          <cx:pt idx="17735">3</cx:pt>
          <cx:pt idx="17736">7</cx:pt>
          <cx:pt idx="17737">6.9000000000000004</cx:pt>
          <cx:pt idx="17738">8.5</cx:pt>
          <cx:pt idx="17739">7.5</cx:pt>
          <cx:pt idx="17740">7.5999999999999996</cx:pt>
          <cx:pt idx="17741">8.0999999999999996</cx:pt>
          <cx:pt idx="17742">7.5</cx:pt>
          <cx:pt idx="17743">4.9000000000000004</cx:pt>
          <cx:pt idx="17744">6.0999999999999996</cx:pt>
          <cx:pt idx="17745">8.1999999999999993</cx:pt>
          <cx:pt idx="17746">6.2999999999999998</cx:pt>
          <cx:pt idx="17747">7</cx:pt>
          <cx:pt idx="17748">6.2000000000000002</cx:pt>
          <cx:pt idx="17749">7.9000000000000004</cx:pt>
          <cx:pt idx="17750">3.8999999999999999</cx:pt>
          <cx:pt idx="17751">3.7000000000000002</cx:pt>
          <cx:pt idx="17752">7.0999999999999996</cx:pt>
          <cx:pt idx="17753">6.7999999999999998</cx:pt>
          <cx:pt idx="17754">7.7000000000000002</cx:pt>
          <cx:pt idx="17755">6.9000000000000004</cx:pt>
          <cx:pt idx="17756">7.7000000000000002</cx:pt>
          <cx:pt idx="17757">8</cx:pt>
          <cx:pt idx="17758">4.9000000000000004</cx:pt>
          <cx:pt idx="17759">5.0999999999999996</cx:pt>
          <cx:pt idx="17760">8</cx:pt>
          <cx:pt idx="17761">8.0999999999999996</cx:pt>
          <cx:pt idx="17762">6.7999999999999998</cx:pt>
          <cx:pt idx="17763">7.7000000000000002</cx:pt>
          <cx:pt idx="17764">7</cx:pt>
          <cx:pt idx="17765">9.0999999999999996</cx:pt>
          <cx:pt idx="17766">7</cx:pt>
          <cx:pt idx="17767">9.0999999999999996</cx:pt>
          <cx:pt idx="17768">5.5999999999999996</cx:pt>
          <cx:pt idx="17769">6.4000000000000004</cx:pt>
          <cx:pt idx="17770">8.0999999999999996</cx:pt>
          <cx:pt idx="17771">5.7999999999999998</cx:pt>
          <cx:pt idx="17772">5.5999999999999996</cx:pt>
          <cx:pt idx="17773">7.9000000000000004</cx:pt>
          <cx:pt idx="17774">5.9000000000000004</cx:pt>
          <cx:pt idx="17775">6.5999999999999996</cx:pt>
          <cx:pt idx="17776">7.7999999999999998</cx:pt>
          <cx:pt idx="17777">7.5</cx:pt>
          <cx:pt idx="17778">7.5999999999999996</cx:pt>
          <cx:pt idx="17779">7.0999999999999996</cx:pt>
          <cx:pt idx="17780">4.2999999999999998</cx:pt>
          <cx:pt idx="17781">8</cx:pt>
          <cx:pt idx="17782">6.0999999999999996</cx:pt>
          <cx:pt idx="17783">6.7999999999999998</cx:pt>
          <cx:pt idx="17784">7.4000000000000004</cx:pt>
          <cx:pt idx="17785">7.2000000000000002</cx:pt>
          <cx:pt idx="17786">7.9000000000000004</cx:pt>
          <cx:pt idx="17787">6.7000000000000002</cx:pt>
          <cx:pt idx="17788">6.2999999999999998</cx:pt>
          <cx:pt idx="17789">7.4000000000000004</cx:pt>
          <cx:pt idx="17790">5.4000000000000004</cx:pt>
          <cx:pt idx="17791">7.9000000000000004</cx:pt>
          <cx:pt idx="17792">7.4000000000000004</cx:pt>
          <cx:pt idx="17793">8.6999999999999993</cx:pt>
          <cx:pt idx="17794">6.2000000000000002</cx:pt>
          <cx:pt idx="17795">8.3000000000000007</cx:pt>
          <cx:pt idx="17796">7.2000000000000002</cx:pt>
          <cx:pt idx="17797">7.5999999999999996</cx:pt>
          <cx:pt idx="17798">8</cx:pt>
          <cx:pt idx="17799">8.0999999999999996</cx:pt>
          <cx:pt idx="17800">7.4000000000000004</cx:pt>
          <cx:pt idx="17801">7.2000000000000002</cx:pt>
          <cx:pt idx="17802">6</cx:pt>
          <cx:pt idx="17803">6.9000000000000004</cx:pt>
          <cx:pt idx="17804">6.5999999999999996</cx:pt>
          <cx:pt idx="17805">7</cx:pt>
          <cx:pt idx="17806">9.3000000000000007</cx:pt>
          <cx:pt idx="17807">7.2999999999999998</cx:pt>
          <cx:pt idx="17808">8.8000000000000007</cx:pt>
          <cx:pt idx="17809">6.7999999999999998</cx:pt>
          <cx:pt idx="17810">7.0999999999999996</cx:pt>
          <cx:pt idx="17811">7.7999999999999998</cx:pt>
          <cx:pt idx="17812">6.2999999999999998</cx:pt>
          <cx:pt idx="17813">8.0999999999999996</cx:pt>
          <cx:pt idx="17814">5.9000000000000004</cx:pt>
          <cx:pt idx="17815">6.9000000000000004</cx:pt>
          <cx:pt idx="17816">7.7000000000000002</cx:pt>
          <cx:pt idx="17817">7.7999999999999998</cx:pt>
          <cx:pt idx="17818">6.5</cx:pt>
          <cx:pt idx="17819">7.4000000000000004</cx:pt>
          <cx:pt idx="17820">6.5999999999999996</cx:pt>
          <cx:pt idx="17821">5.7000000000000002</cx:pt>
          <cx:pt idx="17822">8.0999999999999996</cx:pt>
          <cx:pt idx="17823">7.2999999999999998</cx:pt>
          <cx:pt idx="17824">8.3000000000000007</cx:pt>
          <cx:pt idx="17825">4.5</cx:pt>
          <cx:pt idx="17826">7.5</cx:pt>
          <cx:pt idx="17827">8.5</cx:pt>
          <cx:pt idx="17828">7.2999999999999998</cx:pt>
          <cx:pt idx="17829">6.4000000000000004</cx:pt>
          <cx:pt idx="17830">7.2000000000000002</cx:pt>
          <cx:pt idx="17831">7.4000000000000004</cx:pt>
          <cx:pt idx="17832">6.7999999999999998</cx:pt>
          <cx:pt idx="17833">5.9000000000000004</cx:pt>
          <cx:pt idx="17834">5.0999999999999996</cx:pt>
          <cx:pt idx="17835">6</cx:pt>
          <cx:pt idx="17836">4.5999999999999996</cx:pt>
          <cx:pt idx="17837">7.5999999999999996</cx:pt>
          <cx:pt idx="17838">7.5</cx:pt>
          <cx:pt idx="17839">7.2999999999999998</cx:pt>
          <cx:pt idx="17840">7.0999999999999996</cx:pt>
          <cx:pt idx="17841">8.3000000000000007</cx:pt>
          <cx:pt idx="17842">7.5999999999999996</cx:pt>
          <cx:pt idx="17843">7.2999999999999998</cx:pt>
          <cx:pt idx="17844">7.7999999999999998</cx:pt>
          <cx:pt idx="17845">8.0999999999999996</cx:pt>
          <cx:pt idx="17846">8.5999999999999996</cx:pt>
          <cx:pt idx="17847">8.4000000000000004</cx:pt>
          <cx:pt idx="17848">6.7999999999999998</cx:pt>
          <cx:pt idx="17849">8.5</cx:pt>
          <cx:pt idx="17850">6.2999999999999998</cx:pt>
          <cx:pt idx="17851">8.1999999999999993</cx:pt>
          <cx:pt idx="17852">5.4000000000000004</cx:pt>
          <cx:pt idx="17853">8.1999999999999993</cx:pt>
          <cx:pt idx="17854">7.5999999999999996</cx:pt>
          <cx:pt idx="17855">6.9000000000000004</cx:pt>
          <cx:pt idx="17856">8</cx:pt>
          <cx:pt idx="17857">8.1999999999999993</cx:pt>
          <cx:pt idx="17858">5</cx:pt>
          <cx:pt idx="17859">6.7999999999999998</cx:pt>
          <cx:pt idx="17860">5.7999999999999998</cx:pt>
          <cx:pt idx="17861">6.5999999999999996</cx:pt>
          <cx:pt idx="17862">9.1999999999999993</cx:pt>
          <cx:pt idx="17863">6.5</cx:pt>
          <cx:pt idx="17864">6.7000000000000002</cx:pt>
          <cx:pt idx="17865">5.5999999999999996</cx:pt>
          <cx:pt idx="17866">8.3000000000000007</cx:pt>
          <cx:pt idx="17867">7.5999999999999996</cx:pt>
          <cx:pt idx="17868">8.6999999999999993</cx:pt>
          <cx:pt idx="17869">8.3000000000000007</cx:pt>
          <cx:pt idx="17870">6.5</cx:pt>
          <cx:pt idx="17871">6.5</cx:pt>
          <cx:pt idx="17872">7.5</cx:pt>
          <cx:pt idx="17873">6.5</cx:pt>
          <cx:pt idx="17874">4.7999999999999998</cx:pt>
          <cx:pt idx="17875">6.7000000000000002</cx:pt>
          <cx:pt idx="17876">6.9000000000000004</cx:pt>
          <cx:pt idx="17877">7.5999999999999996</cx:pt>
          <cx:pt idx="17878">6.7999999999999998</cx:pt>
          <cx:pt idx="17879">6.9000000000000004</cx:pt>
          <cx:pt idx="17880">7.7999999999999998</cx:pt>
          <cx:pt idx="17881">8</cx:pt>
          <cx:pt idx="17882">5.7999999999999998</cx:pt>
          <cx:pt idx="17883">8.4000000000000004</cx:pt>
          <cx:pt idx="17884">6.5</cx:pt>
          <cx:pt idx="17885">6.2000000000000002</cx:pt>
          <cx:pt idx="17886">7.7999999999999998</cx:pt>
          <cx:pt idx="17887">7.2999999999999998</cx:pt>
          <cx:pt idx="17888">5.0999999999999996</cx:pt>
          <cx:pt idx="17889">7.5</cx:pt>
          <cx:pt idx="17890">6.2000000000000002</cx:pt>
          <cx:pt idx="17891">7</cx:pt>
          <cx:pt idx="17892">7.7000000000000002</cx:pt>
          <cx:pt idx="17893">5.9000000000000004</cx:pt>
          <cx:pt idx="17894">5.9000000000000004</cx:pt>
          <cx:pt idx="17895">4</cx:pt>
          <cx:pt idx="17896">8.0999999999999996</cx:pt>
          <cx:pt idx="17897">8</cx:pt>
          <cx:pt idx="17898">7.7000000000000002</cx:pt>
          <cx:pt idx="17899">4.2000000000000002</cx:pt>
          <cx:pt idx="17900">8.9000000000000004</cx:pt>
          <cx:pt idx="17901">8.8000000000000007</cx:pt>
          <cx:pt idx="17902">8.9000000000000004</cx:pt>
          <cx:pt idx="17903">6.2999999999999998</cx:pt>
          <cx:pt idx="17904">6.2000000000000002</cx:pt>
          <cx:pt idx="17905">7.0999999999999996</cx:pt>
          <cx:pt idx="17906">6.2999999999999998</cx:pt>
          <cx:pt idx="17907">7.7000000000000002</cx:pt>
          <cx:pt idx="17908">6.4000000000000004</cx:pt>
          <cx:pt idx="17909">6.5</cx:pt>
          <cx:pt idx="17910">6.4000000000000004</cx:pt>
          <cx:pt idx="17911">6.4000000000000004</cx:pt>
          <cx:pt idx="17912">7</cx:pt>
          <cx:pt idx="17913">6.2000000000000002</cx:pt>
          <cx:pt idx="17914">7.0999999999999996</cx:pt>
          <cx:pt idx="17915">6.5</cx:pt>
          <cx:pt idx="17916">8.1999999999999993</cx:pt>
          <cx:pt idx="17917">6.5999999999999996</cx:pt>
          <cx:pt idx="17918">6.9000000000000004</cx:pt>
          <cx:pt idx="17919">6.0999999999999996</cx:pt>
          <cx:pt idx="17920">6.4000000000000004</cx:pt>
          <cx:pt idx="17921">6.0999999999999996</cx:pt>
          <cx:pt idx="17922">7.2999999999999998</cx:pt>
          <cx:pt idx="17923">6.5</cx:pt>
          <cx:pt idx="17924">6.2999999999999998</cx:pt>
          <cx:pt idx="17925">7.4000000000000004</cx:pt>
          <cx:pt idx="17926">6.7000000000000002</cx:pt>
          <cx:pt idx="17927">8.6999999999999993</cx:pt>
          <cx:pt idx="17928">6.0999999999999996</cx:pt>
          <cx:pt idx="17929">8</cx:pt>
          <cx:pt idx="17930">5.5</cx:pt>
          <cx:pt idx="17931">7.7000000000000002</cx:pt>
          <cx:pt idx="17932">7.7999999999999998</cx:pt>
          <cx:pt idx="17933">5.7000000000000002</cx:pt>
          <cx:pt idx="17934">7.7000000000000002</cx:pt>
          <cx:pt idx="17935">7.7999999999999998</cx:pt>
          <cx:pt idx="17936">5.7999999999999998</cx:pt>
          <cx:pt idx="17937">6.0999999999999996</cx:pt>
          <cx:pt idx="17938">5.5</cx:pt>
          <cx:pt idx="17939">6</cx:pt>
          <cx:pt idx="17940">5.5</cx:pt>
          <cx:pt idx="17941">7.5</cx:pt>
          <cx:pt idx="17942">5.5999999999999996</cx:pt>
          <cx:pt idx="17943">6.2999999999999998</cx:pt>
          <cx:pt idx="17944">7.0999999999999996</cx:pt>
          <cx:pt idx="17945">7.2999999999999998</cx:pt>
          <cx:pt idx="17946">7.2999999999999998</cx:pt>
          <cx:pt idx="17947">8</cx:pt>
          <cx:pt idx="17948">5.7000000000000002</cx:pt>
          <cx:pt idx="17949">8.5999999999999996</cx:pt>
          <cx:pt idx="17950">6.7999999999999998</cx:pt>
          <cx:pt idx="17951">6</cx:pt>
          <cx:pt idx="17952">8.1999999999999993</cx:pt>
          <cx:pt idx="17953">4.5999999999999996</cx:pt>
          <cx:pt idx="17954">6.5</cx:pt>
          <cx:pt idx="17955">5.4000000000000004</cx:pt>
          <cx:pt idx="17956">7.0999999999999996</cx:pt>
          <cx:pt idx="17957">4.7000000000000002</cx:pt>
          <cx:pt idx="17958">4.5999999999999996</cx:pt>
          <cx:pt idx="17959">7.0999999999999996</cx:pt>
          <cx:pt idx="17960">5.7999999999999998</cx:pt>
          <cx:pt idx="17961">5.5</cx:pt>
          <cx:pt idx="17962">6.5</cx:pt>
          <cx:pt idx="17963">6.7000000000000002</cx:pt>
          <cx:pt idx="17964">7.0999999999999996</cx:pt>
          <cx:pt idx="17965">7.2000000000000002</cx:pt>
          <cx:pt idx="17966">6.7000000000000002</cx:pt>
          <cx:pt idx="17967">6.2999999999999998</cx:pt>
          <cx:pt idx="17968">6.9000000000000004</cx:pt>
          <cx:pt idx="17969">5.7999999999999998</cx:pt>
          <cx:pt idx="17970">6.2999999999999998</cx:pt>
          <cx:pt idx="17971">7.7000000000000002</cx:pt>
          <cx:pt idx="17972">7.5999999999999996</cx:pt>
          <cx:pt idx="17973">5.9000000000000004</cx:pt>
          <cx:pt idx="17974">8.5</cx:pt>
          <cx:pt idx="17975">7.7000000000000002</cx:pt>
          <cx:pt idx="17976">7.4000000000000004</cx:pt>
          <cx:pt idx="17977">6.2999999999999998</cx:pt>
          <cx:pt idx="17978">4.7000000000000002</cx:pt>
          <cx:pt idx="17979">6.7999999999999998</cx:pt>
          <cx:pt idx="17980">6.2999999999999998</cx:pt>
          <cx:pt idx="17981">5</cx:pt>
          <cx:pt idx="17982">7.2999999999999998</cx:pt>
          <cx:pt idx="17983">6.0999999999999996</cx:pt>
          <cx:pt idx="17984">6.5</cx:pt>
          <cx:pt idx="17985">6.4000000000000004</cx:pt>
          <cx:pt idx="17986">7.5</cx:pt>
          <cx:pt idx="17987">6.5999999999999996</cx:pt>
          <cx:pt idx="17988">9.1999999999999993</cx:pt>
          <cx:pt idx="17989">6.5999999999999996</cx:pt>
          <cx:pt idx="17990">5.7000000000000002</cx:pt>
          <cx:pt idx="17991">7.2000000000000002</cx:pt>
          <cx:pt idx="17992">5.9000000000000004</cx:pt>
          <cx:pt idx="17993">3.7999999999999998</cx:pt>
          <cx:pt idx="17994">5.5</cx:pt>
          <cx:pt idx="17995">8.3000000000000007</cx:pt>
          <cx:pt idx="17996">3.7999999999999998</cx:pt>
          <cx:pt idx="17997">5.2999999999999998</cx:pt>
          <cx:pt idx="17998">7.7999999999999998</cx:pt>
          <cx:pt idx="17999">6.9000000000000004</cx:pt>
          <cx:pt idx="18000">7.5</cx:pt>
          <cx:pt idx="18001">7.0999999999999996</cx:pt>
          <cx:pt idx="18002">7</cx:pt>
          <cx:pt idx="18003">8.4000000000000004</cx:pt>
          <cx:pt idx="18004">6</cx:pt>
          <cx:pt idx="18005">5.9000000000000004</cx:pt>
          <cx:pt idx="18006">7.0999999999999996</cx:pt>
          <cx:pt idx="18007">7.4000000000000004</cx:pt>
          <cx:pt idx="18008">6.4000000000000004</cx:pt>
          <cx:pt idx="18009">8.0999999999999996</cx:pt>
          <cx:pt idx="18010">3.8999999999999999</cx:pt>
          <cx:pt idx="18011">7.5</cx:pt>
          <cx:pt idx="18012">6</cx:pt>
          <cx:pt idx="18013">6.0999999999999996</cx:pt>
          <cx:pt idx="18014">7.5</cx:pt>
          <cx:pt idx="18015">6.2999999999999998</cx:pt>
          <cx:pt idx="18016">9.1999999999999993</cx:pt>
          <cx:pt idx="18017">7.7999999999999998</cx:pt>
          <cx:pt idx="18018">9</cx:pt>
          <cx:pt idx="18019">6.5999999999999996</cx:pt>
          <cx:pt idx="18020">6.5</cx:pt>
          <cx:pt idx="18021">7.4000000000000004</cx:pt>
          <cx:pt idx="18022">7.2999999999999998</cx:pt>
          <cx:pt idx="18023">6.2999999999999998</cx:pt>
          <cx:pt idx="18024">6.5</cx:pt>
          <cx:pt idx="18025">7.2999999999999998</cx:pt>
          <cx:pt idx="18026">7.7999999999999998</cx:pt>
          <cx:pt idx="18027">7.2999999999999998</cx:pt>
          <cx:pt idx="18028">6.7999999999999998</cx:pt>
          <cx:pt idx="18029">7.7000000000000002</cx:pt>
          <cx:pt idx="18030">5.7000000000000002</cx:pt>
          <cx:pt idx="18031">8.3000000000000007</cx:pt>
          <cx:pt idx="18032">6.9000000000000004</cx:pt>
          <cx:pt idx="18033">6.5999999999999996</cx:pt>
          <cx:pt idx="18034">7.5999999999999996</cx:pt>
          <cx:pt idx="18035">6.2000000000000002</cx:pt>
          <cx:pt idx="18036">7.0999999999999996</cx:pt>
          <cx:pt idx="18037">4.5</cx:pt>
          <cx:pt idx="18038">5</cx:pt>
          <cx:pt idx="18039">4.7999999999999998</cx:pt>
          <cx:pt idx="18040">7.5</cx:pt>
          <cx:pt idx="18041">6.7000000000000002</cx:pt>
          <cx:pt idx="18042">7</cx:pt>
          <cx:pt idx="18043">6.7999999999999998</cx:pt>
          <cx:pt idx="18044">5.5</cx:pt>
          <cx:pt idx="18045">7.0999999999999996</cx:pt>
          <cx:pt idx="18046">6.9000000000000004</cx:pt>
          <cx:pt idx="18047">4.2999999999999998</cx:pt>
          <cx:pt idx="18048">7.7000000000000002</cx:pt>
          <cx:pt idx="18049">6.5</cx:pt>
          <cx:pt idx="18050">5.9000000000000004</cx:pt>
          <cx:pt idx="18051">5.2999999999999998</cx:pt>
          <cx:pt idx="18052">5.7999999999999998</cx:pt>
          <cx:pt idx="18053">5.9000000000000004</cx:pt>
          <cx:pt idx="18054">7.4000000000000004</cx:pt>
          <cx:pt idx="18055">4.9000000000000004</cx:pt>
          <cx:pt idx="18056">7.0999999999999996</cx:pt>
          <cx:pt idx="18057">8.3000000000000007</cx:pt>
          <cx:pt idx="18058">8.9000000000000004</cx:pt>
          <cx:pt idx="18059">7.5999999999999996</cx:pt>
          <cx:pt idx="18060">6.2999999999999998</cx:pt>
          <cx:pt idx="18061">5.4000000000000004</cx:pt>
          <cx:pt idx="18062">8.1999999999999993</cx:pt>
          <cx:pt idx="18063">8.0999999999999996</cx:pt>
          <cx:pt idx="18064">7.7000000000000002</cx:pt>
          <cx:pt idx="18065">6.5999999999999996</cx:pt>
          <cx:pt idx="18066">5.5</cx:pt>
          <cx:pt idx="18067">7.0999999999999996</cx:pt>
          <cx:pt idx="18068">6.2000000000000002</cx:pt>
          <cx:pt idx="18069">3.1000000000000001</cx:pt>
          <cx:pt idx="18070">4.9000000000000004</cx:pt>
          <cx:pt idx="18071">5.9000000000000004</cx:pt>
          <cx:pt idx="18072">8.5999999999999996</cx:pt>
          <cx:pt idx="18073">8.5999999999999996</cx:pt>
          <cx:pt idx="18074">7.9000000000000004</cx:pt>
          <cx:pt idx="18075">8.4000000000000004</cx:pt>
          <cx:pt idx="18076">7.5</cx:pt>
          <cx:pt idx="18077">5.2000000000000002</cx:pt>
          <cx:pt idx="18078">7</cx:pt>
          <cx:pt idx="18079">6.2999999999999998</cx:pt>
          <cx:pt idx="18080">7.0999999999999996</cx:pt>
          <cx:pt idx="18081">5.5999999999999996</cx:pt>
          <cx:pt idx="18082">6.2999999999999998</cx:pt>
          <cx:pt idx="18083">7.9000000000000004</cx:pt>
          <cx:pt idx="18084">6.9000000000000004</cx:pt>
          <cx:pt idx="18085">6.5</cx:pt>
          <cx:pt idx="18086">7.7999999999999998</cx:pt>
          <cx:pt idx="18087">6.2999999999999998</cx:pt>
          <cx:pt idx="18088">5.7000000000000002</cx:pt>
          <cx:pt idx="18089">8.8000000000000007</cx:pt>
          <cx:pt idx="18090">5.7000000000000002</cx:pt>
          <cx:pt idx="18091">8.4000000000000004</cx:pt>
          <cx:pt idx="18092">8.4000000000000004</cx:pt>
          <cx:pt idx="18093">7.5</cx:pt>
          <cx:pt idx="18094">6.7000000000000002</cx:pt>
          <cx:pt idx="18095">7.5</cx:pt>
          <cx:pt idx="18096">4.0999999999999996</cx:pt>
          <cx:pt idx="18097">7.4000000000000004</cx:pt>
          <cx:pt idx="18098">7.5</cx:pt>
          <cx:pt idx="18099">7.2999999999999998</cx:pt>
          <cx:pt idx="18100">8.3000000000000007</cx:pt>
          <cx:pt idx="18101">6.7999999999999998</cx:pt>
          <cx:pt idx="18102">7.2000000000000002</cx:pt>
          <cx:pt idx="18103">7.7000000000000002</cx:pt>
          <cx:pt idx="18104">4.9000000000000004</cx:pt>
          <cx:pt idx="18105">6.0999999999999996</cx:pt>
          <cx:pt idx="18106">6.7999999999999998</cx:pt>
          <cx:pt idx="18107">5</cx:pt>
          <cx:pt idx="18108">6.0999999999999996</cx:pt>
          <cx:pt idx="18109">6.4000000000000004</cx:pt>
          <cx:pt idx="18110">8.4000000000000004</cx:pt>
          <cx:pt idx="18111">6.9000000000000004</cx:pt>
          <cx:pt idx="18112">6.4000000000000004</cx:pt>
          <cx:pt idx="18113">4.2000000000000002</cx:pt>
          <cx:pt idx="18114">7.9000000000000004</cx:pt>
          <cx:pt idx="18115">5.9000000000000004</cx:pt>
          <cx:pt idx="18116">5.7000000000000002</cx:pt>
          <cx:pt idx="18117">7.0999999999999996</cx:pt>
          <cx:pt idx="18118">3.5</cx:pt>
          <cx:pt idx="18119">9</cx:pt>
          <cx:pt idx="18120">7.2999999999999998</cx:pt>
          <cx:pt idx="18121">7.2000000000000002</cx:pt>
          <cx:pt idx="18122">6.5999999999999996</cx:pt>
          <cx:pt idx="18123">8.0999999999999996</cx:pt>
          <cx:pt idx="18124">8.5</cx:pt>
          <cx:pt idx="18125">7.7000000000000002</cx:pt>
          <cx:pt idx="18126">5</cx:pt>
          <cx:pt idx="18127">7.2999999999999998</cx:pt>
          <cx:pt idx="18128">5</cx:pt>
          <cx:pt idx="18129">2.7000000000000002</cx:pt>
          <cx:pt idx="18130">6.5</cx:pt>
          <cx:pt idx="18131">7.5999999999999996</cx:pt>
          <cx:pt idx="18132">6.2999999999999998</cx:pt>
          <cx:pt idx="18133">6.9000000000000004</cx:pt>
          <cx:pt idx="18134">7.0999999999999996</cx:pt>
          <cx:pt idx="18135">6.9000000000000004</cx:pt>
          <cx:pt idx="18136">8.5999999999999996</cx:pt>
          <cx:pt idx="18137">8.5999999999999996</cx:pt>
          <cx:pt idx="18138">4.2999999999999998</cx:pt>
          <cx:pt idx="18139">8.8000000000000007</cx:pt>
          <cx:pt idx="18140">7.4000000000000004</cx:pt>
          <cx:pt idx="18141">8.3000000000000007</cx:pt>
          <cx:pt idx="18142">7.5999999999999996</cx:pt>
          <cx:pt idx="18143">8</cx:pt>
          <cx:pt idx="18144">7.2999999999999998</cx:pt>
          <cx:pt idx="18145">7</cx:pt>
          <cx:pt idx="18146">7.2999999999999998</cx:pt>
          <cx:pt idx="18147">8.6999999999999993</cx:pt>
          <cx:pt idx="18148">6.7000000000000002</cx:pt>
          <cx:pt idx="18149">7.9000000000000004</cx:pt>
          <cx:pt idx="18150">7</cx:pt>
          <cx:pt idx="18151">6.5999999999999996</cx:pt>
          <cx:pt idx="18152">5.7999999999999998</cx:pt>
          <cx:pt idx="18153">7.2999999999999998</cx:pt>
          <cx:pt idx="18154">6.5999999999999996</cx:pt>
          <cx:pt idx="18155">6.7999999999999998</cx:pt>
          <cx:pt idx="18156">7.2999999999999998</cx:pt>
          <cx:pt idx="18157">3.2999999999999998</cx:pt>
          <cx:pt idx="18158">7.4000000000000004</cx:pt>
          <cx:pt idx="18159">5.0999999999999996</cx:pt>
          <cx:pt idx="18160">6.5</cx:pt>
          <cx:pt idx="18161">6.9000000000000004</cx:pt>
          <cx:pt idx="18162">7.2000000000000002</cx:pt>
          <cx:pt idx="18163">5.5999999999999996</cx:pt>
          <cx:pt idx="18164">8.1999999999999993</cx:pt>
          <cx:pt idx="18165">5.5</cx:pt>
          <cx:pt idx="18166">8.4000000000000004</cx:pt>
          <cx:pt idx="18167">6.4000000000000004</cx:pt>
          <cx:pt idx="18168">6.5999999999999996</cx:pt>
          <cx:pt idx="18169">7.9000000000000004</cx:pt>
          <cx:pt idx="18170">8.8000000000000007</cx:pt>
          <cx:pt idx="18171">8.3000000000000007</cx:pt>
          <cx:pt idx="18172">7.7999999999999998</cx:pt>
          <cx:pt idx="18173">7.9000000000000004</cx:pt>
          <cx:pt idx="18174">6.5999999999999996</cx:pt>
          <cx:pt idx="18175">5.9000000000000004</cx:pt>
          <cx:pt idx="18176">6.9000000000000004</cx:pt>
          <cx:pt idx="18177">6.5999999999999996</cx:pt>
          <cx:pt idx="18178">9.1999999999999993</cx:pt>
          <cx:pt idx="18179">5.5999999999999996</cx:pt>
          <cx:pt idx="18180">7.2999999999999998</cx:pt>
          <cx:pt idx="18181">5.0999999999999996</cx:pt>
          <cx:pt idx="18182">4.9000000000000004</cx:pt>
          <cx:pt idx="18183">6.2000000000000002</cx:pt>
          <cx:pt idx="18184">5.7999999999999998</cx:pt>
          <cx:pt idx="18185">6.0999999999999996</cx:pt>
          <cx:pt idx="18186">7.5999999999999996</cx:pt>
          <cx:pt idx="18187">5.2000000000000002</cx:pt>
          <cx:pt idx="18188">5.7000000000000002</cx:pt>
          <cx:pt idx="18189">6.5</cx:pt>
          <cx:pt idx="18190">6.4000000000000004</cx:pt>
          <cx:pt idx="18191">6.7000000000000002</cx:pt>
          <cx:pt idx="18192">5.0999999999999996</cx:pt>
          <cx:pt idx="18193">8.5</cx:pt>
          <cx:pt idx="18194">5.9000000000000004</cx:pt>
          <cx:pt idx="18195">5.7999999999999998</cx:pt>
          <cx:pt idx="18196">7.0999999999999996</cx:pt>
          <cx:pt idx="18197">7.2000000000000002</cx:pt>
          <cx:pt idx="18198">8.0999999999999996</cx:pt>
          <cx:pt idx="18199">7.2000000000000002</cx:pt>
          <cx:pt idx="18200">8.4000000000000004</cx:pt>
          <cx:pt idx="18201">4.9000000000000004</cx:pt>
          <cx:pt idx="18202">7.9000000000000004</cx:pt>
          <cx:pt idx="18203">7.5</cx:pt>
          <cx:pt idx="18204">3.8999999999999999</cx:pt>
          <cx:pt idx="18205">5.7000000000000002</cx:pt>
          <cx:pt idx="18206">7.0999999999999996</cx:pt>
          <cx:pt idx="18207">5.2000000000000002</cx:pt>
          <cx:pt idx="18208">5.9000000000000004</cx:pt>
          <cx:pt idx="18209">6.5999999999999996</cx:pt>
          <cx:pt idx="18210">8.0999999999999996</cx:pt>
          <cx:pt idx="18211">6.7999999999999998</cx:pt>
          <cx:pt idx="18212">6.5</cx:pt>
          <cx:pt idx="18213">7.5999999999999996</cx:pt>
          <cx:pt idx="18214">7.7000000000000002</cx:pt>
          <cx:pt idx="18215">7.7000000000000002</cx:pt>
          <cx:pt idx="18216">7.7999999999999998</cx:pt>
          <cx:pt idx="18217">7.7999999999999998</cx:pt>
          <cx:pt idx="18218">8.0999999999999996</cx:pt>
          <cx:pt idx="18219">7.0999999999999996</cx:pt>
          <cx:pt idx="18220">7.7999999999999998</cx:pt>
          <cx:pt idx="18221">6.7999999999999998</cx:pt>
          <cx:pt idx="18222">6.7000000000000002</cx:pt>
          <cx:pt idx="18223">6.2999999999999998</cx:pt>
          <cx:pt idx="18224">4.2999999999999998</cx:pt>
          <cx:pt idx="18225">5.2000000000000002</cx:pt>
          <cx:pt idx="18226">8.8000000000000007</cx:pt>
          <cx:pt idx="18227">3.3999999999999999</cx:pt>
          <cx:pt idx="18228">6.2000000000000002</cx:pt>
          <cx:pt idx="18229">7.7999999999999998</cx:pt>
          <cx:pt idx="18230">5.0999999999999996</cx:pt>
          <cx:pt idx="18231">8.5999999999999996</cx:pt>
          <cx:pt idx="18232">7.7000000000000002</cx:pt>
          <cx:pt idx="18233">3.2999999999999998</cx:pt>
          <cx:pt idx="18234">5.7000000000000002</cx:pt>
          <cx:pt idx="18235">6.5999999999999996</cx:pt>
          <cx:pt idx="18236">6.7999999999999998</cx:pt>
          <cx:pt idx="18237">8.0999999999999996</cx:pt>
          <cx:pt idx="18238">6.7000000000000002</cx:pt>
          <cx:pt idx="18239">6.2999999999999998</cx:pt>
          <cx:pt idx="18240">7.5</cx:pt>
          <cx:pt idx="18241">5.5999999999999996</cx:pt>
          <cx:pt idx="18242">7.5</cx:pt>
          <cx:pt idx="18243">6.7999999999999998</cx:pt>
          <cx:pt idx="18244">6.9000000000000004</cx:pt>
          <cx:pt idx="18245">6.0999999999999996</cx:pt>
          <cx:pt idx="18246">6.7000000000000002</cx:pt>
          <cx:pt idx="18247">7.4000000000000004</cx:pt>
          <cx:pt idx="18248">8.0999999999999996</cx:pt>
          <cx:pt idx="18249">6.0999999999999996</cx:pt>
          <cx:pt idx="18250">6.5</cx:pt>
          <cx:pt idx="18251">7.9000000000000004</cx:pt>
          <cx:pt idx="18252">6.7000000000000002</cx:pt>
          <cx:pt idx="18253">5.7999999999999998</cx:pt>
          <cx:pt idx="18254">5.5</cx:pt>
          <cx:pt idx="18255">7.9000000000000004</cx:pt>
          <cx:pt idx="18256">4.2999999999999998</cx:pt>
          <cx:pt idx="18257">7.7000000000000002</cx:pt>
          <cx:pt idx="18258">8.0999999999999996</cx:pt>
          <cx:pt idx="18259">7.2000000000000002</cx:pt>
          <cx:pt idx="18260">7.5</cx:pt>
          <cx:pt idx="18261">6.7000000000000002</cx:pt>
          <cx:pt idx="18262">6.2999999999999998</cx:pt>
          <cx:pt idx="18263">5.9000000000000004</cx:pt>
          <cx:pt idx="18264">6.4000000000000004</cx:pt>
          <cx:pt idx="18265">7.7999999999999998</cx:pt>
          <cx:pt idx="18266">5.5999999999999996</cx:pt>
          <cx:pt idx="18267">6.5999999999999996</cx:pt>
          <cx:pt idx="18268">7.2999999999999998</cx:pt>
          <cx:pt idx="18269">6.2999999999999998</cx:pt>
          <cx:pt idx="18270">7.5999999999999996</cx:pt>
          <cx:pt idx="18271">5.7999999999999998</cx:pt>
          <cx:pt idx="18272">3.5</cx:pt>
          <cx:pt idx="18273">8.1999999999999993</cx:pt>
          <cx:pt idx="18274">6.7999999999999998</cx:pt>
          <cx:pt idx="18275">6.5</cx:pt>
          <cx:pt idx="18276">3.1000000000000001</cx:pt>
          <cx:pt idx="18277">8</cx:pt>
          <cx:pt idx="18278">5.0999999999999996</cx:pt>
          <cx:pt idx="18279">7.2999999999999998</cx:pt>
          <cx:pt idx="18280">7.7999999999999998</cx:pt>
          <cx:pt idx="18281">5.5</cx:pt>
          <cx:pt idx="18282">6.2999999999999998</cx:pt>
          <cx:pt idx="18283">6.4000000000000004</cx:pt>
          <cx:pt idx="18284">8</cx:pt>
          <cx:pt idx="18285">6.4000000000000004</cx:pt>
          <cx:pt idx="18286">8.8000000000000007</cx:pt>
          <cx:pt idx="18287">8.8000000000000007</cx:pt>
          <cx:pt idx="18288">6.7999999999999998</cx:pt>
          <cx:pt idx="18289">4.5</cx:pt>
          <cx:pt idx="18290">5.7000000000000002</cx:pt>
          <cx:pt idx="18291">6.4000000000000004</cx:pt>
          <cx:pt idx="18292">8.6999999999999993</cx:pt>
          <cx:pt idx="18293">8.0999999999999996</cx:pt>
          <cx:pt idx="18294">8.5</cx:pt>
          <cx:pt idx="18295">6.7000000000000002</cx:pt>
          <cx:pt idx="18296">7.2999999999999998</cx:pt>
          <cx:pt idx="18297">7.7000000000000002</cx:pt>
          <cx:pt idx="18298">4.2000000000000002</cx:pt>
          <cx:pt idx="18299">5.0999999999999996</cx:pt>
          <cx:pt idx="18300">6.5</cx:pt>
          <cx:pt idx="18301">3.1000000000000001</cx:pt>
          <cx:pt idx="18302">6.9000000000000004</cx:pt>
          <cx:pt idx="18303">7.0999999999999996</cx:pt>
          <cx:pt idx="18304">7.9000000000000004</cx:pt>
          <cx:pt idx="18305">6.9000000000000004</cx:pt>
          <cx:pt idx="18306">7.7000000000000002</cx:pt>
          <cx:pt idx="18307">8.1999999999999993</cx:pt>
          <cx:pt idx="18308">8</cx:pt>
          <cx:pt idx="18309">6</cx:pt>
          <cx:pt idx="18310">4.5</cx:pt>
          <cx:pt idx="18311">7.4000000000000004</cx:pt>
          <cx:pt idx="18312">7.7999999999999998</cx:pt>
          <cx:pt idx="18313">7.5999999999999996</cx:pt>
          <cx:pt idx="18314">6.7000000000000002</cx:pt>
          <cx:pt idx="18315">6.5999999999999996</cx:pt>
          <cx:pt idx="18316">7.9000000000000004</cx:pt>
          <cx:pt idx="18317">6.4000000000000004</cx:pt>
          <cx:pt idx="18318">8.0999999999999996</cx:pt>
          <cx:pt idx="18319">8.5</cx:pt>
          <cx:pt idx="18320">8.5</cx:pt>
          <cx:pt idx="18321">8.8000000000000007</cx:pt>
          <cx:pt idx="18322">6.5999999999999996</cx:pt>
          <cx:pt idx="18323">7.2999999999999998</cx:pt>
          <cx:pt idx="18324">4.5999999999999996</cx:pt>
          <cx:pt idx="18325">7.0999999999999996</cx:pt>
          <cx:pt idx="18326">5.0999999999999996</cx:pt>
          <cx:pt idx="18327">3.6000000000000001</cx:pt>
          <cx:pt idx="18328">8.1999999999999993</cx:pt>
          <cx:pt idx="18329">7.7999999999999998</cx:pt>
          <cx:pt idx="18330">7.2999999999999998</cx:pt>
          <cx:pt idx="18331">5.9000000000000004</cx:pt>
          <cx:pt idx="18332">7.9000000000000004</cx:pt>
          <cx:pt idx="18333">6.7999999999999998</cx:pt>
          <cx:pt idx="18334">5.7000000000000002</cx:pt>
          <cx:pt idx="18335">8.5999999999999996</cx:pt>
          <cx:pt idx="18336">5.7999999999999998</cx:pt>
          <cx:pt idx="18337">8.5</cx:pt>
          <cx:pt idx="18338">3.6000000000000001</cx:pt>
          <cx:pt idx="18339">6.5999999999999996</cx:pt>
          <cx:pt idx="18340">6.5999999999999996</cx:pt>
          <cx:pt idx="18341">6.9000000000000004</cx:pt>
          <cx:pt idx="18342">4.7000000000000002</cx:pt>
          <cx:pt idx="18343">5</cx:pt>
          <cx:pt idx="18344">5.0999999999999996</cx:pt>
          <cx:pt idx="18345">6.9000000000000004</cx:pt>
          <cx:pt idx="18346">7.0999999999999996</cx:pt>
          <cx:pt idx="18347">8.0999999999999996</cx:pt>
          <cx:pt idx="18348">5.2000000000000002</cx:pt>
          <cx:pt idx="18349">8.0999999999999996</cx:pt>
          <cx:pt idx="18350">4.5999999999999996</cx:pt>
          <cx:pt idx="18351">5.7999999999999998</cx:pt>
          <cx:pt idx="18352">7.5999999999999996</cx:pt>
          <cx:pt idx="18353">8.4000000000000004</cx:pt>
          <cx:pt idx="18354">8.5999999999999996</cx:pt>
          <cx:pt idx="18355">6.9000000000000004</cx:pt>
          <cx:pt idx="18356">7.2999999999999998</cx:pt>
          <cx:pt idx="18357">7</cx:pt>
          <cx:pt idx="18358">7.2000000000000002</cx:pt>
          <cx:pt idx="18359">7.5999999999999996</cx:pt>
          <cx:pt idx="18360">7.9000000000000004</cx:pt>
          <cx:pt idx="18361">8.5</cx:pt>
          <cx:pt idx="18362">8.8000000000000007</cx:pt>
          <cx:pt idx="18363">9</cx:pt>
          <cx:pt idx="18364">3.6000000000000001</cx:pt>
          <cx:pt idx="18365">7.7999999999999998</cx:pt>
          <cx:pt idx="18366">7.2000000000000002</cx:pt>
          <cx:pt idx="18367">8.4000000000000004</cx:pt>
          <cx:pt idx="18368">3.3999999999999999</cx:pt>
          <cx:pt idx="18369">7.2999999999999998</cx:pt>
          <cx:pt idx="18370">5</cx:pt>
          <cx:pt idx="18371">5.5999999999999996</cx:pt>
          <cx:pt idx="18372">5</cx:pt>
          <cx:pt idx="18373">3.2000000000000002</cx:pt>
          <cx:pt idx="18374">7.5</cx:pt>
          <cx:pt idx="18375">6.7000000000000002</cx:pt>
          <cx:pt idx="18376">6.7000000000000002</cx:pt>
          <cx:pt idx="18377">6.5</cx:pt>
          <cx:pt idx="18378">7.4000000000000004</cx:pt>
          <cx:pt idx="18379">7.4000000000000004</cx:pt>
          <cx:pt idx="18380">5.7999999999999998</cx:pt>
          <cx:pt idx="18381">9.3000000000000007</cx:pt>
          <cx:pt idx="18382">7.4000000000000004</cx:pt>
          <cx:pt idx="18383">7.2000000000000002</cx:pt>
          <cx:pt idx="18384">6.5</cx:pt>
          <cx:pt idx="18385">8.5</cx:pt>
          <cx:pt idx="18386">6.2999999999999998</cx:pt>
          <cx:pt idx="18387">5.2000000000000002</cx:pt>
          <cx:pt idx="18388">7.7999999999999998</cx:pt>
          <cx:pt idx="18389">6.9000000000000004</cx:pt>
          <cx:pt idx="18390">5.0999999999999996</cx:pt>
          <cx:pt idx="18391">8.3000000000000007</cx:pt>
          <cx:pt idx="18392">6.9000000000000004</cx:pt>
          <cx:pt idx="18393">6.7000000000000002</cx:pt>
          <cx:pt idx="18394">7</cx:pt>
          <cx:pt idx="18395">7.9000000000000004</cx:pt>
          <cx:pt idx="18396">7</cx:pt>
          <cx:pt idx="18397">6.5999999999999996</cx:pt>
          <cx:pt idx="18398">8.0999999999999996</cx:pt>
          <cx:pt idx="18399">6</cx:pt>
          <cx:pt idx="18400">6.2000000000000002</cx:pt>
          <cx:pt idx="18401">7.2000000000000002</cx:pt>
          <cx:pt idx="18402">8.0999999999999996</cx:pt>
          <cx:pt idx="18403">7.2999999999999998</cx:pt>
          <cx:pt idx="18404">7</cx:pt>
          <cx:pt idx="18405">7</cx:pt>
          <cx:pt idx="18406">6.4000000000000004</cx:pt>
          <cx:pt idx="18407">7.7000000000000002</cx:pt>
          <cx:pt idx="18408">6.5999999999999996</cx:pt>
          <cx:pt idx="18409">6.2000000000000002</cx:pt>
          <cx:pt idx="18410">8.5999999999999996</cx:pt>
          <cx:pt idx="18411">8.4000000000000004</cx:pt>
          <cx:pt idx="18412">7.0999999999999996</cx:pt>
          <cx:pt idx="18413">5.4000000000000004</cx:pt>
          <cx:pt idx="18414">5.5999999999999996</cx:pt>
          <cx:pt idx="18415">5.2000000000000002</cx:pt>
          <cx:pt idx="18416">6.2999999999999998</cx:pt>
          <cx:pt idx="18417">7</cx:pt>
          <cx:pt idx="18418">5.9000000000000004</cx:pt>
          <cx:pt idx="18419">6.2000000000000002</cx:pt>
          <cx:pt idx="18420">6.0999999999999996</cx:pt>
          <cx:pt idx="18421">6.0999999999999996</cx:pt>
          <cx:pt idx="18422">4.2999999999999998</cx:pt>
          <cx:pt idx="18423">5.5999999999999996</cx:pt>
          <cx:pt idx="18424">8.4000000000000004</cx:pt>
          <cx:pt idx="18425">3.7000000000000002</cx:pt>
          <cx:pt idx="18426">7.7000000000000002</cx:pt>
          <cx:pt idx="18427">8.4000000000000004</cx:pt>
          <cx:pt idx="18428">6.5999999999999996</cx:pt>
          <cx:pt idx="18429">4.5</cx:pt>
          <cx:pt idx="18430">6.7999999999999998</cx:pt>
          <cx:pt idx="18431">5.7999999999999998</cx:pt>
          <cx:pt idx="18432">5.2000000000000002</cx:pt>
          <cx:pt idx="18433">8.4000000000000004</cx:pt>
          <cx:pt idx="18434">5.7999999999999998</cx:pt>
          <cx:pt idx="18435">5.9000000000000004</cx:pt>
          <cx:pt idx="18436">6.9000000000000004</cx:pt>
          <cx:pt idx="18437">6.7999999999999998</cx:pt>
          <cx:pt idx="18438">5.4000000000000004</cx:pt>
          <cx:pt idx="18439">5.7000000000000002</cx:pt>
          <cx:pt idx="18440">5.2999999999999998</cx:pt>
          <cx:pt idx="18441">6.2999999999999998</cx:pt>
          <cx:pt idx="18442">9.0999999999999996</cx:pt>
          <cx:pt idx="18443">6.5999999999999996</cx:pt>
          <cx:pt idx="18444">7.7000000000000002</cx:pt>
          <cx:pt idx="18445">5.5999999999999996</cx:pt>
          <cx:pt idx="18446">4.7000000000000002</cx:pt>
          <cx:pt idx="18447">8.4000000000000004</cx:pt>
          <cx:pt idx="18448">6</cx:pt>
          <cx:pt idx="18449">6.0999999999999996</cx:pt>
          <cx:pt idx="18450">5.2000000000000002</cx:pt>
          <cx:pt idx="18451">9.5999999999999996</cx:pt>
          <cx:pt idx="18452">8.5</cx:pt>
          <cx:pt idx="18453">7.2999999999999998</cx:pt>
          <cx:pt idx="18454">5.2999999999999998</cx:pt>
          <cx:pt idx="18455">4.7999999999999998</cx:pt>
          <cx:pt idx="18456">7.0999999999999996</cx:pt>
          <cx:pt idx="18457">6.2000000000000002</cx:pt>
          <cx:pt idx="18458">5.2999999999999998</cx:pt>
          <cx:pt idx="18459">6.9000000000000004</cx:pt>
          <cx:pt idx="18460">4.2000000000000002</cx:pt>
          <cx:pt idx="18461">9.0999999999999996</cx:pt>
          <cx:pt idx="18462">7</cx:pt>
          <cx:pt idx="18463">7.5999999999999996</cx:pt>
          <cx:pt idx="18464">7.4000000000000004</cx:pt>
          <cx:pt idx="18465">8.0999999999999996</cx:pt>
          <cx:pt idx="18466">7.2000000000000002</cx:pt>
          <cx:pt idx="18467">6.7000000000000002</cx:pt>
          <cx:pt idx="18468">6.9000000000000004</cx:pt>
          <cx:pt idx="18469">6.7000000000000002</cx:pt>
          <cx:pt idx="18470">8</cx:pt>
          <cx:pt idx="18471">8.5999999999999996</cx:pt>
          <cx:pt idx="18472">5.2000000000000002</cx:pt>
          <cx:pt idx="18473">6.5999999999999996</cx:pt>
          <cx:pt idx="18474">6.2000000000000002</cx:pt>
          <cx:pt idx="18475">6</cx:pt>
          <cx:pt idx="18476">7.2000000000000002</cx:pt>
          <cx:pt idx="18477">3.3999999999999999</cx:pt>
          <cx:pt idx="18478">6.5</cx:pt>
          <cx:pt idx="18479">6.4000000000000004</cx:pt>
          <cx:pt idx="18480">5.7000000000000002</cx:pt>
          <cx:pt idx="18481">6.9000000000000004</cx:pt>
          <cx:pt idx="18482">6.2999999999999998</cx:pt>
          <cx:pt idx="18483">6.9000000000000004</cx:pt>
          <cx:pt idx="18484">7</cx:pt>
          <cx:pt idx="18485">7.2000000000000002</cx:pt>
          <cx:pt idx="18486">6.5</cx:pt>
          <cx:pt idx="18487">3.8999999999999999</cx:pt>
          <cx:pt idx="18488">5.5</cx:pt>
          <cx:pt idx="18489">3</cx:pt>
          <cx:pt idx="18490">5.7999999999999998</cx:pt>
          <cx:pt idx="18491">7.4000000000000004</cx:pt>
          <cx:pt idx="18492">7.9000000000000004</cx:pt>
          <cx:pt idx="18493">7.2999999999999998</cx:pt>
          <cx:pt idx="18494">7</cx:pt>
          <cx:pt idx="18495">8.4000000000000004</cx:pt>
          <cx:pt idx="18496">8.1999999999999993</cx:pt>
          <cx:pt idx="18497">7.5</cx:pt>
          <cx:pt idx="18498">7.2999999999999998</cx:pt>
          <cx:pt idx="18499">7.2999999999999998</cx:pt>
          <cx:pt idx="18500">5.4000000000000004</cx:pt>
          <cx:pt idx="18501">6</cx:pt>
          <cx:pt idx="18502">6.0999999999999996</cx:pt>
          <cx:pt idx="18503">4.7999999999999998</cx:pt>
          <cx:pt idx="18504">5.4000000000000004</cx:pt>
          <cx:pt idx="18505">7.5</cx:pt>
          <cx:pt idx="18506">5.2000000000000002</cx:pt>
          <cx:pt idx="18507">7.5999999999999996</cx:pt>
          <cx:pt idx="18508">7.2000000000000002</cx:pt>
          <cx:pt idx="18509">8.5</cx:pt>
          <cx:pt idx="18510">5.0999999999999996</cx:pt>
          <cx:pt idx="18511">5.7999999999999998</cx:pt>
          <cx:pt idx="18512">7.7999999999999998</cx:pt>
          <cx:pt idx="18513">6.2999999999999998</cx:pt>
          <cx:pt idx="18514">5.7000000000000002</cx:pt>
          <cx:pt idx="18515">6.5</cx:pt>
          <cx:pt idx="18516">8.1999999999999993</cx:pt>
          <cx:pt idx="18517">5.7999999999999998</cx:pt>
          <cx:pt idx="18518">6.4000000000000004</cx:pt>
          <cx:pt idx="18519">4.5999999999999996</cx:pt>
          <cx:pt idx="18520">4.2999999999999998</cx:pt>
          <cx:pt idx="18521">7.5999999999999996</cx:pt>
          <cx:pt idx="18522">5</cx:pt>
          <cx:pt idx="18523">8.6999999999999993</cx:pt>
          <cx:pt idx="18524">7.7000000000000002</cx:pt>
          <cx:pt idx="18525">7.4000000000000004</cx:pt>
          <cx:pt idx="18526">6.7000000000000002</cx:pt>
          <cx:pt idx="18527">5.7999999999999998</cx:pt>
          <cx:pt idx="18528">7.0999999999999996</cx:pt>
          <cx:pt idx="18529">6.5999999999999996</cx:pt>
          <cx:pt idx="18530">5.5999999999999996</cx:pt>
          <cx:pt idx="18531">8.0999999999999996</cx:pt>
          <cx:pt idx="18532">9.5999999999999996</cx:pt>
          <cx:pt idx="18533">4.5</cx:pt>
          <cx:pt idx="18534">8.0999999999999996</cx:pt>
          <cx:pt idx="18535">5.7999999999999998</cx:pt>
          <cx:pt idx="18536">8</cx:pt>
          <cx:pt idx="18537">6.7000000000000002</cx:pt>
          <cx:pt idx="18538">7.2000000000000002</cx:pt>
          <cx:pt idx="18539">7</cx:pt>
          <cx:pt idx="18540">7.2000000000000002</cx:pt>
          <cx:pt idx="18541">7.4000000000000004</cx:pt>
          <cx:pt idx="18542">5.7000000000000002</cx:pt>
          <cx:pt idx="18543">8.6999999999999993</cx:pt>
          <cx:pt idx="18544">5.2000000000000002</cx:pt>
          <cx:pt idx="18545">5.2999999999999998</cx:pt>
          <cx:pt idx="18546">6.2000000000000002</cx:pt>
          <cx:pt idx="18547">6.9000000000000004</cx:pt>
          <cx:pt idx="18548">2.7000000000000002</cx:pt>
          <cx:pt idx="18549">6.5</cx:pt>
          <cx:pt idx="18550">7.4000000000000004</cx:pt>
          <cx:pt idx="18551">6.7999999999999998</cx:pt>
          <cx:pt idx="18552">8.3000000000000007</cx:pt>
          <cx:pt idx="18553">3.6000000000000001</cx:pt>
          <cx:pt idx="18554">6.5</cx:pt>
          <cx:pt idx="18555">8.4000000000000004</cx:pt>
          <cx:pt idx="18556">7.7999999999999998</cx:pt>
          <cx:pt idx="18557">9.0999999999999996</cx:pt>
          <cx:pt idx="18558">5.2000000000000002</cx:pt>
          <cx:pt idx="18559">6.0999999999999996</cx:pt>
          <cx:pt idx="18560">7.2000000000000002</cx:pt>
          <cx:pt idx="18561">7.7999999999999998</cx:pt>
          <cx:pt idx="18562">7.7000000000000002</cx:pt>
          <cx:pt idx="18563">4.4000000000000004</cx:pt>
          <cx:pt idx="18564">5.7999999999999998</cx:pt>
          <cx:pt idx="18565">7.5</cx:pt>
          <cx:pt idx="18566">7.5</cx:pt>
          <cx:pt idx="18567">6.5999999999999996</cx:pt>
          <cx:pt idx="18568">7.5999999999999996</cx:pt>
          <cx:pt idx="18569">7.7000000000000002</cx:pt>
          <cx:pt idx="18570">5.2999999999999998</cx:pt>
          <cx:pt idx="18571">5.9000000000000004</cx:pt>
          <cx:pt idx="18572">8</cx:pt>
          <cx:pt idx="18573">9.1999999999999993</cx:pt>
          <cx:pt idx="18574">6.5999999999999996</cx:pt>
          <cx:pt idx="18575">4.0999999999999996</cx:pt>
          <cx:pt idx="18576">6.5999999999999996</cx:pt>
          <cx:pt idx="18577">6.5</cx:pt>
          <cx:pt idx="18578">5.7999999999999998</cx:pt>
          <cx:pt idx="18579">4.5</cx:pt>
          <cx:pt idx="18580">6.2999999999999998</cx:pt>
          <cx:pt idx="18581">7.9000000000000004</cx:pt>
          <cx:pt idx="18582">6.7000000000000002</cx:pt>
          <cx:pt idx="18583">8.3000000000000007</cx:pt>
          <cx:pt idx="18584">8</cx:pt>
          <cx:pt idx="18585">5.2000000000000002</cx:pt>
          <cx:pt idx="18586">5.7999999999999998</cx:pt>
          <cx:pt idx="18587">4.7999999999999998</cx:pt>
          <cx:pt idx="18588">3</cx:pt>
          <cx:pt idx="18589">5</cx:pt>
          <cx:pt idx="18590">5.7000000000000002</cx:pt>
          <cx:pt idx="18591">6.7000000000000002</cx:pt>
          <cx:pt idx="18592">5.9000000000000004</cx:pt>
          <cx:pt idx="18593">6.2999999999999998</cx:pt>
          <cx:pt idx="18594">7.4000000000000004</cx:pt>
          <cx:pt idx="18595">7.2000000000000002</cx:pt>
          <cx:pt idx="18596">6.0999999999999996</cx:pt>
          <cx:pt idx="18597">8.1999999999999993</cx:pt>
          <cx:pt idx="18598">6.5999999999999996</cx:pt>
          <cx:pt idx="18599">7.5999999999999996</cx:pt>
          <cx:pt idx="18600">5.5</cx:pt>
          <cx:pt idx="18601">7.9000000000000004</cx:pt>
          <cx:pt idx="18602">6.2999999999999998</cx:pt>
          <cx:pt idx="18603">5.2000000000000002</cx:pt>
          <cx:pt idx="18604">5</cx:pt>
          <cx:pt idx="18605">8.8000000000000007</cx:pt>
          <cx:pt idx="18606">6.7999999999999998</cx:pt>
          <cx:pt idx="18607">7.5999999999999996</cx:pt>
          <cx:pt idx="18608">7.7999999999999998</cx:pt>
          <cx:pt idx="18609">7.5</cx:pt>
          <cx:pt idx="18610">7.9000000000000004</cx:pt>
          <cx:pt idx="18611">7.5</cx:pt>
          <cx:pt idx="18612">4.7000000000000002</cx:pt>
          <cx:pt idx="18613">6.2000000000000002</cx:pt>
          <cx:pt idx="18614">7.5</cx:pt>
          <cx:pt idx="18615">5.2999999999999998</cx:pt>
          <cx:pt idx="18616">3.6000000000000001</cx:pt>
          <cx:pt idx="18617">6.2999999999999998</cx:pt>
          <cx:pt idx="18618">5.4000000000000004</cx:pt>
          <cx:pt idx="18619">7.2000000000000002</cx:pt>
          <cx:pt idx="18620">7.2999999999999998</cx:pt>
          <cx:pt idx="18621">7.2000000000000002</cx:pt>
          <cx:pt idx="18622">7.9000000000000004</cx:pt>
          <cx:pt idx="18623">7.2999999999999998</cx:pt>
          <cx:pt idx="18624">7.2000000000000002</cx:pt>
          <cx:pt idx="18625">7.5</cx:pt>
          <cx:pt idx="18626">7.2999999999999998</cx:pt>
          <cx:pt idx="18627">6.7999999999999998</cx:pt>
          <cx:pt idx="18628">8.1999999999999993</cx:pt>
          <cx:pt idx="18629">6.5999999999999996</cx:pt>
          <cx:pt idx="18630">5.2999999999999998</cx:pt>
          <cx:pt idx="18631">4.9000000000000004</cx:pt>
          <cx:pt idx="18632">5.5</cx:pt>
          <cx:pt idx="18633">6.4000000000000004</cx:pt>
          <cx:pt idx="18634">5.5999999999999996</cx:pt>
          <cx:pt idx="18635">5.9000000000000004</cx:pt>
          <cx:pt idx="18636">7.4000000000000004</cx:pt>
          <cx:pt idx="18637">7.4000000000000004</cx:pt>
          <cx:pt idx="18638">6.7999999999999998</cx:pt>
          <cx:pt idx="18639">6.2999999999999998</cx:pt>
          <cx:pt idx="18640">8</cx:pt>
          <cx:pt idx="18641">5.2000000000000002</cx:pt>
          <cx:pt idx="18642">7.5999999999999996</cx:pt>
          <cx:pt idx="18643">7.5</cx:pt>
          <cx:pt idx="18644">7.2000000000000002</cx:pt>
          <cx:pt idx="18645">5.5999999999999996</cx:pt>
          <cx:pt idx="18646">6.4000000000000004</cx:pt>
          <cx:pt idx="18647">9</cx:pt>
          <cx:pt idx="18648">6.0999999999999996</cx:pt>
          <cx:pt idx="18649">5.5999999999999996</cx:pt>
          <cx:pt idx="18650">7.5</cx:pt>
          <cx:pt idx="18651">7.9000000000000004</cx:pt>
          <cx:pt idx="18652">5.7999999999999998</cx:pt>
          <cx:pt idx="18653">6.4000000000000004</cx:pt>
          <cx:pt idx="18654">6.4000000000000004</cx:pt>
          <cx:pt idx="18655">8.3000000000000007</cx:pt>
          <cx:pt idx="18656">4.4000000000000004</cx:pt>
          <cx:pt idx="18657">8.4000000000000004</cx:pt>
          <cx:pt idx="18658">6.5999999999999996</cx:pt>
          <cx:pt idx="18659">7.2999999999999998</cx:pt>
          <cx:pt idx="18660">8.9000000000000004</cx:pt>
          <cx:pt idx="18661">7.2999999999999998</cx:pt>
          <cx:pt idx="18662">7.7999999999999998</cx:pt>
          <cx:pt idx="18663">5.7000000000000002</cx:pt>
          <cx:pt idx="18664">8.8000000000000007</cx:pt>
          <cx:pt idx="18665">8.9000000000000004</cx:pt>
          <cx:pt idx="18666">8.8000000000000007</cx:pt>
          <cx:pt idx="18667">8.3000000000000007</cx:pt>
          <cx:pt idx="18668">7.0999999999999996</cx:pt>
          <cx:pt idx="18669">6.7000000000000002</cx:pt>
          <cx:pt idx="18670">7</cx:pt>
          <cx:pt idx="18671">7.7999999999999998</cx:pt>
          <cx:pt idx="18672">7.5</cx:pt>
          <cx:pt idx="18673">6.7000000000000002</cx:pt>
          <cx:pt idx="18674">4.2000000000000002</cx:pt>
          <cx:pt idx="18675">6.0999999999999996</cx:pt>
          <cx:pt idx="18676">6.5999999999999996</cx:pt>
          <cx:pt idx="18677">6.7999999999999998</cx:pt>
          <cx:pt idx="18678">7</cx:pt>
          <cx:pt idx="18679">7.9000000000000004</cx:pt>
          <cx:pt idx="18680">6.5999999999999996</cx:pt>
          <cx:pt idx="18681">6</cx:pt>
          <cx:pt idx="18682">5.5999999999999996</cx:pt>
          <cx:pt idx="18683">6.4000000000000004</cx:pt>
          <cx:pt idx="18684">8</cx:pt>
          <cx:pt idx="18685">8.1999999999999993</cx:pt>
          <cx:pt idx="18686">8.8000000000000007</cx:pt>
          <cx:pt idx="18687">7.2000000000000002</cx:pt>
          <cx:pt idx="18688">7.2000000000000002</cx:pt>
          <cx:pt idx="18689">4.5</cx:pt>
          <cx:pt idx="18690">6.9000000000000004</cx:pt>
          <cx:pt idx="18691">7.5999999999999996</cx:pt>
          <cx:pt idx="18692">8</cx:pt>
          <cx:pt idx="18693">5.0999999999999996</cx:pt>
          <cx:pt idx="18694">5.7999999999999998</cx:pt>
          <cx:pt idx="18695">6.5999999999999996</cx:pt>
          <cx:pt idx="18696">4.2999999999999998</cx:pt>
          <cx:pt idx="18697">6.9000000000000004</cx:pt>
          <cx:pt idx="18698">3.8999999999999999</cx:pt>
          <cx:pt idx="18699">5</cx:pt>
          <cx:pt idx="18700">5.2999999999999998</cx:pt>
          <cx:pt idx="18701">6.7999999999999998</cx:pt>
          <cx:pt idx="18702">8.6999999999999993</cx:pt>
          <cx:pt idx="18703">5.5999999999999996</cx:pt>
          <cx:pt idx="18704">6.5999999999999996</cx:pt>
          <cx:pt idx="18705">6.5</cx:pt>
          <cx:pt idx="18706">7.5999999999999996</cx:pt>
          <cx:pt idx="18707">7.9000000000000004</cx:pt>
          <cx:pt idx="18708">6.9000000000000004</cx:pt>
          <cx:pt idx="18709">7.2999999999999998</cx:pt>
          <cx:pt idx="18710">6.9000000000000004</cx:pt>
          <cx:pt idx="18711">5.7000000000000002</cx:pt>
          <cx:pt idx="18712">7.9000000000000004</cx:pt>
          <cx:pt idx="18713">5.4000000000000004</cx:pt>
          <cx:pt idx="18714">6.5999999999999996</cx:pt>
          <cx:pt idx="18715">6.7999999999999998</cx:pt>
          <cx:pt idx="18716">6.5999999999999996</cx:pt>
          <cx:pt idx="18717">6.7000000000000002</cx:pt>
          <cx:pt idx="18718">5.2999999999999998</cx:pt>
          <cx:pt idx="18719">4.5999999999999996</cx:pt>
          <cx:pt idx="18720">3.1000000000000001</cx:pt>
          <cx:pt idx="18721">6.7000000000000002</cx:pt>
          <cx:pt idx="18722">5.9000000000000004</cx:pt>
          <cx:pt idx="18723">8.6999999999999993</cx:pt>
          <cx:pt idx="18724">7.7000000000000002</cx:pt>
          <cx:pt idx="18725">6.5</cx:pt>
          <cx:pt idx="18726">7.2999999999999998</cx:pt>
          <cx:pt idx="18727">6.0999999999999996</cx:pt>
          <cx:pt idx="18728">6.7000000000000002</cx:pt>
          <cx:pt idx="18729">6.7999999999999998</cx:pt>
          <cx:pt idx="18730">3.6000000000000001</cx:pt>
          <cx:pt idx="18731">7.4000000000000004</cx:pt>
          <cx:pt idx="18732">7.5999999999999996</cx:pt>
          <cx:pt idx="18733">6.0999999999999996</cx:pt>
          <cx:pt idx="18734">5.7999999999999998</cx:pt>
          <cx:pt idx="18735">7.5</cx:pt>
          <cx:pt idx="18736">7.9000000000000004</cx:pt>
          <cx:pt idx="18737">6.9000000000000004</cx:pt>
          <cx:pt idx="18738">4.9000000000000004</cx:pt>
          <cx:pt idx="18739">7.5</cx:pt>
          <cx:pt idx="18740">8.3000000000000007</cx:pt>
          <cx:pt idx="18741">4.9000000000000004</cx:pt>
          <cx:pt idx="18742">7.5999999999999996</cx:pt>
          <cx:pt idx="18743">6.5999999999999996</cx:pt>
          <cx:pt idx="18744">6.7000000000000002</cx:pt>
          <cx:pt idx="18745">5.2000000000000002</cx:pt>
          <cx:pt idx="18746">3.7000000000000002</cx:pt>
          <cx:pt idx="18747">5.7999999999999998</cx:pt>
          <cx:pt idx="18748">7.5</cx:pt>
          <cx:pt idx="18749">8.3000000000000007</cx:pt>
          <cx:pt idx="18750">7.2999999999999998</cx:pt>
          <cx:pt idx="18751">6.2000000000000002</cx:pt>
          <cx:pt idx="18752">7.7000000000000002</cx:pt>
          <cx:pt idx="18753">2.8999999999999999</cx:pt>
          <cx:pt idx="18754">8.4000000000000004</cx:pt>
          <cx:pt idx="18755">8.5</cx:pt>
          <cx:pt idx="18756">8.8000000000000007</cx:pt>
          <cx:pt idx="18757">8.5999999999999996</cx:pt>
          <cx:pt idx="18758">8.5</cx:pt>
          <cx:pt idx="18759">6.2999999999999998</cx:pt>
          <cx:pt idx="18760">5.7000000000000002</cx:pt>
          <cx:pt idx="18761">6</cx:pt>
          <cx:pt idx="18762">6.2999999999999998</cx:pt>
          <cx:pt idx="18763">3.2000000000000002</cx:pt>
          <cx:pt idx="18764">3.2999999999999998</cx:pt>
          <cx:pt idx="18765">6</cx:pt>
          <cx:pt idx="18766">5.2000000000000002</cx:pt>
          <cx:pt idx="18767">7.5</cx:pt>
          <cx:pt idx="18768">5.5999999999999996</cx:pt>
          <cx:pt idx="18769">6.9000000000000004</cx:pt>
          <cx:pt idx="18770">6.5999999999999996</cx:pt>
          <cx:pt idx="18771">4.2000000000000002</cx:pt>
          <cx:pt idx="18772">6.5999999999999996</cx:pt>
          <cx:pt idx="18773">7.0999999999999996</cx:pt>
          <cx:pt idx="18774">5.2000000000000002</cx:pt>
          <cx:pt idx="18775">7.0999999999999996</cx:pt>
          <cx:pt idx="18776">7.2000000000000002</cx:pt>
          <cx:pt idx="18777">8.5999999999999996</cx:pt>
          <cx:pt idx="18778">7.7999999999999998</cx:pt>
          <cx:pt idx="18779">6.2999999999999998</cx:pt>
          <cx:pt idx="18780">6.7999999999999998</cx:pt>
          <cx:pt idx="18781">7.5</cx:pt>
          <cx:pt idx="18782">4.7000000000000002</cx:pt>
          <cx:pt idx="18783">8</cx:pt>
          <cx:pt idx="18784">6.4000000000000004</cx:pt>
          <cx:pt idx="18785">7.2000000000000002</cx:pt>
          <cx:pt idx="18786">8.5999999999999996</cx:pt>
          <cx:pt idx="18787">4.9000000000000004</cx:pt>
          <cx:pt idx="18788">7.5999999999999996</cx:pt>
          <cx:pt idx="18789">6.7000000000000002</cx:pt>
          <cx:pt idx="18790">7</cx:pt>
          <cx:pt idx="18791">6.5999999999999996</cx:pt>
          <cx:pt idx="18792">6.7999999999999998</cx:pt>
          <cx:pt idx="18793">7.7999999999999998</cx:pt>
          <cx:pt idx="18794">6.5999999999999996</cx:pt>
          <cx:pt idx="18795">7.9000000000000004</cx:pt>
          <cx:pt idx="18796">8</cx:pt>
          <cx:pt idx="18797">6.7000000000000002</cx:pt>
          <cx:pt idx="18798">7.2999999999999998</cx:pt>
          <cx:pt idx="18799">7.2000000000000002</cx:pt>
          <cx:pt idx="18800">6.5999999999999996</cx:pt>
          <cx:pt idx="18801">7.5</cx:pt>
          <cx:pt idx="18802">7.7999999999999998</cx:pt>
          <cx:pt idx="18803">6.7000000000000002</cx:pt>
          <cx:pt idx="18804">7.5999999999999996</cx:pt>
          <cx:pt idx="18805">8.5</cx:pt>
          <cx:pt idx="18806">8.9000000000000004</cx:pt>
          <cx:pt idx="18807">6.9000000000000004</cx:pt>
          <cx:pt idx="18808">6.5</cx:pt>
          <cx:pt idx="18809">7</cx:pt>
          <cx:pt idx="18810">6.5</cx:pt>
          <cx:pt idx="18811">6.5999999999999996</cx:pt>
          <cx:pt idx="18812">7.2000000000000002</cx:pt>
          <cx:pt idx="18813">7.4000000000000004</cx:pt>
          <cx:pt idx="18814">6.2999999999999998</cx:pt>
          <cx:pt idx="18815">4.4000000000000004</cx:pt>
          <cx:pt idx="18816">5.2000000000000002</cx:pt>
          <cx:pt idx="18817">6.7000000000000002</cx:pt>
          <cx:pt idx="18818">4.4000000000000004</cx:pt>
          <cx:pt idx="18819">7.0999999999999996</cx:pt>
          <cx:pt idx="18820">4.7000000000000002</cx:pt>
          <cx:pt idx="18821">6.9000000000000004</cx:pt>
          <cx:pt idx="18822">8.0999999999999996</cx:pt>
          <cx:pt idx="18823">7.5</cx:pt>
          <cx:pt idx="18824">7</cx:pt>
          <cx:pt idx="18825">5.5999999999999996</cx:pt>
          <cx:pt idx="18826">8.4000000000000004</cx:pt>
          <cx:pt idx="18827">8.0999999999999996</cx:pt>
          <cx:pt idx="18828">7.2999999999999998</cx:pt>
          <cx:pt idx="18829">7.2000000000000002</cx:pt>
          <cx:pt idx="18830">5.4000000000000004</cx:pt>
          <cx:pt idx="18831">7.7999999999999998</cx:pt>
          <cx:pt idx="18832">3.3999999999999999</cx:pt>
          <cx:pt idx="18833">7.2999999999999998</cx:pt>
          <cx:pt idx="18834">5.5999999999999996</cx:pt>
          <cx:pt idx="18835">7</cx:pt>
          <cx:pt idx="18836">6.7000000000000002</cx:pt>
          <cx:pt idx="18837">7.2000000000000002</cx:pt>
          <cx:pt idx="18838">6.4000000000000004</cx:pt>
          <cx:pt idx="18839">6.4000000000000004</cx:pt>
          <cx:pt idx="18840">4.5999999999999996</cx:pt>
          <cx:pt idx="18841">7.2999999999999998</cx:pt>
          <cx:pt idx="18842">7.5999999999999996</cx:pt>
          <cx:pt idx="18843">6.9000000000000004</cx:pt>
          <cx:pt idx="18844">6.0999999999999996</cx:pt>
          <cx:pt idx="18845">6.2000000000000002</cx:pt>
          <cx:pt idx="18846">6.2999999999999998</cx:pt>
          <cx:pt idx="18847">9</cx:pt>
          <cx:pt idx="18848">6.5999999999999996</cx:pt>
          <cx:pt idx="18849">7.5</cx:pt>
          <cx:pt idx="18850">6.9000000000000004</cx:pt>
          <cx:pt idx="18851">6.0999999999999996</cx:pt>
          <cx:pt idx="18852">8.5999999999999996</cx:pt>
          <cx:pt idx="18853">8.5999999999999996</cx:pt>
          <cx:pt idx="18854">7.0999999999999996</cx:pt>
          <cx:pt idx="18855">7.5999999999999996</cx:pt>
          <cx:pt idx="18856">6.5999999999999996</cx:pt>
          <cx:pt idx="18857">7.5999999999999996</cx:pt>
          <cx:pt idx="18858">4.5999999999999996</cx:pt>
          <cx:pt idx="18859">6.7999999999999998</cx:pt>
          <cx:pt idx="18860">9.3000000000000007</cx:pt>
          <cx:pt idx="18861">8.5</cx:pt>
          <cx:pt idx="18862">6.2999999999999998</cx:pt>
          <cx:pt idx="18863">8.8000000000000007</cx:pt>
          <cx:pt idx="18864">6.5999999999999996</cx:pt>
          <cx:pt idx="18865">8.1999999999999993</cx:pt>
          <cx:pt idx="18866">9</cx:pt>
          <cx:pt idx="18867">8.1999999999999993</cx:pt>
          <cx:pt idx="18868">7.9000000000000004</cx:pt>
          <cx:pt idx="18869">8.0999999999999996</cx:pt>
          <cx:pt idx="18870">7.9000000000000004</cx:pt>
          <cx:pt idx="18871">2.2999999999999998</cx:pt>
          <cx:pt idx="18872">5.4000000000000004</cx:pt>
          <cx:pt idx="18873">6.9000000000000004</cx:pt>
          <cx:pt idx="18874">7.7000000000000002</cx:pt>
          <cx:pt idx="18875">7.0999999999999996</cx:pt>
          <cx:pt idx="18876">6.4000000000000004</cx:pt>
          <cx:pt idx="18877">4.0999999999999996</cx:pt>
          <cx:pt idx="18878">8</cx:pt>
          <cx:pt idx="18879">6.5999999999999996</cx:pt>
          <cx:pt idx="18880">6.2999999999999998</cx:pt>
          <cx:pt idx="18881">7.7999999999999998</cx:pt>
          <cx:pt idx="18882">6.9000000000000004</cx:pt>
          <cx:pt idx="18883">4.7000000000000002</cx:pt>
          <cx:pt idx="18884">8.5999999999999996</cx:pt>
          <cx:pt idx="18885">7.7999999999999998</cx:pt>
          <cx:pt idx="18886">7.4000000000000004</cx:pt>
          <cx:pt idx="18887">5.4000000000000004</cx:pt>
          <cx:pt idx="18888">7.7000000000000002</cx:pt>
          <cx:pt idx="18889">8.1999999999999993</cx:pt>
          <cx:pt idx="18890">7.2999999999999998</cx:pt>
          <cx:pt idx="18891">9.5</cx:pt>
          <cx:pt idx="18892">9.5</cx:pt>
          <cx:pt idx="18893">7.2000000000000002</cx:pt>
          <cx:pt idx="18894">8.5999999999999996</cx:pt>
          <cx:pt idx="18895">2.2999999999999998</cx:pt>
          <cx:pt idx="18896">8</cx:pt>
          <cx:pt idx="18897">7.7999999999999998</cx:pt>
          <cx:pt idx="18898">6</cx:pt>
          <cx:pt idx="18899">6.2000000000000002</cx:pt>
          <cx:pt idx="18900">6.5999999999999996</cx:pt>
          <cx:pt idx="18901">7.2999999999999998</cx:pt>
          <cx:pt idx="18902">6.5</cx:pt>
          <cx:pt idx="18903">8.3000000000000007</cx:pt>
          <cx:pt idx="18904">8</cx:pt>
          <cx:pt idx="18905">5.0999999999999996</cx:pt>
          <cx:pt idx="18906">6.7999999999999998</cx:pt>
          <cx:pt idx="18907">6.5999999999999996</cx:pt>
          <cx:pt idx="18908">6.5</cx:pt>
          <cx:pt idx="18909">5.2000000000000002</cx:pt>
          <cx:pt idx="18910">6.5</cx:pt>
          <cx:pt idx="18911">6.9000000000000004</cx:pt>
          <cx:pt idx="18912">6.7000000000000002</cx:pt>
          <cx:pt idx="18913">6.2000000000000002</cx:pt>
          <cx:pt idx="18914">6.9000000000000004</cx:pt>
          <cx:pt idx="18915">7.5999999999999996</cx:pt>
          <cx:pt idx="18916">5.0999999999999996</cx:pt>
          <cx:pt idx="18917">7.4000000000000004</cx:pt>
          <cx:pt idx="18918">8.6999999999999993</cx:pt>
          <cx:pt idx="18919">8.0999999999999996</cx:pt>
          <cx:pt idx="18920">5.5</cx:pt>
          <cx:pt idx="18921">7.7999999999999998</cx:pt>
          <cx:pt idx="18922">8.6999999999999993</cx:pt>
          <cx:pt idx="18923">7.5</cx:pt>
          <cx:pt idx="18924">6.9000000000000004</cx:pt>
          <cx:pt idx="18925">7.4000000000000004</cx:pt>
          <cx:pt idx="18926">6.7000000000000002</cx:pt>
          <cx:pt idx="18927">6.7000000000000002</cx:pt>
          <cx:pt idx="18928">5.7999999999999998</cx:pt>
          <cx:pt idx="18929">5.9000000000000004</cx:pt>
          <cx:pt idx="18930">8.1999999999999993</cx:pt>
          <cx:pt idx="18931">8.0999999999999996</cx:pt>
          <cx:pt idx="18932">3.6000000000000001</cx:pt>
          <cx:pt idx="18933">6.7999999999999998</cx:pt>
          <cx:pt idx="18934">6.7999999999999998</cx:pt>
          <cx:pt idx="18935">7.5</cx:pt>
          <cx:pt idx="18936">5</cx:pt>
          <cx:pt idx="18937">8.3000000000000007</cx:pt>
          <cx:pt idx="18938">5.7000000000000002</cx:pt>
          <cx:pt idx="18939">7</cx:pt>
          <cx:pt idx="18940">8.0999999999999996</cx:pt>
          <cx:pt idx="18941">7.2999999999999998</cx:pt>
          <cx:pt idx="18942">8</cx:pt>
          <cx:pt idx="18943">7.0999999999999996</cx:pt>
          <cx:pt idx="18944">6.7999999999999998</cx:pt>
          <cx:pt idx="18945">6.7000000000000002</cx:pt>
          <cx:pt idx="18946">6.0999999999999996</cx:pt>
          <cx:pt idx="18947">7.7999999999999998</cx:pt>
          <cx:pt idx="18948">8.4000000000000004</cx:pt>
          <cx:pt idx="18949">8.3000000000000007</cx:pt>
          <cx:pt idx="18950">7.5</cx:pt>
          <cx:pt idx="18951">6.7000000000000002</cx:pt>
          <cx:pt idx="18952">3.7000000000000002</cx:pt>
          <cx:pt idx="18953">8.6999999999999993</cx:pt>
          <cx:pt idx="18954">7.4000000000000004</cx:pt>
          <cx:pt idx="18955">7.2000000000000002</cx:pt>
          <cx:pt idx="18956">7.5</cx:pt>
          <cx:pt idx="18957">7.2999999999999998</cx:pt>
          <cx:pt idx="18958">7.2999999999999998</cx:pt>
          <cx:pt idx="18959">8.3000000000000007</cx:pt>
          <cx:pt idx="18960">6.4000000000000004</cx:pt>
          <cx:pt idx="18961">5.7999999999999998</cx:pt>
          <cx:pt idx="18962">5.5999999999999996</cx:pt>
          <cx:pt idx="18963">7.4000000000000004</cx:pt>
          <cx:pt idx="18964">8.0999999999999996</cx:pt>
          <cx:pt idx="18965">3.3999999999999999</cx:pt>
          <cx:pt idx="18966">8.8000000000000007</cx:pt>
          <cx:pt idx="18967">7.7999999999999998</cx:pt>
          <cx:pt idx="18968">7.5999999999999996</cx:pt>
          <cx:pt idx="18969">6.5</cx:pt>
          <cx:pt idx="18970">7.5999999999999996</cx:pt>
          <cx:pt idx="18971">8.6999999999999993</cx:pt>
          <cx:pt idx="18972">3.6000000000000001</cx:pt>
          <cx:pt idx="18973">7.5999999999999996</cx:pt>
          <cx:pt idx="18974">7.0999999999999996</cx:pt>
          <cx:pt idx="18975">7.5</cx:pt>
          <cx:pt idx="18976">3.7000000000000002</cx:pt>
          <cx:pt idx="18977">7.2000000000000002</cx:pt>
          <cx:pt idx="18978">8.6999999999999993</cx:pt>
          <cx:pt idx="18979">6</cx:pt>
          <cx:pt idx="18980">5.7000000000000002</cx:pt>
          <cx:pt idx="18981">6.5</cx:pt>
          <cx:pt idx="18982">6.7000000000000002</cx:pt>
          <cx:pt idx="18983">7.5999999999999996</cx:pt>
          <cx:pt idx="18984">7.2999999999999998</cx:pt>
          <cx:pt idx="18985">4.7999999999999998</cx:pt>
          <cx:pt idx="18986">5.5999999999999996</cx:pt>
          <cx:pt idx="18987">6.5999999999999996</cx:pt>
          <cx:pt idx="18988">5.7000000000000002</cx:pt>
          <cx:pt idx="18989">7.0999999999999996</cx:pt>
          <cx:pt idx="18990">8.3000000000000007</cx:pt>
          <cx:pt idx="18991">6.7999999999999998</cx:pt>
          <cx:pt idx="18992">6.0999999999999996</cx:pt>
          <cx:pt idx="18993">7.5</cx:pt>
          <cx:pt idx="18994">5.7000000000000002</cx:pt>
          <cx:pt idx="18995">6.4000000000000004</cx:pt>
          <cx:pt idx="18996">7.7000000000000002</cx:pt>
          <cx:pt idx="18997">7.2000000000000002</cx:pt>
          <cx:pt idx="18998">7.7999999999999998</cx:pt>
          <cx:pt idx="18999">7.5999999999999996</cx:pt>
          <cx:pt idx="19000">6.5999999999999996</cx:pt>
          <cx:pt idx="19001">6.5999999999999996</cx:pt>
          <cx:pt idx="19002">6.7999999999999998</cx:pt>
          <cx:pt idx="19003">7.2000000000000002</cx:pt>
          <cx:pt idx="19004">5.9000000000000004</cx:pt>
          <cx:pt idx="19005">8.1999999999999993</cx:pt>
          <cx:pt idx="19006">7.5</cx:pt>
          <cx:pt idx="19007">7</cx:pt>
          <cx:pt idx="19008">5.2000000000000002</cx:pt>
          <cx:pt idx="19009">7.7999999999999998</cx:pt>
          <cx:pt idx="19010">8.1999999999999993</cx:pt>
          <cx:pt idx="19011">3.5</cx:pt>
          <cx:pt idx="19012">3.7000000000000002</cx:pt>
          <cx:pt idx="19013">7.0999999999999996</cx:pt>
          <cx:pt idx="19014">8.5</cx:pt>
          <cx:pt idx="19015">5.4000000000000004</cx:pt>
          <cx:pt idx="19016">7.4000000000000004</cx:pt>
          <cx:pt idx="19017">6.7999999999999998</cx:pt>
          <cx:pt idx="19018">8.0999999999999996</cx:pt>
          <cx:pt idx="19019">7.2999999999999998</cx:pt>
          <cx:pt idx="19020">8.4000000000000004</cx:pt>
          <cx:pt idx="19021">7.2000000000000002</cx:pt>
          <cx:pt idx="19022">7.4000000000000004</cx:pt>
          <cx:pt idx="19023">6.5999999999999996</cx:pt>
          <cx:pt idx="19024">6.4000000000000004</cx:pt>
          <cx:pt idx="19025">5.2999999999999998</cx:pt>
          <cx:pt idx="19026">6.0999999999999996</cx:pt>
          <cx:pt idx="19027">6</cx:pt>
          <cx:pt idx="19028">6.5999999999999996</cx:pt>
          <cx:pt idx="19029">6.5</cx:pt>
          <cx:pt idx="19030">5.7000000000000002</cx:pt>
          <cx:pt idx="19031">6.7999999999999998</cx:pt>
          <cx:pt idx="19032">6.2000000000000002</cx:pt>
          <cx:pt idx="19033">6.9000000000000004</cx:pt>
          <cx:pt idx="19034">5.4000000000000004</cx:pt>
          <cx:pt idx="19035">6.7999999999999998</cx:pt>
          <cx:pt idx="19036">6.7000000000000002</cx:pt>
          <cx:pt idx="19037">7.2000000000000002</cx:pt>
          <cx:pt idx="19038">7.4000000000000004</cx:pt>
          <cx:pt idx="19039">7.7999999999999998</cx:pt>
          <cx:pt idx="19040">7.2000000000000002</cx:pt>
          <cx:pt idx="19041">7.5</cx:pt>
          <cx:pt idx="19042">6.2000000000000002</cx:pt>
          <cx:pt idx="19043">7.2999999999999998</cx:pt>
          <cx:pt idx="19044">5.7999999999999998</cx:pt>
          <cx:pt idx="19045">6.9000000000000004</cx:pt>
          <cx:pt idx="19046">7.7999999999999998</cx:pt>
          <cx:pt idx="19047">6.9000000000000004</cx:pt>
          <cx:pt idx="19048">6.2999999999999998</cx:pt>
          <cx:pt idx="19049">7.0999999999999996</cx:pt>
          <cx:pt idx="19050">8</cx:pt>
          <cx:pt idx="19051">5.5999999999999996</cx:pt>
          <cx:pt idx="19052">7.5999999999999996</cx:pt>
          <cx:pt idx="19053">3.8999999999999999</cx:pt>
          <cx:pt idx="19054">5.7000000000000002</cx:pt>
          <cx:pt idx="19055">7.7000000000000002</cx:pt>
          <cx:pt idx="19056">7.7999999999999998</cx:pt>
          <cx:pt idx="19057">7.9000000000000004</cx:pt>
          <cx:pt idx="19058">7.9000000000000004</cx:pt>
          <cx:pt idx="19059">7.5</cx:pt>
          <cx:pt idx="19060">7.2000000000000002</cx:pt>
          <cx:pt idx="19061">4.2000000000000002</cx:pt>
          <cx:pt idx="19062">7.0999999999999996</cx:pt>
          <cx:pt idx="19063">7.5</cx:pt>
          <cx:pt idx="19064">3.3999999999999999</cx:pt>
          <cx:pt idx="19065">3.2999999999999998</cx:pt>
          <cx:pt idx="19066">5.2999999999999998</cx:pt>
          <cx:pt idx="19067">6.5999999999999996</cx:pt>
          <cx:pt idx="19068">5.2999999999999998</cx:pt>
          <cx:pt idx="19069">6.7999999999999998</cx:pt>
          <cx:pt idx="19070">8.5</cx:pt>
          <cx:pt idx="19071">6.2999999999999998</cx:pt>
          <cx:pt idx="19072">6.7999999999999998</cx:pt>
          <cx:pt idx="19073">5.4000000000000004</cx:pt>
          <cx:pt idx="19074">7.4000000000000004</cx:pt>
          <cx:pt idx="19075">7.2999999999999998</cx:pt>
          <cx:pt idx="19076">6.9000000000000004</cx:pt>
          <cx:pt idx="19077">6.2999999999999998</cx:pt>
          <cx:pt idx="19078">6.7999999999999998</cx:pt>
          <cx:pt idx="19079">7.0999999999999996</cx:pt>
          <cx:pt idx="19080">7.7999999999999998</cx:pt>
          <cx:pt idx="19081">8.1999999999999993</cx:pt>
          <cx:pt idx="19082">7.7000000000000002</cx:pt>
          <cx:pt idx="19083">6.5999999999999996</cx:pt>
          <cx:pt idx="19084">7.9000000000000004</cx:pt>
          <cx:pt idx="19085">7</cx:pt>
          <cx:pt idx="19086">8.4000000000000004</cx:pt>
          <cx:pt idx="19087">7.4000000000000004</cx:pt>
          <cx:pt idx="19088">5.5999999999999996</cx:pt>
          <cx:pt idx="19089">6.2999999999999998</cx:pt>
          <cx:pt idx="19090">7.2000000000000002</cx:pt>
          <cx:pt idx="19091">7.4000000000000004</cx:pt>
          <cx:pt idx="19092">7.2000000000000002</cx:pt>
          <cx:pt idx="19093">7.2000000000000002</cx:pt>
          <cx:pt idx="19094">5.5999999999999996</cx:pt>
          <cx:pt idx="19095">4.0999999999999996</cx:pt>
          <cx:pt idx="19096">7.5</cx:pt>
          <cx:pt idx="19097">7.0999999999999996</cx:pt>
          <cx:pt idx="19098">8.1999999999999993</cx:pt>
          <cx:pt idx="19099">7.2000000000000002</cx:pt>
          <cx:pt idx="19100">4.2999999999999998</cx:pt>
          <cx:pt idx="19101">6.7999999999999998</cx:pt>
          <cx:pt idx="19102">3.2999999999999998</cx:pt>
          <cx:pt idx="19103">7.0999999999999996</cx:pt>
          <cx:pt idx="19104">6.7999999999999998</cx:pt>
          <cx:pt idx="19105">7.2999999999999998</cx:pt>
          <cx:pt idx="19106">6.7999999999999998</cx:pt>
          <cx:pt idx="19107">6</cx:pt>
          <cx:pt idx="19108">7.2000000000000002</cx:pt>
          <cx:pt idx="19109">7.2999999999999998</cx:pt>
          <cx:pt idx="19110">6.9000000000000004</cx:pt>
          <cx:pt idx="19111">6.7999999999999998</cx:pt>
          <cx:pt idx="19112">7.5999999999999996</cx:pt>
          <cx:pt idx="19113">6.7000000000000002</cx:pt>
          <cx:pt idx="19114">7.7000000000000002</cx:pt>
          <cx:pt idx="19115">5.0999999999999996</cx:pt>
          <cx:pt idx="19116">6.5999999999999996</cx:pt>
          <cx:pt idx="19117">7.0999999999999996</cx:pt>
          <cx:pt idx="19118">6.4000000000000004</cx:pt>
          <cx:pt idx="19119">6.7999999999999998</cx:pt>
          <cx:pt idx="19120">6.4000000000000004</cx:pt>
          <cx:pt idx="19121">6.7999999999999998</cx:pt>
          <cx:pt idx="19122">7.2000000000000002</cx:pt>
          <cx:pt idx="19123">6.7000000000000002</cx:pt>
          <cx:pt idx="19124">7.4000000000000004</cx:pt>
          <cx:pt idx="19125">7.5999999999999996</cx:pt>
          <cx:pt idx="19126">6.7000000000000002</cx:pt>
          <cx:pt idx="19127">7.9000000000000004</cx:pt>
          <cx:pt idx="19128">8.3000000000000007</cx:pt>
          <cx:pt idx="19129">8.9000000000000004</cx:pt>
          <cx:pt idx="19130">7.0999999999999996</cx:pt>
          <cx:pt idx="19131">7</cx:pt>
          <cx:pt idx="19132">6.5</cx:pt>
          <cx:pt idx="19133">6.7000000000000002</cx:pt>
          <cx:pt idx="19134">5.9000000000000004</cx:pt>
          <cx:pt idx="19135">3.5</cx:pt>
          <cx:pt idx="19136">3.2999999999999998</cx:pt>
          <cx:pt idx="19137">5.7999999999999998</cx:pt>
          <cx:pt idx="19138">7.5</cx:pt>
          <cx:pt idx="19139">7.5</cx:pt>
          <cx:pt idx="19140">7.0999999999999996</cx:pt>
          <cx:pt idx="19141">7.4000000000000004</cx:pt>
          <cx:pt idx="19142">8.0999999999999996</cx:pt>
          <cx:pt idx="19143">8.5999999999999996</cx:pt>
          <cx:pt idx="19144">7.2999999999999998</cx:pt>
          <cx:pt idx="19145">5.7999999999999998</cx:pt>
          <cx:pt idx="19146">4.4000000000000004</cx:pt>
          <cx:pt idx="19147">9.4000000000000004</cx:pt>
          <cx:pt idx="19148">5</cx:pt>
          <cx:pt idx="19149">9</cx:pt>
          <cx:pt idx="19150">7.2000000000000002</cx:pt>
          <cx:pt idx="19151">6</cx:pt>
          <cx:pt idx="19152">5.2999999999999998</cx:pt>
          <cx:pt idx="19153">5.4000000000000004</cx:pt>
          <cx:pt idx="19154">6.5</cx:pt>
          <cx:pt idx="19155">6.0999999999999996</cx:pt>
          <cx:pt idx="19156">7.0999999999999996</cx:pt>
          <cx:pt idx="19157">7.2999999999999998</cx:pt>
          <cx:pt idx="19158">7</cx:pt>
          <cx:pt idx="19159">7.4000000000000004</cx:pt>
          <cx:pt idx="19160">5.7999999999999998</cx:pt>
          <cx:pt idx="19161">4.9000000000000004</cx:pt>
          <cx:pt idx="19162">7.0999999999999996</cx:pt>
          <cx:pt idx="19163">7.9000000000000004</cx:pt>
          <cx:pt idx="19164">6.5</cx:pt>
          <cx:pt idx="19165">7.2999999999999998</cx:pt>
          <cx:pt idx="19166">8.6999999999999993</cx:pt>
          <cx:pt idx="19167">6.5</cx:pt>
          <cx:pt idx="19168">6.5999999999999996</cx:pt>
          <cx:pt idx="19169">7.5</cx:pt>
          <cx:pt idx="19170">4.2000000000000002</cx:pt>
          <cx:pt idx="19171">6.5999999999999996</cx:pt>
          <cx:pt idx="19172">6.5999999999999996</cx:pt>
          <cx:pt idx="19173">6.9000000000000004</cx:pt>
          <cx:pt idx="19174">7.7999999999999998</cx:pt>
          <cx:pt idx="19175">6.2000000000000002</cx:pt>
          <cx:pt idx="19176">7.2000000000000002</cx:pt>
          <cx:pt idx="19177">6.5</cx:pt>
          <cx:pt idx="19178">7</cx:pt>
          <cx:pt idx="19179">6.9000000000000004</cx:pt>
          <cx:pt idx="19180">7.5</cx:pt>
          <cx:pt idx="19181">7.2000000000000002</cx:pt>
          <cx:pt idx="19182">4.9000000000000004</cx:pt>
          <cx:pt idx="19183">3.6000000000000001</cx:pt>
          <cx:pt idx="19184">6.4000000000000004</cx:pt>
          <cx:pt idx="19185">7.2000000000000002</cx:pt>
          <cx:pt idx="19186">5.5999999999999996</cx:pt>
          <cx:pt idx="19187">5.5</cx:pt>
          <cx:pt idx="19188">7.4000000000000004</cx:pt>
          <cx:pt idx="19189">6.2999999999999998</cx:pt>
          <cx:pt idx="19190">5.5</cx:pt>
          <cx:pt idx="19191">5.9000000000000004</cx:pt>
          <cx:pt idx="19192">8.3000000000000007</cx:pt>
          <cx:pt idx="19193">7.5999999999999996</cx:pt>
          <cx:pt idx="19194">5.4000000000000004</cx:pt>
          <cx:pt idx="19195">5.9000000000000004</cx:pt>
          <cx:pt idx="19196">7.7000000000000002</cx:pt>
          <cx:pt idx="19197">7.0999999999999996</cx:pt>
          <cx:pt idx="19198">7.2999999999999998</cx:pt>
          <cx:pt idx="19199">5.9000000000000004</cx:pt>
          <cx:pt idx="19200">4.0999999999999996</cx:pt>
          <cx:pt idx="19201">6.7000000000000002</cx:pt>
          <cx:pt idx="19202">8.0999999999999996</cx:pt>
          <cx:pt idx="19203">7.5999999999999996</cx:pt>
          <cx:pt idx="19204">8.0999999999999996</cx:pt>
          <cx:pt idx="19205">8.1999999999999993</cx:pt>
          <cx:pt idx="19206">6.9000000000000004</cx:pt>
          <cx:pt idx="19207">6.9000000000000004</cx:pt>
          <cx:pt idx="19208">6.0999999999999996</cx:pt>
          <cx:pt idx="19209">5.7000000000000002</cx:pt>
          <cx:pt idx="19210">6.0999999999999996</cx:pt>
          <cx:pt idx="19211">6.5</cx:pt>
          <cx:pt idx="19212">7.5</cx:pt>
          <cx:pt idx="19213">6.7000000000000002</cx:pt>
          <cx:pt idx="19214">7.5999999999999996</cx:pt>
          <cx:pt idx="19215">8.8000000000000007</cx:pt>
          <cx:pt idx="19216">8.0999999999999996</cx:pt>
          <cx:pt idx="19217">3.8999999999999999</cx:pt>
          <cx:pt idx="19218">6.5999999999999996</cx:pt>
          <cx:pt idx="19219">6</cx:pt>
          <cx:pt idx="19220">4.5999999999999996</cx:pt>
          <cx:pt idx="19221">7.2000000000000002</cx:pt>
          <cx:pt idx="19222">7.5</cx:pt>
          <cx:pt idx="19223">3.1000000000000001</cx:pt>
          <cx:pt idx="19224">7.7999999999999998</cx:pt>
          <cx:pt idx="19225">6.2999999999999998</cx:pt>
          <cx:pt idx="19226">7.0999999999999996</cx:pt>
          <cx:pt idx="19227">7.2000000000000002</cx:pt>
          <cx:pt idx="19228">7.0999999999999996</cx:pt>
          <cx:pt idx="19229">8.1999999999999993</cx:pt>
          <cx:pt idx="19230">7</cx:pt>
          <cx:pt idx="19231">7.2999999999999998</cx:pt>
          <cx:pt idx="19232">9</cx:pt>
          <cx:pt idx="19233">6.7000000000000002</cx:pt>
          <cx:pt idx="19234">5.7999999999999998</cx:pt>
          <cx:pt idx="19235">4.9000000000000004</cx:pt>
          <cx:pt idx="19236">6.4000000000000004</cx:pt>
          <cx:pt idx="19237">5.0999999999999996</cx:pt>
          <cx:pt idx="19238">7</cx:pt>
          <cx:pt idx="19239">5.7999999999999998</cx:pt>
          <cx:pt idx="19240">7.4000000000000004</cx:pt>
          <cx:pt idx="19241">5.4000000000000004</cx:pt>
          <cx:pt idx="19242">7.5</cx:pt>
          <cx:pt idx="19243">5.5</cx:pt>
          <cx:pt idx="19244">7.7000000000000002</cx:pt>
          <cx:pt idx="19245">4</cx:pt>
          <cx:pt idx="19246">5.9000000000000004</cx:pt>
          <cx:pt idx="19247">5.9000000000000004</cx:pt>
          <cx:pt idx="19248">8.8000000000000007</cx:pt>
          <cx:pt idx="19249">6.2999999999999998</cx:pt>
          <cx:pt idx="19250">8.6999999999999993</cx:pt>
          <cx:pt idx="19251">7</cx:pt>
          <cx:pt idx="19252">8.0999999999999996</cx:pt>
          <cx:pt idx="19253">6.7999999999999998</cx:pt>
          <cx:pt idx="19254">7.5999999999999996</cx:pt>
          <cx:pt idx="19255">7.9000000000000004</cx:pt>
          <cx:pt idx="19256">4</cx:pt>
          <cx:pt idx="19257">8.5</cx:pt>
          <cx:pt idx="19258">6.5999999999999996</cx:pt>
          <cx:pt idx="19259">7.7000000000000002</cx:pt>
          <cx:pt idx="19260">8.1999999999999993</cx:pt>
          <cx:pt idx="19261">6.2000000000000002</cx:pt>
          <cx:pt idx="19262">8.5999999999999996</cx:pt>
          <cx:pt idx="19263">7.4000000000000004</cx:pt>
          <cx:pt idx="19264">7.2000000000000002</cx:pt>
          <cx:pt idx="19265">8.1999999999999993</cx:pt>
          <cx:pt idx="19266">5.7999999999999998</cx:pt>
          <cx:pt idx="19267">6.7000000000000002</cx:pt>
          <cx:pt idx="19268">4.0999999999999996</cx:pt>
          <cx:pt idx="19269">3.6000000000000001</cx:pt>
          <cx:pt idx="19270">7.2000000000000002</cx:pt>
          <cx:pt idx="19271">7.2000000000000002</cx:pt>
          <cx:pt idx="19272">6.5</cx:pt>
          <cx:pt idx="19273">7.7999999999999998</cx:pt>
          <cx:pt idx="19274">5.0999999999999996</cx:pt>
          <cx:pt idx="19275">7.4000000000000004</cx:pt>
          <cx:pt idx="19276">6.4000000000000004</cx:pt>
          <cx:pt idx="19277">6.2000000000000002</cx:pt>
          <cx:pt idx="19278">7.5999999999999996</cx:pt>
          <cx:pt idx="19279">6.7000000000000002</cx:pt>
          <cx:pt idx="19280">7.7000000000000002</cx:pt>
          <cx:pt idx="19281">6.9000000000000004</cx:pt>
          <cx:pt idx="19282">9.3000000000000007</cx:pt>
          <cx:pt idx="19283">6.5</cx:pt>
          <cx:pt idx="19284">5</cx:pt>
          <cx:pt idx="19285">6.0999999999999996</cx:pt>
          <cx:pt idx="19286">2.6000000000000001</cx:pt>
          <cx:pt idx="19287">7.5</cx:pt>
          <cx:pt idx="19288">8.5</cx:pt>
          <cx:pt idx="19289">4.2000000000000002</cx:pt>
          <cx:pt idx="19290">6.9000000000000004</cx:pt>
          <cx:pt idx="19291">7.2000000000000002</cx:pt>
          <cx:pt idx="19292">5.2000000000000002</cx:pt>
          <cx:pt idx="19293">6.7999999999999998</cx:pt>
          <cx:pt idx="19294">6.5</cx:pt>
          <cx:pt idx="19295">8.6999999999999993</cx:pt>
          <cx:pt idx="19296">7.4000000000000004</cx:pt>
          <cx:pt idx="19297">8.3000000000000007</cx:pt>
          <cx:pt idx="19298">5.5</cx:pt>
          <cx:pt idx="19299">7.7999999999999998</cx:pt>
          <cx:pt idx="19300">5.7999999999999998</cx:pt>
          <cx:pt idx="19301">7.7000000000000002</cx:pt>
          <cx:pt idx="19302">7.2000000000000002</cx:pt>
          <cx:pt idx="19303">6.9000000000000004</cx:pt>
          <cx:pt idx="19304">7.5999999999999996</cx:pt>
          <cx:pt idx="19305">7</cx:pt>
          <cx:pt idx="19306">5.2999999999999998</cx:pt>
          <cx:pt idx="19307">9.1999999999999993</cx:pt>
          <cx:pt idx="19308">6.5</cx:pt>
          <cx:pt idx="19309">7.5</cx:pt>
          <cx:pt idx="19310">7</cx:pt>
          <cx:pt idx="19311">6.9000000000000004</cx:pt>
          <cx:pt idx="19312">5.7999999999999998</cx:pt>
          <cx:pt idx="19313">7.0999999999999996</cx:pt>
          <cx:pt idx="19314">6.7999999999999998</cx:pt>
          <cx:pt idx="19315">9</cx:pt>
          <cx:pt idx="19316">6.5999999999999996</cx:pt>
          <cx:pt idx="19317">6.2999999999999998</cx:pt>
          <cx:pt idx="19318">6.9000000000000004</cx:pt>
          <cx:pt idx="19319">7.2000000000000002</cx:pt>
          <cx:pt idx="19320">7.0999999999999996</cx:pt>
          <cx:pt idx="19321">4.9000000000000004</cx:pt>
          <cx:pt idx="19322">7.9000000000000004</cx:pt>
          <cx:pt idx="19323">7.0999999999999996</cx:pt>
          <cx:pt idx="19324">7</cx:pt>
          <cx:pt idx="19325">8.5</cx:pt>
          <cx:pt idx="19326">6.2999999999999998</cx:pt>
          <cx:pt idx="19327">2.7999999999999998</cx:pt>
          <cx:pt idx="19328">6.2000000000000002</cx:pt>
          <cx:pt idx="19329">7.7000000000000002</cx:pt>
          <cx:pt idx="19330">8.6999999999999993</cx:pt>
          <cx:pt idx="19331">7.0999999999999996</cx:pt>
          <cx:pt idx="19332">7.5999999999999996</cx:pt>
          <cx:pt idx="19333">7.4000000000000004</cx:pt>
          <cx:pt idx="19334">6.9000000000000004</cx:pt>
          <cx:pt idx="19335">6.2999999999999998</cx:pt>
          <cx:pt idx="19336">7.7999999999999998</cx:pt>
          <cx:pt idx="19337">7.5999999999999996</cx:pt>
          <cx:pt idx="19338">6.2999999999999998</cx:pt>
          <cx:pt idx="19339">7.4000000000000004</cx:pt>
          <cx:pt idx="19340">7.2000000000000002</cx:pt>
          <cx:pt idx="19341">8.3000000000000007</cx:pt>
          <cx:pt idx="19342">6</cx:pt>
          <cx:pt idx="19343">4</cx:pt>
          <cx:pt idx="19344">5.7000000000000002</cx:pt>
          <cx:pt idx="19345">6.0999999999999996</cx:pt>
          <cx:pt idx="19346">6.0999999999999996</cx:pt>
          <cx:pt idx="19347">6.4000000000000004</cx:pt>
          <cx:pt idx="19348">5.7999999999999998</cx:pt>
          <cx:pt idx="19349">9.1999999999999993</cx:pt>
          <cx:pt idx="19350">5</cx:pt>
          <cx:pt idx="19351">8.3000000000000007</cx:pt>
          <cx:pt idx="19352">6.2999999999999998</cx:pt>
          <cx:pt idx="19353">7.0999999999999996</cx:pt>
          <cx:pt idx="19354">6</cx:pt>
          <cx:pt idx="19355">7.5999999999999996</cx:pt>
          <cx:pt idx="19356">7.9000000000000004</cx:pt>
          <cx:pt idx="19357">7.7000000000000002</cx:pt>
          <cx:pt idx="19358">6.9000000000000004</cx:pt>
          <cx:pt idx="19359">6.4000000000000004</cx:pt>
          <cx:pt idx="19360">6.5</cx:pt>
          <cx:pt idx="19361">8.3000000000000007</cx:pt>
          <cx:pt idx="19362">7.0999999999999996</cx:pt>
          <cx:pt idx="19363">4.7000000000000002</cx:pt>
          <cx:pt idx="19364">5</cx:pt>
          <cx:pt idx="19365">4.5</cx:pt>
          <cx:pt idx="19366">7.2999999999999998</cx:pt>
          <cx:pt idx="19367">7.2000000000000002</cx:pt>
          <cx:pt idx="19368">3.7000000000000002</cx:pt>
          <cx:pt idx="19369">7.4000000000000004</cx:pt>
          <cx:pt idx="19370">6.7999999999999998</cx:pt>
          <cx:pt idx="19371">8.9000000000000004</cx:pt>
          <cx:pt idx="19372">5</cx:pt>
          <cx:pt idx="19373">7.2999999999999998</cx:pt>
          <cx:pt idx="19374">7.9000000000000004</cx:pt>
          <cx:pt idx="19375">6.5999999999999996</cx:pt>
          <cx:pt idx="19376">7.5999999999999996</cx:pt>
          <cx:pt idx="19377">6.7000000000000002</cx:pt>
          <cx:pt idx="19378">8</cx:pt>
          <cx:pt idx="19379">7.2999999999999998</cx:pt>
          <cx:pt idx="19380">6.2000000000000002</cx:pt>
          <cx:pt idx="19381">8.6999999999999993</cx:pt>
          <cx:pt idx="19382">5.5999999999999996</cx:pt>
          <cx:pt idx="19383">5</cx:pt>
          <cx:pt idx="19384">7.9000000000000004</cx:pt>
          <cx:pt idx="19385">6.0999999999999996</cx:pt>
          <cx:pt idx="19386">6.0999999999999996</cx:pt>
          <cx:pt idx="19387">6.9000000000000004</cx:pt>
          <cx:pt idx="19388">7.7999999999999998</cx:pt>
          <cx:pt idx="19389">6.7999999999999998</cx:pt>
          <cx:pt idx="19390">6.7999999999999998</cx:pt>
          <cx:pt idx="19391">7.5999999999999996</cx:pt>
          <cx:pt idx="19392">8.1999999999999993</cx:pt>
          <cx:pt idx="19393">4.5</cx:pt>
          <cx:pt idx="19394">6.7999999999999998</cx:pt>
          <cx:pt idx="19395">6.7999999999999998</cx:pt>
          <cx:pt idx="19396">5.4000000000000004</cx:pt>
          <cx:pt idx="19397">7.2999999999999998</cx:pt>
          <cx:pt idx="19398">4.7000000000000002</cx:pt>
          <cx:pt idx="19399">7.0999999999999996</cx:pt>
          <cx:pt idx="19400">7.7000000000000002</cx:pt>
          <cx:pt idx="19401">5.5</cx:pt>
          <cx:pt idx="19402">7.5999999999999996</cx:pt>
          <cx:pt idx="19403">8</cx:pt>
          <cx:pt idx="19404">7.5</cx:pt>
          <cx:pt idx="19405">8</cx:pt>
          <cx:pt idx="19406">7.7999999999999998</cx:pt>
          <cx:pt idx="19407">6.2000000000000002</cx:pt>
          <cx:pt idx="19408">7.4000000000000004</cx:pt>
          <cx:pt idx="19409">6.5</cx:pt>
          <cx:pt idx="19410">7.2000000000000002</cx:pt>
          <cx:pt idx="19411">6.9000000000000004</cx:pt>
          <cx:pt idx="19412">6.7000000000000002</cx:pt>
          <cx:pt idx="19413">5</cx:pt>
          <cx:pt idx="19414">7.5999999999999996</cx:pt>
          <cx:pt idx="19415">8.6999999999999993</cx:pt>
          <cx:pt idx="19416">7.9000000000000004</cx:pt>
          <cx:pt idx="19417">3.3999999999999999</cx:pt>
          <cx:pt idx="19418">7.5999999999999996</cx:pt>
          <cx:pt idx="19419">8</cx:pt>
          <cx:pt idx="19420">2.6000000000000001</cx:pt>
          <cx:pt idx="19421">7.2000000000000002</cx:pt>
          <cx:pt idx="19422">6.7999999999999998</cx:pt>
          <cx:pt idx="19423">5.7000000000000002</cx:pt>
          <cx:pt idx="19424">7.7000000000000002</cx:pt>
          <cx:pt idx="19425">5.2000000000000002</cx:pt>
          <cx:pt idx="19426">3.3999999999999999</cx:pt>
          <cx:pt idx="19427">8.5999999999999996</cx:pt>
          <cx:pt idx="19428">7.4000000000000004</cx:pt>
          <cx:pt idx="19429">6.5</cx:pt>
          <cx:pt idx="19430">6.5</cx:pt>
          <cx:pt idx="19431">7.0999999999999996</cx:pt>
          <cx:pt idx="19432">5.5999999999999996</cx:pt>
          <cx:pt idx="19433">6.0999999999999996</cx:pt>
          <cx:pt idx="19434">8.3000000000000007</cx:pt>
          <cx:pt idx="19435">4.4000000000000004</cx:pt>
          <cx:pt idx="19436">6.5999999999999996</cx:pt>
          <cx:pt idx="19437">3.2999999999999998</cx:pt>
          <cx:pt idx="19438">8</cx:pt>
          <cx:pt idx="19439">6.0999999999999996</cx:pt>
          <cx:pt idx="19440">6.9000000000000004</cx:pt>
          <cx:pt idx="19441">7.7000000000000002</cx:pt>
          <cx:pt idx="19442">7</cx:pt>
          <cx:pt idx="19443">5.9000000000000004</cx:pt>
          <cx:pt idx="19444">6.2999999999999998</cx:pt>
          <cx:pt idx="19445">7.4000000000000004</cx:pt>
          <cx:pt idx="19446">6.2000000000000002</cx:pt>
          <cx:pt idx="19447">8.5</cx:pt>
          <cx:pt idx="19448">6.2999999999999998</cx:pt>
          <cx:pt idx="19449">3.1000000000000001</cx:pt>
          <cx:pt idx="19450">6.0999999999999996</cx:pt>
          <cx:pt idx="19451">7</cx:pt>
          <cx:pt idx="19452">6.5999999999999996</cx:pt>
          <cx:pt idx="19453">5</cx:pt>
          <cx:pt idx="19454">7.5</cx:pt>
          <cx:pt idx="19455">4.5</cx:pt>
          <cx:pt idx="19456">6.2999999999999998</cx:pt>
          <cx:pt idx="19457">7.4000000000000004</cx:pt>
          <cx:pt idx="19458">8</cx:pt>
          <cx:pt idx="19459">6.5</cx:pt>
          <cx:pt idx="19460">7.2000000000000002</cx:pt>
          <cx:pt idx="19461">9.1999999999999993</cx:pt>
          <cx:pt idx="19462">6.4000000000000004</cx:pt>
          <cx:pt idx="19463">5.7999999999999998</cx:pt>
          <cx:pt idx="19464">7.7999999999999998</cx:pt>
          <cx:pt idx="19465">6.4000000000000004</cx:pt>
          <cx:pt idx="19466">7.0999999999999996</cx:pt>
          <cx:pt idx="19467">7.9000000000000004</cx:pt>
          <cx:pt idx="19468">7.2000000000000002</cx:pt>
          <cx:pt idx="19469">6.2999999999999998</cx:pt>
          <cx:pt idx="19470">5.9000000000000004</cx:pt>
          <cx:pt idx="19471">7.7000000000000002</cx:pt>
          <cx:pt idx="19472">6.7999999999999998</cx:pt>
          <cx:pt idx="19473">7.2999999999999998</cx:pt>
          <cx:pt idx="19474">6.9000000000000004</cx:pt>
          <cx:pt idx="19475">5.7000000000000002</cx:pt>
          <cx:pt idx="19476">5.9000000000000004</cx:pt>
          <cx:pt idx="19477">5.5999999999999996</cx:pt>
          <cx:pt idx="19478">4.9000000000000004</cx:pt>
          <cx:pt idx="19479">5.7999999999999998</cx:pt>
          <cx:pt idx="19480">6.7000000000000002</cx:pt>
          <cx:pt idx="19481">7.0999999999999996</cx:pt>
          <cx:pt idx="19482">6.2999999999999998</cx:pt>
          <cx:pt idx="19483">5.7999999999999998</cx:pt>
          <cx:pt idx="19484">6.2000000000000002</cx:pt>
          <cx:pt idx="19485">4.7999999999999998</cx:pt>
          <cx:pt idx="19486">4</cx:pt>
          <cx:pt idx="19487">7.0999999999999996</cx:pt>
          <cx:pt idx="19488">7.7000000000000002</cx:pt>
          <cx:pt idx="19489">6.4000000000000004</cx:pt>
          <cx:pt idx="19490">6</cx:pt>
          <cx:pt idx="19491">6.4000000000000004</cx:pt>
          <cx:pt idx="19492">6.7000000000000002</cx:pt>
          <cx:pt idx="19493">6.7000000000000002</cx:pt>
          <cx:pt idx="19494">6</cx:pt>
          <cx:pt idx="19495">8.5</cx:pt>
          <cx:pt idx="19496">5.4000000000000004</cx:pt>
          <cx:pt idx="19497">5.9000000000000004</cx:pt>
          <cx:pt idx="19498">7.2999999999999998</cx:pt>
          <cx:pt idx="19499">8.0999999999999996</cx:pt>
          <cx:pt idx="19500">6.4000000000000004</cx:pt>
          <cx:pt idx="19501">5</cx:pt>
          <cx:pt idx="19502">6.5</cx:pt>
          <cx:pt idx="19503">7.5</cx:pt>
          <cx:pt idx="19504">6.7999999999999998</cx:pt>
          <cx:pt idx="19505">5.9000000000000004</cx:pt>
          <cx:pt idx="19506">6.5</cx:pt>
          <cx:pt idx="19507">6.0999999999999996</cx:pt>
          <cx:pt idx="19508">5.7000000000000002</cx:pt>
          <cx:pt idx="19509">6.5999999999999996</cx:pt>
          <cx:pt idx="19510">5.7000000000000002</cx:pt>
          <cx:pt idx="19511">7.5</cx:pt>
          <cx:pt idx="19512">6.7999999999999998</cx:pt>
          <cx:pt idx="19513">7.2999999999999998</cx:pt>
          <cx:pt idx="19514">7.5</cx:pt>
          <cx:pt idx="19515">7.7000000000000002</cx:pt>
          <cx:pt idx="19516">6.2000000000000002</cx:pt>
          <cx:pt idx="19517">7.2999999999999998</cx:pt>
          <cx:pt idx="19518">5.4000000000000004</cx:pt>
          <cx:pt idx="19519">5.5999999999999996</cx:pt>
          <cx:pt idx="19520">6.5999999999999996</cx:pt>
          <cx:pt idx="19521">6.4000000000000004</cx:pt>
          <cx:pt idx="19522">6.5</cx:pt>
          <cx:pt idx="19523">7.2000000000000002</cx:pt>
          <cx:pt idx="19524">7.2999999999999998</cx:pt>
          <cx:pt idx="19525">6.7000000000000002</cx:pt>
          <cx:pt idx="19526">8.4000000000000004</cx:pt>
          <cx:pt idx="19527">7.5</cx:pt>
          <cx:pt idx="19528">5.5999999999999996</cx:pt>
          <cx:pt idx="19529">6</cx:pt>
          <cx:pt idx="19530">7.0999999999999996</cx:pt>
          <cx:pt idx="19531">6.7999999999999998</cx:pt>
          <cx:pt idx="19532">7.7999999999999998</cx:pt>
          <cx:pt idx="19533">5.7000000000000002</cx:pt>
          <cx:pt idx="19534">6.0999999999999996</cx:pt>
          <cx:pt idx="19535">6.2999999999999998</cx:pt>
          <cx:pt idx="19536">8</cx:pt>
          <cx:pt idx="19537">8.5</cx:pt>
          <cx:pt idx="19538">6.9000000000000004</cx:pt>
          <cx:pt idx="19539">5.0999999999999996</cx:pt>
          <cx:pt idx="19540">6.0999999999999996</cx:pt>
          <cx:pt idx="19541">6.5999999999999996</cx:pt>
          <cx:pt idx="19542">7.4000000000000004</cx:pt>
          <cx:pt idx="19543">7.7999999999999998</cx:pt>
          <cx:pt idx="19544">7.7000000000000002</cx:pt>
          <cx:pt idx="19545">8.8000000000000007</cx:pt>
          <cx:pt idx="19546">8.0999999999999996</cx:pt>
          <cx:pt idx="19547">7.2999999999999998</cx:pt>
          <cx:pt idx="19548">7</cx:pt>
          <cx:pt idx="19549">7.7000000000000002</cx:pt>
          <cx:pt idx="19550">8.1999999999999993</cx:pt>
          <cx:pt idx="19551">6</cx:pt>
          <cx:pt idx="19552">6.5999999999999996</cx:pt>
          <cx:pt idx="19553">7.4000000000000004</cx:pt>
          <cx:pt idx="19554">4.5999999999999996</cx:pt>
          <cx:pt idx="19555">4.5999999999999996</cx:pt>
          <cx:pt idx="19556">3.2999999999999998</cx:pt>
          <cx:pt idx="19557">7.5</cx:pt>
          <cx:pt idx="19558">5.5</cx:pt>
          <cx:pt idx="19559">7.2999999999999998</cx:pt>
          <cx:pt idx="19560">6.4000000000000004</cx:pt>
          <cx:pt idx="19561">8.4000000000000004</cx:pt>
          <cx:pt idx="19562">6.7999999999999998</cx:pt>
          <cx:pt idx="19563">7.5</cx:pt>
          <cx:pt idx="19564">6.7000000000000002</cx:pt>
          <cx:pt idx="19565">5.5999999999999996</cx:pt>
          <cx:pt idx="19566">5.5999999999999996</cx:pt>
          <cx:pt idx="19567">4.0999999999999996</cx:pt>
          <cx:pt idx="19568">7</cx:pt>
          <cx:pt idx="19569">8.8000000000000007</cx:pt>
          <cx:pt idx="19570">8</cx:pt>
          <cx:pt idx="19571">7.2999999999999998</cx:pt>
          <cx:pt idx="19572">6.2000000000000002</cx:pt>
          <cx:pt idx="19573">3.7999999999999998</cx:pt>
          <cx:pt idx="19574">5.0999999999999996</cx:pt>
          <cx:pt idx="19575">4.7999999999999998</cx:pt>
          <cx:pt idx="19576">5.7000000000000002</cx:pt>
          <cx:pt idx="19577">6.4000000000000004</cx:pt>
          <cx:pt idx="19578">4.4000000000000004</cx:pt>
          <cx:pt idx="19579">3.7999999999999998</cx:pt>
          <cx:pt idx="19580">5.5</cx:pt>
          <cx:pt idx="19581">7.4000000000000004</cx:pt>
          <cx:pt idx="19582">7.7999999999999998</cx:pt>
          <cx:pt idx="19583">7.5999999999999996</cx:pt>
          <cx:pt idx="19584">5.7999999999999998</cx:pt>
          <cx:pt idx="19585">5.7000000000000002</cx:pt>
          <cx:pt idx="19586">5.7999999999999998</cx:pt>
          <cx:pt idx="19587">7.0999999999999996</cx:pt>
          <cx:pt idx="19588">7.4000000000000004</cx:pt>
          <cx:pt idx="19589">4.5999999999999996</cx:pt>
          <cx:pt idx="19590">3.8999999999999999</cx:pt>
          <cx:pt idx="19591">3.8999999999999999</cx:pt>
          <cx:pt idx="19592">6.4000000000000004</cx:pt>
          <cx:pt idx="19593">7.5999999999999996</cx:pt>
          <cx:pt idx="19594">6.5</cx:pt>
          <cx:pt idx="19595">5.9000000000000004</cx:pt>
          <cx:pt idx="19596">5.2000000000000002</cx:pt>
          <cx:pt idx="19597">8.8000000000000007</cx:pt>
          <cx:pt idx="19598">7.2000000000000002</cx:pt>
          <cx:pt idx="19599">7.5999999999999996</cx:pt>
          <cx:pt idx="19600">5.5999999999999996</cx:pt>
          <cx:pt idx="19601">7</cx:pt>
          <cx:pt idx="19602">6.7999999999999998</cx:pt>
          <cx:pt idx="19603">5.7999999999999998</cx:pt>
          <cx:pt idx="19604">6.4000000000000004</cx:pt>
          <cx:pt idx="19605">6.9000000000000004</cx:pt>
          <cx:pt idx="19606">6.5999999999999996</cx:pt>
          <cx:pt idx="19607">3.7000000000000002</cx:pt>
          <cx:pt idx="19608">7.5999999999999996</cx:pt>
          <cx:pt idx="19609">7.7000000000000002</cx:pt>
          <cx:pt idx="19610">5.0999999999999996</cx:pt>
          <cx:pt idx="19611">4.9000000000000004</cx:pt>
          <cx:pt idx="19612">7.2000000000000002</cx:pt>
          <cx:pt idx="19613">7.5999999999999996</cx:pt>
          <cx:pt idx="19614">6.7000000000000002</cx:pt>
          <cx:pt idx="19615">7</cx:pt>
          <cx:pt idx="19616">6.2000000000000002</cx:pt>
          <cx:pt idx="19617">4.5999999999999996</cx:pt>
          <cx:pt idx="19618">4.5</cx:pt>
          <cx:pt idx="19619">5.5999999999999996</cx:pt>
          <cx:pt idx="19620">8.5</cx:pt>
          <cx:pt idx="19621">9.0999999999999996</cx:pt>
          <cx:pt idx="19622">6.5999999999999996</cx:pt>
          <cx:pt idx="19623">5.2999999999999998</cx:pt>
          <cx:pt idx="19624">7.2000000000000002</cx:pt>
          <cx:pt idx="19625">7.2999999999999998</cx:pt>
          <cx:pt idx="19626">6</cx:pt>
          <cx:pt idx="19627">6.5</cx:pt>
          <cx:pt idx="19628">3.1000000000000001</cx:pt>
          <cx:pt idx="19629">5.5999999999999996</cx:pt>
          <cx:pt idx="19630">4.0999999999999996</cx:pt>
          <cx:pt idx="19631">3.7000000000000002</cx:pt>
          <cx:pt idx="19632">4.4000000000000004</cx:pt>
          <cx:pt idx="19633">4.4000000000000004</cx:pt>
          <cx:pt idx="19634">9.3000000000000007</cx:pt>
          <cx:pt idx="19635">7.2000000000000002</cx:pt>
          <cx:pt idx="19636">7.4000000000000004</cx:pt>
          <cx:pt idx="19637">7.5</cx:pt>
          <cx:pt idx="19638">6</cx:pt>
          <cx:pt idx="19639">7.5999999999999996</cx:pt>
          <cx:pt idx="19640">6.4000000000000004</cx:pt>
          <cx:pt idx="19641">7.5</cx:pt>
          <cx:pt idx="19642">6.2000000000000002</cx:pt>
          <cx:pt idx="19643">5.7000000000000002</cx:pt>
          <cx:pt idx="19644">7.7000000000000002</cx:pt>
          <cx:pt idx="19645">8.5999999999999996</cx:pt>
          <cx:pt idx="19646">8.8000000000000007</cx:pt>
          <cx:pt idx="19647">6.5999999999999996</cx:pt>
          <cx:pt idx="19648">7.2000000000000002</cx:pt>
          <cx:pt idx="19649">6.4000000000000004</cx:pt>
          <cx:pt idx="19650">7.0999999999999996</cx:pt>
          <cx:pt idx="19651">5.5</cx:pt>
          <cx:pt idx="19652">6.2000000000000002</cx:pt>
          <cx:pt idx="19653">8.0999999999999996</cx:pt>
          <cx:pt idx="19654">8.0999999999999996</cx:pt>
          <cx:pt idx="19655">6.7000000000000002</cx:pt>
          <cx:pt idx="19656">4</cx:pt>
          <cx:pt idx="19657">6.5</cx:pt>
          <cx:pt idx="19658">7.2999999999999998</cx:pt>
          <cx:pt idx="19659">5</cx:pt>
          <cx:pt idx="19660">5.5</cx:pt>
          <cx:pt idx="19661">6.5999999999999996</cx:pt>
          <cx:pt idx="19662">3.2000000000000002</cx:pt>
          <cx:pt idx="19663">7.5</cx:pt>
          <cx:pt idx="19664">6.5999999999999996</cx:pt>
          <cx:pt idx="19665">7.5</cx:pt>
          <cx:pt idx="19666">8.3000000000000007</cx:pt>
          <cx:pt idx="19667">7.4000000000000004</cx:pt>
          <cx:pt idx="19668">6.2999999999999998</cx:pt>
          <cx:pt idx="19669">6.4000000000000004</cx:pt>
          <cx:pt idx="19670">6.7999999999999998</cx:pt>
          <cx:pt idx="19671">8.4000000000000004</cx:pt>
          <cx:pt idx="19672">8.5999999999999996</cx:pt>
          <cx:pt idx="19673">8</cx:pt>
          <cx:pt idx="19674">8</cx:pt>
          <cx:pt idx="19675">7.0999999999999996</cx:pt>
          <cx:pt idx="19676">7.2000000000000002</cx:pt>
          <cx:pt idx="19677">7.2000000000000002</cx:pt>
          <cx:pt idx="19678">4</cx:pt>
          <cx:pt idx="19679">7.2000000000000002</cx:pt>
          <cx:pt idx="19680">7.9000000000000004</cx:pt>
          <cx:pt idx="19681">7.5999999999999996</cx:pt>
          <cx:pt idx="19682">6.9000000000000004</cx:pt>
          <cx:pt idx="19683">5.0999999999999996</cx:pt>
          <cx:pt idx="19684">6.0999999999999996</cx:pt>
          <cx:pt idx="19685">7.5</cx:pt>
          <cx:pt idx="19686">6.0999999999999996</cx:pt>
          <cx:pt idx="19687">6.0999999999999996</cx:pt>
          <cx:pt idx="19688">9.3000000000000007</cx:pt>
          <cx:pt idx="19689">5.4000000000000004</cx:pt>
          <cx:pt idx="19690">6.7000000000000002</cx:pt>
          <cx:pt idx="19691">6.7000000000000002</cx:pt>
          <cx:pt idx="19692">7.7000000000000002</cx:pt>
          <cx:pt idx="19693">8.3000000000000007</cx:pt>
          <cx:pt idx="19694">7.2999999999999998</cx:pt>
          <cx:pt idx="19695">7.0999999999999996</cx:pt>
          <cx:pt idx="19696">7.9000000000000004</cx:pt>
          <cx:pt idx="19697">6.2000000000000002</cx:pt>
          <cx:pt idx="19698">3.8999999999999999</cx:pt>
          <cx:pt idx="19699">8.8000000000000007</cx:pt>
          <cx:pt idx="19700">5.7000000000000002</cx:pt>
          <cx:pt idx="19701">8.0999999999999996</cx:pt>
          <cx:pt idx="19702">7.2999999999999998</cx:pt>
          <cx:pt idx="19703">7.9000000000000004</cx:pt>
          <cx:pt idx="19704">8.3000000000000007</cx:pt>
          <cx:pt idx="19705">7.0999999999999996</cx:pt>
          <cx:pt idx="19706">7.2000000000000002</cx:pt>
          <cx:pt idx="19707">7.9000000000000004</cx:pt>
          <cx:pt idx="19708">8</cx:pt>
          <cx:pt idx="19709">8</cx:pt>
          <cx:pt idx="19710">6.7000000000000002</cx:pt>
          <cx:pt idx="19711">6.7999999999999998</cx:pt>
          <cx:pt idx="19712">8.6999999999999993</cx:pt>
          <cx:pt idx="19713">5.2999999999999998</cx:pt>
          <cx:pt idx="19714">6.7999999999999998</cx:pt>
          <cx:pt idx="19715">7.4000000000000004</cx:pt>
          <cx:pt idx="19716">7.5999999999999996</cx:pt>
          <cx:pt idx="19717">6.7000000000000002</cx:pt>
          <cx:pt idx="19718">7.7999999999999998</cx:pt>
          <cx:pt idx="19719">6.0999999999999996</cx:pt>
          <cx:pt idx="19720">4.5999999999999996</cx:pt>
          <cx:pt idx="19721">8.5999999999999996</cx:pt>
          <cx:pt idx="19722">7.2999999999999998</cx:pt>
          <cx:pt idx="19723">7.7999999999999998</cx:pt>
          <cx:pt idx="19724">7.5</cx:pt>
          <cx:pt idx="19725">7.2999999999999998</cx:pt>
          <cx:pt idx="19726">6.0999999999999996</cx:pt>
          <cx:pt idx="19727">7</cx:pt>
          <cx:pt idx="19728">7.2000000000000002</cx:pt>
          <cx:pt idx="19729">5.7000000000000002</cx:pt>
          <cx:pt idx="19730">7.5999999999999996</cx:pt>
          <cx:pt idx="19731">8.5</cx:pt>
          <cx:pt idx="19732">6.5999999999999996</cx:pt>
          <cx:pt idx="19733">7.5999999999999996</cx:pt>
          <cx:pt idx="19734">5.0999999999999996</cx:pt>
          <cx:pt idx="19735">5.7999999999999998</cx:pt>
          <cx:pt idx="19736">7.7000000000000002</cx:pt>
          <cx:pt idx="19737">5.2999999999999998</cx:pt>
          <cx:pt idx="19738">5.9000000000000004</cx:pt>
          <cx:pt idx="19739">6.2000000000000002</cx:pt>
          <cx:pt idx="19740">8.6999999999999993</cx:pt>
          <cx:pt idx="19741">7.5</cx:pt>
          <cx:pt idx="19742">6.5</cx:pt>
          <cx:pt idx="19743">6.7000000000000002</cx:pt>
          <cx:pt idx="19744">5.9000000000000004</cx:pt>
          <cx:pt idx="19745">6.5</cx:pt>
          <cx:pt idx="19746">7</cx:pt>
          <cx:pt idx="19747">4.7999999999999998</cx:pt>
          <cx:pt idx="19748">6</cx:pt>
          <cx:pt idx="19749">6</cx:pt>
          <cx:pt idx="19750">8.8000000000000007</cx:pt>
          <cx:pt idx="19751">6.7000000000000002</cx:pt>
          <cx:pt idx="19752">6.2999999999999998</cx:pt>
          <cx:pt idx="19753">7</cx:pt>
          <cx:pt idx="19754">5.7999999999999998</cx:pt>
          <cx:pt idx="19755">8.5999999999999996</cx:pt>
          <cx:pt idx="19756">4.9000000000000004</cx:pt>
          <cx:pt idx="19757">7.5999999999999996</cx:pt>
          <cx:pt idx="19758">6.9000000000000004</cx:pt>
          <cx:pt idx="19759">8.0999999999999996</cx:pt>
          <cx:pt idx="19760">5.5</cx:pt>
          <cx:pt idx="19761">5.7999999999999998</cx:pt>
          <cx:pt idx="19762">6.9000000000000004</cx:pt>
          <cx:pt idx="19763">7.7999999999999998</cx:pt>
          <cx:pt idx="19764">8.3000000000000007</cx:pt>
          <cx:pt idx="19765">8.3000000000000007</cx:pt>
          <cx:pt idx="19766">6.5999999999999996</cx:pt>
          <cx:pt idx="19767">5.7000000000000002</cx:pt>
          <cx:pt idx="19768">6.7000000000000002</cx:pt>
          <cx:pt idx="19769">8.8000000000000007</cx:pt>
          <cx:pt idx="19770">6.9000000000000004</cx:pt>
          <cx:pt idx="19771">5.5</cx:pt>
          <cx:pt idx="19772">7.7999999999999998</cx:pt>
          <cx:pt idx="19773">6.9000000000000004</cx:pt>
          <cx:pt idx="19774">7</cx:pt>
          <cx:pt idx="19775">6.4000000000000004</cx:pt>
          <cx:pt idx="19776">5.9000000000000004</cx:pt>
          <cx:pt idx="19777">7.0999999999999996</cx:pt>
          <cx:pt idx="19778">4.0999999999999996</cx:pt>
          <cx:pt idx="19779">7.7000000000000002</cx:pt>
          <cx:pt idx="19780">6</cx:pt>
          <cx:pt idx="19781">6.4000000000000004</cx:pt>
          <cx:pt idx="19782">6.7999999999999998</cx:pt>
          <cx:pt idx="19783">5.0999999999999996</cx:pt>
          <cx:pt idx="19784">6.9000000000000004</cx:pt>
          <cx:pt idx="19785">8</cx:pt>
          <cx:pt idx="19786">5.9000000000000004</cx:pt>
          <cx:pt idx="19787">8.9000000000000004</cx:pt>
          <cx:pt idx="19788">8.5999999999999996</cx:pt>
          <cx:pt idx="19789">7.2999999999999998</cx:pt>
          <cx:pt idx="19790">6.5999999999999996</cx:pt>
          <cx:pt idx="19791">7</cx:pt>
          <cx:pt idx="19792">6.9000000000000004</cx:pt>
          <cx:pt idx="19793">7.4000000000000004</cx:pt>
          <cx:pt idx="19794">7.2000000000000002</cx:pt>
          <cx:pt idx="19795">6.4000000000000004</cx:pt>
          <cx:pt idx="19796">6.0999999999999996</cx:pt>
          <cx:pt idx="19797">7.5999999999999996</cx:pt>
          <cx:pt idx="19798">8.5</cx:pt>
          <cx:pt idx="19799">6.7000000000000002</cx:pt>
          <cx:pt idx="19800">6.2999999999999998</cx:pt>
          <cx:pt idx="19801">7</cx:pt>
          <cx:pt idx="19802">8.4000000000000004</cx:pt>
          <cx:pt idx="19803">6.5999999999999996</cx:pt>
          <cx:pt idx="19804">8.3000000000000007</cx:pt>
          <cx:pt idx="19805">6.4000000000000004</cx:pt>
          <cx:pt idx="19806">5.7999999999999998</cx:pt>
          <cx:pt idx="19807">6.9000000000000004</cx:pt>
          <cx:pt idx="19808">7.5999999999999996</cx:pt>
          <cx:pt idx="19809">5.4000000000000004</cx:pt>
          <cx:pt idx="19810">6.2999999999999998</cx:pt>
          <cx:pt idx="19811">2.7999999999999998</cx:pt>
          <cx:pt idx="19812">4.0999999999999996</cx:pt>
          <cx:pt idx="19813">3.7000000000000002</cx:pt>
          <cx:pt idx="19814">7</cx:pt>
          <cx:pt idx="19815">6.2999999999999998</cx:pt>
          <cx:pt idx="19816">5.7000000000000002</cx:pt>
          <cx:pt idx="19817">8.5</cx:pt>
          <cx:pt idx="19818">5.2999999999999998</cx:pt>
          <cx:pt idx="19819">6.2999999999999998</cx:pt>
          <cx:pt idx="19820">5.7999999999999998</cx:pt>
          <cx:pt idx="19821">8.4000000000000004</cx:pt>
          <cx:pt idx="19822">8.8000000000000007</cx:pt>
          <cx:pt idx="19823">7.7999999999999998</cx:pt>
          <cx:pt idx="19824">7</cx:pt>
          <cx:pt idx="19825">8.3000000000000007</cx:pt>
          <cx:pt idx="19826">7.7000000000000002</cx:pt>
          <cx:pt idx="19827">6.0999999999999996</cx:pt>
          <cx:pt idx="19828">7.9000000000000004</cx:pt>
          <cx:pt idx="19829">8.1999999999999993</cx:pt>
          <cx:pt idx="19830">5.4000000000000004</cx:pt>
          <cx:pt idx="19831">2.7000000000000002</cx:pt>
          <cx:pt idx="19832">7.7000000000000002</cx:pt>
          <cx:pt idx="19833">7</cx:pt>
          <cx:pt idx="19834">3.8999999999999999</cx:pt>
          <cx:pt idx="19835">7.0999999999999996</cx:pt>
          <cx:pt idx="19836">6.2999999999999998</cx:pt>
          <cx:pt idx="19837">8.4000000000000004</cx:pt>
          <cx:pt idx="19838">4.7999999999999998</cx:pt>
          <cx:pt idx="19839">5.9000000000000004</cx:pt>
          <cx:pt idx="19840">7.9000000000000004</cx:pt>
          <cx:pt idx="19841">7.0999999999999996</cx:pt>
          <cx:pt idx="19842">7.2999999999999998</cx:pt>
          <cx:pt idx="19843">6.0999999999999996</cx:pt>
          <cx:pt idx="19844">6.4000000000000004</cx:pt>
          <cx:pt idx="19845">8.3000000000000007</cx:pt>
          <cx:pt idx="19846">7.7999999999999998</cx:pt>
          <cx:pt idx="19847">8.0999999999999996</cx:pt>
          <cx:pt idx="19848">5.7999999999999998</cx:pt>
          <cx:pt idx="19849">7.4000000000000004</cx:pt>
          <cx:pt idx="19850">6.2999999999999998</cx:pt>
          <cx:pt idx="19851">6.0999999999999996</cx:pt>
          <cx:pt idx="19852">5.2999999999999998</cx:pt>
          <cx:pt idx="19853">5.5999999999999996</cx:pt>
          <cx:pt idx="19854">5.9000000000000004</cx:pt>
          <cx:pt idx="19855">9.4000000000000004</cx:pt>
          <cx:pt idx="19856">5.9000000000000004</cx:pt>
          <cx:pt idx="19857">8.3000000000000007</cx:pt>
          <cx:pt idx="19858">4.5999999999999996</cx:pt>
          <cx:pt idx="19859">7.0999999999999996</cx:pt>
          <cx:pt idx="19860">7.4000000000000004</cx:pt>
          <cx:pt idx="19861">7.0999999999999996</cx:pt>
          <cx:pt idx="19862">6</cx:pt>
          <cx:pt idx="19863">7.7999999999999998</cx:pt>
          <cx:pt idx="19864">6.5999999999999996</cx:pt>
          <cx:pt idx="19865">5.9000000000000004</cx:pt>
          <cx:pt idx="19866">7.2000000000000002</cx:pt>
          <cx:pt idx="19867">7.7999999999999998</cx:pt>
          <cx:pt idx="19868">7.9000000000000004</cx:pt>
          <cx:pt idx="19869">7.5</cx:pt>
          <cx:pt idx="19870">7.7000000000000002</cx:pt>
          <cx:pt idx="19871">5.9000000000000004</cx:pt>
          <cx:pt idx="19872">7.2999999999999998</cx:pt>
          <cx:pt idx="19873">8.3000000000000007</cx:pt>
          <cx:pt idx="19874">7.5999999999999996</cx:pt>
          <cx:pt idx="19875">4.9000000000000004</cx:pt>
          <cx:pt idx="19876">6</cx:pt>
          <cx:pt idx="19877">6.7000000000000002</cx:pt>
          <cx:pt idx="19878">6.9000000000000004</cx:pt>
          <cx:pt idx="19879">6</cx:pt>
          <cx:pt idx="19880">8.6999999999999993</cx:pt>
          <cx:pt idx="19881">6.5</cx:pt>
          <cx:pt idx="19882">7</cx:pt>
          <cx:pt idx="19883">3.7000000000000002</cx:pt>
          <cx:pt idx="19884">7.9000000000000004</cx:pt>
          <cx:pt idx="19885">8.3000000000000007</cx:pt>
          <cx:pt idx="19886">5.5999999999999996</cx:pt>
          <cx:pt idx="19887">7.0999999999999996</cx:pt>
          <cx:pt idx="19888">7.7000000000000002</cx:pt>
          <cx:pt idx="19889">8.5</cx:pt>
          <cx:pt idx="19890">7</cx:pt>
          <cx:pt idx="19891">7.2999999999999998</cx:pt>
          <cx:pt idx="19892">3.3999999999999999</cx:pt>
          <cx:pt idx="19893">8.3000000000000007</cx:pt>
          <cx:pt idx="19894">6.5999999999999996</cx:pt>
          <cx:pt idx="19895">6.5999999999999996</cx:pt>
          <cx:pt idx="19896">7.4000000000000004</cx:pt>
          <cx:pt idx="19897">6.9000000000000004</cx:pt>
          <cx:pt idx="19898">7</cx:pt>
          <cx:pt idx="19899">2.7999999999999998</cx:pt>
          <cx:pt idx="19900">6.0999999999999996</cx:pt>
          <cx:pt idx="19901">8.5999999999999996</cx:pt>
          <cx:pt idx="19902">6.4000000000000004</cx:pt>
          <cx:pt idx="19903">4.7000000000000002</cx:pt>
          <cx:pt idx="19904">7.2999999999999998</cx:pt>
          <cx:pt idx="19905">7.2000000000000002</cx:pt>
          <cx:pt idx="19906">3.7000000000000002</cx:pt>
          <cx:pt idx="19907">7.7000000000000002</cx:pt>
          <cx:pt idx="19908">5.5</cx:pt>
          <cx:pt idx="19909">6.0999999999999996</cx:pt>
          <cx:pt idx="19910">6.7999999999999998</cx:pt>
          <cx:pt idx="19911">6.7000000000000002</cx:pt>
          <cx:pt idx="19912">7.4000000000000004</cx:pt>
          <cx:pt idx="19913">7.7000000000000002</cx:pt>
          <cx:pt idx="19914">7.7999999999999998</cx:pt>
          <cx:pt idx="19915">5.7999999999999998</cx:pt>
          <cx:pt idx="19916">5.7000000000000002</cx:pt>
          <cx:pt idx="19917">6.5</cx:pt>
          <cx:pt idx="19918">6.7999999999999998</cx:pt>
          <cx:pt idx="19919">4.7000000000000002</cx:pt>
          <cx:pt idx="19920">7.5999999999999996</cx:pt>
          <cx:pt idx="19921">5.2999999999999998</cx:pt>
          <cx:pt idx="19922">7.4000000000000004</cx:pt>
          <cx:pt idx="19923">6.2999999999999998</cx:pt>
          <cx:pt idx="19924">7.4000000000000004</cx:pt>
          <cx:pt idx="19925">7.4000000000000004</cx:pt>
          <cx:pt idx="19926">5</cx:pt>
          <cx:pt idx="19927">7.2999999999999998</cx:pt>
          <cx:pt idx="19928">6.7999999999999998</cx:pt>
          <cx:pt idx="19929">6.4000000000000004</cx:pt>
          <cx:pt idx="19930">8.0999999999999996</cx:pt>
          <cx:pt idx="19931">6.0999999999999996</cx:pt>
          <cx:pt idx="19932">9</cx:pt>
          <cx:pt idx="19933">9.0999999999999996</cx:pt>
          <cx:pt idx="19934">7.4000000000000004</cx:pt>
          <cx:pt idx="19935">6.7000000000000002</cx:pt>
          <cx:pt idx="19936">8.1999999999999993</cx:pt>
          <cx:pt idx="19937">7.5</cx:pt>
          <cx:pt idx="19938">7.7000000000000002</cx:pt>
          <cx:pt idx="19939">8.4000000000000004</cx:pt>
          <cx:pt idx="19940">6.2000000000000002</cx:pt>
          <cx:pt idx="19941">6.5</cx:pt>
          <cx:pt idx="19942">7.7999999999999998</cx:pt>
          <cx:pt idx="19943">6.9000000000000004</cx:pt>
          <cx:pt idx="19944">6.4000000000000004</cx:pt>
          <cx:pt idx="19945">6.2000000000000002</cx:pt>
          <cx:pt idx="19946">7.4000000000000004</cx:pt>
          <cx:pt idx="19947">7.2999999999999998</cx:pt>
          <cx:pt idx="19948">7</cx:pt>
          <cx:pt idx="19949">6.2999999999999998</cx:pt>
          <cx:pt idx="19950">6.2999999999999998</cx:pt>
          <cx:pt idx="19951">6.5999999999999996</cx:pt>
          <cx:pt idx="19952">5.0999999999999996</cx:pt>
          <cx:pt idx="19953">7.7999999999999998</cx:pt>
          <cx:pt idx="19954">7.4000000000000004</cx:pt>
          <cx:pt idx="19955">6.2000000000000002</cx:pt>
          <cx:pt idx="19956">3.5</cx:pt>
          <cx:pt idx="19957">9</cx:pt>
          <cx:pt idx="19958">8.9000000000000004</cx:pt>
          <cx:pt idx="19959">6.0999999999999996</cx:pt>
          <cx:pt idx="19960">8.5</cx:pt>
          <cx:pt idx="19961">6</cx:pt>
          <cx:pt idx="19962">4.4000000000000004</cx:pt>
          <cx:pt idx="19963">7</cx:pt>
          <cx:pt idx="19964">4</cx:pt>
          <cx:pt idx="19965">9.3000000000000007</cx:pt>
          <cx:pt idx="19966">5.9000000000000004</cx:pt>
          <cx:pt idx="19967">3.8999999999999999</cx:pt>
          <cx:pt idx="19968">6.5</cx:pt>
          <cx:pt idx="19969">7.2999999999999998</cx:pt>
          <cx:pt idx="19970">7.5</cx:pt>
          <cx:pt idx="19971">7.7000000000000002</cx:pt>
          <cx:pt idx="19972">5.9000000000000004</cx:pt>
          <cx:pt idx="19973">7.4000000000000004</cx:pt>
          <cx:pt idx="19974">8</cx:pt>
          <cx:pt idx="19975">7.9000000000000004</cx:pt>
          <cx:pt idx="19976">6.2999999999999998</cx:pt>
          <cx:pt idx="19977">6.2999999999999998</cx:pt>
          <cx:pt idx="19978">8.6999999999999993</cx:pt>
          <cx:pt idx="19979">6.4000000000000004</cx:pt>
          <cx:pt idx="19980">6.2000000000000002</cx:pt>
          <cx:pt idx="19981">7.7000000000000002</cx:pt>
          <cx:pt idx="19982">6.2000000000000002</cx:pt>
          <cx:pt idx="19983">7.9000000000000004</cx:pt>
          <cx:pt idx="19984">6.4000000000000004</cx:pt>
          <cx:pt idx="19985">3.2999999999999998</cx:pt>
          <cx:pt idx="19986">6.9000000000000004</cx:pt>
          <cx:pt idx="19987">6.5</cx:pt>
          <cx:pt idx="19988">6</cx:pt>
          <cx:pt idx="19989">9.4000000000000004</cx:pt>
          <cx:pt idx="19990">4</cx:pt>
          <cx:pt idx="19991">7.4000000000000004</cx:pt>
          <cx:pt idx="19992">3.6000000000000001</cx:pt>
          <cx:pt idx="19993">3.6000000000000001</cx:pt>
          <cx:pt idx="19994">2.8999999999999999</cx:pt>
          <cx:pt idx="19995">7.2000000000000002</cx:pt>
          <cx:pt idx="19996">7.2999999999999998</cx:pt>
          <cx:pt idx="19997">6.7999999999999998</cx:pt>
          <cx:pt idx="19998">7</cx:pt>
          <cx:pt idx="19999">5.0999999999999996</cx:pt>
          <cx:pt idx="20000">6.9000000000000004</cx:pt>
          <cx:pt idx="20001">4.9000000000000004</cx:pt>
          <cx:pt idx="20002">7.7000000000000002</cx:pt>
          <cx:pt idx="20003">7.5</cx:pt>
          <cx:pt idx="20004">4.9000000000000004</cx:pt>
          <cx:pt idx="20005">7.2999999999999998</cx:pt>
          <cx:pt idx="20006">6.0999999999999996</cx:pt>
          <cx:pt idx="20007">6.4000000000000004</cx:pt>
          <cx:pt idx="20008">6.5</cx:pt>
          <cx:pt idx="20009">5.7999999999999998</cx:pt>
          <cx:pt idx="20010">5.2999999999999998</cx:pt>
          <cx:pt idx="20011">4.5999999999999996</cx:pt>
          <cx:pt idx="20012">6.7999999999999998</cx:pt>
          <cx:pt idx="20013">6.2000000000000002</cx:pt>
          <cx:pt idx="20014">4.9000000000000004</cx:pt>
          <cx:pt idx="20015">4.7999999999999998</cx:pt>
          <cx:pt idx="20016">3.7999999999999998</cx:pt>
          <cx:pt idx="20017">7</cx:pt>
          <cx:pt idx="20018">6.0999999999999996</cx:pt>
          <cx:pt idx="20019">5.7000000000000002</cx:pt>
          <cx:pt idx="20020">7.0999999999999996</cx:pt>
          <cx:pt idx="20021">6.9000000000000004</cx:pt>
          <cx:pt idx="20022">5</cx:pt>
          <cx:pt idx="20023">7.5</cx:pt>
          <cx:pt idx="20024">7</cx:pt>
          <cx:pt idx="20025">5.2000000000000002</cx:pt>
          <cx:pt idx="20026">4.9000000000000004</cx:pt>
          <cx:pt idx="20027">4.4000000000000004</cx:pt>
          <cx:pt idx="20028">7.5999999999999996</cx:pt>
          <cx:pt idx="20029">6.2000000000000002</cx:pt>
          <cx:pt idx="20030">5.2000000000000002</cx:pt>
          <cx:pt idx="20031">8.4000000000000004</cx:pt>
          <cx:pt idx="20032">4.2999999999999998</cx:pt>
          <cx:pt idx="20033">7.7000000000000002</cx:pt>
          <cx:pt idx="20034">7.5999999999999996</cx:pt>
          <cx:pt idx="20035">6.2999999999999998</cx:pt>
          <cx:pt idx="20036">6.7000000000000002</cx:pt>
          <cx:pt idx="20037">8.1999999999999993</cx:pt>
          <cx:pt idx="20038">5.4000000000000004</cx:pt>
          <cx:pt idx="20039">6.2000000000000002</cx:pt>
          <cx:pt idx="20040">7.4000000000000004</cx:pt>
          <cx:pt idx="20041">7.2000000000000002</cx:pt>
          <cx:pt idx="20042">7.2000000000000002</cx:pt>
          <cx:pt idx="20043">4.5999999999999996</cx:pt>
          <cx:pt idx="20044">7.5999999999999996</cx:pt>
          <cx:pt idx="20045">6.4000000000000004</cx:pt>
          <cx:pt idx="20046">3.6000000000000001</cx:pt>
          <cx:pt idx="20047">5.7999999999999998</cx:pt>
          <cx:pt idx="20048">7.4000000000000004</cx:pt>
          <cx:pt idx="20049">6.9000000000000004</cx:pt>
          <cx:pt idx="20050">7.5</cx:pt>
          <cx:pt idx="20051">5.2999999999999998</cx:pt>
          <cx:pt idx="20052">7.7999999999999998</cx:pt>
          <cx:pt idx="20053">6.5</cx:pt>
          <cx:pt idx="20054">8.4000000000000004</cx:pt>
          <cx:pt idx="20055">6.9000000000000004</cx:pt>
          <cx:pt idx="20056">7.2999999999999998</cx:pt>
          <cx:pt idx="20057">5.5999999999999996</cx:pt>
          <cx:pt idx="20058">6.7999999999999998</cx:pt>
          <cx:pt idx="20059">7.5</cx:pt>
          <cx:pt idx="20060">6.2999999999999998</cx:pt>
          <cx:pt idx="20061">7.2000000000000002</cx:pt>
          <cx:pt idx="20062">5.0999999999999996</cx:pt>
          <cx:pt idx="20063">8.5999999999999996</cx:pt>
          <cx:pt idx="20064">3.1000000000000001</cx:pt>
          <cx:pt idx="20065">6.5999999999999996</cx:pt>
          <cx:pt idx="20066">7.5999999999999996</cx:pt>
          <cx:pt idx="20067">7.5999999999999996</cx:pt>
          <cx:pt idx="20068">7.4000000000000004</cx:pt>
          <cx:pt idx="20069">6.5</cx:pt>
          <cx:pt idx="20070">6.5999999999999996</cx:pt>
          <cx:pt idx="20071">7.2999999999999998</cx:pt>
          <cx:pt idx="20072">8.0999999999999996</cx:pt>
          <cx:pt idx="20073">6.5</cx:pt>
          <cx:pt idx="20074">6.4000000000000004</cx:pt>
          <cx:pt idx="20075">6.5999999999999996</cx:pt>
          <cx:pt idx="20076">6.5999999999999996</cx:pt>
          <cx:pt idx="20077">6.7000000000000002</cx:pt>
          <cx:pt idx="20078">3.3999999999999999</cx:pt>
          <cx:pt idx="20079">5.2000000000000002</cx:pt>
          <cx:pt idx="20080">7.2999999999999998</cx:pt>
          <cx:pt idx="20081">8.0999999999999996</cx:pt>
          <cx:pt idx="20082">6.9000000000000004</cx:pt>
          <cx:pt idx="20083">7.7000000000000002</cx:pt>
          <cx:pt idx="20084">6.4000000000000004</cx:pt>
          <cx:pt idx="20085">8.1999999999999993</cx:pt>
          <cx:pt idx="20086">6.7000000000000002</cx:pt>
          <cx:pt idx="20087">5.5</cx:pt>
          <cx:pt idx="20088">6</cx:pt>
          <cx:pt idx="20089">6</cx:pt>
          <cx:pt idx="20090">8.5999999999999996</cx:pt>
          <cx:pt idx="20091">6.9000000000000004</cx:pt>
          <cx:pt idx="20092">6.7000000000000002</cx:pt>
          <cx:pt idx="20093">5.7000000000000002</cx:pt>
          <cx:pt idx="20094">5.4000000000000004</cx:pt>
          <cx:pt idx="20095">7</cx:pt>
          <cx:pt idx="20096">7.7000000000000002</cx:pt>
          <cx:pt idx="20097">8.5</cx:pt>
          <cx:pt idx="20098">6.7000000000000002</cx:pt>
          <cx:pt idx="20099">3.2000000000000002</cx:pt>
          <cx:pt idx="20100">3</cx:pt>
          <cx:pt idx="20101">5.7000000000000002</cx:pt>
          <cx:pt idx="20102">7.5</cx:pt>
          <cx:pt idx="20103">8.3000000000000007</cx:pt>
          <cx:pt idx="20104">7.5999999999999996</cx:pt>
          <cx:pt idx="20105">5.5</cx:pt>
          <cx:pt idx="20106">4.7999999999999998</cx:pt>
          <cx:pt idx="20107">5.5</cx:pt>
          <cx:pt idx="20108">5.2999999999999998</cx:pt>
          <cx:pt idx="20109">3.7999999999999998</cx:pt>
          <cx:pt idx="20110">8.5</cx:pt>
          <cx:pt idx="20111">7.7999999999999998</cx:pt>
          <cx:pt idx="20112">5.2000000000000002</cx:pt>
          <cx:pt idx="20113">8.1999999999999993</cx:pt>
          <cx:pt idx="20114">6</cx:pt>
          <cx:pt idx="20115">6.7000000000000002</cx:pt>
          <cx:pt idx="20116">7.2999999999999998</cx:pt>
          <cx:pt idx="20117">7.9000000000000004</cx:pt>
          <cx:pt idx="20118">4.4000000000000004</cx:pt>
          <cx:pt idx="20119">5.5</cx:pt>
          <cx:pt idx="20120">6.2999999999999998</cx:pt>
          <cx:pt idx="20121">7.2999999999999998</cx:pt>
          <cx:pt idx="20122">3.6000000000000001</cx:pt>
          <cx:pt idx="20123">7.0999999999999996</cx:pt>
          <cx:pt idx="20124">6.7000000000000002</cx:pt>
          <cx:pt idx="20125">7.4000000000000004</cx:pt>
          <cx:pt idx="20126">7.2000000000000002</cx:pt>
          <cx:pt idx="20127">8.4000000000000004</cx:pt>
          <cx:pt idx="20128">8.0999999999999996</cx:pt>
          <cx:pt idx="20129">8.1999999999999993</cx:pt>
          <cx:pt idx="20130">6.0999999999999996</cx:pt>
          <cx:pt idx="20131">7.0999999999999996</cx:pt>
          <cx:pt idx="20132">3.5</cx:pt>
          <cx:pt idx="20133">6.5999999999999996</cx:pt>
          <cx:pt idx="20134">7.0999999999999996</cx:pt>
          <cx:pt idx="20135">7.4000000000000004</cx:pt>
          <cx:pt idx="20136">7.5</cx:pt>
          <cx:pt idx="20137">6.5</cx:pt>
          <cx:pt idx="20138">5</cx:pt>
          <cx:pt idx="20139">8.3000000000000007</cx:pt>
          <cx:pt idx="20140">6.0999999999999996</cx:pt>
          <cx:pt idx="20141">8.8000000000000007</cx:pt>
          <cx:pt idx="20142">8</cx:pt>
          <cx:pt idx="20143">6.5</cx:pt>
          <cx:pt idx="20144">6.7000000000000002</cx:pt>
          <cx:pt idx="20145">7.0999999999999996</cx:pt>
          <cx:pt idx="20146">3.5</cx:pt>
          <cx:pt idx="20147">6.4000000000000004</cx:pt>
          <cx:pt idx="20148">7</cx:pt>
          <cx:pt idx="20149">6.0999999999999996</cx:pt>
          <cx:pt idx="20150">5.5</cx:pt>
          <cx:pt idx="20151">6.5999999999999996</cx:pt>
          <cx:pt idx="20152">6.5</cx:pt>
          <cx:pt idx="20153">5.4000000000000004</cx:pt>
          <cx:pt idx="20154">6.4000000000000004</cx:pt>
          <cx:pt idx="20155">7.2000000000000002</cx:pt>
          <cx:pt idx="20156">7.7999999999999998</cx:pt>
          <cx:pt idx="20157">7.7000000000000002</cx:pt>
          <cx:pt idx="20158">8</cx:pt>
          <cx:pt idx="20159">7.4000000000000004</cx:pt>
          <cx:pt idx="20160">6.9000000000000004</cx:pt>
          <cx:pt idx="20161">6.0999999999999996</cx:pt>
          <cx:pt idx="20162">6.5</cx:pt>
          <cx:pt idx="20163">6.2000000000000002</cx:pt>
          <cx:pt idx="20164">7.4000000000000004</cx:pt>
          <cx:pt idx="20165">7.7999999999999998</cx:pt>
          <cx:pt idx="20166">7.0999999999999996</cx:pt>
          <cx:pt idx="20167">5.0999999999999996</cx:pt>
          <cx:pt idx="20168">4.2999999999999998</cx:pt>
          <cx:pt idx="20169">5.4000000000000004</cx:pt>
          <cx:pt idx="20170">6.5999999999999996</cx:pt>
          <cx:pt idx="20171">7.5</cx:pt>
          <cx:pt idx="20172">5.0999999999999996</cx:pt>
          <cx:pt idx="20173">7.7999999999999998</cx:pt>
          <cx:pt idx="20174">5.5999999999999996</cx:pt>
          <cx:pt idx="20175">7.7999999999999998</cx:pt>
          <cx:pt idx="20176">7.2999999999999998</cx:pt>
          <cx:pt idx="20177">6.5</cx:pt>
          <cx:pt idx="20178">3.7000000000000002</cx:pt>
          <cx:pt idx="20179">8.8000000000000007</cx:pt>
          <cx:pt idx="20180">8.4000000000000004</cx:pt>
          <cx:pt idx="20181">5.5</cx:pt>
          <cx:pt idx="20182">6.9000000000000004</cx:pt>
          <cx:pt idx="20183">6.7999999999999998</cx:pt>
          <cx:pt idx="20184">6.5</cx:pt>
          <cx:pt idx="20185">6.5999999999999996</cx:pt>
          <cx:pt idx="20186">6.7999999999999998</cx:pt>
          <cx:pt idx="20187">3.7000000000000002</cx:pt>
          <cx:pt idx="20188">7.9000000000000004</cx:pt>
          <cx:pt idx="20189">5.4000000000000004</cx:pt>
          <cx:pt idx="20190">6.9000000000000004</cx:pt>
          <cx:pt idx="20191">7.2999999999999998</cx:pt>
          <cx:pt idx="20192">4</cx:pt>
          <cx:pt idx="20193">4.7999999999999998</cx:pt>
          <cx:pt idx="20194">8.1999999999999993</cx:pt>
          <cx:pt idx="20195">8</cx:pt>
          <cx:pt idx="20196">6.4000000000000004</cx:pt>
          <cx:pt idx="20197">7.5</cx:pt>
          <cx:pt idx="20198">6.5999999999999996</cx:pt>
          <cx:pt idx="20199">7.2000000000000002</cx:pt>
          <cx:pt idx="20200">7</cx:pt>
          <cx:pt idx="20201">7.7999999999999998</cx:pt>
          <cx:pt idx="20202">5.5999999999999996</cx:pt>
          <cx:pt idx="20203">6.7999999999999998</cx:pt>
          <cx:pt idx="20204">6.4000000000000004</cx:pt>
          <cx:pt idx="20205">6.5999999999999996</cx:pt>
          <cx:pt idx="20206">6.2999999999999998</cx:pt>
          <cx:pt idx="20207">7.7000000000000002</cx:pt>
          <cx:pt idx="20208">5.9000000000000004</cx:pt>
          <cx:pt idx="20209">7.4000000000000004</cx:pt>
          <cx:pt idx="20210">6.4000000000000004</cx:pt>
          <cx:pt idx="20211">6.9000000000000004</cx:pt>
          <cx:pt idx="20212">7.5</cx:pt>
          <cx:pt idx="20213">8.3000000000000007</cx:pt>
          <cx:pt idx="20214">7.0999999999999996</cx:pt>
          <cx:pt idx="20215">7.2000000000000002</cx:pt>
          <cx:pt idx="20216">5.5</cx:pt>
          <cx:pt idx="20217">8.9000000000000004</cx:pt>
          <cx:pt idx="20218">7.2000000000000002</cx:pt>
          <cx:pt idx="20219">8.5999999999999996</cx:pt>
          <cx:pt idx="20220">7.0999999999999996</cx:pt>
          <cx:pt idx="20221">7.5999999999999996</cx:pt>
          <cx:pt idx="20222">7.5</cx:pt>
          <cx:pt idx="20223">8.1999999999999993</cx:pt>
          <cx:pt idx="20224">8.6999999999999993</cx:pt>
          <cx:pt idx="20225">9.1999999999999993</cx:pt>
          <cx:pt idx="20226">5.9000000000000004</cx:pt>
          <cx:pt idx="20227">7.4000000000000004</cx:pt>
          <cx:pt idx="20228">9.0999999999999996</cx:pt>
          <cx:pt idx="20229">4.5</cx:pt>
          <cx:pt idx="20230">6.7000000000000002</cx:pt>
          <cx:pt idx="20231">6.5999999999999996</cx:pt>
          <cx:pt idx="20232">8.5999999999999996</cx:pt>
          <cx:pt idx="20233">7.7000000000000002</cx:pt>
          <cx:pt idx="20234">8.1999999999999993</cx:pt>
          <cx:pt idx="20235">6.7999999999999998</cx:pt>
          <cx:pt idx="20236">6.2999999999999998</cx:pt>
          <cx:pt idx="20237">7</cx:pt>
          <cx:pt idx="20238">7.2000000000000002</cx:pt>
          <cx:pt idx="20239">6.0999999999999996</cx:pt>
          <cx:pt idx="20240">6.4000000000000004</cx:pt>
          <cx:pt idx="20241">8.4000000000000004</cx:pt>
          <cx:pt idx="20242">5.9000000000000004</cx:pt>
          <cx:pt idx="20243">7.7000000000000002</cx:pt>
          <cx:pt idx="20244">2.7000000000000002</cx:pt>
          <cx:pt idx="20245">4.2000000000000002</cx:pt>
          <cx:pt idx="20246">6</cx:pt>
          <cx:pt idx="20247">2.7000000000000002</cx:pt>
          <cx:pt idx="20248">4.5999999999999996</cx:pt>
          <cx:pt idx="20249">8.3000000000000007</cx:pt>
          <cx:pt idx="20250">7.2999999999999998</cx:pt>
          <cx:pt idx="20251">7</cx:pt>
          <cx:pt idx="20252">4.9000000000000004</cx:pt>
          <cx:pt idx="20253">7</cx:pt>
          <cx:pt idx="20254">7.2000000000000002</cx:pt>
          <cx:pt idx="20255">7.4000000000000004</cx:pt>
          <cx:pt idx="20256">8.8000000000000007</cx:pt>
          <cx:pt idx="20257">4.5999999999999996</cx:pt>
          <cx:pt idx="20258">6.5999999999999996</cx:pt>
          <cx:pt idx="20259">3.3999999999999999</cx:pt>
          <cx:pt idx="20260">5.2999999999999998</cx:pt>
          <cx:pt idx="20261">8.4000000000000004</cx:pt>
          <cx:pt idx="20262">7.2000000000000002</cx:pt>
          <cx:pt idx="20263">7.2000000000000002</cx:pt>
          <cx:pt idx="20264">7.5999999999999996</cx:pt>
          <cx:pt idx="20265">8.3000000000000007</cx:pt>
          <cx:pt idx="20266">6.9000000000000004</cx:pt>
          <cx:pt idx="20267">5.7999999999999998</cx:pt>
          <cx:pt idx="20268">7.5999999999999996</cx:pt>
          <cx:pt idx="20269">6.2000000000000002</cx:pt>
          <cx:pt idx="20270">5.9000000000000004</cx:pt>
          <cx:pt idx="20271">6.5999999999999996</cx:pt>
          <cx:pt idx="20272">7.5999999999999996</cx:pt>
          <cx:pt idx="20273">6.7000000000000002</cx:pt>
          <cx:pt idx="20274">7.7000000000000002</cx:pt>
          <cx:pt idx="20275">7.9000000000000004</cx:pt>
          <cx:pt idx="20276">7</cx:pt>
          <cx:pt idx="20277">7.2000000000000002</cx:pt>
          <cx:pt idx="20278">5.9000000000000004</cx:pt>
          <cx:pt idx="20279">5.7999999999999998</cx:pt>
          <cx:pt idx="20280">9.5999999999999996</cx:pt>
          <cx:pt idx="20281">8.0999999999999996</cx:pt>
          <cx:pt idx="20282">6.5</cx:pt>
          <cx:pt idx="20283">6.5</cx:pt>
          <cx:pt idx="20284">8.0999999999999996</cx:pt>
          <cx:pt idx="20285">7.7000000000000002</cx:pt>
          <cx:pt idx="20286">8.8000000000000007</cx:pt>
          <cx:pt idx="20287">7.5</cx:pt>
          <cx:pt idx="20288">8.3000000000000007</cx:pt>
          <cx:pt idx="20289">6.4000000000000004</cx:pt>
          <cx:pt idx="20290">7.9000000000000004</cx:pt>
          <cx:pt idx="20291">6.7999999999999998</cx:pt>
          <cx:pt idx="20292">7.5999999999999996</cx:pt>
          <cx:pt idx="20293">9</cx:pt>
          <cx:pt idx="20294">7.2999999999999998</cx:pt>
          <cx:pt idx="20295">7.2000000000000002</cx:pt>
          <cx:pt idx="20296">5.2999999999999998</cx:pt>
          <cx:pt idx="20297">8.0999999999999996</cx:pt>
          <cx:pt idx="20298">4.5999999999999996</cx:pt>
          <cx:pt idx="20299">5.5</cx:pt>
          <cx:pt idx="20300">7</cx:pt>
          <cx:pt idx="20301">6.2999999999999998</cx:pt>
          <cx:pt idx="20302">8.1999999999999993</cx:pt>
          <cx:pt idx="20303">5.9000000000000004</cx:pt>
          <cx:pt idx="20304">7.2000000000000002</cx:pt>
          <cx:pt idx="20305">7.0999999999999996</cx:pt>
          <cx:pt idx="20306">5.9000000000000004</cx:pt>
          <cx:pt idx="20307">8.1999999999999993</cx:pt>
          <cx:pt idx="20308">8.6999999999999993</cx:pt>
          <cx:pt idx="20309">7.7000000000000002</cx:pt>
          <cx:pt idx="20310">6</cx:pt>
          <cx:pt idx="20311">7.0999999999999996</cx:pt>
          <cx:pt idx="20312">6.2000000000000002</cx:pt>
          <cx:pt idx="20313">7.0999999999999996</cx:pt>
          <cx:pt idx="20314">4.7000000000000002</cx:pt>
          <cx:pt idx="20315">5.5999999999999996</cx:pt>
          <cx:pt idx="20316">7.4000000000000004</cx:pt>
          <cx:pt idx="20317">8.3000000000000007</cx:pt>
          <cx:pt idx="20318">9.1999999999999993</cx:pt>
          <cx:pt idx="20319">6.7000000000000002</cx:pt>
          <cx:pt idx="20320">5.9000000000000004</cx:pt>
          <cx:pt idx="20321">7</cx:pt>
          <cx:pt idx="20322">3.2000000000000002</cx:pt>
          <cx:pt idx="20323">6.2000000000000002</cx:pt>
          <cx:pt idx="20324">7.5999999999999996</cx:pt>
          <cx:pt idx="20325">6.0999999999999996</cx:pt>
          <cx:pt idx="20326">5.5999999999999996</cx:pt>
          <cx:pt idx="20327">2.6000000000000001</cx:pt>
          <cx:pt idx="20328">6.9000000000000004</cx:pt>
          <cx:pt idx="20329">7.7000000000000002</cx:pt>
          <cx:pt idx="20330">7.2000000000000002</cx:pt>
          <cx:pt idx="20331">4.5999999999999996</cx:pt>
          <cx:pt idx="20332">8.5</cx:pt>
          <cx:pt idx="20333">9.3000000000000007</cx:pt>
          <cx:pt idx="20334">7.2999999999999998</cx:pt>
          <cx:pt idx="20335">5.9000000000000004</cx:pt>
          <cx:pt idx="20336">6.2999999999999998</cx:pt>
          <cx:pt idx="20337">6.2000000000000002</cx:pt>
          <cx:pt idx="20338">4.4000000000000004</cx:pt>
          <cx:pt idx="20339">7.4000000000000004</cx:pt>
          <cx:pt idx="20340">5.5999999999999996</cx:pt>
          <cx:pt idx="20341">3.8999999999999999</cx:pt>
          <cx:pt idx="20342">5.2000000000000002</cx:pt>
          <cx:pt idx="20343">7.5999999999999996</cx:pt>
          <cx:pt idx="20344">5.0999999999999996</cx:pt>
          <cx:pt idx="20345">4</cx:pt>
          <cx:pt idx="20346">5.7999999999999998</cx:pt>
          <cx:pt idx="20347">7.9000000000000004</cx:pt>
          <cx:pt idx="20348">2.5</cx:pt>
          <cx:pt idx="20349">6.7000000000000002</cx:pt>
          <cx:pt idx="20350">6.2000000000000002</cx:pt>
          <cx:pt idx="20351">7.0999999999999996</cx:pt>
          <cx:pt idx="20352">6</cx:pt>
          <cx:pt idx="20353">4.7000000000000002</cx:pt>
          <cx:pt idx="20354">6.7000000000000002</cx:pt>
          <cx:pt idx="20355">6.5999999999999996</cx:pt>
          <cx:pt idx="20356">8.5</cx:pt>
          <cx:pt idx="20357">6.7999999999999998</cx:pt>
          <cx:pt idx="20358">5</cx:pt>
          <cx:pt idx="20359">4.5999999999999996</cx:pt>
          <cx:pt idx="20360">4</cx:pt>
          <cx:pt idx="20361">5.7999999999999998</cx:pt>
          <cx:pt idx="20362">6</cx:pt>
          <cx:pt idx="20363">4.4000000000000004</cx:pt>
          <cx:pt idx="20364">6.9000000000000004</cx:pt>
          <cx:pt idx="20365">8.3000000000000007</cx:pt>
          <cx:pt idx="20366">5.4000000000000004</cx:pt>
          <cx:pt idx="20367">6</cx:pt>
          <cx:pt idx="20368">8.0999999999999996</cx:pt>
          <cx:pt idx="20369">7.2999999999999998</cx:pt>
          <cx:pt idx="20370">7.2999999999999998</cx:pt>
          <cx:pt idx="20371">7.5</cx:pt>
          <cx:pt idx="20372">6.2999999999999998</cx:pt>
          <cx:pt idx="20373">5.7999999999999998</cx:pt>
          <cx:pt idx="20374">5.4000000000000004</cx:pt>
          <cx:pt idx="20375">6.9000000000000004</cx:pt>
          <cx:pt idx="20376">7.2000000000000002</cx:pt>
          <cx:pt idx="20377">6.9000000000000004</cx:pt>
          <cx:pt idx="20378">8.9000000000000004</cx:pt>
          <cx:pt idx="20379">7.9000000000000004</cx:pt>
          <cx:pt idx="20380">5.7999999999999998</cx:pt>
          <cx:pt idx="20381">5.4000000000000004</cx:pt>
          <cx:pt idx="20382">4.7000000000000002</cx:pt>
          <cx:pt idx="20383">7.2999999999999998</cx:pt>
          <cx:pt idx="20384">6.2999999999999998</cx:pt>
          <cx:pt idx="20385">6.2999999999999998</cx:pt>
          <cx:pt idx="20386">7.7999999999999998</cx:pt>
          <cx:pt idx="20387">6.2999999999999998</cx:pt>
          <cx:pt idx="20388">6.2999999999999998</cx:pt>
          <cx:pt idx="20389">5.0999999999999996</cx:pt>
          <cx:pt idx="20390">6.7000000000000002</cx:pt>
          <cx:pt idx="20391">7.2999999999999998</cx:pt>
          <cx:pt idx="20392">7.5999999999999996</cx:pt>
          <cx:pt idx="20393">7</cx:pt>
          <cx:pt idx="20394">7.4000000000000004</cx:pt>
          <cx:pt idx="20395">6.7000000000000002</cx:pt>
          <cx:pt idx="20396">7</cx:pt>
          <cx:pt idx="20397">5.2000000000000002</cx:pt>
          <cx:pt idx="20398">6.7000000000000002</cx:pt>
          <cx:pt idx="20399">5.7000000000000002</cx:pt>
          <cx:pt idx="20400">7.2000000000000002</cx:pt>
          <cx:pt idx="20401">8.4000000000000004</cx:pt>
          <cx:pt idx="20402">6</cx:pt>
          <cx:pt idx="20403">6.0999999999999996</cx:pt>
          <cx:pt idx="20404">6.5999999999999996</cx:pt>
          <cx:pt idx="20405">5.7999999999999998</cx:pt>
          <cx:pt idx="20406">7.0999999999999996</cx:pt>
          <cx:pt idx="20407">4.7000000000000002</cx:pt>
          <cx:pt idx="20408">7.4000000000000004</cx:pt>
          <cx:pt idx="20409">9.0999999999999996</cx:pt>
          <cx:pt idx="20410">7.5</cx:pt>
          <cx:pt idx="20411">8.0999999999999996</cx:pt>
          <cx:pt idx="20412">8.5</cx:pt>
          <cx:pt idx="20413">6.9000000000000004</cx:pt>
          <cx:pt idx="20414">6.5</cx:pt>
          <cx:pt idx="20415">5.7000000000000002</cx:pt>
          <cx:pt idx="20416">7.4000000000000004</cx:pt>
          <cx:pt idx="20417">5.9000000000000004</cx:pt>
          <cx:pt idx="20418">6.4000000000000004</cx:pt>
          <cx:pt idx="20419">7.5</cx:pt>
          <cx:pt idx="20420">5.9000000000000004</cx:pt>
          <cx:pt idx="20421">3.3999999999999999</cx:pt>
          <cx:pt idx="20422">4.2000000000000002</cx:pt>
          <cx:pt idx="20423">6.4000000000000004</cx:pt>
          <cx:pt idx="20424">3.7999999999999998</cx:pt>
          <cx:pt idx="20425">6.7999999999999998</cx:pt>
          <cx:pt idx="20426">6.5999999999999996</cx:pt>
          <cx:pt idx="20427">4.5999999999999996</cx:pt>
          <cx:pt idx="20428">4.9000000000000004</cx:pt>
          <cx:pt idx="20429">6.9000000000000004</cx:pt>
          <cx:pt idx="20430">6.7000000000000002</cx:pt>
          <cx:pt idx="20431">7.4000000000000004</cx:pt>
          <cx:pt idx="20432">6.7000000000000002</cx:pt>
          <cx:pt idx="20433">8.4000000000000004</cx:pt>
          <cx:pt idx="20434">7.2999999999999998</cx:pt>
          <cx:pt idx="20435">7.5999999999999996</cx:pt>
          <cx:pt idx="20436">7.4000000000000004</cx:pt>
          <cx:pt idx="20437">7.7000000000000002</cx:pt>
          <cx:pt idx="20438">7.7999999999999998</cx:pt>
          <cx:pt idx="20439">7.4000000000000004</cx:pt>
          <cx:pt idx="20440">7.7000000000000002</cx:pt>
          <cx:pt idx="20441">8.5</cx:pt>
          <cx:pt idx="20442">8.1999999999999993</cx:pt>
          <cx:pt idx="20443">3.1000000000000001</cx:pt>
          <cx:pt idx="20444">5.7000000000000002</cx:pt>
          <cx:pt idx="20445">4.7000000000000002</cx:pt>
          <cx:pt idx="20446">6.7999999999999998</cx:pt>
          <cx:pt idx="20447">6.0999999999999996</cx:pt>
          <cx:pt idx="20448">6</cx:pt>
          <cx:pt idx="20449">6</cx:pt>
          <cx:pt idx="20450">8</cx:pt>
          <cx:pt idx="20451">6.9000000000000004</cx:pt>
          <cx:pt idx="20452">6.9000000000000004</cx:pt>
          <cx:pt idx="20453">8.4000000000000004</cx:pt>
          <cx:pt idx="20454">5.7000000000000002</cx:pt>
          <cx:pt idx="20455">6.2000000000000002</cx:pt>
          <cx:pt idx="20456">5.5</cx:pt>
          <cx:pt idx="20457">5.2999999999999998</cx:pt>
          <cx:pt idx="20458">6.5999999999999996</cx:pt>
          <cx:pt idx="20459">7.4000000000000004</cx:pt>
          <cx:pt idx="20460">8.4000000000000004</cx:pt>
          <cx:pt idx="20461">5.7000000000000002</cx:pt>
          <cx:pt idx="20462">8.5</cx:pt>
          <cx:pt idx="20463">7.7999999999999998</cx:pt>
          <cx:pt idx="20464">6.7000000000000002</cx:pt>
          <cx:pt idx="20465">3.7999999999999998</cx:pt>
          <cx:pt idx="20466">7.5</cx:pt>
          <cx:pt idx="20467">7.2999999999999998</cx:pt>
          <cx:pt idx="20468">5.5</cx:pt>
          <cx:pt idx="20469">5.4000000000000004</cx:pt>
          <cx:pt idx="20470">7.5</cx:pt>
          <cx:pt idx="20471">7.4000000000000004</cx:pt>
          <cx:pt idx="20472">7.7999999999999998</cx:pt>
          <cx:pt idx="20473">7.5999999999999996</cx:pt>
          <cx:pt idx="20474">4.2000000000000002</cx:pt>
          <cx:pt idx="20475">4.7999999999999998</cx:pt>
          <cx:pt idx="20476">7.2999999999999998</cx:pt>
          <cx:pt idx="20477">7.7999999999999998</cx:pt>
          <cx:pt idx="20478">8.4000000000000004</cx:pt>
          <cx:pt idx="20479">7.0999999999999996</cx:pt>
          <cx:pt idx="20480">7.2000000000000002</cx:pt>
          <cx:pt idx="20481">7.9000000000000004</cx:pt>
          <cx:pt idx="20482">7.2999999999999998</cx:pt>
          <cx:pt idx="20483">5.7000000000000002</cx:pt>
          <cx:pt idx="20484">7.0999999999999996</cx:pt>
          <cx:pt idx="20485">8.6999999999999993</cx:pt>
          <cx:pt idx="20486">7.9000000000000004</cx:pt>
          <cx:pt idx="20487">5.7000000000000002</cx:pt>
          <cx:pt idx="20488">5.5</cx:pt>
          <cx:pt idx="20489">5.5</cx:pt>
          <cx:pt idx="20490">6.5</cx:pt>
          <cx:pt idx="20491">6.2999999999999998</cx:pt>
          <cx:pt idx="20492">6.2999999999999998</cx:pt>
          <cx:pt idx="20493">7.2000000000000002</cx:pt>
          <cx:pt idx="20494">4.5999999999999996</cx:pt>
          <cx:pt idx="20495">6.2999999999999998</cx:pt>
          <cx:pt idx="20496">6.7000000000000002</cx:pt>
          <cx:pt idx="20497">6.7999999999999998</cx:pt>
          <cx:pt idx="20498">7.5</cx:pt>
          <cx:pt idx="20499">7.2000000000000002</cx:pt>
          <cx:pt idx="20500">5.7000000000000002</cx:pt>
          <cx:pt idx="20501">8.8000000000000007</cx:pt>
          <cx:pt idx="20502">5.4000000000000004</cx:pt>
          <cx:pt idx="20503">6.7000000000000002</cx:pt>
          <cx:pt idx="20504">6.4000000000000004</cx:pt>
          <cx:pt idx="20505">7.7999999999999998</cx:pt>
          <cx:pt idx="20506">8.0999999999999996</cx:pt>
          <cx:pt idx="20507">7.7999999999999998</cx:pt>
          <cx:pt idx="20508">8</cx:pt>
          <cx:pt idx="20509">6.2000000000000002</cx:pt>
          <cx:pt idx="20510">6.2999999999999998</cx:pt>
          <cx:pt idx="20511">7.4000000000000004</cx:pt>
          <cx:pt idx="20512">7</cx:pt>
          <cx:pt idx="20513">5</cx:pt>
          <cx:pt idx="20514">2.7999999999999998</cx:pt>
          <cx:pt idx="20515">7.2000000000000002</cx:pt>
          <cx:pt idx="20516">7.7000000000000002</cx:pt>
          <cx:pt idx="20517">5.2999999999999998</cx:pt>
          <cx:pt idx="20518">6.5</cx:pt>
          <cx:pt idx="20519">6.2000000000000002</cx:pt>
          <cx:pt idx="20520">8</cx:pt>
          <cx:pt idx="20521">7.4000000000000004</cx:pt>
          <cx:pt idx="20522">9.3000000000000007</cx:pt>
          <cx:pt idx="20523">7.0999999999999996</cx:pt>
          <cx:pt idx="20524">6.7999999999999998</cx:pt>
          <cx:pt idx="20525">3.5</cx:pt>
          <cx:pt idx="20526">3.7999999999999998</cx:pt>
          <cx:pt idx="20527">4.7000000000000002</cx:pt>
          <cx:pt idx="20528">5.4000000000000004</cx:pt>
          <cx:pt idx="20529">6.4000000000000004</cx:pt>
          <cx:pt idx="20530">6.0999999999999996</cx:pt>
          <cx:pt idx="20531">4.9000000000000004</cx:pt>
          <cx:pt idx="20532">6.7000000000000002</cx:pt>
          <cx:pt idx="20533">8.4000000000000004</cx:pt>
          <cx:pt idx="20534">5.9000000000000004</cx:pt>
          <cx:pt idx="20535">2.7999999999999998</cx:pt>
          <cx:pt idx="20536">8.5999999999999996</cx:pt>
          <cx:pt idx="20537">4.5999999999999996</cx:pt>
          <cx:pt idx="20538">6.0999999999999996</cx:pt>
          <cx:pt idx="20539">6.4000000000000004</cx:pt>
          <cx:pt idx="20540">7.7999999999999998</cx:pt>
          <cx:pt idx="20541">7.7000000000000002</cx:pt>
          <cx:pt idx="20542">6.5</cx:pt>
          <cx:pt idx="20543">7.5</cx:pt>
          <cx:pt idx="20544">7.5999999999999996</cx:pt>
          <cx:pt idx="20545">6.7000000000000002</cx:pt>
          <cx:pt idx="20546">7.2999999999999998</cx:pt>
          <cx:pt idx="20547">8</cx:pt>
          <cx:pt idx="20548">5.7000000000000002</cx:pt>
          <cx:pt idx="20549">6.7000000000000002</cx:pt>
          <cx:pt idx="20550">5.7999999999999998</cx:pt>
          <cx:pt idx="20551">5.7000000000000002</cx:pt>
          <cx:pt idx="20552">6</cx:pt>
          <cx:pt idx="20553">8.0999999999999996</cx:pt>
          <cx:pt idx="20554">6.5</cx:pt>
          <cx:pt idx="20555">6.7000000000000002</cx:pt>
          <cx:pt idx="20556">5.2999999999999998</cx:pt>
          <cx:pt idx="20557">7.2999999999999998</cx:pt>
          <cx:pt idx="20558">6.2000000000000002</cx:pt>
          <cx:pt idx="20559">5.9000000000000004</cx:pt>
          <cx:pt idx="20560">8.6999999999999993</cx:pt>
          <cx:pt idx="20561">5.9000000000000004</cx:pt>
          <cx:pt idx="20562">4.2000000000000002</cx:pt>
          <cx:pt idx="20563">7.7999999999999998</cx:pt>
          <cx:pt idx="20564">4.0999999999999996</cx:pt>
          <cx:pt idx="20565">6.7000000000000002</cx:pt>
          <cx:pt idx="20566">7.7000000000000002</cx:pt>
          <cx:pt idx="20567">7.4000000000000004</cx:pt>
          <cx:pt idx="20568">7.2000000000000002</cx:pt>
          <cx:pt idx="20569">6.4000000000000004</cx:pt>
          <cx:pt idx="20570">7.4000000000000004</cx:pt>
          <cx:pt idx="20571">6.7999999999999998</cx:pt>
          <cx:pt idx="20572">5.2999999999999998</cx:pt>
          <cx:pt idx="20573">7.2999999999999998</cx:pt>
          <cx:pt idx="20574">7.0999999999999996</cx:pt>
          <cx:pt idx="20575">7.0999999999999996</cx:pt>
          <cx:pt idx="20576">7.7000000000000002</cx:pt>
          <cx:pt idx="20577">7</cx:pt>
          <cx:pt idx="20578">6.5999999999999996</cx:pt>
          <cx:pt idx="20579">3.5</cx:pt>
          <cx:pt idx="20580">7.9000000000000004</cx:pt>
          <cx:pt idx="20581">5.0999999999999996</cx:pt>
          <cx:pt idx="20582">6</cx:pt>
          <cx:pt idx="20583">7.7999999999999998</cx:pt>
          <cx:pt idx="20584">6.2999999999999998</cx:pt>
          <cx:pt idx="20585">2.5</cx:pt>
          <cx:pt idx="20586">7.0999999999999996</cx:pt>
          <cx:pt idx="20587">7.5</cx:pt>
          <cx:pt idx="20588">3.5</cx:pt>
          <cx:pt idx="20589">8.1999999999999993</cx:pt>
          <cx:pt idx="20590">5.4000000000000004</cx:pt>
          <cx:pt idx="20591">6.7000000000000002</cx:pt>
          <cx:pt idx="20592">7.4000000000000004</cx:pt>
          <cx:pt idx="20593">6.7999999999999998</cx:pt>
          <cx:pt idx="20594">2.7000000000000002</cx:pt>
          <cx:pt idx="20595">7.9000000000000004</cx:pt>
          <cx:pt idx="20596">7.7999999999999998</cx:pt>
          <cx:pt idx="20597">7.9000000000000004</cx:pt>
          <cx:pt idx="20598">8.0999999999999996</cx:pt>
          <cx:pt idx="20599">7.2000000000000002</cx:pt>
          <cx:pt idx="20600">4.2999999999999998</cx:pt>
          <cx:pt idx="20601">8.1999999999999993</cx:pt>
          <cx:pt idx="20602">5.0999999999999996</cx:pt>
          <cx:pt idx="20603">5.2000000000000002</cx:pt>
          <cx:pt idx="20604">7.2000000000000002</cx:pt>
          <cx:pt idx="20605">5.7999999999999998</cx:pt>
          <cx:pt idx="20606">3.6000000000000001</cx:pt>
          <cx:pt idx="20607">5.7999999999999998</cx:pt>
          <cx:pt idx="20608">7.0999999999999996</cx:pt>
          <cx:pt idx="20609">6.5999999999999996</cx:pt>
          <cx:pt idx="20610">7.9000000000000004</cx:pt>
          <cx:pt idx="20611">7.5</cx:pt>
          <cx:pt idx="20612">6.7999999999999998</cx:pt>
          <cx:pt idx="20613">4.7000000000000002</cx:pt>
          <cx:pt idx="20614">6.5</cx:pt>
          <cx:pt idx="20615">7</cx:pt>
          <cx:pt idx="20616">5.4000000000000004</cx:pt>
          <cx:pt idx="20617">7.4000000000000004</cx:pt>
          <cx:pt idx="20618">7.0999999999999996</cx:pt>
          <cx:pt idx="20619">7.7999999999999998</cx:pt>
          <cx:pt idx="20620">5.0999999999999996</cx:pt>
          <cx:pt idx="20621">6.4000000000000004</cx:pt>
          <cx:pt idx="20622">5.7000000000000002</cx:pt>
          <cx:pt idx="20623">5.7999999999999998</cx:pt>
          <cx:pt idx="20624">7.4000000000000004</cx:pt>
          <cx:pt idx="20625">9.1999999999999993</cx:pt>
          <cx:pt idx="20626">6.7999999999999998</cx:pt>
          <cx:pt idx="20627">6.7000000000000002</cx:pt>
          <cx:pt idx="20628">9.3000000000000007</cx:pt>
          <cx:pt idx="20629">6.5999999999999996</cx:pt>
          <cx:pt idx="20630">8.1999999999999993</cx:pt>
          <cx:pt idx="20631">6.7999999999999998</cx:pt>
          <cx:pt idx="20632">8.1999999999999993</cx:pt>
          <cx:pt idx="20633">7.7000000000000002</cx:pt>
          <cx:pt idx="20634">7.7999999999999998</cx:pt>
          <cx:pt idx="20635">6.0999999999999996</cx:pt>
          <cx:pt idx="20636">7.5999999999999996</cx:pt>
          <cx:pt idx="20637">6.4000000000000004</cx:pt>
          <cx:pt idx="20638">5.2999999999999998</cx:pt>
          <cx:pt idx="20639">6.5</cx:pt>
          <cx:pt idx="20640">5.4000000000000004</cx:pt>
          <cx:pt idx="20641">8.0999999999999996</cx:pt>
          <cx:pt idx="20642">6.0999999999999996</cx:pt>
          <cx:pt idx="20643">3.5</cx:pt>
          <cx:pt idx="20644">5.7000000000000002</cx:pt>
          <cx:pt idx="20645">3.2000000000000002</cx:pt>
          <cx:pt idx="20646">7.5999999999999996</cx:pt>
          <cx:pt idx="20647">7.7000000000000002</cx:pt>
          <cx:pt idx="20648">6.2000000000000002</cx:pt>
          <cx:pt idx="20649">7.5999999999999996</cx:pt>
          <cx:pt idx="20650">9.5999999999999996</cx:pt>
          <cx:pt idx="20651">8.1999999999999993</cx:pt>
          <cx:pt idx="20652">6.2999999999999998</cx:pt>
          <cx:pt idx="20653">7.2000000000000002</cx:pt>
          <cx:pt idx="20654">9</cx:pt>
          <cx:pt idx="20655">8.6999999999999993</cx:pt>
          <cx:pt idx="20656">6.7000000000000002</cx:pt>
          <cx:pt idx="20657">5.5999999999999996</cx:pt>
          <cx:pt idx="20658">4.2000000000000002</cx:pt>
          <cx:pt idx="20659">6.9000000000000004</cx:pt>
          <cx:pt idx="20660">8.4000000000000004</cx:pt>
          <cx:pt idx="20661">7.4000000000000004</cx:pt>
          <cx:pt idx="20662">6.7999999999999998</cx:pt>
          <cx:pt idx="20663">5.5</cx:pt>
          <cx:pt idx="20664">6.4000000000000004</cx:pt>
          <cx:pt idx="20665">7.2999999999999998</cx:pt>
          <cx:pt idx="20666">6.7999999999999998</cx:pt>
          <cx:pt idx="20667">7</cx:pt>
          <cx:pt idx="20668">5.4000000000000004</cx:pt>
          <cx:pt idx="20669">7.7999999999999998</cx:pt>
          <cx:pt idx="20670">7.2000000000000002</cx:pt>
          <cx:pt idx="20671">5.9000000000000004</cx:pt>
          <cx:pt idx="20672">4.7999999999999998</cx:pt>
          <cx:pt idx="20673">7.2000000000000002</cx:pt>
          <cx:pt idx="20674">7.5999999999999996</cx:pt>
          <cx:pt idx="20675">7.5999999999999996</cx:pt>
          <cx:pt idx="20676">5.9000000000000004</cx:pt>
          <cx:pt idx="20677">3.2999999999999998</cx:pt>
          <cx:pt idx="20678">7.0999999999999996</cx:pt>
          <cx:pt idx="20679">7.2999999999999998</cx:pt>
          <cx:pt idx="20680">6.5999999999999996</cx:pt>
          <cx:pt idx="20681">5</cx:pt>
          <cx:pt idx="20682">4.9000000000000004</cx:pt>
          <cx:pt idx="20683">7.7000000000000002</cx:pt>
          <cx:pt idx="20684">5.9000000000000004</cx:pt>
          <cx:pt idx="20685">6.2000000000000002</cx:pt>
          <cx:pt idx="20686">8</cx:pt>
          <cx:pt idx="20687">7.2999999999999998</cx:pt>
          <cx:pt idx="20688">7.4000000000000004</cx:pt>
          <cx:pt idx="20689">5.2999999999999998</cx:pt>
          <cx:pt idx="20690">7.2999999999999998</cx:pt>
          <cx:pt idx="20691">7.2000000000000002</cx:pt>
          <cx:pt idx="20692">7.4000000000000004</cx:pt>
          <cx:pt idx="20693">8.0999999999999996</cx:pt>
          <cx:pt idx="20694">7.9000000000000004</cx:pt>
          <cx:pt idx="20695">7</cx:pt>
          <cx:pt idx="20696">5.5</cx:pt>
          <cx:pt idx="20697">5.7000000000000002</cx:pt>
          <cx:pt idx="20698">6.0999999999999996</cx:pt>
          <cx:pt idx="20699">6.4000000000000004</cx:pt>
          <cx:pt idx="20700">7.5999999999999996</cx:pt>
          <cx:pt idx="20701">3.8999999999999999</cx:pt>
          <cx:pt idx="20702">5</cx:pt>
          <cx:pt idx="20703">6.7000000000000002</cx:pt>
          <cx:pt idx="20704">7.2000000000000002</cx:pt>
          <cx:pt idx="20705">8.6999999999999993</cx:pt>
          <cx:pt idx="20706">5.9000000000000004</cx:pt>
          <cx:pt idx="20707">4.4000000000000004</cx:pt>
          <cx:pt idx="20708">7.4000000000000004</cx:pt>
          <cx:pt idx="20709">8.3000000000000007</cx:pt>
          <cx:pt idx="20710">6.9000000000000004</cx:pt>
          <cx:pt idx="20711">6.7000000000000002</cx:pt>
          <cx:pt idx="20712">7.0999999999999996</cx:pt>
          <cx:pt idx="20713">6.2000000000000002</cx:pt>
          <cx:pt idx="20714">5.7999999999999998</cx:pt>
          <cx:pt idx="20715">5.4000000000000004</cx:pt>
          <cx:pt idx="20716">4.2000000000000002</cx:pt>
          <cx:pt idx="20717">7.7000000000000002</cx:pt>
          <cx:pt idx="20718">7.5999999999999996</cx:pt>
          <cx:pt idx="20719">4.7000000000000002</cx:pt>
          <cx:pt idx="20720">6</cx:pt>
          <cx:pt idx="20721">4.7999999999999998</cx:pt>
          <cx:pt idx="20722">6.7999999999999998</cx:pt>
          <cx:pt idx="20723">6.0999999999999996</cx:pt>
          <cx:pt idx="20724">7.2000000000000002</cx:pt>
          <cx:pt idx="20725">6.5</cx:pt>
          <cx:pt idx="20726">8.9000000000000004</cx:pt>
          <cx:pt idx="20727">7.4000000000000004</cx:pt>
          <cx:pt idx="20728">6.7999999999999998</cx:pt>
          <cx:pt idx="20729">4.7000000000000002</cx:pt>
          <cx:pt idx="20730">7.2000000000000002</cx:pt>
          <cx:pt idx="20731">6.0999999999999996</cx:pt>
          <cx:pt idx="20732">6.2999999999999998</cx:pt>
          <cx:pt idx="20733">7.2999999999999998</cx:pt>
          <cx:pt idx="20734">6.5</cx:pt>
          <cx:pt idx="20735">7.4000000000000004</cx:pt>
          <cx:pt idx="20736">7.7000000000000002</cx:pt>
          <cx:pt idx="20737">6.9000000000000004</cx:pt>
          <cx:pt idx="20738">3.2999999999999998</cx:pt>
          <cx:pt idx="20739">7</cx:pt>
          <cx:pt idx="20740">6.2999999999999998</cx:pt>
          <cx:pt idx="20741">6.2999999999999998</cx:pt>
          <cx:pt idx="20742">3.7000000000000002</cx:pt>
          <cx:pt idx="20743">5.0999999999999996</cx:pt>
          <cx:pt idx="20744">7.5999999999999996</cx:pt>
          <cx:pt idx="20745">7.4000000000000004</cx:pt>
          <cx:pt idx="20746">5.7999999999999998</cx:pt>
          <cx:pt idx="20747">5.7999999999999998</cx:pt>
          <cx:pt idx="20748">5.2999999999999998</cx:pt>
          <cx:pt idx="20749">7.7999999999999998</cx:pt>
          <cx:pt idx="20750">6</cx:pt>
          <cx:pt idx="20751">7.7999999999999998</cx:pt>
          <cx:pt idx="20752">6.5</cx:pt>
          <cx:pt idx="20753">7.5999999999999996</cx:pt>
          <cx:pt idx="20754">6.7999999999999998</cx:pt>
          <cx:pt idx="20755">7</cx:pt>
          <cx:pt idx="20756">7.2000000000000002</cx:pt>
          <cx:pt idx="20757">2.6000000000000001</cx:pt>
          <cx:pt idx="20758">5.9000000000000004</cx:pt>
          <cx:pt idx="20759">4.7999999999999998</cx:pt>
          <cx:pt idx="20760">7.7000000000000002</cx:pt>
          <cx:pt idx="20761">6.4000000000000004</cx:pt>
          <cx:pt idx="20762">6.4000000000000004</cx:pt>
          <cx:pt idx="20763">6</cx:pt>
          <cx:pt idx="20764">7.5</cx:pt>
          <cx:pt idx="20765">3.8999999999999999</cx:pt>
          <cx:pt idx="20766">6.5999999999999996</cx:pt>
          <cx:pt idx="20767">7.7999999999999998</cx:pt>
          <cx:pt idx="20768">5.7999999999999998</cx:pt>
          <cx:pt idx="20769">6.2000000000000002</cx:pt>
          <cx:pt idx="20770">6.0999999999999996</cx:pt>
          <cx:pt idx="20771">9.0999999999999996</cx:pt>
          <cx:pt idx="20772">5.5999999999999996</cx:pt>
          <cx:pt idx="20773">8.5999999999999996</cx:pt>
          <cx:pt idx="20774">8.3000000000000007</cx:pt>
          <cx:pt idx="20775">6</cx:pt>
          <cx:pt idx="20776">8.4000000000000004</cx:pt>
          <cx:pt idx="20777">6.0999999999999996</cx:pt>
          <cx:pt idx="20778">6.7000000000000002</cx:pt>
          <cx:pt idx="20779">5.0999999999999996</cx:pt>
          <cx:pt idx="20780">5.5999999999999996</cx:pt>
          <cx:pt idx="20781">7.2999999999999998</cx:pt>
          <cx:pt idx="20782">5.4000000000000004</cx:pt>
          <cx:pt idx="20783">7.5999999999999996</cx:pt>
          <cx:pt idx="20784">7.2999999999999998</cx:pt>
          <cx:pt idx="20785">8.6999999999999993</cx:pt>
          <cx:pt idx="20786">7.2999999999999998</cx:pt>
          <cx:pt idx="20787">7.5</cx:pt>
          <cx:pt idx="20788">5.9000000000000004</cx:pt>
          <cx:pt idx="20789">7.0999999999999996</cx:pt>
          <cx:pt idx="20790">6.5999999999999996</cx:pt>
          <cx:pt idx="20791">7</cx:pt>
          <cx:pt idx="20792">7.5999999999999996</cx:pt>
          <cx:pt idx="20793">4.5999999999999996</cx:pt>
          <cx:pt idx="20794">6.7000000000000002</cx:pt>
          <cx:pt idx="20795">7.2000000000000002</cx:pt>
          <cx:pt idx="20796">6.5</cx:pt>
          <cx:pt idx="20797">6.9000000000000004</cx:pt>
          <cx:pt idx="20798">3.8999999999999999</cx:pt>
          <cx:pt idx="20799">8</cx:pt>
          <cx:pt idx="20800">7.5</cx:pt>
          <cx:pt idx="20801">5.7000000000000002</cx:pt>
          <cx:pt idx="20802">7</cx:pt>
          <cx:pt idx="20803">5.2000000000000002</cx:pt>
          <cx:pt idx="20804">7.5</cx:pt>
          <cx:pt idx="20805">6.0999999999999996</cx:pt>
          <cx:pt idx="20806">4.7000000000000002</cx:pt>
          <cx:pt idx="20807">6</cx:pt>
          <cx:pt idx="20808">6.4000000000000004</cx:pt>
          <cx:pt idx="20809">8.3000000000000007</cx:pt>
          <cx:pt idx="20810">6.5999999999999996</cx:pt>
          <cx:pt idx="20811">5.7000000000000002</cx:pt>
          <cx:pt idx="20812">8.0999999999999996</cx:pt>
          <cx:pt idx="20813">3.7000000000000002</cx:pt>
          <cx:pt idx="20814">6.7000000000000002</cx:pt>
          <cx:pt idx="20815">7</cx:pt>
          <cx:pt idx="20816">4.2000000000000002</cx:pt>
          <cx:pt idx="20817">7.4000000000000004</cx:pt>
          <cx:pt idx="20818">7.5999999999999996</cx:pt>
          <cx:pt idx="20819">7.4000000000000004</cx:pt>
          <cx:pt idx="20820">7.0999999999999996</cx:pt>
          <cx:pt idx="20821">7.0999999999999996</cx:pt>
          <cx:pt idx="20822">5.9000000000000004</cx:pt>
          <cx:pt idx="20823">6</cx:pt>
          <cx:pt idx="20824">7</cx:pt>
          <cx:pt idx="20825">7.9000000000000004</cx:pt>
          <cx:pt idx="20826">6.2999999999999998</cx:pt>
          <cx:pt idx="20827">5.9000000000000004</cx:pt>
          <cx:pt idx="20828">9.1999999999999993</cx:pt>
          <cx:pt idx="20829">6</cx:pt>
          <cx:pt idx="20830">6.7999999999999998</cx:pt>
          <cx:pt idx="20831">8.3000000000000007</cx:pt>
          <cx:pt idx="20832">9.1999999999999993</cx:pt>
          <cx:pt idx="20833">6</cx:pt>
          <cx:pt idx="20834">5</cx:pt>
          <cx:pt idx="20835">7.2999999999999998</cx:pt>
          <cx:pt idx="20836">5.2000000000000002</cx:pt>
          <cx:pt idx="20837">6.7999999999999998</cx:pt>
          <cx:pt idx="20838">6.0999999999999996</cx:pt>
          <cx:pt idx="20839">7.5999999999999996</cx:pt>
          <cx:pt idx="20840">6.2000000000000002</cx:pt>
          <cx:pt idx="20841">2.8999999999999999</cx:pt>
          <cx:pt idx="20842">6.7000000000000002</cx:pt>
          <cx:pt idx="20843">4</cx:pt>
          <cx:pt idx="20844">7.2999999999999998</cx:pt>
          <cx:pt idx="20845">5.2999999999999998</cx:pt>
          <cx:pt idx="20846">5.9000000000000004</cx:pt>
          <cx:pt idx="20847">7.5999999999999996</cx:pt>
          <cx:pt idx="20848">4.5999999999999996</cx:pt>
          <cx:pt idx="20849">7.2999999999999998</cx:pt>
          <cx:pt idx="20850">6.2000000000000002</cx:pt>
          <cx:pt idx="20851">5.5999999999999996</cx:pt>
          <cx:pt idx="20852">8</cx:pt>
          <cx:pt idx="20853">8.5999999999999996</cx:pt>
          <cx:pt idx="20854">7.4000000000000004</cx:pt>
          <cx:pt idx="20855">7.0999999999999996</cx:pt>
          <cx:pt idx="20856">5.9000000000000004</cx:pt>
          <cx:pt idx="20857">5.5</cx:pt>
          <cx:pt idx="20858">7</cx:pt>
          <cx:pt idx="20859">5.7999999999999998</cx:pt>
          <cx:pt idx="20860">5.5999999999999996</cx:pt>
          <cx:pt idx="20861">5.7000000000000002</cx:pt>
          <cx:pt idx="20862">4.5999999999999996</cx:pt>
          <cx:pt idx="20863">6.7999999999999998</cx:pt>
          <cx:pt idx="20864">6.7999999999999998</cx:pt>
          <cx:pt idx="20865">5.2999999999999998</cx:pt>
          <cx:pt idx="20866">7.4000000000000004</cx:pt>
          <cx:pt idx="20867">4.5</cx:pt>
          <cx:pt idx="20868">7.0999999999999996</cx:pt>
          <cx:pt idx="20869">7.4000000000000004</cx:pt>
          <cx:pt idx="20870">6.0999999999999996</cx:pt>
          <cx:pt idx="20871">5.9000000000000004</cx:pt>
          <cx:pt idx="20872">6.2999999999999998</cx:pt>
          <cx:pt idx="20873">5.7000000000000002</cx:pt>
          <cx:pt idx="20874">7.4000000000000004</cx:pt>
          <cx:pt idx="20875">5.2999999999999998</cx:pt>
          <cx:pt idx="20876">6.7999999999999998</cx:pt>
          <cx:pt idx="20877">4.2000000000000002</cx:pt>
          <cx:pt idx="20878">4.4000000000000004</cx:pt>
          <cx:pt idx="20879">6.5999999999999996</cx:pt>
          <cx:pt idx="20880">4</cx:pt>
          <cx:pt idx="20881">6.5999999999999996</cx:pt>
          <cx:pt idx="20882">7.2999999999999998</cx:pt>
          <cx:pt idx="20883">7.7999999999999998</cx:pt>
          <cx:pt idx="20884">6.2999999999999998</cx:pt>
          <cx:pt idx="20885">7.7999999999999998</cx:pt>
          <cx:pt idx="20886">4.7000000000000002</cx:pt>
          <cx:pt idx="20887">7</cx:pt>
          <cx:pt idx="20888">6.7000000000000002</cx:pt>
          <cx:pt idx="20889">5.5999999999999996</cx:pt>
          <cx:pt idx="20890">6.7000000000000002</cx:pt>
          <cx:pt idx="20891">5.7000000000000002</cx:pt>
          <cx:pt idx="20892">7.4000000000000004</cx:pt>
          <cx:pt idx="20893">3.6000000000000001</cx:pt>
          <cx:pt idx="20894">7.4000000000000004</cx:pt>
          <cx:pt idx="20895">4.2000000000000002</cx:pt>
          <cx:pt idx="20896">8.1999999999999993</cx:pt>
          <cx:pt idx="20897">4.4000000000000004</cx:pt>
          <cx:pt idx="20898">7.2000000000000002</cx:pt>
          <cx:pt idx="20899">7.0999999999999996</cx:pt>
          <cx:pt idx="20900">4.7000000000000002</cx:pt>
          <cx:pt idx="20901">6.2000000000000002</cx:pt>
          <cx:pt idx="20902">5.7999999999999998</cx:pt>
          <cx:pt idx="20903">7.0999999999999996</cx:pt>
          <cx:pt idx="20904">6.5999999999999996</cx:pt>
          <cx:pt idx="20905">6.0999999999999996</cx:pt>
          <cx:pt idx="20906">4.2999999999999998</cx:pt>
          <cx:pt idx="20907">7.4000000000000004</cx:pt>
          <cx:pt idx="20908">8.0999999999999996</cx:pt>
          <cx:pt idx="20909">3.5</cx:pt>
          <cx:pt idx="20910">6.7999999999999998</cx:pt>
          <cx:pt idx="20911">4</cx:pt>
          <cx:pt idx="20912">4.7000000000000002</cx:pt>
          <cx:pt idx="20913">5.9000000000000004</cx:pt>
          <cx:pt idx="20914">6.5999999999999996</cx:pt>
          <cx:pt idx="20915">6.7999999999999998</cx:pt>
          <cx:pt idx="20916">4.7000000000000002</cx:pt>
          <cx:pt idx="20917">6.5</cx:pt>
          <cx:pt idx="20918">5.5999999999999996</cx:pt>
          <cx:pt idx="20919">7.7999999999999998</cx:pt>
          <cx:pt idx="20920">8.8000000000000007</cx:pt>
          <cx:pt idx="20921">8.9000000000000004</cx:pt>
          <cx:pt idx="20922">2.5</cx:pt>
          <cx:pt idx="20923">4.9000000000000004</cx:pt>
          <cx:pt idx="20924">7.2000000000000002</cx:pt>
          <cx:pt idx="20925">7</cx:pt>
          <cx:pt idx="20926">6.2000000000000002</cx:pt>
          <cx:pt idx="20927">6.7999999999999998</cx:pt>
          <cx:pt idx="20928">7.7000000000000002</cx:pt>
          <cx:pt idx="20929">7.5</cx:pt>
          <cx:pt idx="20930">6.4000000000000004</cx:pt>
          <cx:pt idx="20931">7.5</cx:pt>
          <cx:pt idx="20932">7</cx:pt>
          <cx:pt idx="20933">7</cx:pt>
          <cx:pt idx="20934">7.7000000000000002</cx:pt>
          <cx:pt idx="20935">8.3000000000000007</cx:pt>
          <cx:pt idx="20936">7.0999999999999996</cx:pt>
          <cx:pt idx="20937">5.4000000000000004</cx:pt>
          <cx:pt idx="20938">6.5999999999999996</cx:pt>
          <cx:pt idx="20939">7.7000000000000002</cx:pt>
          <cx:pt idx="20940">5.4000000000000004</cx:pt>
          <cx:pt idx="20941">6.2999999999999998</cx:pt>
          <cx:pt idx="20942">7.5999999999999996</cx:pt>
          <cx:pt idx="20943">7.4000000000000004</cx:pt>
          <cx:pt idx="20944">5.2999999999999998</cx:pt>
          <cx:pt idx="20945">5.4000000000000004</cx:pt>
          <cx:pt idx="20946">8.8000000000000007</cx:pt>
          <cx:pt idx="20947">9.5</cx:pt>
          <cx:pt idx="20948">4.7000000000000002</cx:pt>
          <cx:pt idx="20949">7.4000000000000004</cx:pt>
          <cx:pt idx="20950">2.2999999999999998</cx:pt>
          <cx:pt idx="20951">6</cx:pt>
          <cx:pt idx="20952">5.7999999999999998</cx:pt>
          <cx:pt idx="20953">5.5999999999999996</cx:pt>
          <cx:pt idx="20954">7.5</cx:pt>
          <cx:pt idx="20955">8.3000000000000007</cx:pt>
          <cx:pt idx="20956">6.7999999999999998</cx:pt>
          <cx:pt idx="20957">6.7999999999999998</cx:pt>
          <cx:pt idx="20958">4.7000000000000002</cx:pt>
          <cx:pt idx="20959">5.0999999999999996</cx:pt>
          <cx:pt idx="20960">7.5</cx:pt>
          <cx:pt idx="20961">5.9000000000000004</cx:pt>
          <cx:pt idx="20962">5.2999999999999998</cx:pt>
          <cx:pt idx="20963">6.5999999999999996</cx:pt>
          <cx:pt idx="20964">6.5</cx:pt>
          <cx:pt idx="20965">7</cx:pt>
          <cx:pt idx="20966">7.0999999999999996</cx:pt>
          <cx:pt idx="20967">7</cx:pt>
          <cx:pt idx="20968">6.5</cx:pt>
          <cx:pt idx="20969">6.4000000000000004</cx:pt>
          <cx:pt idx="20970">7.2000000000000002</cx:pt>
          <cx:pt idx="20971">6.4000000000000004</cx:pt>
          <cx:pt idx="20972">7.2000000000000002</cx:pt>
          <cx:pt idx="20973">7.2000000000000002</cx:pt>
          <cx:pt idx="20974">7.7000000000000002</cx:pt>
          <cx:pt idx="20975">7.9000000000000004</cx:pt>
          <cx:pt idx="20976">7.5</cx:pt>
          <cx:pt idx="20977">2.7999999999999998</cx:pt>
          <cx:pt idx="20978">7.0999999999999996</cx:pt>
          <cx:pt idx="20979">7.2999999999999998</cx:pt>
          <cx:pt idx="20980">6.4000000000000004</cx:pt>
          <cx:pt idx="20981">7.4000000000000004</cx:pt>
          <cx:pt idx="20982">6.2999999999999998</cx:pt>
          <cx:pt idx="20983">6.0999999999999996</cx:pt>
          <cx:pt idx="20984">6.0999999999999996</cx:pt>
          <cx:pt idx="20985">8.0999999999999996</cx:pt>
          <cx:pt idx="20986">3.1000000000000001</cx:pt>
          <cx:pt idx="20987">7.2999999999999998</cx:pt>
          <cx:pt idx="20988">5.5</cx:pt>
          <cx:pt idx="20989">8.1999999999999993</cx:pt>
          <cx:pt idx="20990">7.7000000000000002</cx:pt>
          <cx:pt idx="20991">7.7000000000000002</cx:pt>
          <cx:pt idx="20992">8.0999999999999996</cx:pt>
          <cx:pt idx="20993">6.9000000000000004</cx:pt>
          <cx:pt idx="20994">7.4000000000000004</cx:pt>
          <cx:pt idx="20995">8</cx:pt>
          <cx:pt idx="20996">8.6999999999999993</cx:pt>
          <cx:pt idx="20997">8</cx:pt>
          <cx:pt idx="20998">8.0999999999999996</cx:pt>
          <cx:pt idx="20999">8</cx:pt>
          <cx:pt idx="21000">8.5</cx:pt>
          <cx:pt idx="21001">8.1999999999999993</cx:pt>
          <cx:pt idx="21002">7.9000000000000004</cx:pt>
          <cx:pt idx="21003">8.1999999999999993</cx:pt>
          <cx:pt idx="21004">7.7999999999999998</cx:pt>
          <cx:pt idx="21005">2.7999999999999998</cx:pt>
          <cx:pt idx="21006">3.3999999999999999</cx:pt>
          <cx:pt idx="21007">7.5</cx:pt>
          <cx:pt idx="21008">7.7999999999999998</cx:pt>
          <cx:pt idx="21009">8.4000000000000004</cx:pt>
          <cx:pt idx="21010">7.2000000000000002</cx:pt>
          <cx:pt idx="21011">8.4000000000000004</cx:pt>
          <cx:pt idx="21012">9</cx:pt>
          <cx:pt idx="21013">7.0999999999999996</cx:pt>
          <cx:pt idx="21014">7.7000000000000002</cx:pt>
          <cx:pt idx="21015">6.5</cx:pt>
          <cx:pt idx="21016">7.0999999999999996</cx:pt>
          <cx:pt idx="21017">7.2000000000000002</cx:pt>
          <cx:pt idx="21018">5.5</cx:pt>
          <cx:pt idx="21019">7.5</cx:pt>
          <cx:pt idx="21020">7.7000000000000002</cx:pt>
          <cx:pt idx="21021">7.2000000000000002</cx:pt>
          <cx:pt idx="21022">5.9000000000000004</cx:pt>
          <cx:pt idx="21023">5.2999999999999998</cx:pt>
          <cx:pt idx="21024">6.5999999999999996</cx:pt>
          <cx:pt idx="21025">7.7000000000000002</cx:pt>
          <cx:pt idx="21026">2.8999999999999999</cx:pt>
          <cx:pt idx="21027">5.9000000000000004</cx:pt>
          <cx:pt idx="21028">5.5999999999999996</cx:pt>
          <cx:pt idx="21029">4.4000000000000004</cx:pt>
          <cx:pt idx="21030">4</cx:pt>
          <cx:pt idx="21031">6.4000000000000004</cx:pt>
          <cx:pt idx="21032">3.2999999999999998</cx:pt>
          <cx:pt idx="21033">6.5999999999999996</cx:pt>
          <cx:pt idx="21034">5.7000000000000002</cx:pt>
          <cx:pt idx="21035">6.4000000000000004</cx:pt>
          <cx:pt idx="21036">4.2999999999999998</cx:pt>
          <cx:pt idx="21037">7.4000000000000004</cx:pt>
          <cx:pt idx="21038">6.2999999999999998</cx:pt>
          <cx:pt idx="21039">7.9000000000000004</cx:pt>
          <cx:pt idx="21040">6.5999999999999996</cx:pt>
          <cx:pt idx="21041">5.0999999999999996</cx:pt>
          <cx:pt idx="21042">4.7000000000000002</cx:pt>
          <cx:pt idx="21043">7.0999999999999996</cx:pt>
          <cx:pt idx="21044">5.5</cx:pt>
          <cx:pt idx="21045">6</cx:pt>
          <cx:pt idx="21046">7.7000000000000002</cx:pt>
          <cx:pt idx="21047">5</cx:pt>
          <cx:pt idx="21048">5.5999999999999996</cx:pt>
          <cx:pt idx="21049">7.7000000000000002</cx:pt>
          <cx:pt idx="21050">4</cx:pt>
          <cx:pt idx="21051">4.9000000000000004</cx:pt>
          <cx:pt idx="21052">4.7000000000000002</cx:pt>
          <cx:pt idx="21053">7.5999999999999996</cx:pt>
          <cx:pt idx="21054">7.4000000000000004</cx:pt>
          <cx:pt idx="21055">6.2999999999999998</cx:pt>
          <cx:pt idx="21056">6.7999999999999998</cx:pt>
          <cx:pt idx="21057">8.3000000000000007</cx:pt>
          <cx:pt idx="21058">9.4000000000000004</cx:pt>
          <cx:pt idx="21059">8.1999999999999993</cx:pt>
          <cx:pt idx="21060">6.5</cx:pt>
          <cx:pt idx="21061">6.5999999999999996</cx:pt>
          <cx:pt idx="21062">6</cx:pt>
          <cx:pt idx="21063">6.5</cx:pt>
          <cx:pt idx="21064">5.4000000000000004</cx:pt>
          <cx:pt idx="21065">6.5999999999999996</cx:pt>
          <cx:pt idx="21066">4.2999999999999998</cx:pt>
          <cx:pt idx="21067">6.5</cx:pt>
          <cx:pt idx="21068">2.8999999999999999</cx:pt>
          <cx:pt idx="21069">7.2999999999999998</cx:pt>
          <cx:pt idx="21070">7.7999999999999998</cx:pt>
          <cx:pt idx="21071">2.7999999999999998</cx:pt>
          <cx:pt idx="21072">7.2000000000000002</cx:pt>
          <cx:pt idx="21073">4.5999999999999996</cx:pt>
          <cx:pt idx="21074">6.7999999999999998</cx:pt>
          <cx:pt idx="21075">6.0999999999999996</cx:pt>
          <cx:pt idx="21076">6.5999999999999996</cx:pt>
          <cx:pt idx="21077">7.5</cx:pt>
          <cx:pt idx="21078">5.5</cx:pt>
          <cx:pt idx="21079">5.9000000000000004</cx:pt>
          <cx:pt idx="21080">6.9000000000000004</cx:pt>
          <cx:pt idx="21081">6.5999999999999996</cx:pt>
          <cx:pt idx="21082">3.2000000000000002</cx:pt>
          <cx:pt idx="21083">5.9000000000000004</cx:pt>
          <cx:pt idx="21084">7.7000000000000002</cx:pt>
          <cx:pt idx="21085">8.5</cx:pt>
          <cx:pt idx="21086">8</cx:pt>
          <cx:pt idx="21087">7</cx:pt>
          <cx:pt idx="21088">7.0999999999999996</cx:pt>
          <cx:pt idx="21089">4.7999999999999998</cx:pt>
          <cx:pt idx="21090">8.0999999999999996</cx:pt>
          <cx:pt idx="21091">4.9000000000000004</cx:pt>
          <cx:pt idx="21092">7.5</cx:pt>
          <cx:pt idx="21093">7</cx:pt>
          <cx:pt idx="21094">8.1999999999999993</cx:pt>
          <cx:pt idx="21095">7.4000000000000004</cx:pt>
          <cx:pt idx="21096">6.9000000000000004</cx:pt>
          <cx:pt idx="21097">5.4000000000000004</cx:pt>
          <cx:pt idx="21098">6.7999999999999998</cx:pt>
          <cx:pt idx="21099">5.4000000000000004</cx:pt>
          <cx:pt idx="21100">6.0999999999999996</cx:pt>
          <cx:pt idx="21101">6</cx:pt>
          <cx:pt idx="21102">5.4000000000000004</cx:pt>
          <cx:pt idx="21103">7.2000000000000002</cx:pt>
          <cx:pt idx="21104">8.5</cx:pt>
          <cx:pt idx="21105">7.5999999999999996</cx:pt>
          <cx:pt idx="21106">6.9000000000000004</cx:pt>
          <cx:pt idx="21107">6.4000000000000004</cx:pt>
          <cx:pt idx="21108">7.2000000000000002</cx:pt>
          <cx:pt idx="21109">6.2000000000000002</cx:pt>
          <cx:pt idx="21110">4.2000000000000002</cx:pt>
          <cx:pt idx="21111">7.5999999999999996</cx:pt>
          <cx:pt idx="21112">4.7000000000000002</cx:pt>
          <cx:pt idx="21113">4.7000000000000002</cx:pt>
          <cx:pt idx="21114">6.4000000000000004</cx:pt>
          <cx:pt idx="21115">6.5</cx:pt>
          <cx:pt idx="21116">6</cx:pt>
          <cx:pt idx="21117">6.7000000000000002</cx:pt>
          <cx:pt idx="21118">7.5</cx:pt>
          <cx:pt idx="21119">5.7000000000000002</cx:pt>
          <cx:pt idx="21120">6.4000000000000004</cx:pt>
          <cx:pt idx="21121">5.5</cx:pt>
          <cx:pt idx="21122">6.5999999999999996</cx:pt>
          <cx:pt idx="21123">7.5999999999999996</cx:pt>
          <cx:pt idx="21124">6.2000000000000002</cx:pt>
          <cx:pt idx="21125">8.8000000000000007</cx:pt>
          <cx:pt idx="21126">6.7000000000000002</cx:pt>
          <cx:pt idx="21127">5.7999999999999998</cx:pt>
          <cx:pt idx="21128">6.0999999999999996</cx:pt>
          <cx:pt idx="21129">7.7999999999999998</cx:pt>
          <cx:pt idx="21130">4.5</cx:pt>
          <cx:pt idx="21131">7.7000000000000002</cx:pt>
          <cx:pt idx="21132">6.0999999999999996</cx:pt>
          <cx:pt idx="21133">4.7000000000000002</cx:pt>
          <cx:pt idx="21134">7.5999999999999996</cx:pt>
          <cx:pt idx="21135">6.7000000000000002</cx:pt>
          <cx:pt idx="21136">9.6999999999999993</cx:pt>
          <cx:pt idx="21137">4</cx:pt>
          <cx:pt idx="21138">6.7999999999999998</cx:pt>
          <cx:pt idx="21139">3.8999999999999999</cx:pt>
          <cx:pt idx="21140">6.5</cx:pt>
          <cx:pt idx="21141">6.5999999999999996</cx:pt>
          <cx:pt idx="21142">4.9000000000000004</cx:pt>
          <cx:pt idx="21143">6.7000000000000002</cx:pt>
          <cx:pt idx="21144">7.4000000000000004</cx:pt>
          <cx:pt idx="21145">8.3000000000000007</cx:pt>
          <cx:pt idx="21146">6.5</cx:pt>
          <cx:pt idx="21147">6</cx:pt>
          <cx:pt idx="21148">6.7999999999999998</cx:pt>
          <cx:pt idx="21149">6.5999999999999996</cx:pt>
          <cx:pt idx="21150">2.6000000000000001</cx:pt>
          <cx:pt idx="21151">8.5</cx:pt>
          <cx:pt idx="21152">7</cx:pt>
          <cx:pt idx="21153">6.5</cx:pt>
          <cx:pt idx="21154">6.7000000000000002</cx:pt>
          <cx:pt idx="21155">6.7000000000000002</cx:pt>
          <cx:pt idx="21156">6.9000000000000004</cx:pt>
          <cx:pt idx="21157">5.5</cx:pt>
          <cx:pt idx="21158">8.0999999999999996</cx:pt>
          <cx:pt idx="21159">7.5</cx:pt>
          <cx:pt idx="21160">8.1999999999999993</cx:pt>
          <cx:pt idx="21161">7.4000000000000004</cx:pt>
          <cx:pt idx="21162">3.8999999999999999</cx:pt>
          <cx:pt idx="21163">4.7000000000000002</cx:pt>
          <cx:pt idx="21164">4.2000000000000002</cx:pt>
          <cx:pt idx="21165">6.7000000000000002</cx:pt>
          <cx:pt idx="21166">7.2999999999999998</cx:pt>
          <cx:pt idx="21167">6.7999999999999998</cx:pt>
          <cx:pt idx="21168">7.2000000000000002</cx:pt>
          <cx:pt idx="21169">6.5999999999999996</cx:pt>
          <cx:pt idx="21170">6.9000000000000004</cx:pt>
          <cx:pt idx="21171">6.7000000000000002</cx:pt>
          <cx:pt idx="21172">7.4000000000000004</cx:pt>
          <cx:pt idx="21173">5.9000000000000004</cx:pt>
          <cx:pt idx="21174">5</cx:pt>
          <cx:pt idx="21175">6.9000000000000004</cx:pt>
          <cx:pt idx="21176">6.5999999999999996</cx:pt>
          <cx:pt idx="21177">7.2999999999999998</cx:pt>
          <cx:pt idx="21178">6.9000000000000004</cx:pt>
          <cx:pt idx="21179">6.5</cx:pt>
          <cx:pt idx="21180">7.0999999999999996</cx:pt>
          <cx:pt idx="21181">8.0999999999999996</cx:pt>
          <cx:pt idx="21182">7.7999999999999998</cx:pt>
          <cx:pt idx="21183">7.7999999999999998</cx:pt>
          <cx:pt idx="21184">4.4000000000000004</cx:pt>
          <cx:pt idx="21185">4.5999999999999996</cx:pt>
          <cx:pt idx="21186">6.5</cx:pt>
          <cx:pt idx="21187">7.2999999999999998</cx:pt>
          <cx:pt idx="21188">7.2000000000000002</cx:pt>
          <cx:pt idx="21189">5.7000000000000002</cx:pt>
          <cx:pt idx="21190">6.7000000000000002</cx:pt>
          <cx:pt idx="21191">8.0999999999999996</cx:pt>
          <cx:pt idx="21192">3.1000000000000001</cx:pt>
          <cx:pt idx="21193">4.9000000000000004</cx:pt>
          <cx:pt idx="21194">8.5999999999999996</cx:pt>
          <cx:pt idx="21195">7.2000000000000002</cx:pt>
          <cx:pt idx="21196">6.2000000000000002</cx:pt>
          <cx:pt idx="21197">4.7999999999999998</cx:pt>
          <cx:pt idx="21198">9.1999999999999993</cx:pt>
          <cx:pt idx="21199">7.0999999999999996</cx:pt>
          <cx:pt idx="21200">7.5</cx:pt>
          <cx:pt idx="21201">7.2000000000000002</cx:pt>
          <cx:pt idx="21202">6.5999999999999996</cx:pt>
          <cx:pt idx="21203">7</cx:pt>
          <cx:pt idx="21204">4.2000000000000002</cx:pt>
          <cx:pt idx="21205">5.4000000000000004</cx:pt>
          <cx:pt idx="21206">7.4000000000000004</cx:pt>
          <cx:pt idx="21207">4.7999999999999998</cx:pt>
          <cx:pt idx="21208">5.5</cx:pt>
          <cx:pt idx="21209">8.4000000000000004</cx:pt>
          <cx:pt idx="21210">6.2000000000000002</cx:pt>
          <cx:pt idx="21211">6.5999999999999996</cx:pt>
          <cx:pt idx="21212">7.7000000000000002</cx:pt>
          <cx:pt idx="21213">6.5</cx:pt>
          <cx:pt idx="21214">9</cx:pt>
          <cx:pt idx="21215">6.7999999999999998</cx:pt>
          <cx:pt idx="21216">7.4000000000000004</cx:pt>
          <cx:pt idx="21217">7.7000000000000002</cx:pt>
          <cx:pt idx="21218">8</cx:pt>
          <cx:pt idx="21219">8.4000000000000004</cx:pt>
          <cx:pt idx="21220">5.2999999999999998</cx:pt>
          <cx:pt idx="21221">6.2000000000000002</cx:pt>
          <cx:pt idx="21222">7.5</cx:pt>
          <cx:pt idx="21223">7.7000000000000002</cx:pt>
          <cx:pt idx="21224">5.2999999999999998</cx:pt>
          <cx:pt idx="21225">6.5999999999999996</cx:pt>
          <cx:pt idx="21226">7.5999999999999996</cx:pt>
          <cx:pt idx="21227">4.4000000000000004</cx:pt>
          <cx:pt idx="21228">7.0999999999999996</cx:pt>
          <cx:pt idx="21229">6.7000000000000002</cx:pt>
          <cx:pt idx="21230">4.5999999999999996</cx:pt>
          <cx:pt idx="21231">6.7000000000000002</cx:pt>
          <cx:pt idx="21232">7.5</cx:pt>
          <cx:pt idx="21233">8.3000000000000007</cx:pt>
          <cx:pt idx="21234">5.9000000000000004</cx:pt>
          <cx:pt idx="21235">6.5</cx:pt>
          <cx:pt idx="21236">5.7000000000000002</cx:pt>
          <cx:pt idx="21237">7.2000000000000002</cx:pt>
          <cx:pt idx="21238">9.5999999999999996</cx:pt>
          <cx:pt idx="21239">5.2000000000000002</cx:pt>
          <cx:pt idx="21240">6.7000000000000002</cx:pt>
          <cx:pt idx="21241">3.2000000000000002</cx:pt>
          <cx:pt idx="21242">6.7000000000000002</cx:pt>
          <cx:pt idx="21243">6.7999999999999998</cx:pt>
          <cx:pt idx="21244">6.4000000000000004</cx:pt>
          <cx:pt idx="21245">7.2999999999999998</cx:pt>
          <cx:pt idx="21246">6.5</cx:pt>
          <cx:pt idx="21247">8.3000000000000007</cx:pt>
          <cx:pt idx="21248">5.4000000000000004</cx:pt>
          <cx:pt idx="21249">5</cx:pt>
          <cx:pt idx="21250">9.5999999999999996</cx:pt>
          <cx:pt idx="21251">7.2999999999999998</cx:pt>
          <cx:pt idx="21252">5</cx:pt>
          <cx:pt idx="21253">6.7999999999999998</cx:pt>
          <cx:pt idx="21254">5.4000000000000004</cx:pt>
          <cx:pt idx="21255">8.9000000000000004</cx:pt>
          <cx:pt idx="21256">7</cx:pt>
          <cx:pt idx="21257">7.4000000000000004</cx:pt>
          <cx:pt idx="21258">3.8999999999999999</cx:pt>
          <cx:pt idx="21259">4.7000000000000002</cx:pt>
          <cx:pt idx="21260">6.9000000000000004</cx:pt>
          <cx:pt idx="21261">8.5</cx:pt>
          <cx:pt idx="21262">6.0999999999999996</cx:pt>
          <cx:pt idx="21263">6.2000000000000002</cx:pt>
          <cx:pt idx="21264">6.5</cx:pt>
          <cx:pt idx="21265">6</cx:pt>
          <cx:pt idx="21266">6.2999999999999998</cx:pt>
          <cx:pt idx="21267">7.7000000000000002</cx:pt>
          <cx:pt idx="21268">2.6000000000000001</cx:pt>
          <cx:pt idx="21269">5.4000000000000004</cx:pt>
          <cx:pt idx="21270">7.2000000000000002</cx:pt>
          <cx:pt idx="21271">9.1999999999999993</cx:pt>
          <cx:pt idx="21272">6.5999999999999996</cx:pt>
          <cx:pt idx="21273">6.5999999999999996</cx:pt>
          <cx:pt idx="21274">5.4000000000000004</cx:pt>
          <cx:pt idx="21275">7.2000000000000002</cx:pt>
          <cx:pt idx="21276">8.3000000000000007</cx:pt>
          <cx:pt idx="21277">7.5</cx:pt>
          <cx:pt idx="21278">7.9000000000000004</cx:pt>
          <cx:pt idx="21279">8.0999999999999996</cx:pt>
          <cx:pt idx="21280">6.7999999999999998</cx:pt>
          <cx:pt idx="21281">9</cx:pt>
          <cx:pt idx="21282">7.2000000000000002</cx:pt>
          <cx:pt idx="21283">6.4000000000000004</cx:pt>
          <cx:pt idx="21284">6</cx:pt>
          <cx:pt idx="21285">8.6999999999999993</cx:pt>
          <cx:pt idx="21286">6.2000000000000002</cx:pt>
          <cx:pt idx="21287">8.9000000000000004</cx:pt>
          <cx:pt idx="21288">8.6999999999999993</cx:pt>
          <cx:pt idx="21289">7.2999999999999998</cx:pt>
          <cx:pt idx="21290">8.5</cx:pt>
          <cx:pt idx="21291">7.5999999999999996</cx:pt>
          <cx:pt idx="21292">4.7999999999999998</cx:pt>
          <cx:pt idx="21293">5.2000000000000002</cx:pt>
          <cx:pt idx="21294">7</cx:pt>
          <cx:pt idx="21295">5</cx:pt>
          <cx:pt idx="21296">5.4000000000000004</cx:pt>
          <cx:pt idx="21297">5.5</cx:pt>
          <cx:pt idx="21298">4.5</cx:pt>
          <cx:pt idx="21299">7.4000000000000004</cx:pt>
          <cx:pt idx="21300">7.5</cx:pt>
          <cx:pt idx="21301">5.5999999999999996</cx:pt>
          <cx:pt idx="21302">6.7000000000000002</cx:pt>
          <cx:pt idx="21303">6.9000000000000004</cx:pt>
          <cx:pt idx="21304">9</cx:pt>
          <cx:pt idx="21305">9.5</cx:pt>
          <cx:pt idx="21306">3.3999999999999999</cx:pt>
          <cx:pt idx="21307">5</cx:pt>
          <cx:pt idx="21308">5.0999999999999996</cx:pt>
          <cx:pt idx="21309">4.2000000000000002</cx:pt>
          <cx:pt idx="21310">3.2999999999999998</cx:pt>
          <cx:pt idx="21311">7.5</cx:pt>
          <cx:pt idx="21312">5.9000000000000004</cx:pt>
          <cx:pt idx="21313">3.3999999999999999</cx:pt>
          <cx:pt idx="21314">5.2999999999999998</cx:pt>
          <cx:pt idx="21315">4.7999999999999998</cx:pt>
          <cx:pt idx="21316">4</cx:pt>
          <cx:pt idx="21317">4.2000000000000002</cx:pt>
          <cx:pt idx="21318">8.1999999999999993</cx:pt>
          <cx:pt idx="21319">7.0999999999999996</cx:pt>
          <cx:pt idx="21320">5.7000000000000002</cx:pt>
          <cx:pt idx="21321">6.2000000000000002</cx:pt>
          <cx:pt idx="21322">7.0999999999999996</cx:pt>
          <cx:pt idx="21323">7.2999999999999998</cx:pt>
          <cx:pt idx="21324">7.5</cx:pt>
          <cx:pt idx="21325">7</cx:pt>
          <cx:pt idx="21326">5.5</cx:pt>
          <cx:pt idx="21327">6.7999999999999998</cx:pt>
          <cx:pt idx="21328">5</cx:pt>
          <cx:pt idx="21329">6.2999999999999998</cx:pt>
          <cx:pt idx="21330">5.7999999999999998</cx:pt>
          <cx:pt idx="21331">7</cx:pt>
          <cx:pt idx="21332">4.7999999999999998</cx:pt>
          <cx:pt idx="21333">6.5999999999999996</cx:pt>
          <cx:pt idx="21334">3.1000000000000001</cx:pt>
          <cx:pt idx="21335">7.2999999999999998</cx:pt>
          <cx:pt idx="21336">6.5</cx:pt>
          <cx:pt idx="21337">7</cx:pt>
          <cx:pt idx="21338">6.7999999999999998</cx:pt>
          <cx:pt idx="21339">6.2999999999999998</cx:pt>
          <cx:pt idx="21340">6.7000000000000002</cx:pt>
          <cx:pt idx="21341">5.9000000000000004</cx:pt>
          <cx:pt idx="21342">8.8000000000000007</cx:pt>
          <cx:pt idx="21343">7.7000000000000002</cx:pt>
          <cx:pt idx="21344">5.9000000000000004</cx:pt>
          <cx:pt idx="21345">7.7999999999999998</cx:pt>
          <cx:pt idx="21346">7.7999999999999998</cx:pt>
          <cx:pt idx="21347">7.7000000000000002</cx:pt>
          <cx:pt idx="21348">4.2999999999999998</cx:pt>
          <cx:pt idx="21349">6.2000000000000002</cx:pt>
          <cx:pt idx="21350">7.5999999999999996</cx:pt>
          <cx:pt idx="21351">6.4000000000000004</cx:pt>
          <cx:pt idx="21352">6.5</cx:pt>
          <cx:pt idx="21353">5.2000000000000002</cx:pt>
          <cx:pt idx="21354">7.2000000000000002</cx:pt>
          <cx:pt idx="21355">7.7000000000000002</cx:pt>
          <cx:pt idx="21356">3.2000000000000002</cx:pt>
          <cx:pt idx="21357">4.4000000000000004</cx:pt>
          <cx:pt idx="21358">7.5999999999999996</cx:pt>
          <cx:pt idx="21359">6.7000000000000002</cx:pt>
          <cx:pt idx="21360">6.4000000000000004</cx:pt>
          <cx:pt idx="21361">7.4000000000000004</cx:pt>
          <cx:pt idx="21362">7.5</cx:pt>
          <cx:pt idx="21363">4.9000000000000004</cx:pt>
          <cx:pt idx="21364">8.0999999999999996</cx:pt>
          <cx:pt idx="21365">4.9000000000000004</cx:pt>
          <cx:pt idx="21366">3.8999999999999999</cx:pt>
          <cx:pt idx="21367">7.4000000000000004</cx:pt>
          <cx:pt idx="21368">5.7999999999999998</cx:pt>
          <cx:pt idx="21369">6.5</cx:pt>
          <cx:pt idx="21370">7.5999999999999996</cx:pt>
          <cx:pt idx="21371">8.0999999999999996</cx:pt>
          <cx:pt idx="21372">9.1999999999999993</cx:pt>
          <cx:pt idx="21373">6.2999999999999998</cx:pt>
          <cx:pt idx="21374">5.2999999999999998</cx:pt>
          <cx:pt idx="21375">6.7999999999999998</cx:pt>
          <cx:pt idx="21376">4.0999999999999996</cx:pt>
          <cx:pt idx="21377">8.3000000000000007</cx:pt>
          <cx:pt idx="21378">7.9000000000000004</cx:pt>
          <cx:pt idx="21379">7.2000000000000002</cx:pt>
          <cx:pt idx="21380">8.3000000000000007</cx:pt>
          <cx:pt idx="21381">7.7000000000000002</cx:pt>
          <cx:pt idx="21382">2.5</cx:pt>
          <cx:pt idx="21383">4.2999999999999998</cx:pt>
          <cx:pt idx="21384">7.2999999999999998</cx:pt>
          <cx:pt idx="21385">8.6999999999999993</cx:pt>
          <cx:pt idx="21386">7</cx:pt>
          <cx:pt idx="21387">6</cx:pt>
          <cx:pt idx="21388">3.8999999999999999</cx:pt>
          <cx:pt idx="21389">5.9000000000000004</cx:pt>
          <cx:pt idx="21390">5.9000000000000004</cx:pt>
          <cx:pt idx="21391">4.7999999999999998</cx:pt>
          <cx:pt idx="21392">4.2000000000000002</cx:pt>
          <cx:pt idx="21393">4.5999999999999996</cx:pt>
          <cx:pt idx="21394">6.9000000000000004</cx:pt>
          <cx:pt idx="21395">6.7999999999999998</cx:pt>
          <cx:pt idx="21396">7.5</cx:pt>
          <cx:pt idx="21397">8.1999999999999993</cx:pt>
          <cx:pt idx="21398">7.5999999999999996</cx:pt>
          <cx:pt idx="21399">8.1999999999999993</cx:pt>
          <cx:pt idx="21400">5.4000000000000004</cx:pt>
          <cx:pt idx="21401">4.7000000000000002</cx:pt>
          <cx:pt idx="21402">7.0999999999999996</cx:pt>
          <cx:pt idx="21403">5.2999999999999998</cx:pt>
          <cx:pt idx="21404">4.9000000000000004</cx:pt>
          <cx:pt idx="21405">4.2999999999999998</cx:pt>
          <cx:pt idx="21406">5.9000000000000004</cx:pt>
          <cx:pt idx="21407">7.2000000000000002</cx:pt>
          <cx:pt idx="21408">6.4000000000000004</cx:pt>
          <cx:pt idx="21409">6.7000000000000002</cx:pt>
          <cx:pt idx="21410">7.2999999999999998</cx:pt>
          <cx:pt idx="21411">7</cx:pt>
          <cx:pt idx="21412">5.7999999999999998</cx:pt>
          <cx:pt idx="21413">7.0999999999999996</cx:pt>
          <cx:pt idx="21414">6.7999999999999998</cx:pt>
          <cx:pt idx="21415">6.7999999999999998</cx:pt>
          <cx:pt idx="21416">5.7999999999999998</cx:pt>
          <cx:pt idx="21417">8.5</cx:pt>
          <cx:pt idx="21418">7.5</cx:pt>
          <cx:pt idx="21419">5.2000000000000002</cx:pt>
          <cx:pt idx="21420">8.3000000000000007</cx:pt>
          <cx:pt idx="21421">7.7000000000000002</cx:pt>
          <cx:pt idx="21422">6.2000000000000002</cx:pt>
          <cx:pt idx="21423">7.5</cx:pt>
          <cx:pt idx="21424">7.5</cx:pt>
          <cx:pt idx="21425">8.1999999999999993</cx:pt>
          <cx:pt idx="21426">6.0999999999999996</cx:pt>
          <cx:pt idx="21427">7.2999999999999998</cx:pt>
          <cx:pt idx="21428">8.0999999999999996</cx:pt>
          <cx:pt idx="21429">7.5</cx:pt>
          <cx:pt idx="21430">5.7000000000000002</cx:pt>
          <cx:pt idx="21431">6.7999999999999998</cx:pt>
          <cx:pt idx="21432">2.7999999999999998</cx:pt>
          <cx:pt idx="21433">3.3999999999999999</cx:pt>
          <cx:pt idx="21434">7</cx:pt>
          <cx:pt idx="21435">8.0999999999999996</cx:pt>
          <cx:pt idx="21436">6.0999999999999996</cx:pt>
          <cx:pt idx="21437">7.9000000000000004</cx:pt>
          <cx:pt idx="21438">5.2000000000000002</cx:pt>
          <cx:pt idx="21439">6.9000000000000004</cx:pt>
          <cx:pt idx="21440">9.1999999999999993</cx:pt>
          <cx:pt idx="21441">6.7999999999999998</cx:pt>
          <cx:pt idx="21442">7.7999999999999998</cx:pt>
          <cx:pt idx="21443">2.7000000000000002</cx:pt>
          <cx:pt idx="21444">5.5</cx:pt>
          <cx:pt idx="21445">8.3000000000000007</cx:pt>
          <cx:pt idx="21446">5.7999999999999998</cx:pt>
          <cx:pt idx="21447">6.9000000000000004</cx:pt>
          <cx:pt idx="21448">5.5999999999999996</cx:pt>
          <cx:pt idx="21449">6.5</cx:pt>
          <cx:pt idx="21450">6.5999999999999996</cx:pt>
          <cx:pt idx="21451">7.7000000000000002</cx:pt>
          <cx:pt idx="21452">6</cx:pt>
          <cx:pt idx="21453">8.5</cx:pt>
          <cx:pt idx="21454">4.7000000000000002</cx:pt>
          <cx:pt idx="21455">7.5999999999999996</cx:pt>
          <cx:pt idx="21456">8.3000000000000007</cx:pt>
          <cx:pt idx="21457">5.7000000000000002</cx:pt>
          <cx:pt idx="21458">8.4000000000000004</cx:pt>
          <cx:pt idx="21459">6.5999999999999996</cx:pt>
          <cx:pt idx="21460">7.9000000000000004</cx:pt>
          <cx:pt idx="21461">7.0999999999999996</cx:pt>
          <cx:pt idx="21462">6.5</cx:pt>
          <cx:pt idx="21463">8.1999999999999993</cx:pt>
          <cx:pt idx="21464">7</cx:pt>
          <cx:pt idx="21465">6</cx:pt>
          <cx:pt idx="21466">7.5999999999999996</cx:pt>
          <cx:pt idx="21467">7.7999999999999998</cx:pt>
          <cx:pt idx="21468">9</cx:pt>
          <cx:pt idx="21469">4.5</cx:pt>
          <cx:pt idx="21470">6.5999999999999996</cx:pt>
          <cx:pt idx="21471">7.9000000000000004</cx:pt>
          <cx:pt idx="21472">5.5</cx:pt>
          <cx:pt idx="21473">7.4000000000000004</cx:pt>
          <cx:pt idx="21474">8.6999999999999993</cx:pt>
          <cx:pt idx="21475">6.0999999999999996</cx:pt>
          <cx:pt idx="21476">6.7000000000000002</cx:pt>
          <cx:pt idx="21477">6.9000000000000004</cx:pt>
          <cx:pt idx="21478">6.7000000000000002</cx:pt>
          <cx:pt idx="21479">7.2000000000000002</cx:pt>
          <cx:pt idx="21480">8.5999999999999996</cx:pt>
          <cx:pt idx="21481">7.4000000000000004</cx:pt>
          <cx:pt idx="21482">6.9000000000000004</cx:pt>
          <cx:pt idx="21483">7.5</cx:pt>
          <cx:pt idx="21484">6.2000000000000002</cx:pt>
          <cx:pt idx="21485">7.2999999999999998</cx:pt>
          <cx:pt idx="21486">9.3000000000000007</cx:pt>
          <cx:pt idx="21487">6.2000000000000002</cx:pt>
          <cx:pt idx="21488">7</cx:pt>
          <cx:pt idx="21489">6.2999999999999998</cx:pt>
          <cx:pt idx="21490">7.5</cx:pt>
          <cx:pt idx="21491">4.0999999999999996</cx:pt>
          <cx:pt idx="21492">5.2999999999999998</cx:pt>
          <cx:pt idx="21493">5.4000000000000004</cx:pt>
          <cx:pt idx="21494">7.9000000000000004</cx:pt>
          <cx:pt idx="21495">7.7999999999999998</cx:pt>
          <cx:pt idx="21496">9.4000000000000004</cx:pt>
          <cx:pt idx="21497">7.4000000000000004</cx:pt>
          <cx:pt idx="21498">6.9000000000000004</cx:pt>
          <cx:pt idx="21499">4.7999999999999998</cx:pt>
          <cx:pt idx="21500">4.2000000000000002</cx:pt>
          <cx:pt idx="21501">5.5999999999999996</cx:pt>
          <cx:pt idx="21502">8.9000000000000004</cx:pt>
          <cx:pt idx="21503">3.5</cx:pt>
          <cx:pt idx="21504">5.4000000000000004</cx:pt>
          <cx:pt idx="21505">8.9000000000000004</cx:pt>
          <cx:pt idx="21506">5.4000000000000004</cx:pt>
          <cx:pt idx="21507">4.0999999999999996</cx:pt>
          <cx:pt idx="21508">6.5999999999999996</cx:pt>
          <cx:pt idx="21509">6.0999999999999996</cx:pt>
          <cx:pt idx="21510">6.5999999999999996</cx:pt>
          <cx:pt idx="21511">6.2999999999999998</cx:pt>
          <cx:pt idx="21512">5.7999999999999998</cx:pt>
          <cx:pt idx="21513">6.9000000000000004</cx:pt>
          <cx:pt idx="21514">7.4000000000000004</cx:pt>
          <cx:pt idx="21515">6.7999999999999998</cx:pt>
          <cx:pt idx="21516">5.9000000000000004</cx:pt>
          <cx:pt idx="21517">5.5</cx:pt>
          <cx:pt idx="21518">7</cx:pt>
          <cx:pt idx="21519">6.4000000000000004</cx:pt>
          <cx:pt idx="21520">5.7999999999999998</cx:pt>
          <cx:pt idx="21521">5.4000000000000004</cx:pt>
          <cx:pt idx="21522">7.7000000000000002</cx:pt>
          <cx:pt idx="21523">4.7999999999999998</cx:pt>
          <cx:pt idx="21524">7</cx:pt>
          <cx:pt idx="21525">8.4000000000000004</cx:pt>
          <cx:pt idx="21526">6.7999999999999998</cx:pt>
          <cx:pt idx="21527">6.7999999999999998</cx:pt>
          <cx:pt idx="21528">8.0999999999999996</cx:pt>
          <cx:pt idx="21529">4</cx:pt>
          <cx:pt idx="21530">6.5</cx:pt>
          <cx:pt idx="21531">5.4000000000000004</cx:pt>
          <cx:pt idx="21532">5.9000000000000004</cx:pt>
          <cx:pt idx="21533">5.7999999999999998</cx:pt>
          <cx:pt idx="21534">7.4000000000000004</cx:pt>
          <cx:pt idx="21535">7.7000000000000002</cx:pt>
          <cx:pt idx="21536">9.0999999999999996</cx:pt>
          <cx:pt idx="21537">5.7000000000000002</cx:pt>
          <cx:pt idx="21538">3.6000000000000001</cx:pt>
          <cx:pt idx="21539">6.2999999999999998</cx:pt>
          <cx:pt idx="21540">6.7999999999999998</cx:pt>
          <cx:pt idx="21541">5.7000000000000002</cx:pt>
          <cx:pt idx="21542">6.5</cx:pt>
          <cx:pt idx="21543">8.4000000000000004</cx:pt>
          <cx:pt idx="21544">7.5</cx:pt>
          <cx:pt idx="21545">6.5999999999999996</cx:pt>
          <cx:pt idx="21546">6.7999999999999998</cx:pt>
          <cx:pt idx="21547">5.9000000000000004</cx:pt>
          <cx:pt idx="21548">7.9000000000000004</cx:pt>
          <cx:pt idx="21549">5.7999999999999998</cx:pt>
          <cx:pt idx="21550">6.5</cx:pt>
          <cx:pt idx="21551">6.4000000000000004</cx:pt>
          <cx:pt idx="21552">8.3000000000000007</cx:pt>
          <cx:pt idx="21553">6.7999999999999998</cx:pt>
          <cx:pt idx="21554">6.5</cx:pt>
          <cx:pt idx="21555">7.2999999999999998</cx:pt>
          <cx:pt idx="21556">5.9000000000000004</cx:pt>
          <cx:pt idx="21557">8.4000000000000004</cx:pt>
          <cx:pt idx="21558">6.9000000000000004</cx:pt>
          <cx:pt idx="21559">7.7999999999999998</cx:pt>
          <cx:pt idx="21560">3.5</cx:pt>
          <cx:pt idx="21561">7.5999999999999996</cx:pt>
          <cx:pt idx="21562">6</cx:pt>
          <cx:pt idx="21563">8</cx:pt>
          <cx:pt idx="21564">6.5999999999999996</cx:pt>
          <cx:pt idx="21565">7.2000000000000002</cx:pt>
          <cx:pt idx="21566">6.5999999999999996</cx:pt>
          <cx:pt idx="21567">5.7999999999999998</cx:pt>
          <cx:pt idx="21568">7.2999999999999998</cx:pt>
          <cx:pt idx="21569">7.4000000000000004</cx:pt>
          <cx:pt idx="21570">5.5</cx:pt>
          <cx:pt idx="21571">6.5999999999999996</cx:pt>
          <cx:pt idx="21572">6.5</cx:pt>
          <cx:pt idx="21573">7.2999999999999998</cx:pt>
          <cx:pt idx="21574">7</cx:pt>
          <cx:pt idx="21575">8</cx:pt>
          <cx:pt idx="21576">7.5999999999999996</cx:pt>
          <cx:pt idx="21577">5.7000000000000002</cx:pt>
          <cx:pt idx="21578">8.8000000000000007</cx:pt>
          <cx:pt idx="21579">6.9000000000000004</cx:pt>
          <cx:pt idx="21580">8.5</cx:pt>
          <cx:pt idx="21581">6.4000000000000004</cx:pt>
          <cx:pt idx="21582">6.5</cx:pt>
          <cx:pt idx="21583">7.0999999999999996</cx:pt>
          <cx:pt idx="21584">7.4000000000000004</cx:pt>
          <cx:pt idx="21585">7.7999999999999998</cx:pt>
          <cx:pt idx="21586">5.4000000000000004</cx:pt>
          <cx:pt idx="21587">5.7999999999999998</cx:pt>
          <cx:pt idx="21588">6.7000000000000002</cx:pt>
          <cx:pt idx="21589">3.3999999999999999</cx:pt>
          <cx:pt idx="21590">5.2000000000000002</cx:pt>
          <cx:pt idx="21591">5.7999999999999998</cx:pt>
          <cx:pt idx="21592">6.7000000000000002</cx:pt>
          <cx:pt idx="21593">8.5</cx:pt>
          <cx:pt idx="21594">6.9000000000000004</cx:pt>
          <cx:pt idx="21595">5.2000000000000002</cx:pt>
          <cx:pt idx="21596">6.7000000000000002</cx:pt>
          <cx:pt idx="21597">6.5</cx:pt>
          <cx:pt idx="21598">8</cx:pt>
          <cx:pt idx="21599">6.9000000000000004</cx:pt>
          <cx:pt idx="21600">7.2999999999999998</cx:pt>
          <cx:pt idx="21601">5.5</cx:pt>
          <cx:pt idx="21602">3.2999999999999998</cx:pt>
          <cx:pt idx="21603">7.7999999999999998</cx:pt>
          <cx:pt idx="21604">6.5</cx:pt>
          <cx:pt idx="21605">7.7999999999999998</cx:pt>
          <cx:pt idx="21606">8.3000000000000007</cx:pt>
          <cx:pt idx="21607">4.9000000000000004</cx:pt>
          <cx:pt idx="21608">6.7999999999999998</cx:pt>
          <cx:pt idx="21609">5.9000000000000004</cx:pt>
          <cx:pt idx="21610">7.0999999999999996</cx:pt>
          <cx:pt idx="21611">7.2999999999999998</cx:pt>
          <cx:pt idx="21612">6.9000000000000004</cx:pt>
          <cx:pt idx="21613">8.9000000000000004</cx:pt>
          <cx:pt idx="21614">9</cx:pt>
          <cx:pt idx="21615">7.9000000000000004</cx:pt>
          <cx:pt idx="21616">7.9000000000000004</cx:pt>
          <cx:pt idx="21617">9.1999999999999993</cx:pt>
          <cx:pt idx="21618">7.9000000000000004</cx:pt>
          <cx:pt idx="21619">5.2999999999999998</cx:pt>
          <cx:pt idx="21620">6.5</cx:pt>
          <cx:pt idx="21621">5.2000000000000002</cx:pt>
          <cx:pt idx="21622">7.0999999999999996</cx:pt>
          <cx:pt idx="21623">2.7999999999999998</cx:pt>
          <cx:pt idx="21624">5.4000000000000004</cx:pt>
          <cx:pt idx="21625">3</cx:pt>
          <cx:pt idx="21626">6.5</cx:pt>
          <cx:pt idx="21627">7.2000000000000002</cx:pt>
          <cx:pt idx="21628">6.0999999999999996</cx:pt>
          <cx:pt idx="21629">6.4000000000000004</cx:pt>
          <cx:pt idx="21630">5.5999999999999996</cx:pt>
          <cx:pt idx="21631">7.2000000000000002</cx:pt>
          <cx:pt idx="21632">6.2000000000000002</cx:pt>
          <cx:pt idx="21633">7.7999999999999998</cx:pt>
          <cx:pt idx="21634">4.9000000000000004</cx:pt>
          <cx:pt idx="21635">5.7000000000000002</cx:pt>
          <cx:pt idx="21636">7.5999999999999996</cx:pt>
          <cx:pt idx="21637">6.4000000000000004</cx:pt>
          <cx:pt idx="21638">7.7999999999999998</cx:pt>
          <cx:pt idx="21639">7.5</cx:pt>
          <cx:pt idx="21640">6.7000000000000002</cx:pt>
          <cx:pt idx="21641">7.9000000000000004</cx:pt>
          <cx:pt idx="21642">5.7000000000000002</cx:pt>
          <cx:pt idx="21643">6</cx:pt>
          <cx:pt idx="21644">8.0999999999999996</cx:pt>
          <cx:pt idx="21645">6.2999999999999998</cx:pt>
          <cx:pt idx="21646">6.2999999999999998</cx:pt>
          <cx:pt idx="21647">8.4000000000000004</cx:pt>
          <cx:pt idx="21648">7.4000000000000004</cx:pt>
          <cx:pt idx="21649">7.7999999999999998</cx:pt>
          <cx:pt idx="21650">8.5</cx:pt>
          <cx:pt idx="21651">8.1999999999999993</cx:pt>
          <cx:pt idx="21652">7.2999999999999998</cx:pt>
          <cx:pt idx="21653">7.2000000000000002</cx:pt>
          <cx:pt idx="21654">5.4000000000000004</cx:pt>
          <cx:pt idx="21655">8</cx:pt>
          <cx:pt idx="21656">6.0999999999999996</cx:pt>
          <cx:pt idx="21657">3.8999999999999999</cx:pt>
          <cx:pt idx="21658">6.2999999999999998</cx:pt>
          <cx:pt idx="21659">4.5</cx:pt>
          <cx:pt idx="21660">6.9000000000000004</cx:pt>
          <cx:pt idx="21661">7</cx:pt>
          <cx:pt idx="21662">6.2000000000000002</cx:pt>
          <cx:pt idx="21663">7.2000000000000002</cx:pt>
          <cx:pt idx="21664">5.9000000000000004</cx:pt>
          <cx:pt idx="21665">6.5</cx:pt>
          <cx:pt idx="21666">6.9000000000000004</cx:pt>
          <cx:pt idx="21667">6.7000000000000002</cx:pt>
          <cx:pt idx="21668">4</cx:pt>
          <cx:pt idx="21669">6</cx:pt>
          <cx:pt idx="21670">6.5</cx:pt>
          <cx:pt idx="21671">5.7000000000000002</cx:pt>
          <cx:pt idx="21672">4.7999999999999998</cx:pt>
          <cx:pt idx="21673">7.9000000000000004</cx:pt>
          <cx:pt idx="21674">5.5999999999999996</cx:pt>
          <cx:pt idx="21675">6.7999999999999998</cx:pt>
          <cx:pt idx="21676">7.7000000000000002</cx:pt>
          <cx:pt idx="21677">6.2000000000000002</cx:pt>
          <cx:pt idx="21678">6.2000000000000002</cx:pt>
          <cx:pt idx="21679">6.7000000000000002</cx:pt>
          <cx:pt idx="21680">6.7000000000000002</cx:pt>
          <cx:pt idx="21681">8.1999999999999993</cx:pt>
          <cx:pt idx="21682">5.4000000000000004</cx:pt>
          <cx:pt idx="21683">7.0999999999999996</cx:pt>
          <cx:pt idx="21684">5</cx:pt>
          <cx:pt idx="21685">5.5999999999999996</cx:pt>
          <cx:pt idx="21686">7.5999999999999996</cx:pt>
          <cx:pt idx="21687">5.5999999999999996</cx:pt>
          <cx:pt idx="21688">8.5999999999999996</cx:pt>
          <cx:pt idx="21689">5.7999999999999998</cx:pt>
          <cx:pt idx="21690">5.7999999999999998</cx:pt>
          <cx:pt idx="21691">3.8999999999999999</cx:pt>
          <cx:pt idx="21692">4.7999999999999998</cx:pt>
          <cx:pt idx="21693">3.2000000000000002</cx:pt>
          <cx:pt idx="21694">6.5999999999999996</cx:pt>
          <cx:pt idx="21695">4.4000000000000004</cx:pt>
          <cx:pt idx="21696">5.5999999999999996</cx:pt>
          <cx:pt idx="21697">6.4000000000000004</cx:pt>
          <cx:pt idx="21698">7.7000000000000002</cx:pt>
          <cx:pt idx="21699">7.2999999999999998</cx:pt>
          <cx:pt idx="21700">2.6000000000000001</cx:pt>
          <cx:pt idx="21701">6.5</cx:pt>
          <cx:pt idx="21702">4.7999999999999998</cx:pt>
          <cx:pt idx="21703">5</cx:pt>
          <cx:pt idx="21704">6.9000000000000004</cx:pt>
          <cx:pt idx="21705">6.7000000000000002</cx:pt>
          <cx:pt idx="21706">7.2000000000000002</cx:pt>
          <cx:pt idx="21707">7.2999999999999998</cx:pt>
          <cx:pt idx="21708">5.0999999999999996</cx:pt>
          <cx:pt idx="21709">6.7999999999999998</cx:pt>
          <cx:pt idx="21710">5.5999999999999996</cx:pt>
          <cx:pt idx="21711">5.7000000000000002</cx:pt>
          <cx:pt idx="21712">6.2999999999999998</cx:pt>
          <cx:pt idx="21713">7.2000000000000002</cx:pt>
          <cx:pt idx="21714">6.5999999999999996</cx:pt>
          <cx:pt idx="21715">5.4000000000000004</cx:pt>
          <cx:pt idx="21716">6.5999999999999996</cx:pt>
          <cx:pt idx="21717">6.4000000000000004</cx:pt>
          <cx:pt idx="21718">4.9000000000000004</cx:pt>
          <cx:pt idx="21719">7.5</cx:pt>
          <cx:pt idx="21720">7.2999999999999998</cx:pt>
          <cx:pt idx="21721">5.5</cx:pt>
          <cx:pt idx="21722">7.7999999999999998</cx:pt>
          <cx:pt idx="21723">8</cx:pt>
          <cx:pt idx="21724">6.5</cx:pt>
          <cx:pt idx="21725">6.5</cx:pt>
          <cx:pt idx="21726">6</cx:pt>
          <cx:pt idx="21727">6.9000000000000004</cx:pt>
          <cx:pt idx="21728">7.2999999999999998</cx:pt>
          <cx:pt idx="21729">5.5</cx:pt>
          <cx:pt idx="21730">5.5</cx:pt>
          <cx:pt idx="21731">5.4000000000000004</cx:pt>
          <cx:pt idx="21732">8.5</cx:pt>
          <cx:pt idx="21733">5.5999999999999996</cx:pt>
          <cx:pt idx="21734">8</cx:pt>
          <cx:pt idx="21735">6</cx:pt>
          <cx:pt idx="21736">6.0999999999999996</cx:pt>
          <cx:pt idx="21737">6.9000000000000004</cx:pt>
          <cx:pt idx="21738">7.2000000000000002</cx:pt>
          <cx:pt idx="21739">8.6999999999999993</cx:pt>
          <cx:pt idx="21740">7.7999999999999998</cx:pt>
          <cx:pt idx="21741">5.5</cx:pt>
          <cx:pt idx="21742">7.7999999999999998</cx:pt>
          <cx:pt idx="21743">6.5</cx:pt>
          <cx:pt idx="21744">3.6000000000000001</cx:pt>
          <cx:pt idx="21745">7.2999999999999998</cx:pt>
          <cx:pt idx="21746">7.7000000000000002</cx:pt>
          <cx:pt idx="21747">6.7999999999999998</cx:pt>
          <cx:pt idx="21748">6.7000000000000002</cx:pt>
          <cx:pt idx="21749">7.2999999999999998</cx:pt>
          <cx:pt idx="21750">4.7000000000000002</cx:pt>
          <cx:pt idx="21751">5.5999999999999996</cx:pt>
          <cx:pt idx="21752">3.5</cx:pt>
          <cx:pt idx="21753">6.2999999999999998</cx:pt>
          <cx:pt idx="21754">8.4000000000000004</cx:pt>
          <cx:pt idx="21755">5.5</cx:pt>
          <cx:pt idx="21756">5.7000000000000002</cx:pt>
          <cx:pt idx="21757">4.9000000000000004</cx:pt>
          <cx:pt idx="21758">6.9000000000000004</cx:pt>
          <cx:pt idx="21759">7.2000000000000002</cx:pt>
          <cx:pt idx="21760">7.4000000000000004</cx:pt>
          <cx:pt idx="21761">9.1999999999999993</cx:pt>
          <cx:pt idx="21762">6.0999999999999996</cx:pt>
          <cx:pt idx="21763">4.7999999999999998</cx:pt>
          <cx:pt idx="21764">5.4000000000000004</cx:pt>
          <cx:pt idx="21765">7.9000000000000004</cx:pt>
          <cx:pt idx="21766">3.8999999999999999</cx:pt>
          <cx:pt idx="21767">7</cx:pt>
          <cx:pt idx="21768">4.5</cx:pt>
          <cx:pt idx="21769">2.8999999999999999</cx:pt>
          <cx:pt idx="21770">8.6999999999999993</cx:pt>
          <cx:pt idx="21771">6.2999999999999998</cx:pt>
          <cx:pt idx="21772">7.2000000000000002</cx:pt>
          <cx:pt idx="21773">6</cx:pt>
          <cx:pt idx="21774">7</cx:pt>
          <cx:pt idx="21775">7</cx:pt>
          <cx:pt idx="21776">6.4000000000000004</cx:pt>
          <cx:pt idx="21777">7.2999999999999998</cx:pt>
          <cx:pt idx="21778">7.0999999999999996</cx:pt>
          <cx:pt idx="21779">6.5999999999999996</cx:pt>
          <cx:pt idx="21780">6.0999999999999996</cx:pt>
          <cx:pt idx="21781">6.7000000000000002</cx:pt>
          <cx:pt idx="21782">7.2000000000000002</cx:pt>
          <cx:pt idx="21783">3.3999999999999999</cx:pt>
          <cx:pt idx="21784">3.5</cx:pt>
          <cx:pt idx="21785">5.2000000000000002</cx:pt>
          <cx:pt idx="21786">6</cx:pt>
          <cx:pt idx="21787">6.7999999999999998</cx:pt>
          <cx:pt idx="21788">8.5999999999999996</cx:pt>
          <cx:pt idx="21789">6.2999999999999998</cx:pt>
          <cx:pt idx="21790">7.2000000000000002</cx:pt>
          <cx:pt idx="21791">5.9000000000000004</cx:pt>
          <cx:pt idx="21792">8</cx:pt>
          <cx:pt idx="21793">8.3000000000000007</cx:pt>
          <cx:pt idx="21794">8.4000000000000004</cx:pt>
          <cx:pt idx="21795">9.5</cx:pt>
          <cx:pt idx="21796">6.5</cx:pt>
          <cx:pt idx="21797">7.5999999999999996</cx:pt>
          <cx:pt idx="21798">2.6000000000000001</cx:pt>
          <cx:pt idx="21799">2.7000000000000002</cx:pt>
          <cx:pt idx="21800">5.5</cx:pt>
          <cx:pt idx="21801">7.5</cx:pt>
          <cx:pt idx="21802">6.9000000000000004</cx:pt>
          <cx:pt idx="21803">6.4000000000000004</cx:pt>
          <cx:pt idx="21804">4.2999999999999998</cx:pt>
          <cx:pt idx="21805">8.3000000000000007</cx:pt>
          <cx:pt idx="21806">6.5999999999999996</cx:pt>
          <cx:pt idx="21807">5.2000000000000002</cx:pt>
          <cx:pt idx="21808">4.9000000000000004</cx:pt>
          <cx:pt idx="21809">3.7999999999999998</cx:pt>
          <cx:pt idx="21810">6</cx:pt>
          <cx:pt idx="21811">5.5</cx:pt>
          <cx:pt idx="21812">8.4000000000000004</cx:pt>
          <cx:pt idx="21813">5.2000000000000002</cx:pt>
          <cx:pt idx="21814">8</cx:pt>
          <cx:pt idx="21815">4.7999999999999998</cx:pt>
          <cx:pt idx="21816">6.7999999999999998</cx:pt>
          <cx:pt idx="21817">6.7000000000000002</cx:pt>
          <cx:pt idx="21818">6.5999999999999996</cx:pt>
          <cx:pt idx="21819">7</cx:pt>
          <cx:pt idx="21820">5.7999999999999998</cx:pt>
          <cx:pt idx="21821">7.0999999999999996</cx:pt>
          <cx:pt idx="21822">7.2999999999999998</cx:pt>
          <cx:pt idx="21823">7.7000000000000002</cx:pt>
          <cx:pt idx="21824">6.9000000000000004</cx:pt>
          <cx:pt idx="21825">3.3999999999999999</cx:pt>
          <cx:pt idx="21826">6.9000000000000004</cx:pt>
          <cx:pt idx="21827">7.4000000000000004</cx:pt>
          <cx:pt idx="21828">2.5</cx:pt>
          <cx:pt idx="21829">4.7000000000000002</cx:pt>
          <cx:pt idx="21830">5.5</cx:pt>
          <cx:pt idx="21831">7.2999999999999998</cx:pt>
          <cx:pt idx="21832">8.4000000000000004</cx:pt>
          <cx:pt idx="21833">7</cx:pt>
          <cx:pt idx="21834">2.6000000000000001</cx:pt>
          <cx:pt idx="21835">3.5</cx:pt>
          <cx:pt idx="21836">6.9000000000000004</cx:pt>
          <cx:pt idx="21837">6.9000000000000004</cx:pt>
          <cx:pt idx="21838">6.4000000000000004</cx:pt>
          <cx:pt idx="21839">6.4000000000000004</cx:pt>
          <cx:pt idx="21840">7.2000000000000002</cx:pt>
          <cx:pt idx="21841">5.9000000000000004</cx:pt>
          <cx:pt idx="21842">4.7000000000000002</cx:pt>
          <cx:pt idx="21843">7.4000000000000004</cx:pt>
          <cx:pt idx="21844">8</cx:pt>
          <cx:pt idx="21845">7.9000000000000004</cx:pt>
          <cx:pt idx="21846">7.5</cx:pt>
          <cx:pt idx="21847">2.2000000000000002</cx:pt>
          <cx:pt idx="21848">3.8999999999999999</cx:pt>
          <cx:pt idx="21849">7.0999999999999996</cx:pt>
          <cx:pt idx="21850">7.9000000000000004</cx:pt>
          <cx:pt idx="21851">6.4000000000000004</cx:pt>
          <cx:pt idx="21852">7</cx:pt>
          <cx:pt idx="21853">6.7000000000000002</cx:pt>
          <cx:pt idx="21854">5.0999999999999996</cx:pt>
          <cx:pt idx="21855">6.5</cx:pt>
          <cx:pt idx="21856">6.5999999999999996</cx:pt>
          <cx:pt idx="21857">8.5999999999999996</cx:pt>
          <cx:pt idx="21858">7.2000000000000002</cx:pt>
          <cx:pt idx="21859">6</cx:pt>
          <cx:pt idx="21860">5.7000000000000002</cx:pt>
          <cx:pt idx="21861">7.5</cx:pt>
          <cx:pt idx="21862">7.2999999999999998</cx:pt>
          <cx:pt idx="21863">7.2999999999999998</cx:pt>
          <cx:pt idx="21864">6.7000000000000002</cx:pt>
          <cx:pt idx="21865">5.7999999999999998</cx:pt>
          <cx:pt idx="21866">6.7000000000000002</cx:pt>
          <cx:pt idx="21867">6.7000000000000002</cx:pt>
          <cx:pt idx="21868">7.2000000000000002</cx:pt>
          <cx:pt idx="21869">4.7000000000000002</cx:pt>
          <cx:pt idx="21870">5</cx:pt>
          <cx:pt idx="21871">7.2000000000000002</cx:pt>
          <cx:pt idx="21872">6.0999999999999996</cx:pt>
          <cx:pt idx="21873">8.4000000000000004</cx:pt>
          <cx:pt idx="21874">7.7000000000000002</cx:pt>
          <cx:pt idx="21875">8</cx:pt>
          <cx:pt idx="21876">7.5</cx:pt>
          <cx:pt idx="21877">7.4000000000000004</cx:pt>
          <cx:pt idx="21878">6.7999999999999998</cx:pt>
          <cx:pt idx="21879">5.9000000000000004</cx:pt>
          <cx:pt idx="21880">3.5</cx:pt>
          <cx:pt idx="21881">4.5</cx:pt>
          <cx:pt idx="21882">6.7000000000000002</cx:pt>
          <cx:pt idx="21883">5.7000000000000002</cx:pt>
          <cx:pt idx="21884">5.4000000000000004</cx:pt>
          <cx:pt idx="21885">5</cx:pt>
          <cx:pt idx="21886">7.2999999999999998</cx:pt>
          <cx:pt idx="21887">6.0999999999999996</cx:pt>
          <cx:pt idx="21888">8.4000000000000004</cx:pt>
          <cx:pt idx="21889">7</cx:pt>
          <cx:pt idx="21890">7.4000000000000004</cx:pt>
          <cx:pt idx="21891">7.2000000000000002</cx:pt>
          <cx:pt idx="21892">7.7999999999999998</cx:pt>
          <cx:pt idx="21893">8.4000000000000004</cx:pt>
          <cx:pt idx="21894">5.7000000000000002</cx:pt>
          <cx:pt idx="21895">6.5999999999999996</cx:pt>
          <cx:pt idx="21896">5.5999999999999996</cx:pt>
          <cx:pt idx="21897">7.2999999999999998</cx:pt>
          <cx:pt idx="21898">7.0999999999999996</cx:pt>
          <cx:pt idx="21899">3.7000000000000002</cx:pt>
          <cx:pt idx="21900">6.2000000000000002</cx:pt>
          <cx:pt idx="21901">3.1000000000000001</cx:pt>
          <cx:pt idx="21902">7.7000000000000002</cx:pt>
          <cx:pt idx="21903">6.2999999999999998</cx:pt>
          <cx:pt idx="21904">6.7999999999999998</cx:pt>
          <cx:pt idx="21905">5.7000000000000002</cx:pt>
          <cx:pt idx="21906">6.0999999999999996</cx:pt>
          <cx:pt idx="21907">7.7000000000000002</cx:pt>
          <cx:pt idx="21908">5.2000000000000002</cx:pt>
          <cx:pt idx="21909">3.7000000000000002</cx:pt>
          <cx:pt idx="21910">7.0999999999999996</cx:pt>
          <cx:pt idx="21911">5.5</cx:pt>
          <cx:pt idx="21912">6.5999999999999996</cx:pt>
          <cx:pt idx="21913">6.5999999999999996</cx:pt>
          <cx:pt idx="21914">6.2999999999999998</cx:pt>
          <cx:pt idx="21915">6.2000000000000002</cx:pt>
          <cx:pt idx="21916">6.0999999999999996</cx:pt>
          <cx:pt idx="21917">7.7999999999999998</cx:pt>
          <cx:pt idx="21918">7.9000000000000004</cx:pt>
          <cx:pt idx="21919">7.0999999999999996</cx:pt>
          <cx:pt idx="21920">6.5999999999999996</cx:pt>
          <cx:pt idx="21921">6.7000000000000002</cx:pt>
          <cx:pt idx="21922">6.7000000000000002</cx:pt>
          <cx:pt idx="21923">9.5999999999999996</cx:pt>
          <cx:pt idx="21924">9.0999999999999996</cx:pt>
          <cx:pt idx="21925">7.2999999999999998</cx:pt>
          <cx:pt idx="21926">7.2999999999999998</cx:pt>
          <cx:pt idx="21927">6.7999999999999998</cx:pt>
          <cx:pt idx="21928">7.0999999999999996</cx:pt>
          <cx:pt idx="21929">6.7000000000000002</cx:pt>
          <cx:pt idx="21930">6.4000000000000004</cx:pt>
          <cx:pt idx="21931">5.9000000000000004</cx:pt>
          <cx:pt idx="21932">5.7999999999999998</cx:pt>
          <cx:pt idx="21933">4.9000000000000004</cx:pt>
          <cx:pt idx="21934">8.6999999999999993</cx:pt>
          <cx:pt idx="21935">4.2000000000000002</cx:pt>
          <cx:pt idx="21936">6.5999999999999996</cx:pt>
          <cx:pt idx="21937">7.2999999999999998</cx:pt>
          <cx:pt idx="21938">7.2000000000000002</cx:pt>
          <cx:pt idx="21939">6.7999999999999998</cx:pt>
          <cx:pt idx="21940">5.9000000000000004</cx:pt>
          <cx:pt idx="21941">7</cx:pt>
          <cx:pt idx="21942">7.7000000000000002</cx:pt>
          <cx:pt idx="21943">3.7999999999999998</cx:pt>
          <cx:pt idx="21944">4.5999999999999996</cx:pt>
          <cx:pt idx="21945">7.5</cx:pt>
          <cx:pt idx="21946">7</cx:pt>
          <cx:pt idx="21947">7.5999999999999996</cx:pt>
          <cx:pt idx="21948">7.5999999999999996</cx:pt>
          <cx:pt idx="21949">7.2000000000000002</cx:pt>
          <cx:pt idx="21950">7.0999999999999996</cx:pt>
          <cx:pt idx="21951">6.9000000000000004</cx:pt>
          <cx:pt idx="21952">5.7999999999999998</cx:pt>
          <cx:pt idx="21953">6.7000000000000002</cx:pt>
          <cx:pt idx="21954">7.7999999999999998</cx:pt>
          <cx:pt idx="21955">7.2000000000000002</cx:pt>
          <cx:pt idx="21956">6.4000000000000004</cx:pt>
          <cx:pt idx="21957">6.2000000000000002</cx:pt>
          <cx:pt idx="21958">5.7000000000000002</cx:pt>
          <cx:pt idx="21959">6.9000000000000004</cx:pt>
          <cx:pt idx="21960">6.2999999999999998</cx:pt>
          <cx:pt idx="21961">7.0999999999999996</cx:pt>
          <cx:pt idx="21962">8</cx:pt>
          <cx:pt idx="21963">4.5999999999999996</cx:pt>
          <cx:pt idx="21964">7.7000000000000002</cx:pt>
          <cx:pt idx="21965">6.2000000000000002</cx:pt>
          <cx:pt idx="21966">4.2000000000000002</cx:pt>
          <cx:pt idx="21967">7.4000000000000004</cx:pt>
          <cx:pt idx="21968">4.5</cx:pt>
          <cx:pt idx="21969">7.4000000000000004</cx:pt>
          <cx:pt idx="21970">4.7999999999999998</cx:pt>
          <cx:pt idx="21971">5.0999999999999996</cx:pt>
          <cx:pt idx="21972">4.4000000000000004</cx:pt>
          <cx:pt idx="21973">5.4000000000000004</cx:pt>
          <cx:pt idx="21974">8.0999999999999996</cx:pt>
          <cx:pt idx="21975">5.0999999999999996</cx:pt>
          <cx:pt idx="21976">4</cx:pt>
          <cx:pt idx="21977">8.6999999999999993</cx:pt>
          <cx:pt idx="21978">5.7999999999999998</cx:pt>
          <cx:pt idx="21979">7.2999999999999998</cx:pt>
          <cx:pt idx="21980">6.5999999999999996</cx:pt>
          <cx:pt idx="21981">7</cx:pt>
          <cx:pt idx="21982">7.5</cx:pt>
          <cx:pt idx="21983">2.7000000000000002</cx:pt>
          <cx:pt idx="21984">5.7000000000000002</cx:pt>
          <cx:pt idx="21985">6.2999999999999998</cx:pt>
          <cx:pt idx="21986">6.7000000000000002</cx:pt>
          <cx:pt idx="21987">5.0999999999999996</cx:pt>
          <cx:pt idx="21988">4</cx:pt>
          <cx:pt idx="21989">5.4000000000000004</cx:pt>
          <cx:pt idx="21990">6.5</cx:pt>
          <cx:pt idx="21991">6.7000000000000002</cx:pt>
          <cx:pt idx="21992">6.4000000000000004</cx:pt>
          <cx:pt idx="21993">8.3000000000000007</cx:pt>
          <cx:pt idx="21994">5.7999999999999998</cx:pt>
          <cx:pt idx="21995">8.6999999999999993</cx:pt>
          <cx:pt idx="21996">9.1999999999999993</cx:pt>
          <cx:pt idx="21997">7.2000000000000002</cx:pt>
          <cx:pt idx="21998">5.7000000000000002</cx:pt>
          <cx:pt idx="21999">7.5</cx:pt>
          <cx:pt idx="22000">7.5</cx:pt>
          <cx:pt idx="22001">7.2999999999999998</cx:pt>
          <cx:pt idx="22002">8.3000000000000007</cx:pt>
          <cx:pt idx="22003">7.5</cx:pt>
          <cx:pt idx="22004">5</cx:pt>
          <cx:pt idx="22005">4</cx:pt>
          <cx:pt idx="22006">8.6999999999999993</cx:pt>
          <cx:pt idx="22007">4.4000000000000004</cx:pt>
          <cx:pt idx="22008">3.2999999999999998</cx:pt>
          <cx:pt idx="22009">6.2999999999999998</cx:pt>
          <cx:pt idx="22010">7.4000000000000004</cx:pt>
          <cx:pt idx="22011">7.7999999999999998</cx:pt>
          <cx:pt idx="22012">4.5</cx:pt>
          <cx:pt idx="22013">4</cx:pt>
          <cx:pt idx="22014">8.0999999999999996</cx:pt>
          <cx:pt idx="22015">5.0999999999999996</cx:pt>
          <cx:pt idx="22016">5.5999999999999996</cx:pt>
          <cx:pt idx="22017">7</cx:pt>
          <cx:pt idx="22018">7.2000000000000002</cx:pt>
          <cx:pt idx="22019">6.9000000000000004</cx:pt>
          <cx:pt idx="22020">8.3000000000000007</cx:pt>
          <cx:pt idx="22021">6.0999999999999996</cx:pt>
          <cx:pt idx="22022">6.4000000000000004</cx:pt>
          <cx:pt idx="22023">6.5999999999999996</cx:pt>
          <cx:pt idx="22024">7.5999999999999996</cx:pt>
          <cx:pt idx="22025">6.5</cx:pt>
          <cx:pt idx="22026">3</cx:pt>
          <cx:pt idx="22027">5.2999999999999998</cx:pt>
          <cx:pt idx="22028">7.5999999999999996</cx:pt>
          <cx:pt idx="22029">6.7000000000000002</cx:pt>
          <cx:pt idx="22030">7.4000000000000004</cx:pt>
          <cx:pt idx="22031">7.7000000000000002</cx:pt>
          <cx:pt idx="22032">5.7000000000000002</cx:pt>
          <cx:pt idx="22033">8</cx:pt>
          <cx:pt idx="22034">5.0999999999999996</cx:pt>
          <cx:pt idx="22035">6.4000000000000004</cx:pt>
          <cx:pt idx="22036">6.9000000000000004</cx:pt>
          <cx:pt idx="22037">4.5999999999999996</cx:pt>
          <cx:pt idx="22038">3.7000000000000002</cx:pt>
          <cx:pt idx="22039">9.4000000000000004</cx:pt>
          <cx:pt idx="22040">8.5</cx:pt>
          <cx:pt idx="22041">7.7000000000000002</cx:pt>
          <cx:pt idx="22042">6.5</cx:pt>
          <cx:pt idx="22043">5.5999999999999996</cx:pt>
          <cx:pt idx="22044">6.7999999999999998</cx:pt>
          <cx:pt idx="22045">7.0999999999999996</cx:pt>
          <cx:pt idx="22046">6.0999999999999996</cx:pt>
          <cx:pt idx="22047">8.0999999999999996</cx:pt>
          <cx:pt idx="22048">8</cx:pt>
          <cx:pt idx="22049">6.2999999999999998</cx:pt>
          <cx:pt idx="22050">6.2000000000000002</cx:pt>
          <cx:pt idx="22051">7</cx:pt>
          <cx:pt idx="22052">6.5999999999999996</cx:pt>
          <cx:pt idx="22053">8.3000000000000007</cx:pt>
          <cx:pt idx="22054">5.9000000000000004</cx:pt>
          <cx:pt idx="22055">7.7000000000000002</cx:pt>
          <cx:pt idx="22056">7.4000000000000004</cx:pt>
          <cx:pt idx="22057">6.4000000000000004</cx:pt>
          <cx:pt idx="22058">7</cx:pt>
          <cx:pt idx="22059">7.5999999999999996</cx:pt>
          <cx:pt idx="22060">8</cx:pt>
          <cx:pt idx="22061">6.4000000000000004</cx:pt>
          <cx:pt idx="22062">6.0999999999999996</cx:pt>
          <cx:pt idx="22063">4.4000000000000004</cx:pt>
          <cx:pt idx="22064">7.5</cx:pt>
          <cx:pt idx="22065">7.0999999999999996</cx:pt>
          <cx:pt idx="22066">7.2000000000000002</cx:pt>
          <cx:pt idx="22067">9</cx:pt>
          <cx:pt idx="22068">6.5</cx:pt>
          <cx:pt idx="22069">6.7999999999999998</cx:pt>
          <cx:pt idx="22070">6.5</cx:pt>
          <cx:pt idx="22071">6.4000000000000004</cx:pt>
          <cx:pt idx="22072">6.0999999999999996</cx:pt>
          <cx:pt idx="22073">6.4000000000000004</cx:pt>
          <cx:pt idx="22074">7.5</cx:pt>
          <cx:pt idx="22075">5.4000000000000004</cx:pt>
          <cx:pt idx="22076">4.9000000000000004</cx:pt>
          <cx:pt idx="22077">4.0999999999999996</cx:pt>
          <cx:pt idx="22078">3.2000000000000002</cx:pt>
          <cx:pt idx="22079">6.0999999999999996</cx:pt>
          <cx:pt idx="22080">3.2000000000000002</cx:pt>
          <cx:pt idx="22081">4.5999999999999996</cx:pt>
          <cx:pt idx="22082">7.4000000000000004</cx:pt>
          <cx:pt idx="22083">8.8000000000000007</cx:pt>
          <cx:pt idx="22084">6.9000000000000004</cx:pt>
          <cx:pt idx="22085">6.2999999999999998</cx:pt>
          <cx:pt idx="22086">8.8000000000000007</cx:pt>
          <cx:pt idx="22087">5.4000000000000004</cx:pt>
          <cx:pt idx="22088">7.4000000000000004</cx:pt>
          <cx:pt idx="22089">4.5</cx:pt>
          <cx:pt idx="22090">7.4000000000000004</cx:pt>
          <cx:pt idx="22091">8.8000000000000007</cx:pt>
          <cx:pt idx="22092">6.4000000000000004</cx:pt>
          <cx:pt idx="22093">6.9000000000000004</cx:pt>
          <cx:pt idx="22094">7.7000000000000002</cx:pt>
          <cx:pt idx="22095">8.3000000000000007</cx:pt>
          <cx:pt idx="22096">7</cx:pt>
          <cx:pt idx="22097">6.4000000000000004</cx:pt>
          <cx:pt idx="22098">6.5999999999999996</cx:pt>
          <cx:pt idx="22099">7.7000000000000002</cx:pt>
          <cx:pt idx="22100">6.7999999999999998</cx:pt>
          <cx:pt idx="22101">4.0999999999999996</cx:pt>
          <cx:pt idx="22102">8.8000000000000007</cx:pt>
          <cx:pt idx="22103">7.7000000000000002</cx:pt>
          <cx:pt idx="22104">8.0999999999999996</cx:pt>
          <cx:pt idx="22105">7.9000000000000004</cx:pt>
          <cx:pt idx="22106">8.0999999999999996</cx:pt>
          <cx:pt idx="22107">9.0999999999999996</cx:pt>
          <cx:pt idx="22108">7.4000000000000004</cx:pt>
          <cx:pt idx="22109">7.7999999999999998</cx:pt>
          <cx:pt idx="22110">3.6000000000000001</cx:pt>
          <cx:pt idx="22111">5.4000000000000004</cx:pt>
          <cx:pt idx="22112">3</cx:pt>
          <cx:pt idx="22113">8.5999999999999996</cx:pt>
          <cx:pt idx="22114">6.5</cx:pt>
          <cx:pt idx="22115">6.5</cx:pt>
          <cx:pt idx="22116">6.7999999999999998</cx:pt>
          <cx:pt idx="22117">3.5</cx:pt>
          <cx:pt idx="22118">4.0999999999999996</cx:pt>
          <cx:pt idx="22119">4.5999999999999996</cx:pt>
          <cx:pt idx="22120">4.2000000000000002</cx:pt>
          <cx:pt idx="22121">5.9000000000000004</cx:pt>
          <cx:pt idx="22122">7.5</cx:pt>
          <cx:pt idx="22123">9.4000000000000004</cx:pt>
          <cx:pt idx="22124">8.9000000000000004</cx:pt>
          <cx:pt idx="22125">7.9000000000000004</cx:pt>
          <cx:pt idx="22126">8.3000000000000007</cx:pt>
          <cx:pt idx="22127">8.5</cx:pt>
          <cx:pt idx="22128">9.0999999999999996</cx:pt>
          <cx:pt idx="22129">7.5</cx:pt>
          <cx:pt idx="22130">8.9000000000000004</cx:pt>
          <cx:pt idx="22131">6.7999999999999998</cx:pt>
          <cx:pt idx="22132">7</cx:pt>
          <cx:pt idx="22133">4.4000000000000004</cx:pt>
          <cx:pt idx="22134">7.4000000000000004</cx:pt>
          <cx:pt idx="22135">8.1999999999999993</cx:pt>
          <cx:pt idx="22136">6.9000000000000004</cx:pt>
          <cx:pt idx="22137">7.5999999999999996</cx:pt>
          <cx:pt idx="22138">6.7000000000000002</cx:pt>
          <cx:pt idx="22139">2.5</cx:pt>
          <cx:pt idx="22140">5.5</cx:pt>
          <cx:pt idx="22141">8.1999999999999993</cx:pt>
          <cx:pt idx="22142">6.7999999999999998</cx:pt>
          <cx:pt idx="22143">5.7999999999999998</cx:pt>
          <cx:pt idx="22144">7.5</cx:pt>
          <cx:pt idx="22145">5.5</cx:pt>
          <cx:pt idx="22146">8.1999999999999993</cx:pt>
          <cx:pt idx="22147">8.0999999999999996</cx:pt>
          <cx:pt idx="22148">8</cx:pt>
          <cx:pt idx="22149">7</cx:pt>
          <cx:pt idx="22150">6.5999999999999996</cx:pt>
          <cx:pt idx="22151">5</cx:pt>
          <cx:pt idx="22152">7.9000000000000004</cx:pt>
          <cx:pt idx="22153">5.2999999999999998</cx:pt>
          <cx:pt idx="22154">5.5999999999999996</cx:pt>
          <cx:pt idx="22155">7</cx:pt>
          <cx:pt idx="22156">7.0999999999999996</cx:pt>
          <cx:pt idx="22157">6.7000000000000002</cx:pt>
          <cx:pt idx="22158">6.5999999999999996</cx:pt>
          <cx:pt idx="22159">6.2000000000000002</cx:pt>
          <cx:pt idx="22160">7</cx:pt>
          <cx:pt idx="22161">6.2999999999999998</cx:pt>
          <cx:pt idx="22162">8.5999999999999996</cx:pt>
          <cx:pt idx="22163">6.2999999999999998</cx:pt>
          <cx:pt idx="22164">6</cx:pt>
          <cx:pt idx="22165">5.9000000000000004</cx:pt>
          <cx:pt idx="22166">7.4000000000000004</cx:pt>
          <cx:pt idx="22167">6.2999999999999998</cx:pt>
          <cx:pt idx="22168">7.7000000000000002</cx:pt>
          <cx:pt idx="22169">8.4000000000000004</cx:pt>
          <cx:pt idx="22170">5.5999999999999996</cx:pt>
          <cx:pt idx="22171">5.4000000000000004</cx:pt>
          <cx:pt idx="22172">7.2000000000000002</cx:pt>
          <cx:pt idx="22173">8.5</cx:pt>
          <cx:pt idx="22174">6.5999999999999996</cx:pt>
          <cx:pt idx="22175">7.5999999999999996</cx:pt>
          <cx:pt idx="22176">4.9000000000000004</cx:pt>
          <cx:pt idx="22177">8.3000000000000007</cx:pt>
          <cx:pt idx="22178">6.4000000000000004</cx:pt>
          <cx:pt idx="22179">7.7000000000000002</cx:pt>
          <cx:pt idx="22180">6.4000000000000004</cx:pt>
          <cx:pt idx="22181">5.7999999999999998</cx:pt>
          <cx:pt idx="22182">7.0999999999999996</cx:pt>
          <cx:pt idx="22183">6.4000000000000004</cx:pt>
          <cx:pt idx="22184">5.2999999999999998</cx:pt>
          <cx:pt idx="22185">4.2000000000000002</cx:pt>
          <cx:pt idx="22186">7.7000000000000002</cx:pt>
          <cx:pt idx="22187">6.5</cx:pt>
          <cx:pt idx="22188">7.7000000000000002</cx:pt>
          <cx:pt idx="22189">6.2999999999999998</cx:pt>
          <cx:pt idx="22190">6.5</cx:pt>
          <cx:pt idx="22191">3.6000000000000001</cx:pt>
          <cx:pt idx="22192">6.0999999999999996</cx:pt>
          <cx:pt idx="22193">7.5999999999999996</cx:pt>
          <cx:pt idx="22194">5.2000000000000002</cx:pt>
          <cx:pt idx="22195">8.0999999999999996</cx:pt>
          <cx:pt idx="22196">8.5</cx:pt>
          <cx:pt idx="22197">4.0999999999999996</cx:pt>
          <cx:pt idx="22198">4.5999999999999996</cx:pt>
          <cx:pt idx="22199">7.7000000000000002</cx:pt>
          <cx:pt idx="22200">7.0999999999999996</cx:pt>
          <cx:pt idx="22201">8.8000000000000007</cx:pt>
          <cx:pt idx="22202">3.5</cx:pt>
          <cx:pt idx="22203">4.7999999999999998</cx:pt>
          <cx:pt idx="22204">7.5</cx:pt>
          <cx:pt idx="22205">4.4000000000000004</cx:pt>
          <cx:pt idx="22206">7.2999999999999998</cx:pt>
          <cx:pt idx="22207">7.7000000000000002</cx:pt>
          <cx:pt idx="22208">6.5</cx:pt>
          <cx:pt idx="22209">3.8999999999999999</cx:pt>
          <cx:pt idx="22210">7.5</cx:pt>
          <cx:pt idx="22211">6.2999999999999998</cx:pt>
          <cx:pt idx="22212">6.2000000000000002</cx:pt>
          <cx:pt idx="22213">6.2999999999999998</cx:pt>
          <cx:pt idx="22214">6.9000000000000004</cx:pt>
          <cx:pt idx="22215">7.0999999999999996</cx:pt>
          <cx:pt idx="22216">7.2999999999999998</cx:pt>
          <cx:pt idx="22217">5.7999999999999998</cx:pt>
          <cx:pt idx="22218">6.9000000000000004</cx:pt>
          <cx:pt idx="22219">4.7000000000000002</cx:pt>
          <cx:pt idx="22220">6.0999999999999996</cx:pt>
          <cx:pt idx="22221">4.5999999999999996</cx:pt>
          <cx:pt idx="22222">7.4000000000000004</cx:pt>
          <cx:pt idx="22223">7.9000000000000004</cx:pt>
          <cx:pt idx="22224">7.0999999999999996</cx:pt>
          <cx:pt idx="22225">6.2000000000000002</cx:pt>
          <cx:pt idx="22226">5.7000000000000002</cx:pt>
          <cx:pt idx="22227">2.8999999999999999</cx:pt>
          <cx:pt idx="22228">5.9000000000000004</cx:pt>
          <cx:pt idx="22229">5.5</cx:pt>
          <cx:pt idx="22230">7.5999999999999996</cx:pt>
          <cx:pt idx="22231">8</cx:pt>
          <cx:pt idx="22232">8</cx:pt>
          <cx:pt idx="22233">8.3000000000000007</cx:pt>
          <cx:pt idx="22234">8</cx:pt>
          <cx:pt idx="22235">4.7000000000000002</cx:pt>
          <cx:pt idx="22236">5.2000000000000002</cx:pt>
          <cx:pt idx="22237">4.5999999999999996</cx:pt>
          <cx:pt idx="22238">6.7999999999999998</cx:pt>
          <cx:pt idx="22239">5.0999999999999996</cx:pt>
          <cx:pt idx="22240">7.9000000000000004</cx:pt>
          <cx:pt idx="22241">7.2999999999999998</cx:pt>
          <cx:pt idx="22242">4.7000000000000002</cx:pt>
          <cx:pt idx="22243">5.7000000000000002</cx:pt>
          <cx:pt idx="22244">4.9000000000000004</cx:pt>
          <cx:pt idx="22245">8.0999999999999996</cx:pt>
          <cx:pt idx="22246">7.5</cx:pt>
          <cx:pt idx="22247">4.2999999999999998</cx:pt>
          <cx:pt idx="22248">3.8999999999999999</cx:pt>
          <cx:pt idx="22249">5.5999999999999996</cx:pt>
          <cx:pt idx="22250">7.2000000000000002</cx:pt>
          <cx:pt idx="22251">6.0999999999999996</cx:pt>
          <cx:pt idx="22252">3.5</cx:pt>
          <cx:pt idx="22253">5.0999999999999996</cx:pt>
          <cx:pt idx="22254">5.4000000000000004</cx:pt>
          <cx:pt idx="22255">8.1999999999999993</cx:pt>
          <cx:pt idx="22256">7.2000000000000002</cx:pt>
          <cx:pt idx="22257">4.7999999999999998</cx:pt>
          <cx:pt idx="22258">5.7999999999999998</cx:pt>
          <cx:pt idx="22259">4.2999999999999998</cx:pt>
          <cx:pt idx="22260">6.2000000000000002</cx:pt>
          <cx:pt idx="22261">5.0999999999999996</cx:pt>
          <cx:pt idx="22262">7.4000000000000004</cx:pt>
          <cx:pt idx="22263">7.7000000000000002</cx:pt>
          <cx:pt idx="22264">3.8999999999999999</cx:pt>
          <cx:pt idx="22265">4.5999999999999996</cx:pt>
          <cx:pt idx="22266">7.4000000000000004</cx:pt>
          <cx:pt idx="22267">5.2000000000000002</cx:pt>
          <cx:pt idx="22268">7.2000000000000002</cx:pt>
          <cx:pt idx="22269">8.4000000000000004</cx:pt>
          <cx:pt idx="22270">5.5999999999999996</cx:pt>
          <cx:pt idx="22271">5.9000000000000004</cx:pt>
          <cx:pt idx="22272">4</cx:pt>
          <cx:pt idx="22273">7.5</cx:pt>
          <cx:pt idx="22274">6.5999999999999996</cx:pt>
          <cx:pt idx="22275">8.0999999999999996</cx:pt>
          <cx:pt idx="22276">7.0999999999999996</cx:pt>
          <cx:pt idx="22277">8.4000000000000004</cx:pt>
          <cx:pt idx="22278">7.5</cx:pt>
          <cx:pt idx="22279">7.5999999999999996</cx:pt>
          <cx:pt idx="22280">7.5999999999999996</cx:pt>
          <cx:pt idx="22281">6.9000000000000004</cx:pt>
          <cx:pt idx="22282">4.9000000000000004</cx:pt>
          <cx:pt idx="22283">5.5</cx:pt>
          <cx:pt idx="22284">6.5999999999999996</cx:pt>
          <cx:pt idx="22285">6.2999999999999998</cx:pt>
          <cx:pt idx="22286">5.5</cx:pt>
          <cx:pt idx="22287">5.5999999999999996</cx:pt>
          <cx:pt idx="22288">7.7999999999999998</cx:pt>
          <cx:pt idx="22289">8.3000000000000007</cx:pt>
          <cx:pt idx="22290">5.7000000000000002</cx:pt>
          <cx:pt idx="22291">7.5999999999999996</cx:pt>
          <cx:pt idx="22292">7.2999999999999998</cx:pt>
          <cx:pt idx="22293">6.7999999999999998</cx:pt>
          <cx:pt idx="22294">9.3000000000000007</cx:pt>
          <cx:pt idx="22295">7.9000000000000004</cx:pt>
          <cx:pt idx="22296">6.9000000000000004</cx:pt>
          <cx:pt idx="22297">3.6000000000000001</cx:pt>
          <cx:pt idx="22298">6.5999999999999996</cx:pt>
          <cx:pt idx="22299">6.2999999999999998</cx:pt>
          <cx:pt idx="22300">7.2000000000000002</cx:pt>
          <cx:pt idx="22301">8.1999999999999993</cx:pt>
          <cx:pt idx="22302">7.4000000000000004</cx:pt>
          <cx:pt idx="22303">5.2999999999999998</cx:pt>
          <cx:pt idx="22304">7</cx:pt>
          <cx:pt idx="22305">6</cx:pt>
          <cx:pt idx="22306">4.2999999999999998</cx:pt>
          <cx:pt idx="22307">7.5</cx:pt>
          <cx:pt idx="22308">4.4000000000000004</cx:pt>
          <cx:pt idx="22309">5.5999999999999996</cx:pt>
          <cx:pt idx="22310">7.2000000000000002</cx:pt>
          <cx:pt idx="22311">3.7999999999999998</cx:pt>
          <cx:pt idx="22312">9.4000000000000004</cx:pt>
          <cx:pt idx="22313">6.5999999999999996</cx:pt>
          <cx:pt idx="22314">6.7999999999999998</cx:pt>
          <cx:pt idx="22315">6.9000000000000004</cx:pt>
          <cx:pt idx="22316">7.5999999999999996</cx:pt>
          <cx:pt idx="22317">8.1999999999999993</cx:pt>
          <cx:pt idx="22318">7.7999999999999998</cx:pt>
          <cx:pt idx="22319">7.2999999999999998</cx:pt>
          <cx:pt idx="22320">7.7000000000000002</cx:pt>
          <cx:pt idx="22321">8.5</cx:pt>
          <cx:pt idx="22322">8.5</cx:pt>
          <cx:pt idx="22323">5.9000000000000004</cx:pt>
          <cx:pt idx="22324">9</cx:pt>
          <cx:pt idx="22325">7.9000000000000004</cx:pt>
          <cx:pt idx="22326">3.8999999999999999</cx:pt>
          <cx:pt idx="22327">7.0999999999999996</cx:pt>
          <cx:pt idx="22328">4.5999999999999996</cx:pt>
          <cx:pt idx="22329">6.7000000000000002</cx:pt>
          <cx:pt idx="22330">6.2999999999999998</cx:pt>
          <cx:pt idx="22331">6.5999999999999996</cx:pt>
          <cx:pt idx="22332">6.0999999999999996</cx:pt>
          <cx:pt idx="22333">7.7999999999999998</cx:pt>
          <cx:pt idx="22334">6.9000000000000004</cx:pt>
          <cx:pt idx="22335">7.2000000000000002</cx:pt>
          <cx:pt idx="22336">7.7999999999999998</cx:pt>
          <cx:pt idx="22337">4.9000000000000004</cx:pt>
          <cx:pt idx="22338">4.0999999999999996</cx:pt>
          <cx:pt idx="22339">6.4000000000000004</cx:pt>
          <cx:pt idx="22340">5.2000000000000002</cx:pt>
          <cx:pt idx="22341">7.4000000000000004</cx:pt>
          <cx:pt idx="22342">7.5999999999999996</cx:pt>
          <cx:pt idx="22343">5.5</cx:pt>
          <cx:pt idx="22344">7</cx:pt>
          <cx:pt idx="22345">6.7000000000000002</cx:pt>
          <cx:pt idx="22346">3.2999999999999998</cx:pt>
          <cx:pt idx="22347">3.7000000000000002</cx:pt>
          <cx:pt idx="22348">7.5</cx:pt>
          <cx:pt idx="22349">5.4000000000000004</cx:pt>
          <cx:pt idx="22350">8.9000000000000004</cx:pt>
          <cx:pt idx="22351">7.0999999999999996</cx:pt>
          <cx:pt idx="22352">6.7999999999999998</cx:pt>
          <cx:pt idx="22353">7.7999999999999998</cx:pt>
          <cx:pt idx="22354">7.2999999999999998</cx:pt>
          <cx:pt idx="22355">3.7999999999999998</cx:pt>
          <cx:pt idx="22356">7.5999999999999996</cx:pt>
          <cx:pt idx="22357">8.3000000000000007</cx:pt>
          <cx:pt idx="22358">7.4000000000000004</cx:pt>
          <cx:pt idx="22359">7.7000000000000002</cx:pt>
          <cx:pt idx="22360">3.5</cx:pt>
          <cx:pt idx="22361">6.5999999999999996</cx:pt>
          <cx:pt idx="22362">6.5</cx:pt>
          <cx:pt idx="22363">6.5</cx:pt>
          <cx:pt idx="22364">4.7000000000000002</cx:pt>
          <cx:pt idx="22365">6.7000000000000002</cx:pt>
          <cx:pt idx="22366">5.2999999999999998</cx:pt>
          <cx:pt idx="22367">6.5999999999999996</cx:pt>
          <cx:pt idx="22368">7.7000000000000002</cx:pt>
          <cx:pt idx="22369">7.7000000000000002</cx:pt>
          <cx:pt idx="22370">5.7000000000000002</cx:pt>
          <cx:pt idx="22371">3.2999999999999998</cx:pt>
          <cx:pt idx="22372">6.4000000000000004</cx:pt>
          <cx:pt idx="22373">5.2000000000000002</cx:pt>
          <cx:pt idx="22374">3.6000000000000001</cx:pt>
          <cx:pt idx="22375">7.4000000000000004</cx:pt>
          <cx:pt idx="22376">7.7000000000000002</cx:pt>
          <cx:pt idx="22377">7.7000000000000002</cx:pt>
          <cx:pt idx="22378">8</cx:pt>
          <cx:pt idx="22379">6.4000000000000004</cx:pt>
          <cx:pt idx="22380">8.3000000000000007</cx:pt>
          <cx:pt idx="22381">7</cx:pt>
          <cx:pt idx="22382">7.9000000000000004</cx:pt>
          <cx:pt idx="22383">5.9000000000000004</cx:pt>
          <cx:pt idx="22384">5.4000000000000004</cx:pt>
          <cx:pt idx="22385">7.0999999999999996</cx:pt>
          <cx:pt idx="22386">7.2000000000000002</cx:pt>
          <cx:pt idx="22387">5.2000000000000002</cx:pt>
          <cx:pt idx="22388">3.6000000000000001</cx:pt>
          <cx:pt idx="22389">7.7000000000000002</cx:pt>
          <cx:pt idx="22390">7.4000000000000004</cx:pt>
          <cx:pt idx="22391">5.2999999999999998</cx:pt>
          <cx:pt idx="22392">5.2999999999999998</cx:pt>
          <cx:pt idx="22393">4.7000000000000002</cx:pt>
          <cx:pt idx="22394">7.5</cx:pt>
          <cx:pt idx="22395">6.0999999999999996</cx:pt>
          <cx:pt idx="22396">9.3000000000000007</cx:pt>
          <cx:pt idx="22397">6</cx:pt>
          <cx:pt idx="22398">3.8999999999999999</cx:pt>
          <cx:pt idx="22399">7.4000000000000004</cx:pt>
          <cx:pt idx="22400">5.2999999999999998</cx:pt>
          <cx:pt idx="22401">7.7999999999999998</cx:pt>
          <cx:pt idx="22402">2.8999999999999999</cx:pt>
          <cx:pt idx="22403">6</cx:pt>
          <cx:pt idx="22404">3.6000000000000001</cx:pt>
          <cx:pt idx="22405">7.4000000000000004</cx:pt>
          <cx:pt idx="22406">4</cx:pt>
          <cx:pt idx="22407">6.5</cx:pt>
          <cx:pt idx="22408">6.2999999999999998</cx:pt>
          <cx:pt idx="22409">7.7000000000000002</cx:pt>
          <cx:pt idx="22410">6.0999999999999996</cx:pt>
          <cx:pt idx="22411">8.6999999999999993</cx:pt>
          <cx:pt idx="22412">8.5999999999999996</cx:pt>
          <cx:pt idx="22413">4.0999999999999996</cx:pt>
          <cx:pt idx="22414">3.7999999999999998</cx:pt>
          <cx:pt idx="22415">7.5999999999999996</cx:pt>
          <cx:pt idx="22416">4.7999999999999998</cx:pt>
          <cx:pt idx="22417">4.5</cx:pt>
          <cx:pt idx="22418">3</cx:pt>
          <cx:pt idx="22419">7.5</cx:pt>
          <cx:pt idx="22420">7.0999999999999996</cx:pt>
          <cx:pt idx="22421">8.5</cx:pt>
          <cx:pt idx="22422">8.4000000000000004</cx:pt>
          <cx:pt idx="22423">8.5</cx:pt>
          <cx:pt idx="22424">8.4000000000000004</cx:pt>
          <cx:pt idx="22425">8.1999999999999993</cx:pt>
          <cx:pt idx="22426">7.7000000000000002</cx:pt>
          <cx:pt idx="22427">7.4000000000000004</cx:pt>
          <cx:pt idx="22428">6.7999999999999998</cx:pt>
          <cx:pt idx="22429">7.5</cx:pt>
          <cx:pt idx="22430">6.5</cx:pt>
          <cx:pt idx="22431">7.4000000000000004</cx:pt>
          <cx:pt idx="22432">6</cx:pt>
          <cx:pt idx="22433">7.4000000000000004</cx:pt>
          <cx:pt idx="22434">7.7999999999999998</cx:pt>
          <cx:pt idx="22435">3.8999999999999999</cx:pt>
          <cx:pt idx="22436">7.9000000000000004</cx:pt>
          <cx:pt idx="22437">5.9000000000000004</cx:pt>
          <cx:pt idx="22438">4.9000000000000004</cx:pt>
          <cx:pt idx="22439">3.5</cx:pt>
          <cx:pt idx="22440">7.0999999999999996</cx:pt>
          <cx:pt idx="22441">3.2999999999999998</cx:pt>
          <cx:pt idx="22442">7.2000000000000002</cx:pt>
          <cx:pt idx="22443">7</cx:pt>
          <cx:pt idx="22444">7</cx:pt>
          <cx:pt idx="22445">5.4000000000000004</cx:pt>
          <cx:pt idx="22446">7.5999999999999996</cx:pt>
          <cx:pt idx="22447">6.9000000000000004</cx:pt>
          <cx:pt idx="22448">8.4000000000000004</cx:pt>
          <cx:pt idx="22449">7.0999999999999996</cx:pt>
          <cx:pt idx="22450">7.2999999999999998</cx:pt>
          <cx:pt idx="22451">7.2000000000000002</cx:pt>
          <cx:pt idx="22452">7.2999999999999998</cx:pt>
          <cx:pt idx="22453">7.5</cx:pt>
          <cx:pt idx="22454">8.0999999999999996</cx:pt>
          <cx:pt idx="22455">7.0999999999999996</cx:pt>
          <cx:pt idx="22456">8</cx:pt>
          <cx:pt idx="22457">6.7000000000000002</cx:pt>
          <cx:pt idx="22458">7.4000000000000004</cx:pt>
          <cx:pt idx="22459">6.5</cx:pt>
          <cx:pt idx="22460">8.1999999999999993</cx:pt>
          <cx:pt idx="22461">6.5</cx:pt>
          <cx:pt idx="22462">6.5</cx:pt>
          <cx:pt idx="22463">7.2999999999999998</cx:pt>
          <cx:pt idx="22464">7</cx:pt>
          <cx:pt idx="22465">7</cx:pt>
          <cx:pt idx="22466">7.2000000000000002</cx:pt>
          <cx:pt idx="22467">9.1999999999999993</cx:pt>
          <cx:pt idx="22468">7.5</cx:pt>
          <cx:pt idx="22469">7.2999999999999998</cx:pt>
          <cx:pt idx="22470">7.2999999999999998</cx:pt>
          <cx:pt idx="22471">6.7000000000000002</cx:pt>
          <cx:pt idx="22472">7.0999999999999996</cx:pt>
          <cx:pt idx="22473">8.4000000000000004</cx:pt>
          <cx:pt idx="22474">6.9000000000000004</cx:pt>
          <cx:pt idx="22475">6.5999999999999996</cx:pt>
          <cx:pt idx="22476">5.5</cx:pt>
          <cx:pt idx="22477">7.5999999999999996</cx:pt>
          <cx:pt idx="22478">6.5</cx:pt>
          <cx:pt idx="22479">5.5999999999999996</cx:pt>
          <cx:pt idx="22480">3.3999999999999999</cx:pt>
          <cx:pt idx="22481">4.7999999999999998</cx:pt>
          <cx:pt idx="22482">3.5</cx:pt>
          <cx:pt idx="22483">7.5999999999999996</cx:pt>
          <cx:pt idx="22484">6.0999999999999996</cx:pt>
          <cx:pt idx="22485">4.2999999999999998</cx:pt>
          <cx:pt idx="22486">8.8000000000000007</cx:pt>
          <cx:pt idx="22487">5.7000000000000002</cx:pt>
          <cx:pt idx="22488">6.2000000000000002</cx:pt>
          <cx:pt idx="22489">6.4000000000000004</cx:pt>
          <cx:pt idx="22490">7.5</cx:pt>
          <cx:pt idx="22491">5.2999999999999998</cx:pt>
          <cx:pt idx="22492">8</cx:pt>
          <cx:pt idx="22493">5.9000000000000004</cx:pt>
          <cx:pt idx="22494">6.0999999999999996</cx:pt>
          <cx:pt idx="22495">8.4000000000000004</cx:pt>
          <cx:pt idx="22496">8.5999999999999996</cx:pt>
          <cx:pt idx="22497">6.7999999999999998</cx:pt>
          <cx:pt idx="22498">6.5</cx:pt>
          <cx:pt idx="22499">5.4000000000000004</cx:pt>
          <cx:pt idx="22500">6.0999999999999996</cx:pt>
          <cx:pt idx="22501">6.5999999999999996</cx:pt>
          <cx:pt idx="22502">7.2000000000000002</cx:pt>
          <cx:pt idx="22503">6.0999999999999996</cx:pt>
          <cx:pt idx="22504">8.3000000000000007</cx:pt>
          <cx:pt idx="22505">5.7000000000000002</cx:pt>
          <cx:pt idx="22506">7.2000000000000002</cx:pt>
          <cx:pt idx="22507">6</cx:pt>
          <cx:pt idx="22508">4.2999999999999998</cx:pt>
          <cx:pt idx="22509">7.4000000000000004</cx:pt>
          <cx:pt idx="22510">5.5</cx:pt>
          <cx:pt idx="22511">7.2999999999999998</cx:pt>
          <cx:pt idx="22512">6.9000000000000004</cx:pt>
          <cx:pt idx="22513">5.7000000000000002</cx:pt>
          <cx:pt idx="22514">6.7000000000000002</cx:pt>
          <cx:pt idx="22515">5.9000000000000004</cx:pt>
          <cx:pt idx="22516">5.7000000000000002</cx:pt>
          <cx:pt idx="22517">5.7999999999999998</cx:pt>
          <cx:pt idx="22518">8.0999999999999996</cx:pt>
          <cx:pt idx="22519">4.7999999999999998</cx:pt>
          <cx:pt idx="22520">9.4000000000000004</cx:pt>
          <cx:pt idx="22521">5.5</cx:pt>
          <cx:pt idx="22522">5.2000000000000002</cx:pt>
          <cx:pt idx="22523">5.9000000000000004</cx:pt>
          <cx:pt idx="22524">5</cx:pt>
          <cx:pt idx="22525">6.5999999999999996</cx:pt>
          <cx:pt idx="22526">2.2000000000000002</cx:pt>
          <cx:pt idx="22527">6.4000000000000004</cx:pt>
          <cx:pt idx="22528">5.2999999999999998</cx:pt>
          <cx:pt idx="22529">6.0999999999999996</cx:pt>
          <cx:pt idx="22530">7.4000000000000004</cx:pt>
          <cx:pt idx="22531">8.1999999999999993</cx:pt>
          <cx:pt idx="22532">5.2999999999999998</cx:pt>
          <cx:pt idx="22533">3.6000000000000001</cx:pt>
          <cx:pt idx="22534">5.0999999999999996</cx:pt>
          <cx:pt idx="22535">5.5</cx:pt>
          <cx:pt idx="22536">6.7000000000000002</cx:pt>
          <cx:pt idx="22537">5.7999999999999998</cx:pt>
          <cx:pt idx="22538">6.2999999999999998</cx:pt>
          <cx:pt idx="22539">6.7000000000000002</cx:pt>
          <cx:pt idx="22540">5.5999999999999996</cx:pt>
          <cx:pt idx="22541">5.5</cx:pt>
          <cx:pt idx="22542">7.7000000000000002</cx:pt>
          <cx:pt idx="22543">8.6999999999999993</cx:pt>
          <cx:pt idx="22544">5.5999999999999996</cx:pt>
          <cx:pt idx="22545">7.2000000000000002</cx:pt>
          <cx:pt idx="22546">4.7999999999999998</cx:pt>
          <cx:pt idx="22547">5.0999999999999996</cx:pt>
          <cx:pt idx="22548">7.0999999999999996</cx:pt>
          <cx:pt idx="22549">7.2999999999999998</cx:pt>
          <cx:pt idx="22550">5.7000000000000002</cx:pt>
          <cx:pt idx="22551">7.5</cx:pt>
          <cx:pt idx="22552">7.2999999999999998</cx:pt>
          <cx:pt idx="22553">5.7000000000000002</cx:pt>
          <cx:pt idx="22554">6.2999999999999998</cx:pt>
          <cx:pt idx="22555">3.7999999999999998</cx:pt>
          <cx:pt idx="22556">7.5</cx:pt>
          <cx:pt idx="22557">5.2000000000000002</cx:pt>
          <cx:pt idx="22558">6.2000000000000002</cx:pt>
          <cx:pt idx="22559">9</cx:pt>
          <cx:pt idx="22560">7.7999999999999998</cx:pt>
          <cx:pt idx="22561">5.0999999999999996</cx:pt>
          <cx:pt idx="22562">7.2999999999999998</cx:pt>
          <cx:pt idx="22563">2.7999999999999998</cx:pt>
          <cx:pt idx="22564">4.4000000000000004</cx:pt>
          <cx:pt idx="22565">6.7999999999999998</cx:pt>
          <cx:pt idx="22566">4.9000000000000004</cx:pt>
          <cx:pt idx="22567">5.4000000000000004</cx:pt>
          <cx:pt idx="22568">7.2000000000000002</cx:pt>
          <cx:pt idx="22569">7.4000000000000004</cx:pt>
          <cx:pt idx="22570">7.2999999999999998</cx:pt>
          <cx:pt idx="22571">4</cx:pt>
          <cx:pt idx="22572">5.9000000000000004</cx:pt>
          <cx:pt idx="22573">8.1999999999999993</cx:pt>
          <cx:pt idx="22574">6.5</cx:pt>
          <cx:pt idx="22575">5.2000000000000002</cx:pt>
          <cx:pt idx="22576">5.7999999999999998</cx:pt>
          <cx:pt idx="22577">5.5999999999999996</cx:pt>
          <cx:pt idx="22578">6.7000000000000002</cx:pt>
          <cx:pt idx="22579">5.4000000000000004</cx:pt>
          <cx:pt idx="22580">5.9000000000000004</cx:pt>
          <cx:pt idx="22581">5.7000000000000002</cx:pt>
          <cx:pt idx="22582">6.5999999999999996</cx:pt>
          <cx:pt idx="22583">7.2000000000000002</cx:pt>
          <cx:pt idx="22584">7.7999999999999998</cx:pt>
          <cx:pt idx="22585">7.5</cx:pt>
          <cx:pt idx="22586">6.9000000000000004</cx:pt>
          <cx:pt idx="22587">5.9000000000000004</cx:pt>
          <cx:pt idx="22588">7.4000000000000004</cx:pt>
          <cx:pt idx="22589">6.5</cx:pt>
          <cx:pt idx="22590">5</cx:pt>
          <cx:pt idx="22591">7.7000000000000002</cx:pt>
          <cx:pt idx="22592">6.7000000000000002</cx:pt>
          <cx:pt idx="22593">8.0999999999999996</cx:pt>
          <cx:pt idx="22594">7.0999999999999996</cx:pt>
          <cx:pt idx="22595">6</cx:pt>
          <cx:pt idx="22596">6.2000000000000002</cx:pt>
          <cx:pt idx="22597">7.5</cx:pt>
          <cx:pt idx="22598">6.0999999999999996</cx:pt>
          <cx:pt idx="22599">7.2000000000000002</cx:pt>
          <cx:pt idx="22600">6.4000000000000004</cx:pt>
          <cx:pt idx="22601">7.5</cx:pt>
          <cx:pt idx="22602">6.2999999999999998</cx:pt>
          <cx:pt idx="22603">3.2999999999999998</cx:pt>
          <cx:pt idx="22604">7.7000000000000002</cx:pt>
          <cx:pt idx="22605">4.9000000000000004</cx:pt>
          <cx:pt idx="22606">7.2999999999999998</cx:pt>
          <cx:pt idx="22607">8.4000000000000004</cx:pt>
          <cx:pt idx="22608">3.3999999999999999</cx:pt>
          <cx:pt idx="22609">4.5999999999999996</cx:pt>
          <cx:pt idx="22610">4.7999999999999998</cx:pt>
          <cx:pt idx="22611">4.5</cx:pt>
          <cx:pt idx="22612">7</cx:pt>
          <cx:pt idx="22613">8.3000000000000007</cx:pt>
          <cx:pt idx="22614">4.5</cx:pt>
          <cx:pt idx="22615">5.5999999999999996</cx:pt>
          <cx:pt idx="22616">5.7000000000000002</cx:pt>
          <cx:pt idx="22617">6.5999999999999996</cx:pt>
          <cx:pt idx="22618">5.4000000000000004</cx:pt>
          <cx:pt idx="22619">7.7999999999999998</cx:pt>
          <cx:pt idx="22620">6.5999999999999996</cx:pt>
          <cx:pt idx="22621">7</cx:pt>
          <cx:pt idx="22622">8.3000000000000007</cx:pt>
          <cx:pt idx="22623">7.7000000000000002</cx:pt>
          <cx:pt idx="22624">7.9000000000000004</cx:pt>
          <cx:pt idx="22625">5.2000000000000002</cx:pt>
          <cx:pt idx="22626">8.8000000000000007</cx:pt>
          <cx:pt idx="22627">7</cx:pt>
          <cx:pt idx="22628">8</cx:pt>
          <cx:pt idx="22629">6.2999999999999998</cx:pt>
          <cx:pt idx="22630">5.7000000000000002</cx:pt>
          <cx:pt idx="22631">3.6000000000000001</cx:pt>
          <cx:pt idx="22632">6.5</cx:pt>
          <cx:pt idx="22633">7.9000000000000004</cx:pt>
          <cx:pt idx="22634">2.7999999999999998</cx:pt>
          <cx:pt idx="22635">6.7999999999999998</cx:pt>
          <cx:pt idx="22636">4.4000000000000004</cx:pt>
          <cx:pt idx="22637">5.7000000000000002</cx:pt>
          <cx:pt idx="22638">5.5</cx:pt>
          <cx:pt idx="22639">7.4000000000000004</cx:pt>
          <cx:pt idx="22640">7.4000000000000004</cx:pt>
          <cx:pt idx="22641">5.7999999999999998</cx:pt>
          <cx:pt idx="22642">7.4000000000000004</cx:pt>
          <cx:pt idx="22643">7.4000000000000004</cx:pt>
          <cx:pt idx="22644">7.2999999999999998</cx:pt>
          <cx:pt idx="22645">3.7999999999999998</cx:pt>
          <cx:pt idx="22646">5.0999999999999996</cx:pt>
          <cx:pt idx="22647">8.0999999999999996</cx:pt>
          <cx:pt idx="22648">7.9000000000000004</cx:pt>
          <cx:pt idx="22649">7.2000000000000002</cx:pt>
          <cx:pt idx="22650">4.7000000000000002</cx:pt>
          <cx:pt idx="22651">8.1999999999999993</cx:pt>
          <cx:pt idx="22652">7.7000000000000002</cx:pt>
          <cx:pt idx="22653">6.2000000000000002</cx:pt>
          <cx:pt idx="22654">8</cx:pt>
          <cx:pt idx="22655">7.5</cx:pt>
          <cx:pt idx="22656">7.5</cx:pt>
          <cx:pt idx="22657">7.7999999999999998</cx:pt>
          <cx:pt idx="22658">6.9000000000000004</cx:pt>
          <cx:pt idx="22659">8.4000000000000004</cx:pt>
          <cx:pt idx="22660">6.9000000000000004</cx:pt>
          <cx:pt idx="22661">7.7000000000000002</cx:pt>
          <cx:pt idx="22662">8.0999999999999996</cx:pt>
          <cx:pt idx="22663">6</cx:pt>
          <cx:pt idx="22664">4</cx:pt>
          <cx:pt idx="22665">8</cx:pt>
          <cx:pt idx="22666">6.0999999999999996</cx:pt>
          <cx:pt idx="22667">9</cx:pt>
          <cx:pt idx="22668">9.0999999999999996</cx:pt>
          <cx:pt idx="22669">3.7999999999999998</cx:pt>
          <cx:pt idx="22670">7.4000000000000004</cx:pt>
          <cx:pt idx="22671">7.7000000000000002</cx:pt>
          <cx:pt idx="22672">7.7000000000000002</cx:pt>
          <cx:pt idx="22673">5.7999999999999998</cx:pt>
          <cx:pt idx="22674">7.0999999999999996</cx:pt>
          <cx:pt idx="22675">5.2999999999999998</cx:pt>
          <cx:pt idx="22676">8.3000000000000007</cx:pt>
          <cx:pt idx="22677">4.7999999999999998</cx:pt>
          <cx:pt idx="22678">4.5999999999999996</cx:pt>
          <cx:pt idx="22679">4.7999999999999998</cx:pt>
          <cx:pt idx="22680">7</cx:pt>
          <cx:pt idx="22681">6.7000000000000002</cx:pt>
          <cx:pt idx="22682">7</cx:pt>
          <cx:pt idx="22683">6.5</cx:pt>
          <cx:pt idx="22684">7.0999999999999996</cx:pt>
          <cx:pt idx="22685">5.9000000000000004</cx:pt>
          <cx:pt idx="22686">6.5999999999999996</cx:pt>
          <cx:pt idx="22687">7.2999999999999998</cx:pt>
          <cx:pt idx="22688">3.6000000000000001</cx:pt>
          <cx:pt idx="22689">7.7999999999999998</cx:pt>
          <cx:pt idx="22690">7</cx:pt>
          <cx:pt idx="22691">4</cx:pt>
          <cx:pt idx="22692">7</cx:pt>
          <cx:pt idx="22693">7.7000000000000002</cx:pt>
          <cx:pt idx="22694">7</cx:pt>
          <cx:pt idx="22695">7.4000000000000004</cx:pt>
          <cx:pt idx="22696">5.7999999999999998</cx:pt>
          <cx:pt idx="22697">4.9000000000000004</cx:pt>
          <cx:pt idx="22698">5.2999999999999998</cx:pt>
          <cx:pt idx="22699">7.2999999999999998</cx:pt>
          <cx:pt idx="22700">7.7999999999999998</cx:pt>
          <cx:pt idx="22701">6.0999999999999996</cx:pt>
          <cx:pt idx="22702">6.9000000000000004</cx:pt>
          <cx:pt idx="22703">7.7000000000000002</cx:pt>
          <cx:pt idx="22704">6.9000000000000004</cx:pt>
          <cx:pt idx="22705">6.7000000000000002</cx:pt>
          <cx:pt idx="22706">7.9000000000000004</cx:pt>
          <cx:pt idx="22707">6.7999999999999998</cx:pt>
          <cx:pt idx="22708">2.6000000000000001</cx:pt>
          <cx:pt idx="22709">6</cx:pt>
          <cx:pt idx="22710">8.6999999999999993</cx:pt>
          <cx:pt idx="22711">7.5</cx:pt>
          <cx:pt idx="22712">6.5</cx:pt>
          <cx:pt idx="22713">6.5</cx:pt>
          <cx:pt idx="22714">3.7000000000000002</cx:pt>
          <cx:pt idx="22715">6.4000000000000004</cx:pt>
          <cx:pt idx="22716">7</cx:pt>
          <cx:pt idx="22717">7</cx:pt>
          <cx:pt idx="22718">6.7999999999999998</cx:pt>
          <cx:pt idx="22719">6.2000000000000002</cx:pt>
          <cx:pt idx="22720">7.5999999999999996</cx:pt>
          <cx:pt idx="22721">4.7999999999999998</cx:pt>
          <cx:pt idx="22722">7.4000000000000004</cx:pt>
          <cx:pt idx="22723">6.9000000000000004</cx:pt>
          <cx:pt idx="22724">7.2000000000000002</cx:pt>
          <cx:pt idx="22725">4.5999999999999996</cx:pt>
          <cx:pt idx="22726">6.9000000000000004</cx:pt>
          <cx:pt idx="22727">3.8999999999999999</cx:pt>
          <cx:pt idx="22728">7.4000000000000004</cx:pt>
          <cx:pt idx="22729">6.5999999999999996</cx:pt>
          <cx:pt idx="22730">7.7000000000000002</cx:pt>
          <cx:pt idx="22731">4.9000000000000004</cx:pt>
          <cx:pt idx="22732">7.2000000000000002</cx:pt>
          <cx:pt idx="22733">5.4000000000000004</cx:pt>
          <cx:pt idx="22734">5.2999999999999998</cx:pt>
          <cx:pt idx="22735">6.0999999999999996</cx:pt>
          <cx:pt idx="22736">4.7000000000000002</cx:pt>
          <cx:pt idx="22737">5.4000000000000004</cx:pt>
          <cx:pt idx="22738">8.4000000000000004</cx:pt>
          <cx:pt idx="22739">6.4000000000000004</cx:pt>
          <cx:pt idx="22740">7.0999999999999996</cx:pt>
          <cx:pt idx="22741">6.5</cx:pt>
          <cx:pt idx="22742">4.2000000000000002</cx:pt>
          <cx:pt idx="22743">5.5</cx:pt>
          <cx:pt idx="22744">7.5</cx:pt>
          <cx:pt idx="22745">7</cx:pt>
          <cx:pt idx="22746">6.5999999999999996</cx:pt>
          <cx:pt idx="22747">6.2000000000000002</cx:pt>
          <cx:pt idx="22748">3.2000000000000002</cx:pt>
          <cx:pt idx="22749">8.4000000000000004</cx:pt>
          <cx:pt idx="22750">7.7999999999999998</cx:pt>
          <cx:pt idx="22751">7.0999999999999996</cx:pt>
          <cx:pt idx="22752">4.7000000000000002</cx:pt>
          <cx:pt idx="22753">5.0999999999999996</cx:pt>
          <cx:pt idx="22754">7.5999999999999996</cx:pt>
          <cx:pt idx="22755">6.0999999999999996</cx:pt>
          <cx:pt idx="22756">5.5</cx:pt>
          <cx:pt idx="22757">6.5</cx:pt>
          <cx:pt idx="22758">7.2000000000000002</cx:pt>
          <cx:pt idx="22759">6.5999999999999996</cx:pt>
          <cx:pt idx="22760">8.5999999999999996</cx:pt>
          <cx:pt idx="22761">2.6000000000000001</cx:pt>
          <cx:pt idx="22762">7.2000000000000002</cx:pt>
          <cx:pt idx="22763">9</cx:pt>
          <cx:pt idx="22764">5.4000000000000004</cx:pt>
          <cx:pt idx="22765">6.2000000000000002</cx:pt>
          <cx:pt idx="22766">6.9000000000000004</cx:pt>
          <cx:pt idx="22767">7.5</cx:pt>
          <cx:pt idx="22768">7.4000000000000004</cx:pt>
          <cx:pt idx="22769">4.5999999999999996</cx:pt>
          <cx:pt idx="22770">5.0999999999999996</cx:pt>
          <cx:pt idx="22771">5.7999999999999998</cx:pt>
          <cx:pt idx="22772">6.5999999999999996</cx:pt>
          <cx:pt idx="22773">5.2000000000000002</cx:pt>
          <cx:pt idx="22774">8</cx:pt>
          <cx:pt idx="22775">4.7999999999999998</cx:pt>
          <cx:pt idx="22776">6.4000000000000004</cx:pt>
          <cx:pt idx="22777">6.7000000000000002</cx:pt>
          <cx:pt idx="22778">7.2999999999999998</cx:pt>
          <cx:pt idx="22779">6.2999999999999998</cx:pt>
          <cx:pt idx="22780">7.7999999999999998</cx:pt>
          <cx:pt idx="22781">6.0999999999999996</cx:pt>
          <cx:pt idx="22782">5.2000000000000002</cx:pt>
          <cx:pt idx="22783">3.7000000000000002</cx:pt>
          <cx:pt idx="22784">5.2000000000000002</cx:pt>
          <cx:pt idx="22785">7.7999999999999998</cx:pt>
          <cx:pt idx="22786">4.2000000000000002</cx:pt>
          <cx:pt idx="22787">8.6999999999999993</cx:pt>
          <cx:pt idx="22788">6</cx:pt>
          <cx:pt idx="22789">4.9000000000000004</cx:pt>
          <cx:pt idx="22790">5.7999999999999998</cx:pt>
          <cx:pt idx="22791">5.4000000000000004</cx:pt>
          <cx:pt idx="22792">7.5</cx:pt>
          <cx:pt idx="22793">6.7999999999999998</cx:pt>
          <cx:pt idx="22794">6</cx:pt>
          <cx:pt idx="22795">5.5999999999999996</cx:pt>
          <cx:pt idx="22796">6.0999999999999996</cx:pt>
          <cx:pt idx="22797">8.5</cx:pt>
          <cx:pt idx="22798">2.7000000000000002</cx:pt>
          <cx:pt idx="22799">6.9000000000000004</cx:pt>
          <cx:pt idx="22800">7.0999999999999996</cx:pt>
          <cx:pt idx="22801">7.0999999999999996</cx:pt>
          <cx:pt idx="22802">4.2999999999999998</cx:pt>
          <cx:pt idx="22803">5.5</cx:pt>
          <cx:pt idx="22804">8.8000000000000007</cx:pt>
          <cx:pt idx="22805">7.5</cx:pt>
          <cx:pt idx="22806">7.7000000000000002</cx:pt>
          <cx:pt idx="22807">7.7000000000000002</cx:pt>
          <cx:pt idx="22808">8.0999999999999996</cx:pt>
          <cx:pt idx="22809">7.2999999999999998</cx:pt>
          <cx:pt idx="22810">7.2000000000000002</cx:pt>
          <cx:pt idx="22811">7.2000000000000002</cx:pt>
          <cx:pt idx="22812">4.2000000000000002</cx:pt>
          <cx:pt idx="22813">7.7000000000000002</cx:pt>
          <cx:pt idx="22814">5.5</cx:pt>
          <cx:pt idx="22815">6.4000000000000004</cx:pt>
          <cx:pt idx="22816">7.7999999999999998</cx:pt>
          <cx:pt idx="22817">3.6000000000000001</cx:pt>
          <cx:pt idx="22818">7.5</cx:pt>
          <cx:pt idx="22819">7.4000000000000004</cx:pt>
          <cx:pt idx="22820">5.2000000000000002</cx:pt>
          <cx:pt idx="22821">8.0999999999999996</cx:pt>
          <cx:pt idx="22822">7.4000000000000004</cx:pt>
          <cx:pt idx="22823">4.2000000000000002</cx:pt>
          <cx:pt idx="22824">6.5999999999999996</cx:pt>
          <cx:pt idx="22825">4.9000000000000004</cx:pt>
          <cx:pt idx="22826">6.7000000000000002</cx:pt>
          <cx:pt idx="22827">2.3999999999999999</cx:pt>
          <cx:pt idx="22828">7.2999999999999998</cx:pt>
          <cx:pt idx="22829">7.5</cx:pt>
          <cx:pt idx="22830">8.3000000000000007</cx:pt>
          <cx:pt idx="22831">5.9000000000000004</cx:pt>
          <cx:pt idx="22832">6.7000000000000002</cx:pt>
          <cx:pt idx="22833">6.9000000000000004</cx:pt>
          <cx:pt idx="22834">5.0999999999999996</cx:pt>
          <cx:pt idx="22835">8.4000000000000004</cx:pt>
          <cx:pt idx="22836">6.5</cx:pt>
          <cx:pt idx="22837">6.9000000000000004</cx:pt>
          <cx:pt idx="22838">8.4000000000000004</cx:pt>
          <cx:pt idx="22839">8.0999999999999996</cx:pt>
          <cx:pt idx="22840">7.0999999999999996</cx:pt>
          <cx:pt idx="22841">4.7999999999999998</cx:pt>
          <cx:pt idx="22842">5.7999999999999998</cx:pt>
          <cx:pt idx="22843">7.7999999999999998</cx:pt>
          <cx:pt idx="22844">7.5999999999999996</cx:pt>
          <cx:pt idx="22845">5.7999999999999998</cx:pt>
          <cx:pt idx="22846">5.7999999999999998</cx:pt>
          <cx:pt idx="22847">7.2000000000000002</cx:pt>
          <cx:pt idx="22848">6.0999999999999996</cx:pt>
          <cx:pt idx="22849">8.0999999999999996</cx:pt>
          <cx:pt idx="22850">5.5</cx:pt>
          <cx:pt idx="22851">3.5</cx:pt>
          <cx:pt idx="22852">8</cx:pt>
          <cx:pt idx="22853">7.2000000000000002</cx:pt>
          <cx:pt idx="22854">6.9000000000000004</cx:pt>
          <cx:pt idx="22855">4.5999999999999996</cx:pt>
          <cx:pt idx="22856">4.4000000000000004</cx:pt>
          <cx:pt idx="22857">6.4000000000000004</cx:pt>
          <cx:pt idx="22858">7.2000000000000002</cx:pt>
          <cx:pt idx="22859">9.0999999999999996</cx:pt>
          <cx:pt idx="22860">8.1999999999999993</cx:pt>
          <cx:pt idx="22861">6.7000000000000002</cx:pt>
          <cx:pt idx="22862">7.5</cx:pt>
          <cx:pt idx="22863">7.5</cx:pt>
          <cx:pt idx="22864">6.4000000000000004</cx:pt>
          <cx:pt idx="22865">3.3999999999999999</cx:pt>
          <cx:pt idx="22866">5.7000000000000002</cx:pt>
          <cx:pt idx="22867">6</cx:pt>
          <cx:pt idx="22868">6.4000000000000004</cx:pt>
          <cx:pt idx="22869">7.9000000000000004</cx:pt>
          <cx:pt idx="22870">5.9000000000000004</cx:pt>
          <cx:pt idx="22871">6.4000000000000004</cx:pt>
          <cx:pt idx="22872">7.5</cx:pt>
          <cx:pt idx="22873">4.5</cx:pt>
          <cx:pt idx="22874">6.7000000000000002</cx:pt>
          <cx:pt idx="22875">5.2000000000000002</cx:pt>
          <cx:pt idx="22876">6.2999999999999998</cx:pt>
          <cx:pt idx="22877">7.7000000000000002</cx:pt>
          <cx:pt idx="22878">7.7999999999999998</cx:pt>
          <cx:pt idx="22879">6.9000000000000004</cx:pt>
          <cx:pt idx="22880">4.4000000000000004</cx:pt>
          <cx:pt idx="22881">5.5999999999999996</cx:pt>
          <cx:pt idx="22882">6.4000000000000004</cx:pt>
          <cx:pt idx="22883">8.0999999999999996</cx:pt>
          <cx:pt idx="22884">7.2000000000000002</cx:pt>
          <cx:pt idx="22885">3.5</cx:pt>
          <cx:pt idx="22886">7.7999999999999998</cx:pt>
          <cx:pt idx="22887">7.5</cx:pt>
          <cx:pt idx="22888">6.5999999999999996</cx:pt>
          <cx:pt idx="22889">4.2000000000000002</cx:pt>
          <cx:pt idx="22890">2.8999999999999999</cx:pt>
          <cx:pt idx="22891">7.7999999999999998</cx:pt>
          <cx:pt idx="22892">6.7999999999999998</cx:pt>
          <cx:pt idx="22893">7.7999999999999998</cx:pt>
          <cx:pt idx="22894">6.2000000000000002</cx:pt>
          <cx:pt idx="22895">7.9000000000000004</cx:pt>
          <cx:pt idx="22896">8.3000000000000007</cx:pt>
          <cx:pt idx="22897">7.7000000000000002</cx:pt>
          <cx:pt idx="22898">7.7999999999999998</cx:pt>
          <cx:pt idx="22899">6.2000000000000002</cx:pt>
          <cx:pt idx="22900">7.5</cx:pt>
          <cx:pt idx="22901">5.5999999999999996</cx:pt>
          <cx:pt idx="22902">8.5999999999999996</cx:pt>
          <cx:pt idx="22903">7</cx:pt>
          <cx:pt idx="22904">7.5999999999999996</cx:pt>
          <cx:pt idx="22905">5.4000000000000004</cx:pt>
          <cx:pt idx="22906">5.5</cx:pt>
          <cx:pt idx="22907">5.7999999999999998</cx:pt>
          <cx:pt idx="22908">5.7999999999999998</cx:pt>
          <cx:pt idx="22909">7.5</cx:pt>
          <cx:pt idx="22910">6.7999999999999998</cx:pt>
          <cx:pt idx="22911">7.2000000000000002</cx:pt>
          <cx:pt idx="22912">7</cx:pt>
          <cx:pt idx="22913">5.2000000000000002</cx:pt>
          <cx:pt idx="22914">5.2000000000000002</cx:pt>
          <cx:pt idx="22915">7.2999999999999998</cx:pt>
          <cx:pt idx="22916">2.8999999999999999</cx:pt>
          <cx:pt idx="22917">5.5999999999999996</cx:pt>
          <cx:pt idx="22918">5.7999999999999998</cx:pt>
          <cx:pt idx="22919">5.7999999999999998</cx:pt>
          <cx:pt idx="22920">9.5</cx:pt>
          <cx:pt idx="22921">6.7000000000000002</cx:pt>
          <cx:pt idx="22922">4.7999999999999998</cx:pt>
          <cx:pt idx="22923">6.5</cx:pt>
          <cx:pt idx="22924">8.0999999999999996</cx:pt>
          <cx:pt idx="22925">5</cx:pt>
          <cx:pt idx="22926">6.5999999999999996</cx:pt>
          <cx:pt idx="22927">6.4000000000000004</cx:pt>
          <cx:pt idx="22928">5.5999999999999996</cx:pt>
          <cx:pt idx="22929">5.4000000000000004</cx:pt>
          <cx:pt idx="22930">6.5</cx:pt>
          <cx:pt idx="22931">4.7000000000000002</cx:pt>
          <cx:pt idx="22932">6.7000000000000002</cx:pt>
          <cx:pt idx="22933">5.7999999999999998</cx:pt>
          <cx:pt idx="22934">4.0999999999999996</cx:pt>
          <cx:pt idx="22935">5.2000000000000002</cx:pt>
          <cx:pt idx="22936">7.0999999999999996</cx:pt>
          <cx:pt idx="22937">6.9000000000000004</cx:pt>
          <cx:pt idx="22938">6.5</cx:pt>
          <cx:pt idx="22939">6.2000000000000002</cx:pt>
          <cx:pt idx="22940">3.6000000000000001</cx:pt>
          <cx:pt idx="22941">6.2000000000000002</cx:pt>
          <cx:pt idx="22942">7.5</cx:pt>
          <cx:pt idx="22943">8.6999999999999993</cx:pt>
          <cx:pt idx="22944">6.4000000000000004</cx:pt>
          <cx:pt idx="22945">6.4000000000000004</cx:pt>
          <cx:pt idx="22946">5.9000000000000004</cx:pt>
          <cx:pt idx="22947">5.7000000000000002</cx:pt>
          <cx:pt idx="22948">4.9000000000000004</cx:pt>
          <cx:pt idx="22949">7.4000000000000004</cx:pt>
          <cx:pt idx="22950">6.9000000000000004</cx:pt>
          <cx:pt idx="22951">7.0999999999999996</cx:pt>
          <cx:pt idx="22952">8</cx:pt>
          <cx:pt idx="22953">7.5999999999999996</cx:pt>
          <cx:pt idx="22954">6.5</cx:pt>
          <cx:pt idx="22955">5.0999999999999996</cx:pt>
          <cx:pt idx="22956">8.4000000000000004</cx:pt>
          <cx:pt idx="22957">7.4000000000000004</cx:pt>
          <cx:pt idx="22958">4.9000000000000004</cx:pt>
          <cx:pt idx="22959">5.4000000000000004</cx:pt>
          <cx:pt idx="22960">7.7000000000000002</cx:pt>
          <cx:pt idx="22961">6</cx:pt>
          <cx:pt idx="22962">5.2999999999999998</cx:pt>
          <cx:pt idx="22963">8.5</cx:pt>
          <cx:pt idx="22964">6.2000000000000002</cx:pt>
          <cx:pt idx="22965">7.7000000000000002</cx:pt>
          <cx:pt idx="22966">7.9000000000000004</cx:pt>
          <cx:pt idx="22967">8.4000000000000004</cx:pt>
          <cx:pt idx="22968">5.7000000000000002</cx:pt>
          <cx:pt idx="22969">7</cx:pt>
          <cx:pt idx="22970">6.9000000000000004</cx:pt>
          <cx:pt idx="22971">7.7000000000000002</cx:pt>
          <cx:pt idx="22972">6.5</cx:pt>
          <cx:pt idx="22973">4.7999999999999998</cx:pt>
          <cx:pt idx="22974">8.4000000000000004</cx:pt>
          <cx:pt idx="22975">7.9000000000000004</cx:pt>
          <cx:pt idx="22976">7</cx:pt>
          <cx:pt idx="22977">7.0999999999999996</cx:pt>
          <cx:pt idx="22978">4.5999999999999996</cx:pt>
          <cx:pt idx="22979">5.7000000000000002</cx:pt>
          <cx:pt idx="22980">5.7999999999999998</cx:pt>
          <cx:pt idx="22981">2.5</cx:pt>
          <cx:pt idx="22982">3.8999999999999999</cx:pt>
          <cx:pt idx="22983">2.3999999999999999</cx:pt>
          <cx:pt idx="22984">5.2000000000000002</cx:pt>
          <cx:pt idx="22985">6</cx:pt>
          <cx:pt idx="22986">8.5999999999999996</cx:pt>
          <cx:pt idx="22987">7.7999999999999998</cx:pt>
          <cx:pt idx="22988">7.5</cx:pt>
          <cx:pt idx="22989">4.9000000000000004</cx:pt>
          <cx:pt idx="22990">8.1999999999999993</cx:pt>
          <cx:pt idx="22991">7.4000000000000004</cx:pt>
          <cx:pt idx="22992">3.6000000000000001</cx:pt>
          <cx:pt idx="22993">4.4000000000000004</cx:pt>
          <cx:pt idx="22994">6.5999999999999996</cx:pt>
          <cx:pt idx="22995">7.7999999999999998</cx:pt>
          <cx:pt idx="22996">6.5999999999999996</cx:pt>
          <cx:pt idx="22997">6.7000000000000002</cx:pt>
          <cx:pt idx="22998">6.7000000000000002</cx:pt>
          <cx:pt idx="22999">5.5999999999999996</cx:pt>
          <cx:pt idx="23000">5.5</cx:pt>
          <cx:pt idx="23001">6.7999999999999998</cx:pt>
          <cx:pt idx="23002">6.9000000000000004</cx:pt>
          <cx:pt idx="23003">7.7999999999999998</cx:pt>
          <cx:pt idx="23004">4.4000000000000004</cx:pt>
          <cx:pt idx="23005">8.1999999999999993</cx:pt>
          <cx:pt idx="23006">6.2000000000000002</cx:pt>
          <cx:pt idx="23007">7.2999999999999998</cx:pt>
          <cx:pt idx="23008">2.3999999999999999</cx:pt>
          <cx:pt idx="23009">7.2000000000000002</cx:pt>
          <cx:pt idx="23010">8.8000000000000007</cx:pt>
          <cx:pt idx="23011">5.5</cx:pt>
          <cx:pt idx="23012">7.7000000000000002</cx:pt>
          <cx:pt idx="23013">6.7000000000000002</cx:pt>
          <cx:pt idx="23014">6.5</cx:pt>
          <cx:pt idx="23015">5.9000000000000004</cx:pt>
          <cx:pt idx="23016">6.5</cx:pt>
          <cx:pt idx="23017">6.7999999999999998</cx:pt>
          <cx:pt idx="23018">6.4000000000000004</cx:pt>
          <cx:pt idx="23019">6.2999999999999998</cx:pt>
          <cx:pt idx="23020">6.9000000000000004</cx:pt>
          <cx:pt idx="23021">7.2999999999999998</cx:pt>
          <cx:pt idx="23022">5.9000000000000004</cx:pt>
          <cx:pt idx="23023">5.7999999999999998</cx:pt>
          <cx:pt idx="23024">6.2000000000000002</cx:pt>
          <cx:pt idx="23025">7.2999999999999998</cx:pt>
          <cx:pt idx="23026">7.7000000000000002</cx:pt>
          <cx:pt idx="23027">6.2999999999999998</cx:pt>
          <cx:pt idx="23028">5.7999999999999998</cx:pt>
          <cx:pt idx="23029">8.3000000000000007</cx:pt>
          <cx:pt idx="23030">4</cx:pt>
          <cx:pt idx="23031">6.2000000000000002</cx:pt>
          <cx:pt idx="23032">6.2000000000000002</cx:pt>
          <cx:pt idx="23033">6.2000000000000002</cx:pt>
          <cx:pt idx="23034">6.5999999999999996</cx:pt>
          <cx:pt idx="23035">7.2000000000000002</cx:pt>
          <cx:pt idx="23036">4.9000000000000004</cx:pt>
          <cx:pt idx="23037">3.8999999999999999</cx:pt>
          <cx:pt idx="23038">7</cx:pt>
          <cx:pt idx="23039">4</cx:pt>
          <cx:pt idx="23040">7.2999999999999998</cx:pt>
          <cx:pt idx="23041">7.5999999999999996</cx:pt>
          <cx:pt idx="23042">8.6999999999999993</cx:pt>
          <cx:pt idx="23043">4.9000000000000004</cx:pt>
          <cx:pt idx="23044">6.2000000000000002</cx:pt>
          <cx:pt idx="23045">7.7000000000000002</cx:pt>
          <cx:pt idx="23046">6.2999999999999998</cx:pt>
          <cx:pt idx="23047">6.5999999999999996</cx:pt>
          <cx:pt idx="23048">7.4000000000000004</cx:pt>
          <cx:pt idx="23049">8.4000000000000004</cx:pt>
          <cx:pt idx="23050">4.4000000000000004</cx:pt>
          <cx:pt idx="23051">4</cx:pt>
          <cx:pt idx="23052">6.7999999999999998</cx:pt>
          <cx:pt idx="23053">4.9000000000000004</cx:pt>
          <cx:pt idx="23054">6</cx:pt>
          <cx:pt idx="23055">5.2000000000000002</cx:pt>
          <cx:pt idx="23056">6.0999999999999996</cx:pt>
          <cx:pt idx="23057">7.2000000000000002</cx:pt>
          <cx:pt idx="23058">6</cx:pt>
          <cx:pt idx="23059">3.5</cx:pt>
          <cx:pt idx="23060">6.4000000000000004</cx:pt>
          <cx:pt idx="23061">7.7000000000000002</cx:pt>
          <cx:pt idx="23062">6.7999999999999998</cx:pt>
          <cx:pt idx="23063">5.2000000000000002</cx:pt>
          <cx:pt idx="23064">7.5</cx:pt>
          <cx:pt idx="23065">4.5</cx:pt>
          <cx:pt idx="23066">7.7999999999999998</cx:pt>
          <cx:pt idx="23067">6.5</cx:pt>
          <cx:pt idx="23068">5.5999999999999996</cx:pt>
          <cx:pt idx="23069">8.6999999999999993</cx:pt>
          <cx:pt idx="23070">7.2999999999999998</cx:pt>
          <cx:pt idx="23071">3.3999999999999999</cx:pt>
          <cx:pt idx="23072">3.5</cx:pt>
          <cx:pt idx="23073">6.7999999999999998</cx:pt>
          <cx:pt idx="23074">6.0999999999999996</cx:pt>
          <cx:pt idx="23075">6.2000000000000002</cx:pt>
          <cx:pt idx="23076">7.5999999999999996</cx:pt>
          <cx:pt idx="23077">4.7999999999999998</cx:pt>
          <cx:pt idx="23078">4.2999999999999998</cx:pt>
          <cx:pt idx="23079">8.5</cx:pt>
          <cx:pt idx="23080">8.6999999999999993</cx:pt>
          <cx:pt idx="23081">4.2999999999999998</cx:pt>
          <cx:pt idx="23082">7.4000000000000004</cx:pt>
          <cx:pt idx="23083">7.7000000000000002</cx:pt>
          <cx:pt idx="23084">5.2000000000000002</cx:pt>
          <cx:pt idx="23085">6.0999999999999996</cx:pt>
          <cx:pt idx="23086">6.5</cx:pt>
          <cx:pt idx="23087">4.7000000000000002</cx:pt>
          <cx:pt idx="23088">4.4000000000000004</cx:pt>
          <cx:pt idx="23089">6.9000000000000004</cx:pt>
          <cx:pt idx="23090">8.9000000000000004</cx:pt>
          <cx:pt idx="23091">7.9000000000000004</cx:pt>
          <cx:pt idx="23092">8.4000000000000004</cx:pt>
          <cx:pt idx="23093">6.2999999999999998</cx:pt>
          <cx:pt idx="23094">6.7999999999999998</cx:pt>
          <cx:pt idx="23095">8.3000000000000007</cx:pt>
          <cx:pt idx="23096">6.5999999999999996</cx:pt>
          <cx:pt idx="23097">7.5999999999999996</cx:pt>
          <cx:pt idx="23098">7.2000000000000002</cx:pt>
          <cx:pt idx="23099">5.4000000000000004</cx:pt>
          <cx:pt idx="23100">7.7000000000000002</cx:pt>
          <cx:pt idx="23101">7.0999999999999996</cx:pt>
          <cx:pt idx="23102">6.7000000000000002</cx:pt>
          <cx:pt idx="23103">8.3000000000000007</cx:pt>
          <cx:pt idx="23104">7.2999999999999998</cx:pt>
          <cx:pt idx="23105">7.4000000000000004</cx:pt>
          <cx:pt idx="23106">6.7000000000000002</cx:pt>
          <cx:pt idx="23107">6.7999999999999998</cx:pt>
          <cx:pt idx="23108">8.8000000000000007</cx:pt>
          <cx:pt idx="23109">3.7000000000000002</cx:pt>
          <cx:pt idx="23110">6.4000000000000004</cx:pt>
          <cx:pt idx="23111">2.2000000000000002</cx:pt>
          <cx:pt idx="23112">7</cx:pt>
          <cx:pt idx="23113">5.9000000000000004</cx:pt>
          <cx:pt idx="23114">6.7000000000000002</cx:pt>
          <cx:pt idx="23115">6.7000000000000002</cx:pt>
          <cx:pt idx="23116">7.5999999999999996</cx:pt>
          <cx:pt idx="23117">8.1999999999999993</cx:pt>
          <cx:pt idx="23118">7.2999999999999998</cx:pt>
          <cx:pt idx="23119">5.5</cx:pt>
          <cx:pt idx="23120">6.9000000000000004</cx:pt>
          <cx:pt idx="23121">7.0999999999999996</cx:pt>
          <cx:pt idx="23122">5.2999999999999998</cx:pt>
          <cx:pt idx="23123">8.3000000000000007</cx:pt>
          <cx:pt idx="23124">8.4000000000000004</cx:pt>
          <cx:pt idx="23125">5.9000000000000004</cx:pt>
          <cx:pt idx="23126">6.9000000000000004</cx:pt>
          <cx:pt idx="23127">7.2000000000000002</cx:pt>
          <cx:pt idx="23128">6.7999999999999998</cx:pt>
          <cx:pt idx="23129">6.2999999999999998</cx:pt>
          <cx:pt idx="23130">7.5999999999999996</cx:pt>
          <cx:pt idx="23131">5.7000000000000002</cx:pt>
          <cx:pt idx="23132">7.2999999999999998</cx:pt>
          <cx:pt idx="23133">6.4000000000000004</cx:pt>
          <cx:pt idx="23134">3.7999999999999998</cx:pt>
          <cx:pt idx="23135">7.2000000000000002</cx:pt>
          <cx:pt idx="23136">6.5</cx:pt>
          <cx:pt idx="23137">6.7999999999999998</cx:pt>
          <cx:pt idx="23138">7.5999999999999996</cx:pt>
          <cx:pt idx="23139">7.0999999999999996</cx:pt>
          <cx:pt idx="23140">8.3000000000000007</cx:pt>
          <cx:pt idx="23141">7.5</cx:pt>
          <cx:pt idx="23142">8.3000000000000007</cx:pt>
          <cx:pt idx="23143">6.7000000000000002</cx:pt>
          <cx:pt idx="23144">7.7000000000000002</cx:pt>
          <cx:pt idx="23145">7.2999999999999998</cx:pt>
          <cx:pt idx="23146">7.5</cx:pt>
          <cx:pt idx="23147">4</cx:pt>
          <cx:pt idx="23148">6.0999999999999996</cx:pt>
          <cx:pt idx="23149">5.2000000000000002</cx:pt>
          <cx:pt idx="23150">4.7999999999999998</cx:pt>
          <cx:pt idx="23151">6.5</cx:pt>
          <cx:pt idx="23152">8.1999999999999993</cx:pt>
          <cx:pt idx="23153">6.5</cx:pt>
          <cx:pt idx="23154">5.5</cx:pt>
          <cx:pt idx="23155">7.7000000000000002</cx:pt>
          <cx:pt idx="23156">6.5</cx:pt>
          <cx:pt idx="23157">3.8999999999999999</cx:pt>
          <cx:pt idx="23158">5.2999999999999998</cx:pt>
          <cx:pt idx="23159">5.0999999999999996</cx:pt>
          <cx:pt idx="23160">7.2000000000000002</cx:pt>
          <cx:pt idx="23161">8.1999999999999993</cx:pt>
          <cx:pt idx="23162">5.4000000000000004</cx:pt>
          <cx:pt idx="23163">8.1999999999999993</cx:pt>
          <cx:pt idx="23164">7.2999999999999998</cx:pt>
          <cx:pt idx="23165">6.5999999999999996</cx:pt>
          <cx:pt idx="23166">6.2999999999999998</cx:pt>
          <cx:pt idx="23167">7.7999999999999998</cx:pt>
          <cx:pt idx="23168">6.9000000000000004</cx:pt>
          <cx:pt idx="23169">7.5999999999999996</cx:pt>
          <cx:pt idx="23170">7.0999999999999996</cx:pt>
          <cx:pt idx="23171">6.4000000000000004</cx:pt>
          <cx:pt idx="23172">4.5</cx:pt>
          <cx:pt idx="23173">7.5</cx:pt>
          <cx:pt idx="23174">7.2999999999999998</cx:pt>
          <cx:pt idx="23175">4.7000000000000002</cx:pt>
          <cx:pt idx="23176">7.7999999999999998</cx:pt>
          <cx:pt idx="23177">4.5</cx:pt>
          <cx:pt idx="23178">5</cx:pt>
          <cx:pt idx="23179">6.2000000000000002</cx:pt>
          <cx:pt idx="23180">5</cx:pt>
          <cx:pt idx="23181">5.5999999999999996</cx:pt>
          <cx:pt idx="23182">8.1999999999999993</cx:pt>
          <cx:pt idx="23183">7.0999999999999996</cx:pt>
          <cx:pt idx="23184">7.7000000000000002</cx:pt>
          <cx:pt idx="23185">5</cx:pt>
          <cx:pt idx="23186">6.7000000000000002</cx:pt>
          <cx:pt idx="23187">5.7000000000000002</cx:pt>
          <cx:pt idx="23188">5.2999999999999998</cx:pt>
          <cx:pt idx="23189">8.3000000000000007</cx:pt>
          <cx:pt idx="23190">8.4000000000000004</cx:pt>
          <cx:pt idx="23191">6.2000000000000002</cx:pt>
          <cx:pt idx="23192">7.4000000000000004</cx:pt>
          <cx:pt idx="23193">8.1999999999999993</cx:pt>
          <cx:pt idx="23194">7.4000000000000004</cx:pt>
          <cx:pt idx="23195">5.2000000000000002</cx:pt>
          <cx:pt idx="23196">7</cx:pt>
          <cx:pt idx="23197">5.4000000000000004</cx:pt>
          <cx:pt idx="23198">6.5999999999999996</cx:pt>
          <cx:pt idx="23199">6.0999999999999996</cx:pt>
          <cx:pt idx="23200">5.5999999999999996</cx:pt>
          <cx:pt idx="23201">6.9000000000000004</cx:pt>
          <cx:pt idx="23202">7.2999999999999998</cx:pt>
          <cx:pt idx="23203">7.7000000000000002</cx:pt>
          <cx:pt idx="23204">4</cx:pt>
          <cx:pt idx="23205">3.1000000000000001</cx:pt>
          <cx:pt idx="23206">5.5999999999999996</cx:pt>
          <cx:pt idx="23207">4.4000000000000004</cx:pt>
          <cx:pt idx="23208">5.5</cx:pt>
          <cx:pt idx="23209">7.4000000000000004</cx:pt>
          <cx:pt idx="23210">6.5</cx:pt>
          <cx:pt idx="23211">7</cx:pt>
          <cx:pt idx="23212">3.2999999999999998</cx:pt>
          <cx:pt idx="23213">5.5</cx:pt>
          <cx:pt idx="23214">6.5</cx:pt>
          <cx:pt idx="23215">3.7999999999999998</cx:pt>
          <cx:pt idx="23216">6.5999999999999996</cx:pt>
          <cx:pt idx="23217">7.2000000000000002</cx:pt>
          <cx:pt idx="23218">6.9000000000000004</cx:pt>
          <cx:pt idx="23219">7</cx:pt>
          <cx:pt idx="23220">6.5</cx:pt>
          <cx:pt idx="23221">8</cx:pt>
          <cx:pt idx="23222">6.7000000000000002</cx:pt>
          <cx:pt idx="23223">3.5</cx:pt>
          <cx:pt idx="23224">4.7999999999999998</cx:pt>
          <cx:pt idx="23225">5.5999999999999996</cx:pt>
          <cx:pt idx="23226">5.4000000000000004</cx:pt>
          <cx:pt idx="23227">5.2000000000000002</cx:pt>
          <cx:pt idx="23228">5.4000000000000004</cx:pt>
          <cx:pt idx="23229">8.1999999999999993</cx:pt>
          <cx:pt idx="23230">7.7000000000000002</cx:pt>
          <cx:pt idx="23231">6.7000000000000002</cx:pt>
          <cx:pt idx="23232">7.9000000000000004</cx:pt>
          <cx:pt idx="23233">6.5999999999999996</cx:pt>
          <cx:pt idx="23234">7.2999999999999998</cx:pt>
          <cx:pt idx="23235">5.2000000000000002</cx:pt>
          <cx:pt idx="23236">5.2999999999999998</cx:pt>
          <cx:pt idx="23237">7.2000000000000002</cx:pt>
          <cx:pt idx="23238">7.5999999999999996</cx:pt>
          <cx:pt idx="23239">7.2000000000000002</cx:pt>
          <cx:pt idx="23240">6.2999999999999998</cx:pt>
          <cx:pt idx="23241">8.3000000000000007</cx:pt>
          <cx:pt idx="23242">7</cx:pt>
          <cx:pt idx="23243">3.7999999999999998</cx:pt>
          <cx:pt idx="23244">8</cx:pt>
          <cx:pt idx="23245">4.9000000000000004</cx:pt>
          <cx:pt idx="23246">7.7999999999999998</cx:pt>
          <cx:pt idx="23247">6.0999999999999996</cx:pt>
          <cx:pt idx="23248">7</cx:pt>
          <cx:pt idx="23249">6.0999999999999996</cx:pt>
          <cx:pt idx="23250">6.5999999999999996</cx:pt>
          <cx:pt idx="23251">6.7000000000000002</cx:pt>
          <cx:pt idx="23252">6</cx:pt>
          <cx:pt idx="23253">6.2999999999999998</cx:pt>
          <cx:pt idx="23254">7.7000000000000002</cx:pt>
          <cx:pt idx="23255">7.7999999999999998</cx:pt>
          <cx:pt idx="23256">5.2999999999999998</cx:pt>
          <cx:pt idx="23257">7.7999999999999998</cx:pt>
          <cx:pt idx="23258">4.2999999999999998</cx:pt>
          <cx:pt idx="23259">5.5</cx:pt>
          <cx:pt idx="23260">4.2999999999999998</cx:pt>
          <cx:pt idx="23261">6.0999999999999996</cx:pt>
          <cx:pt idx="23262">6.2999999999999998</cx:pt>
          <cx:pt idx="23263">5.7999999999999998</cx:pt>
          <cx:pt idx="23264">8.0999999999999996</cx:pt>
          <cx:pt idx="23265">8.9000000000000004</cx:pt>
          <cx:pt idx="23266">4.5</cx:pt>
          <cx:pt idx="23267">6.7000000000000002</cx:pt>
          <cx:pt idx="23268">8.4000000000000004</cx:pt>
          <cx:pt idx="23269">6.5</cx:pt>
          <cx:pt idx="23270">7.2999999999999998</cx:pt>
          <cx:pt idx="23271">6.2000000000000002</cx:pt>
          <cx:pt idx="23272">8.4000000000000004</cx:pt>
          <cx:pt idx="23273">5.9000000000000004</cx:pt>
          <cx:pt idx="23274">5.7999999999999998</cx:pt>
          <cx:pt idx="23275">6.5999999999999996</cx:pt>
          <cx:pt idx="23276">6.5999999999999996</cx:pt>
          <cx:pt idx="23277">5.7000000000000002</cx:pt>
          <cx:pt idx="23278">8.4000000000000004</cx:pt>
          <cx:pt idx="23279">8</cx:pt>
          <cx:pt idx="23280">5.9000000000000004</cx:pt>
          <cx:pt idx="23281">5.7999999999999998</cx:pt>
          <cx:pt idx="23282">7.2000000000000002</cx:pt>
          <cx:pt idx="23283">5.5</cx:pt>
          <cx:pt idx="23284">6.2999999999999998</cx:pt>
          <cx:pt idx="23285">7.5999999999999996</cx:pt>
          <cx:pt idx="23286">7.7000000000000002</cx:pt>
          <cx:pt idx="23287">7.5999999999999996</cx:pt>
          <cx:pt idx="23288">6.5999999999999996</cx:pt>
          <cx:pt idx="23289">7.5999999999999996</cx:pt>
          <cx:pt idx="23290">6.4000000000000004</cx:pt>
          <cx:pt idx="23291">7.2999999999999998</cx:pt>
          <cx:pt idx="23292">7.7999999999999998</cx:pt>
          <cx:pt idx="23293">6</cx:pt>
          <cx:pt idx="23294">8.0999999999999996</cx:pt>
          <cx:pt idx="23295">4.5999999999999996</cx:pt>
          <cx:pt idx="23296">7.4000000000000004</cx:pt>
          <cx:pt idx="23297">7.7999999999999998</cx:pt>
          <cx:pt idx="23298">3.5</cx:pt>
          <cx:pt idx="23299">6.9000000000000004</cx:pt>
          <cx:pt idx="23300">3.3999999999999999</cx:pt>
          <cx:pt idx="23301">6.5999999999999996</cx:pt>
          <cx:pt idx="23302">7.7999999999999998</cx:pt>
          <cx:pt idx="23303">6.2999999999999998</cx:pt>
          <cx:pt idx="23304">8.6999999999999993</cx:pt>
          <cx:pt idx="23305">5.9000000000000004</cx:pt>
          <cx:pt idx="23306">6.5</cx:pt>
          <cx:pt idx="23307">6.5999999999999996</cx:pt>
          <cx:pt idx="23308">8.6999999999999993</cx:pt>
          <cx:pt idx="23309">4.0999999999999996</cx:pt>
          <cx:pt idx="23310">3.7000000000000002</cx:pt>
          <cx:pt idx="23311">6.7999999999999998</cx:pt>
          <cx:pt idx="23312">4.9000000000000004</cx:pt>
          <cx:pt idx="23313">5.0999999999999996</cx:pt>
          <cx:pt idx="23314">5.0999999999999996</cx:pt>
          <cx:pt idx="23315">7.2999999999999998</cx:pt>
          <cx:pt idx="23316">6.7000000000000002</cx:pt>
          <cx:pt idx="23317">7.7000000000000002</cx:pt>
          <cx:pt idx="23318">5.2999999999999998</cx:pt>
          <cx:pt idx="23319">8.0999999999999996</cx:pt>
          <cx:pt idx="23320">6.4000000000000004</cx:pt>
          <cx:pt idx="23321">9.1999999999999993</cx:pt>
          <cx:pt idx="23322">6.7999999999999998</cx:pt>
          <cx:pt idx="23323">9.3000000000000007</cx:pt>
          <cx:pt idx="23324">8</cx:pt>
          <cx:pt idx="23325">7.7000000000000002</cx:pt>
          <cx:pt idx="23326">6.7000000000000002</cx:pt>
          <cx:pt idx="23327">8.6999999999999993</cx:pt>
          <cx:pt idx="23328">3.8999999999999999</cx:pt>
          <cx:pt idx="23329">4.7000000000000002</cx:pt>
          <cx:pt idx="23330">5.4000000000000004</cx:pt>
          <cx:pt idx="23331">7.2000000000000002</cx:pt>
          <cx:pt idx="23332">6.2000000000000002</cx:pt>
          <cx:pt idx="23333">7.9000000000000004</cx:pt>
          <cx:pt idx="23334">6.5</cx:pt>
          <cx:pt idx="23335">7</cx:pt>
          <cx:pt idx="23336">6.7000000000000002</cx:pt>
          <cx:pt idx="23337">6.9000000000000004</cx:pt>
          <cx:pt idx="23338">6.0999999999999996</cx:pt>
          <cx:pt idx="23339">7.5999999999999996</cx:pt>
          <cx:pt idx="23340">5.7000000000000002</cx:pt>
          <cx:pt idx="23341">7.7000000000000002</cx:pt>
          <cx:pt idx="23342">6.7999999999999998</cx:pt>
          <cx:pt idx="23343">7.4000000000000004</cx:pt>
          <cx:pt idx="23344">6</cx:pt>
          <cx:pt idx="23345">5.9000000000000004</cx:pt>
          <cx:pt idx="23346">7.2999999999999998</cx:pt>
          <cx:pt idx="23347">7.5</cx:pt>
          <cx:pt idx="23348">8.6999999999999993</cx:pt>
          <cx:pt idx="23349">8.1999999999999993</cx:pt>
          <cx:pt idx="23350">7</cx:pt>
          <cx:pt idx="23351">7.5999999999999996</cx:pt>
          <cx:pt idx="23352">7.5999999999999996</cx:pt>
          <cx:pt idx="23353">5.4000000000000004</cx:pt>
          <cx:pt idx="23354">6.2999999999999998</cx:pt>
          <cx:pt idx="23355">7.2999999999999998</cx:pt>
          <cx:pt idx="23356">8.5</cx:pt>
          <cx:pt idx="23357">5.7999999999999998</cx:pt>
          <cx:pt idx="23358">7.5</cx:pt>
          <cx:pt idx="23359">2.5</cx:pt>
          <cx:pt idx="23360">5.5</cx:pt>
          <cx:pt idx="23361">7.7000000000000002</cx:pt>
          <cx:pt idx="23362">4.5999999999999996</cx:pt>
          <cx:pt idx="23363">6.9000000000000004</cx:pt>
          <cx:pt idx="23364">7.2999999999999998</cx:pt>
          <cx:pt idx="23365">7.7999999999999998</cx:pt>
          <cx:pt idx="23366">5.5</cx:pt>
          <cx:pt idx="23367">8.1999999999999993</cx:pt>
          <cx:pt idx="23368">4.7000000000000002</cx:pt>
          <cx:pt idx="23369">9.5</cx:pt>
          <cx:pt idx="23370">7</cx:pt>
          <cx:pt idx="23371">5.5</cx:pt>
          <cx:pt idx="23372">7.5</cx:pt>
          <cx:pt idx="23373">5.4000000000000004</cx:pt>
          <cx:pt idx="23374">6.7000000000000002</cx:pt>
          <cx:pt idx="23375">6.9000000000000004</cx:pt>
          <cx:pt idx="23376">6.5999999999999996</cx:pt>
          <cx:pt idx="23377">6.7000000000000002</cx:pt>
          <cx:pt idx="23378">7.7999999999999998</cx:pt>
          <cx:pt idx="23379">7.5999999999999996</cx:pt>
          <cx:pt idx="23380">7.9000000000000004</cx:pt>
          <cx:pt idx="23381">7.2999999999999998</cx:pt>
          <cx:pt idx="23382">6</cx:pt>
          <cx:pt idx="23383">7.2999999999999998</cx:pt>
          <cx:pt idx="23384">4.2000000000000002</cx:pt>
          <cx:pt idx="23385">8.4000000000000004</cx:pt>
          <cx:pt idx="23386">7.7999999999999998</cx:pt>
          <cx:pt idx="23387">6.5</cx:pt>
          <cx:pt idx="23388">7.7999999999999998</cx:pt>
          <cx:pt idx="23389">7.5999999999999996</cx:pt>
          <cx:pt idx="23390">4.5</cx:pt>
          <cx:pt idx="23391">6.5</cx:pt>
          <cx:pt idx="23392">4</cx:pt>
          <cx:pt idx="23393">9.4000000000000004</cx:pt>
          <cx:pt idx="23394">5.5999999999999996</cx:pt>
          <cx:pt idx="23395">7.5</cx:pt>
          <cx:pt idx="23396">6.2999999999999998</cx:pt>
          <cx:pt idx="23397">6.2000000000000002</cx:pt>
          <cx:pt idx="23398">7.0999999999999996</cx:pt>
          <cx:pt idx="23399">6.7000000000000002</cx:pt>
          <cx:pt idx="23400">4.9000000000000004</cx:pt>
          <cx:pt idx="23401">6.5</cx:pt>
          <cx:pt idx="23402">6.7999999999999998</cx:pt>
          <cx:pt idx="23403">5.0999999999999996</cx:pt>
          <cx:pt idx="23404">8.5999999999999996</cx:pt>
          <cx:pt idx="23405">6.7000000000000002</cx:pt>
          <cx:pt idx="23406">9.8000000000000007</cx:pt>
          <cx:pt idx="23407">7.9000000000000004</cx:pt>
          <cx:pt idx="23408">7.4000000000000004</cx:pt>
          <cx:pt idx="23409">6.7999999999999998</cx:pt>
          <cx:pt idx="23410">5.5</cx:pt>
          <cx:pt idx="23411">5.4000000000000004</cx:pt>
          <cx:pt idx="23412">6.7000000000000002</cx:pt>
          <cx:pt idx="23413">6.2999999999999998</cx:pt>
          <cx:pt idx="23414">5.2000000000000002</cx:pt>
          <cx:pt idx="23415">5.7000000000000002</cx:pt>
          <cx:pt idx="23416">3.8999999999999999</cx:pt>
          <cx:pt idx="23417">5.5999999999999996</cx:pt>
          <cx:pt idx="23418">7.9000000000000004</cx:pt>
          <cx:pt idx="23419">7.5</cx:pt>
          <cx:pt idx="23420">6.5</cx:pt>
          <cx:pt idx="23421">8.0999999999999996</cx:pt>
          <cx:pt idx="23422">7.5999999999999996</cx:pt>
          <cx:pt idx="23423">4.2999999999999998</cx:pt>
          <cx:pt idx="23424">6.9000000000000004</cx:pt>
          <cx:pt idx="23425">6.9000000000000004</cx:pt>
          <cx:pt idx="23426">7.9000000000000004</cx:pt>
          <cx:pt idx="23427">6.9000000000000004</cx:pt>
          <cx:pt idx="23428">7.2999999999999998</cx:pt>
          <cx:pt idx="23429">6.4000000000000004</cx:pt>
          <cx:pt idx="23430">5.4000000000000004</cx:pt>
          <cx:pt idx="23431">2.6000000000000001</cx:pt>
          <cx:pt idx="23432">7.9000000000000004</cx:pt>
          <cx:pt idx="23433">4.7000000000000002</cx:pt>
          <cx:pt idx="23434">5.0999999999999996</cx:pt>
          <cx:pt idx="23435">2.3999999999999999</cx:pt>
          <cx:pt idx="23436">4.2999999999999998</cx:pt>
          <cx:pt idx="23437">6.7999999999999998</cx:pt>
          <cx:pt idx="23438">6.4000000000000004</cx:pt>
          <cx:pt idx="23439">8.1999999999999993</cx:pt>
          <cx:pt idx="23440">5.7999999999999998</cx:pt>
          <cx:pt idx="23441">6.0999999999999996</cx:pt>
          <cx:pt idx="23442">7.7999999999999998</cx:pt>
          <cx:pt idx="23443">7.2999999999999998</cx:pt>
          <cx:pt idx="23444">6.9000000000000004</cx:pt>
          <cx:pt idx="23445">5.2999999999999998</cx:pt>
          <cx:pt idx="23446">3.8999999999999999</cx:pt>
          <cx:pt idx="23447">5.4000000000000004</cx:pt>
          <cx:pt idx="23448">7.7000000000000002</cx:pt>
          <cx:pt idx="23449">6.2000000000000002</cx:pt>
          <cx:pt idx="23450">8.1999999999999993</cx:pt>
          <cx:pt idx="23451">7.9000000000000004</cx:pt>
          <cx:pt idx="23452">5.9000000000000004</cx:pt>
          <cx:pt idx="23453">7.4000000000000004</cx:pt>
          <cx:pt idx="23454">5.4000000000000004</cx:pt>
          <cx:pt idx="23455">6</cx:pt>
          <cx:pt idx="23456">8.1999999999999993</cx:pt>
          <cx:pt idx="23457">6.4000000000000004</cx:pt>
          <cx:pt idx="23458">6.2999999999999998</cx:pt>
          <cx:pt idx="23459">7.2999999999999998</cx:pt>
          <cx:pt idx="23460">6.9000000000000004</cx:pt>
          <cx:pt idx="23461">5.0999999999999996</cx:pt>
          <cx:pt idx="23462">6</cx:pt>
          <cx:pt idx="23463">5.5999999999999996</cx:pt>
          <cx:pt idx="23464">8.5</cx:pt>
          <cx:pt idx="23465">5.2000000000000002</cx:pt>
          <cx:pt idx="23466">7.2000000000000002</cx:pt>
          <cx:pt idx="23467">4.2999999999999998</cx:pt>
          <cx:pt idx="23468">6.2999999999999998</cx:pt>
          <cx:pt idx="23469">6.7000000000000002</cx:pt>
          <cx:pt idx="23470">4</cx:pt>
          <cx:pt idx="23471">6.7999999999999998</cx:pt>
          <cx:pt idx="23472">3.3999999999999999</cx:pt>
          <cx:pt idx="23473">7.0999999999999996</cx:pt>
          <cx:pt idx="23474">8.5999999999999996</cx:pt>
          <cx:pt idx="23475">4.2999999999999998</cx:pt>
          <cx:pt idx="23476">5.5999999999999996</cx:pt>
          <cx:pt idx="23477">7.2000000000000002</cx:pt>
          <cx:pt idx="23478">9.0999999999999996</cx:pt>
          <cx:pt idx="23479">8.3000000000000007</cx:pt>
          <cx:pt idx="23480">6.2000000000000002</cx:pt>
          <cx:pt idx="23481">5.4000000000000004</cx:pt>
          <cx:pt idx="23482">5.2000000000000002</cx:pt>
          <cx:pt idx="23483">6.5</cx:pt>
          <cx:pt idx="23484">3.1000000000000001</cx:pt>
          <cx:pt idx="23485">4.9000000000000004</cx:pt>
          <cx:pt idx="23486">6.2999999999999998</cx:pt>
          <cx:pt idx="23487">4.5</cx:pt>
          <cx:pt idx="23488">6.2999999999999998</cx:pt>
          <cx:pt idx="23489">6</cx:pt>
          <cx:pt idx="23490">6.2999999999999998</cx:pt>
          <cx:pt idx="23491">7.7000000000000002</cx:pt>
          <cx:pt idx="23492">7.5</cx:pt>
          <cx:pt idx="23493">7.2000000000000002</cx:pt>
          <cx:pt idx="23494">6.2000000000000002</cx:pt>
          <cx:pt idx="23495">7.7000000000000002</cx:pt>
          <cx:pt idx="23496">5.2999999999999998</cx:pt>
          <cx:pt idx="23497">8.5999999999999996</cx:pt>
          <cx:pt idx="23498">7</cx:pt>
          <cx:pt idx="23499">9</cx:pt>
          <cx:pt idx="23500">4.5999999999999996</cx:pt>
          <cx:pt idx="23501">7.4000000000000004</cx:pt>
          <cx:pt idx="23502">6.2000000000000002</cx:pt>
          <cx:pt idx="23503">8.0999999999999996</cx:pt>
          <cx:pt idx="23504">7.2000000000000002</cx:pt>
          <cx:pt idx="23505">5</cx:pt>
          <cx:pt idx="23506">6.5999999999999996</cx:pt>
          <cx:pt idx="23507">7.5</cx:pt>
          <cx:pt idx="23508">7.7999999999999998</cx:pt>
          <cx:pt idx="23509">8.1999999999999993</cx:pt>
          <cx:pt idx="23510">6.5999999999999996</cx:pt>
          <cx:pt idx="23511">7.7000000000000002</cx:pt>
          <cx:pt idx="23512">8.4000000000000004</cx:pt>
          <cx:pt idx="23513">5.7000000000000002</cx:pt>
          <cx:pt idx="23514">8.3000000000000007</cx:pt>
          <cx:pt idx="23515">8</cx:pt>
          <cx:pt idx="23516">5.9000000000000004</cx:pt>
          <cx:pt idx="23517">6</cx:pt>
          <cx:pt idx="23518">7.4000000000000004</cx:pt>
          <cx:pt idx="23519">6.7000000000000002</cx:pt>
          <cx:pt idx="23520">8</cx:pt>
          <cx:pt idx="23521">7.7999999999999998</cx:pt>
          <cx:pt idx="23522">3.7999999999999998</cx:pt>
          <cx:pt idx="23523">6.9000000000000004</cx:pt>
          <cx:pt idx="23524">6.7000000000000002</cx:pt>
          <cx:pt idx="23525">5.9000000000000004</cx:pt>
          <cx:pt idx="23526">7.2999999999999998</cx:pt>
          <cx:pt idx="23527">6.5</cx:pt>
          <cx:pt idx="23528">7.0999999999999996</cx:pt>
          <cx:pt idx="23529">3.1000000000000001</cx:pt>
          <cx:pt idx="23530">7.2999999999999998</cx:pt>
          <cx:pt idx="23531">5.4000000000000004</cx:pt>
          <cx:pt idx="23532">8.6999999999999993</cx:pt>
          <cx:pt idx="23533">7.4000000000000004</cx:pt>
          <cx:pt idx="23534">6.2000000000000002</cx:pt>
          <cx:pt idx="23535">6.9000000000000004</cx:pt>
          <cx:pt idx="23536">3.8999999999999999</cx:pt>
          <cx:pt idx="23537">6.0999999999999996</cx:pt>
          <cx:pt idx="23538">4.2999999999999998</cx:pt>
          <cx:pt idx="23539">3.6000000000000001</cx:pt>
          <cx:pt idx="23540">4.7000000000000002</cx:pt>
          <cx:pt idx="23541">4.7000000000000002</cx:pt>
          <cx:pt idx="23542">5.9000000000000004</cx:pt>
          <cx:pt idx="23543">6.7000000000000002</cx:pt>
          <cx:pt idx="23544">8.5</cx:pt>
          <cx:pt idx="23545">7</cx:pt>
          <cx:pt idx="23546">6.7999999999999998</cx:pt>
          <cx:pt idx="23547">7.0999999999999996</cx:pt>
          <cx:pt idx="23548">7.2000000000000002</cx:pt>
          <cx:pt idx="23549">7.2000000000000002</cx:pt>
          <cx:pt idx="23550">9.4000000000000004</cx:pt>
          <cx:pt idx="23551">4.0999999999999996</cx:pt>
          <cx:pt idx="23552">5.7999999999999998</cx:pt>
          <cx:pt idx="23553">6.5999999999999996</cx:pt>
          <cx:pt idx="23554">7.2000000000000002</cx:pt>
          <cx:pt idx="23555">3.7000000000000002</cx:pt>
          <cx:pt idx="23556">6.2000000000000002</cx:pt>
          <cx:pt idx="23557">6.7999999999999998</cx:pt>
          <cx:pt idx="23558">3.7999999999999998</cx:pt>
          <cx:pt idx="23559">6</cx:pt>
          <cx:pt idx="23560">5.7999999999999998</cx:pt>
          <cx:pt idx="23561">7.4000000000000004</cx:pt>
          <cx:pt idx="23562">7</cx:pt>
          <cx:pt idx="23563">7.0999999999999996</cx:pt>
          <cx:pt idx="23564">7.2999999999999998</cx:pt>
          <cx:pt idx="23565">7.0999999999999996</cx:pt>
          <cx:pt idx="23566">7.5999999999999996</cx:pt>
          <cx:pt idx="23567">4.4000000000000004</cx:pt>
          <cx:pt idx="23568">6.7999999999999998</cx:pt>
          <cx:pt idx="23569">9</cx:pt>
          <cx:pt idx="23570">6.0999999999999996</cx:pt>
          <cx:pt idx="23571">6.7999999999999998</cx:pt>
          <cx:pt idx="23572">5.7000000000000002</cx:pt>
          <cx:pt idx="23573">7.2000000000000002</cx:pt>
          <cx:pt idx="23574">7.2999999999999998</cx:pt>
          <cx:pt idx="23575">8.6999999999999993</cx:pt>
          <cx:pt idx="23576">8.4000000000000004</cx:pt>
          <cx:pt idx="23577">6</cx:pt>
          <cx:pt idx="23578">8.3000000000000007</cx:pt>
          <cx:pt idx="23579">5.7000000000000002</cx:pt>
          <cx:pt idx="23580">5.9000000000000004</cx:pt>
          <cx:pt idx="23581">6.5</cx:pt>
          <cx:pt idx="23582">6.7999999999999998</cx:pt>
          <cx:pt idx="23583">6.2999999999999998</cx:pt>
          <cx:pt idx="23584">7</cx:pt>
          <cx:pt idx="23585">7.2000000000000002</cx:pt>
          <cx:pt idx="23586">6.2999999999999998</cx:pt>
          <cx:pt idx="23587">8</cx:pt>
          <cx:pt idx="23588">5.2999999999999998</cx:pt>
          <cx:pt idx="23589">4.7999999999999998</cx:pt>
          <cx:pt idx="23590">4.7999999999999998</cx:pt>
          <cx:pt idx="23591">7</cx:pt>
          <cx:pt idx="23592">4.5</cx:pt>
          <cx:pt idx="23593">6.5999999999999996</cx:pt>
          <cx:pt idx="23594">4</cx:pt>
          <cx:pt idx="23595">8.0999999999999996</cx:pt>
          <cx:pt idx="23596">8.4000000000000004</cx:pt>
          <cx:pt idx="23597">7.7000000000000002</cx:pt>
          <cx:pt idx="23598">6.2000000000000002</cx:pt>
          <cx:pt idx="23599">5.4000000000000004</cx:pt>
          <cx:pt idx="23600">8.9000000000000004</cx:pt>
          <cx:pt idx="23601">5.7999999999999998</cx:pt>
          <cx:pt idx="23602">6.0999999999999996</cx:pt>
          <cx:pt idx="23603">4.7000000000000002</cx:pt>
          <cx:pt idx="23604">6.7999999999999998</cx:pt>
          <cx:pt idx="23605">8.3000000000000007</cx:pt>
          <cx:pt idx="23606">3.7999999999999998</cx:pt>
          <cx:pt idx="23607">7.2999999999999998</cx:pt>
          <cx:pt idx="23608">6.2999999999999998</cx:pt>
          <cx:pt idx="23609">7.4000000000000004</cx:pt>
          <cx:pt idx="23610">5.2999999999999998</cx:pt>
          <cx:pt idx="23611">6.5999999999999996</cx:pt>
          <cx:pt idx="23612">7.9000000000000004</cx:pt>
          <cx:pt idx="23613">5</cx:pt>
          <cx:pt idx="23614">7.2999999999999998</cx:pt>
          <cx:pt idx="23615">7.7000000000000002</cx:pt>
          <cx:pt idx="23616">6.5999999999999996</cx:pt>
          <cx:pt idx="23617">6.5999999999999996</cx:pt>
          <cx:pt idx="23618">7.2999999999999998</cx:pt>
          <cx:pt idx="23619">5.5999999999999996</cx:pt>
          <cx:pt idx="23620">2.3999999999999999</cx:pt>
          <cx:pt idx="23621">6.5</cx:pt>
          <cx:pt idx="23622">6.7000000000000002</cx:pt>
          <cx:pt idx="23623">6.2000000000000002</cx:pt>
          <cx:pt idx="23624">3.8999999999999999</cx:pt>
          <cx:pt idx="23625">3.7000000000000002</cx:pt>
          <cx:pt idx="23626">8.5999999999999996</cx:pt>
          <cx:pt idx="23627">7.2999999999999998</cx:pt>
          <cx:pt idx="23628">5.0999999999999996</cx:pt>
          <cx:pt idx="23629">6.5999999999999996</cx:pt>
          <cx:pt idx="23630">7.4000000000000004</cx:pt>
          <cx:pt idx="23631">7.7000000000000002</cx:pt>
          <cx:pt idx="23632">6.4000000000000004</cx:pt>
          <cx:pt idx="23633">6.5</cx:pt>
          <cx:pt idx="23634">6.7999999999999998</cx:pt>
          <cx:pt idx="23635">7.5999999999999996</cx:pt>
          <cx:pt idx="23636">3</cx:pt>
          <cx:pt idx="23637">6.5999999999999996</cx:pt>
          <cx:pt idx="23638">7.7999999999999998</cx:pt>
          <cx:pt idx="23639">7.2999999999999998</cx:pt>
          <cx:pt idx="23640">5.2999999999999998</cx:pt>
          <cx:pt idx="23641">7.5999999999999996</cx:pt>
          <cx:pt idx="23642">6.7999999999999998</cx:pt>
          <cx:pt idx="23643">5.4000000000000004</cx:pt>
          <cx:pt idx="23644">6.2999999999999998</cx:pt>
          <cx:pt idx="23645">5.7000000000000002</cx:pt>
          <cx:pt idx="23646">5.9000000000000004</cx:pt>
          <cx:pt idx="23647">5.9000000000000004</cx:pt>
          <cx:pt idx="23648">7.0999999999999996</cx:pt>
          <cx:pt idx="23649">4.9000000000000004</cx:pt>
          <cx:pt idx="23650">5.9000000000000004</cx:pt>
          <cx:pt idx="23651">5.5</cx:pt>
          <cx:pt idx="23652">6.9000000000000004</cx:pt>
          <cx:pt idx="23653">5.9000000000000004</cx:pt>
          <cx:pt idx="23654">8.1999999999999993</cx:pt>
          <cx:pt idx="23655">6.2000000000000002</cx:pt>
          <cx:pt idx="23656">7.5999999999999996</cx:pt>
          <cx:pt idx="23657">6.0999999999999996</cx:pt>
          <cx:pt idx="23658">7.0999999999999996</cx:pt>
          <cx:pt idx="23659">5.7999999999999998</cx:pt>
          <cx:pt idx="23660">5.5999999999999996</cx:pt>
          <cx:pt idx="23661">4.7999999999999998</cx:pt>
          <cx:pt idx="23662">5.5</cx:pt>
          <cx:pt idx="23663">3.2999999999999998</cx:pt>
          <cx:pt idx="23664">6.4000000000000004</cx:pt>
          <cx:pt idx="23665">5.2999999999999998</cx:pt>
          <cx:pt idx="23666">8</cx:pt>
          <cx:pt idx="23667">3.8999999999999999</cx:pt>
          <cx:pt idx="23668">6.7000000000000002</cx:pt>
          <cx:pt idx="23669">8.8000000000000007</cx:pt>
          <cx:pt idx="23670">6.7000000000000002</cx:pt>
          <cx:pt idx="23671">6.4000000000000004</cx:pt>
          <cx:pt idx="23672">7.7999999999999998</cx:pt>
          <cx:pt idx="23673">6.2000000000000002</cx:pt>
          <cx:pt idx="23674">5.7000000000000002</cx:pt>
          <cx:pt idx="23675">5.2000000000000002</cx:pt>
          <cx:pt idx="23676">2.3999999999999999</cx:pt>
          <cx:pt idx="23677">7.0999999999999996</cx:pt>
          <cx:pt idx="23678">9</cx:pt>
          <cx:pt idx="23679">7.0999999999999996</cx:pt>
          <cx:pt idx="23680">6.2999999999999998</cx:pt>
          <cx:pt idx="23681">4.9000000000000004</cx:pt>
          <cx:pt idx="23682">4.2000000000000002</cx:pt>
          <cx:pt idx="23683">4.4000000000000004</cx:pt>
          <cx:pt idx="23684">4.7999999999999998</cx:pt>
          <cx:pt idx="23685">7.5</cx:pt>
          <cx:pt idx="23686">6.7000000000000002</cx:pt>
          <cx:pt idx="23687">7</cx:pt>
          <cx:pt idx="23688">6.5999999999999996</cx:pt>
          <cx:pt idx="23689">6.7999999999999998</cx:pt>
          <cx:pt idx="23690">6.2000000000000002</cx:pt>
          <cx:pt idx="23691">7.5999999999999996</cx:pt>
          <cx:pt idx="23692">7.5</cx:pt>
          <cx:pt idx="23693">7.2999999999999998</cx:pt>
          <cx:pt idx="23694">6.4000000000000004</cx:pt>
          <cx:pt idx="23695">8.4000000000000004</cx:pt>
          <cx:pt idx="23696">5.5999999999999996</cx:pt>
          <cx:pt idx="23697">6.7999999999999998</cx:pt>
          <cx:pt idx="23698">7.7999999999999998</cx:pt>
          <cx:pt idx="23699">3</cx:pt>
          <cx:pt idx="23700">7.5999999999999996</cx:pt>
          <cx:pt idx="23701">4.5</cx:pt>
          <cx:pt idx="23702">3.7999999999999998</cx:pt>
          <cx:pt idx="23703">7.5</cx:pt>
          <cx:pt idx="23704">8.0999999999999996</cx:pt>
          <cx:pt idx="23705">4.5999999999999996</cx:pt>
          <cx:pt idx="23706">5.9000000000000004</cx:pt>
          <cx:pt idx="23707">3.2999999999999998</cx:pt>
          <cx:pt idx="23708">5.7999999999999998</cx:pt>
          <cx:pt idx="23709">6.7000000000000002</cx:pt>
          <cx:pt idx="23710">7</cx:pt>
          <cx:pt idx="23711">3.2999999999999998</cx:pt>
          <cx:pt idx="23712">4.2999999999999998</cx:pt>
          <cx:pt idx="23713">6.7999999999999998</cx:pt>
          <cx:pt idx="23714">6.7000000000000002</cx:pt>
          <cx:pt idx="23715">4.7000000000000002</cx:pt>
          <cx:pt idx="23716">6.7000000000000002</cx:pt>
          <cx:pt idx="23717">5.5999999999999996</cx:pt>
          <cx:pt idx="23718">6.7000000000000002</cx:pt>
          <cx:pt idx="23719">3.7999999999999998</cx:pt>
          <cx:pt idx="23720">3.7000000000000002</cx:pt>
          <cx:pt idx="23721">3.7999999999999998</cx:pt>
          <cx:pt idx="23722">7.7000000000000002</cx:pt>
          <cx:pt idx="23723">6.2999999999999998</cx:pt>
          <cx:pt idx="23724">6.7999999999999998</cx:pt>
          <cx:pt idx="23725">7.0999999999999996</cx:pt>
          <cx:pt idx="23726">6.7000000000000002</cx:pt>
          <cx:pt idx="23727">7.0999999999999996</cx:pt>
          <cx:pt idx="23728">5.4000000000000004</cx:pt>
          <cx:pt idx="23729">9</cx:pt>
          <cx:pt idx="23730">6.0999999999999996</cx:pt>
          <cx:pt idx="23731">5.7000000000000002</cx:pt>
          <cx:pt idx="23732">7.2000000000000002</cx:pt>
          <cx:pt idx="23733">6.2999999999999998</cx:pt>
          <cx:pt idx="23734">3.2999999999999998</cx:pt>
          <cx:pt idx="23735">7.2999999999999998</cx:pt>
          <cx:pt idx="23736">5.9000000000000004</cx:pt>
          <cx:pt idx="23737">5.9000000000000004</cx:pt>
          <cx:pt idx="23738">7.0999999999999996</cx:pt>
          <cx:pt idx="23739">7.7000000000000002</cx:pt>
          <cx:pt idx="23740">4.7000000000000002</cx:pt>
          <cx:pt idx="23741">8.6999999999999993</cx:pt>
          <cx:pt idx="23742">5.2999999999999998</cx:pt>
          <cx:pt idx="23743">4.5999999999999996</cx:pt>
          <cx:pt idx="23744">6.2999999999999998</cx:pt>
          <cx:pt idx="23745">9.0999999999999996</cx:pt>
          <cx:pt idx="23746">7.5999999999999996</cx:pt>
          <cx:pt idx="23747">7</cx:pt>
          <cx:pt idx="23748">6.2999999999999998</cx:pt>
          <cx:pt idx="23749">7.0999999999999996</cx:pt>
          <cx:pt idx="23750">5.9000000000000004</cx:pt>
          <cx:pt idx="23751">4.0999999999999996</cx:pt>
          <cx:pt idx="23752">7.5999999999999996</cx:pt>
          <cx:pt idx="23753">5.4000000000000004</cx:pt>
          <cx:pt idx="23754">7.5</cx:pt>
          <cx:pt idx="23755">5.7999999999999998</cx:pt>
          <cx:pt idx="23756">7.0999999999999996</cx:pt>
          <cx:pt idx="23757">6.7000000000000002</cx:pt>
          <cx:pt idx="23758">3.8999999999999999</cx:pt>
          <cx:pt idx="23759">6.5999999999999996</cx:pt>
          <cx:pt idx="23760">8</cx:pt>
          <cx:pt idx="23761">7.2000000000000002</cx:pt>
          <cx:pt idx="23762">6.5999999999999996</cx:pt>
          <cx:pt idx="23763">7.2000000000000002</cx:pt>
          <cx:pt idx="23764">6.4000000000000004</cx:pt>
          <cx:pt idx="23765">5.5999999999999996</cx:pt>
          <cx:pt idx="23766">7.2000000000000002</cx:pt>
          <cx:pt idx="23767">8.6999999999999993</cx:pt>
          <cx:pt idx="23768">6.5999999999999996</cx:pt>
          <cx:pt idx="23769">6.2999999999999998</cx:pt>
          <cx:pt idx="23770">4.9000000000000004</cx:pt>
          <cx:pt idx="23771">5.2000000000000002</cx:pt>
          <cx:pt idx="23772">3</cx:pt>
          <cx:pt idx="23773">6.5999999999999996</cx:pt>
          <cx:pt idx="23774">4.2000000000000002</cx:pt>
          <cx:pt idx="23775">6.5999999999999996</cx:pt>
          <cx:pt idx="23776">7.0999999999999996</cx:pt>
          <cx:pt idx="23777">7.2999999999999998</cx:pt>
          <cx:pt idx="23778">2.5</cx:pt>
          <cx:pt idx="23779">7.7999999999999998</cx:pt>
          <cx:pt idx="23780">8.3000000000000007</cx:pt>
          <cx:pt idx="23781">7.9000000000000004</cx:pt>
          <cx:pt idx="23782">6.0999999999999996</cx:pt>
          <cx:pt idx="23783">6.5999999999999996</cx:pt>
          <cx:pt idx="23784">7.0999999999999996</cx:pt>
          <cx:pt idx="23785">7.2999999999999998</cx:pt>
          <cx:pt idx="23786">6.2999999999999998</cx:pt>
          <cx:pt idx="23787">6.2999999999999998</cx:pt>
          <cx:pt idx="23788">6.5999999999999996</cx:pt>
          <cx:pt idx="23789">8.4000000000000004</cx:pt>
          <cx:pt idx="23790">6.5999999999999996</cx:pt>
          <cx:pt idx="23791">6.4000000000000004</cx:pt>
          <cx:pt idx="23792">5.7000000000000002</cx:pt>
          <cx:pt idx="23793">5.0999999999999996</cx:pt>
          <cx:pt idx="23794">7.4000000000000004</cx:pt>
          <cx:pt idx="23795">6</cx:pt>
          <cx:pt idx="23796">6.9000000000000004</cx:pt>
          <cx:pt idx="23797">6.0999999999999996</cx:pt>
          <cx:pt idx="23798">5.5999999999999996</cx:pt>
          <cx:pt idx="23799">7</cx:pt>
          <cx:pt idx="23800">7.5</cx:pt>
          <cx:pt idx="23801">5.4000000000000004</cx:pt>
          <cx:pt idx="23802">7.2999999999999998</cx:pt>
          <cx:pt idx="23803">7.5</cx:pt>
          <cx:pt idx="23804">3.2999999999999998</cx:pt>
          <cx:pt idx="23805">3.8999999999999999</cx:pt>
          <cx:pt idx="23806">8.0999999999999996</cx:pt>
          <cx:pt idx="23807">8.4000000000000004</cx:pt>
          <cx:pt idx="23808">4.2999999999999998</cx:pt>
          <cx:pt idx="23809">6.7000000000000002</cx:pt>
          <cx:pt idx="23810">2.5</cx:pt>
          <cx:pt idx="23811">5.2000000000000002</cx:pt>
          <cx:pt idx="23812">6.5</cx:pt>
          <cx:pt idx="23813">7.2999999999999998</cx:pt>
          <cx:pt idx="23814">8.9000000000000004</cx:pt>
          <cx:pt idx="23815">8.6999999999999993</cx:pt>
          <cx:pt idx="23816">7</cx:pt>
          <cx:pt idx="23817">6</cx:pt>
          <cx:pt idx="23818">5.4000000000000004</cx:pt>
          <cx:pt idx="23819">7.4000000000000004</cx:pt>
          <cx:pt idx="23820">5</cx:pt>
          <cx:pt idx="23821">4.7000000000000002</cx:pt>
          <cx:pt idx="23822">5.0999999999999996</cx:pt>
          <cx:pt idx="23823">5.0999999999999996</cx:pt>
          <cx:pt idx="23824">6.7000000000000002</cx:pt>
          <cx:pt idx="23825">6.0999999999999996</cx:pt>
          <cx:pt idx="23826">7.7999999999999998</cx:pt>
          <cx:pt idx="23827">5.7999999999999998</cx:pt>
          <cx:pt idx="23828">6.5</cx:pt>
          <cx:pt idx="23829">3.7999999999999998</cx:pt>
          <cx:pt idx="23830">6.5</cx:pt>
          <cx:pt idx="23831">6.4000000000000004</cx:pt>
          <cx:pt idx="23832">6.2000000000000002</cx:pt>
          <cx:pt idx="23833">6.9000000000000004</cx:pt>
          <cx:pt idx="23834">6</cx:pt>
          <cx:pt idx="23835">8.6999999999999993</cx:pt>
          <cx:pt idx="23836">6.7000000000000002</cx:pt>
          <cx:pt idx="23837">5.0999999999999996</cx:pt>
          <cx:pt idx="23838">8.3000000000000007</cx:pt>
          <cx:pt idx="23839">4.7999999999999998</cx:pt>
          <cx:pt idx="23840">8.8000000000000007</cx:pt>
          <cx:pt idx="23841">7.0999999999999996</cx:pt>
          <cx:pt idx="23842">6.7000000000000002</cx:pt>
          <cx:pt idx="23843">6.7999999999999998</cx:pt>
          <cx:pt idx="23844">6.2000000000000002</cx:pt>
          <cx:pt idx="23845">7.5999999999999996</cx:pt>
          <cx:pt idx="23846">7.2999999999999998</cx:pt>
          <cx:pt idx="23847">5.9000000000000004</cx:pt>
          <cx:pt idx="23848">4.7999999999999998</cx:pt>
          <cx:pt idx="23849">6.5</cx:pt>
          <cx:pt idx="23850">8.1999999999999993</cx:pt>
          <cx:pt idx="23851">6.7000000000000002</cx:pt>
          <cx:pt idx="23852">5.5</cx:pt>
          <cx:pt idx="23853">2.8999999999999999</cx:pt>
          <cx:pt idx="23854">6.7000000000000002</cx:pt>
          <cx:pt idx="23855">5.2000000000000002</cx:pt>
          <cx:pt idx="23856">5</cx:pt>
          <cx:pt idx="23857">6.7999999999999998</cx:pt>
          <cx:pt idx="23858">6.5999999999999996</cx:pt>
          <cx:pt idx="23859">4.0999999999999996</cx:pt>
          <cx:pt idx="23860">6.7000000000000002</cx:pt>
          <cx:pt idx="23861">8.0999999999999996</cx:pt>
          <cx:pt idx="23862">7.5999999999999996</cx:pt>
          <cx:pt idx="23863">5.7000000000000002</cx:pt>
          <cx:pt idx="23864">6.9000000000000004</cx:pt>
          <cx:pt idx="23865">6.0999999999999996</cx:pt>
          <cx:pt idx="23866">4.4000000000000004</cx:pt>
          <cx:pt idx="23867">7.2000000000000002</cx:pt>
          <cx:pt idx="23868">6.2999999999999998</cx:pt>
          <cx:pt idx="23869">5.2000000000000002</cx:pt>
          <cx:pt idx="23870">5.2999999999999998</cx:pt>
          <cx:pt idx="23871">6.7000000000000002</cx:pt>
          <cx:pt idx="23872">8.1999999999999993</cx:pt>
          <cx:pt idx="23873">5.9000000000000004</cx:pt>
          <cx:pt idx="23874">8.5999999999999996</cx:pt>
          <cx:pt idx="23875">4.0999999999999996</cx:pt>
          <cx:pt idx="23876">2.5</cx:pt>
          <cx:pt idx="23877">4.9000000000000004</cx:pt>
          <cx:pt idx="23878">2.8999999999999999</cx:pt>
          <cx:pt idx="23879">6.2000000000000002</cx:pt>
          <cx:pt idx="23880">6.4000000000000004</cx:pt>
          <cx:pt idx="23881">5.7000000000000002</cx:pt>
          <cx:pt idx="23882">6.0999999999999996</cx:pt>
          <cx:pt idx="23883">5.2999999999999998</cx:pt>
          <cx:pt idx="23884">6.5</cx:pt>
          <cx:pt idx="23885">7.0999999999999996</cx:pt>
          <cx:pt idx="23886">5.7000000000000002</cx:pt>
          <cx:pt idx="23887">6.5999999999999996</cx:pt>
          <cx:pt idx="23888">7.7999999999999998</cx:pt>
          <cx:pt idx="23889">5.5</cx:pt>
          <cx:pt idx="23890">7.5999999999999996</cx:pt>
          <cx:pt idx="23891">5.4000000000000004</cx:pt>
          <cx:pt idx="23892">6.5</cx:pt>
          <cx:pt idx="23893">4.7000000000000002</cx:pt>
          <cx:pt idx="23894">6.4000000000000004</cx:pt>
          <cx:pt idx="23895">7.2000000000000002</cx:pt>
          <cx:pt idx="23896">8.1999999999999993</cx:pt>
          <cx:pt idx="23897">7.5</cx:pt>
          <cx:pt idx="23898">7.2999999999999998</cx:pt>
          <cx:pt idx="23899">6.2000000000000002</cx:pt>
          <cx:pt idx="23900">7</cx:pt>
          <cx:pt idx="23901">3.6000000000000001</cx:pt>
          <cx:pt idx="23902">7.4000000000000004</cx:pt>
          <cx:pt idx="23903">6.5</cx:pt>
          <cx:pt idx="23904">7</cx:pt>
          <cx:pt idx="23905">8.1999999999999993</cx:pt>
          <cx:pt idx="23906">6</cx:pt>
          <cx:pt idx="23907">7.2000000000000002</cx:pt>
          <cx:pt idx="23908">6.7999999999999998</cx:pt>
          <cx:pt idx="23909">7.2000000000000002</cx:pt>
          <cx:pt idx="23910">8.3000000000000007</cx:pt>
          <cx:pt idx="23911">5.4000000000000004</cx:pt>
          <cx:pt idx="23912">5</cx:pt>
          <cx:pt idx="23913">6.7000000000000002</cx:pt>
          <cx:pt idx="23914">6.4000000000000004</cx:pt>
          <cx:pt idx="23915">7.2999999999999998</cx:pt>
          <cx:pt idx="23916">3.3999999999999999</cx:pt>
          <cx:pt idx="23917">5.7000000000000002</cx:pt>
          <cx:pt idx="23918">8.3000000000000007</cx:pt>
          <cx:pt idx="23919">8</cx:pt>
          <cx:pt idx="23920">6</cx:pt>
          <cx:pt idx="23921">7.0999999999999996</cx:pt>
          <cx:pt idx="23922">2.7999999999999998</cx:pt>
          <cx:pt idx="23923">6.4000000000000004</cx:pt>
          <cx:pt idx="23924">6.5</cx:pt>
          <cx:pt idx="23925">7.0999999999999996</cx:pt>
          <cx:pt idx="23926">6.7999999999999998</cx:pt>
          <cx:pt idx="23927">6.4000000000000004</cx:pt>
          <cx:pt idx="23928">3.6000000000000001</cx:pt>
          <cx:pt idx="23929">5.5999999999999996</cx:pt>
          <cx:pt idx="23930">7.5</cx:pt>
          <cx:pt idx="23931">8.3000000000000007</cx:pt>
          <cx:pt idx="23932">7.7000000000000002</cx:pt>
          <cx:pt idx="23933">6.5999999999999996</cx:pt>
          <cx:pt idx="23934">8</cx:pt>
          <cx:pt idx="23935">7.5</cx:pt>
          <cx:pt idx="23936">7.0999999999999996</cx:pt>
          <cx:pt idx="23937">5.2000000000000002</cx:pt>
          <cx:pt idx="23938">6.5999999999999996</cx:pt>
          <cx:pt idx="23939">6.4000000000000004</cx:pt>
          <cx:pt idx="23940">6.5999999999999996</cx:pt>
          <cx:pt idx="23941">8.4000000000000004</cx:pt>
          <cx:pt idx="23942">5.4000000000000004</cx:pt>
          <cx:pt idx="23943">4.7000000000000002</cx:pt>
          <cx:pt idx="23944">8.4000000000000004</cx:pt>
          <cx:pt idx="23945">6.5</cx:pt>
          <cx:pt idx="23946">5.2999999999999998</cx:pt>
          <cx:pt idx="23947">4.4000000000000004</cx:pt>
          <cx:pt idx="23948">3.5</cx:pt>
          <cx:pt idx="23949">3.1000000000000001</cx:pt>
          <cx:pt idx="23950">8</cx:pt>
          <cx:pt idx="23951">6.7999999999999998</cx:pt>
          <cx:pt idx="23952">6.2000000000000002</cx:pt>
          <cx:pt idx="23953">7.2999999999999998</cx:pt>
          <cx:pt idx="23954">6.7000000000000002</cx:pt>
          <cx:pt idx="23955">5.2000000000000002</cx:pt>
          <cx:pt idx="23956">3.7999999999999998</cx:pt>
          <cx:pt idx="23957">6.5</cx:pt>
          <cx:pt idx="23958">6.5999999999999996</cx:pt>
          <cx:pt idx="23959">6.7999999999999998</cx:pt>
          <cx:pt idx="23960">6.4000000000000004</cx:pt>
          <cx:pt idx="23961">7.7999999999999998</cx:pt>
          <cx:pt idx="23962">5.5</cx:pt>
          <cx:pt idx="23963">6.5999999999999996</cx:pt>
          <cx:pt idx="23964">6.0999999999999996</cx:pt>
          <cx:pt idx="23965">6.9000000000000004</cx:pt>
          <cx:pt idx="23966">7.7999999999999998</cx:pt>
          <cx:pt idx="23967">8.4000000000000004</cx:pt>
          <cx:pt idx="23968">6.2000000000000002</cx:pt>
          <cx:pt idx="23969">6.7999999999999998</cx:pt>
          <cx:pt idx="23970">5.7999999999999998</cx:pt>
          <cx:pt idx="23971">6.2999999999999998</cx:pt>
          <cx:pt idx="23972">5.7000000000000002</cx:pt>
          <cx:pt idx="23973">6.5</cx:pt>
          <cx:pt idx="23974">4</cx:pt>
          <cx:pt idx="23975">4.7999999999999998</cx:pt>
          <cx:pt idx="23976">4.5999999999999996</cx:pt>
          <cx:pt idx="23977">9.1999999999999993</cx:pt>
          <cx:pt idx="23978">6.5999999999999996</cx:pt>
          <cx:pt idx="23979">6.0999999999999996</cx:pt>
          <cx:pt idx="23980">7.5</cx:pt>
          <cx:pt idx="23981">6.4000000000000004</cx:pt>
          <cx:pt idx="23982">7</cx:pt>
          <cx:pt idx="23983">6.2000000000000002</cx:pt>
          <cx:pt idx="23984">7.4000000000000004</cx:pt>
          <cx:pt idx="23985">5.7999999999999998</cx:pt>
          <cx:pt idx="23986">7.5</cx:pt>
          <cx:pt idx="23987">6</cx:pt>
          <cx:pt idx="23988">3.2000000000000002</cx:pt>
          <cx:pt idx="23989">5.2999999999999998</cx:pt>
          <cx:pt idx="23990">7.0999999999999996</cx:pt>
          <cx:pt idx="23991">6.7000000000000002</cx:pt>
          <cx:pt idx="23992">6.4000000000000004</cx:pt>
          <cx:pt idx="23993">4.5</cx:pt>
          <cx:pt idx="23994">6.2999999999999998</cx:pt>
          <cx:pt idx="23995">7</cx:pt>
          <cx:pt idx="23996">6.2999999999999998</cx:pt>
          <cx:pt idx="23997">6.4000000000000004</cx:pt>
          <cx:pt idx="23998">9</cx:pt>
          <cx:pt idx="23999">6.5999999999999996</cx:pt>
          <cx:pt idx="24000">6.0999999999999996</cx:pt>
          <cx:pt idx="24001">6.5999999999999996</cx:pt>
          <cx:pt idx="24002">3.5</cx:pt>
          <cx:pt idx="24003">8</cx:pt>
          <cx:pt idx="24004">3.3999999999999999</cx:pt>
          <cx:pt idx="24005">7.0999999999999996</cx:pt>
          <cx:pt idx="24006">7.5</cx:pt>
          <cx:pt idx="24007">6.7999999999999998</cx:pt>
          <cx:pt idx="24008">6.9000000000000004</cx:pt>
          <cx:pt idx="24009">4.9000000000000004</cx:pt>
          <cx:pt idx="24010">6.0999999999999996</cx:pt>
          <cx:pt idx="24011">4.2000000000000002</cx:pt>
          <cx:pt idx="24012">8.1999999999999993</cx:pt>
          <cx:pt idx="24013">6.9000000000000004</cx:pt>
          <cx:pt idx="24014">4.0999999999999996</cx:pt>
          <cx:pt idx="24015">6.4000000000000004</cx:pt>
          <cx:pt idx="24016">4.7999999999999998</cx:pt>
          <cx:pt idx="24017">6.9000000000000004</cx:pt>
          <cx:pt idx="24018">6.0999999999999996</cx:pt>
          <cx:pt idx="24019">6</cx:pt>
          <cx:pt idx="24020">6.5999999999999996</cx:pt>
          <cx:pt idx="24021">6.4000000000000004</cx:pt>
          <cx:pt idx="24022">7.4000000000000004</cx:pt>
          <cx:pt idx="24023">5.2000000000000002</cx:pt>
          <cx:pt idx="24024">8.6999999999999993</cx:pt>
          <cx:pt idx="24025">5.9000000000000004</cx:pt>
          <cx:pt idx="24026">4.5</cx:pt>
          <cx:pt idx="24027">4.5</cx:pt>
          <cx:pt idx="24028">6.2999999999999998</cx:pt>
          <cx:pt idx="24029">7.5</cx:pt>
          <cx:pt idx="24030">5.2999999999999998</cx:pt>
          <cx:pt idx="24031">8.9000000000000004</cx:pt>
          <cx:pt idx="24032">8.8000000000000007</cx:pt>
          <cx:pt idx="24033">6.7000000000000002</cx:pt>
          <cx:pt idx="24034">4.2999999999999998</cx:pt>
          <cx:pt idx="24035">4.9000000000000004</cx:pt>
          <cx:pt idx="24036">4.2999999999999998</cx:pt>
          <cx:pt idx="24037">8.0999999999999996</cx:pt>
          <cx:pt idx="24038">2.2999999999999998</cx:pt>
          <cx:pt idx="24039">6.2999999999999998</cx:pt>
          <cx:pt idx="24040">4.5999999999999996</cx:pt>
          <cx:pt idx="24041">7.2999999999999998</cx:pt>
          <cx:pt idx="24042">4.4000000000000004</cx:pt>
          <cx:pt idx="24043">5.4000000000000004</cx:pt>
          <cx:pt idx="24044">4.5</cx:pt>
          <cx:pt idx="24045">8.4000000000000004</cx:pt>
          <cx:pt idx="24046">3.8999999999999999</cx:pt>
          <cx:pt idx="24047">6</cx:pt>
          <cx:pt idx="24048">7.2000000000000002</cx:pt>
          <cx:pt idx="24049">5.5999999999999996</cx:pt>
          <cx:pt idx="24050">4.4000000000000004</cx:pt>
          <cx:pt idx="24051">7</cx:pt>
          <cx:pt idx="24052">8.8000000000000007</cx:pt>
          <cx:pt idx="24053">6.5999999999999996</cx:pt>
          <cx:pt idx="24054">8.4000000000000004</cx:pt>
          <cx:pt idx="24055">6.5999999999999996</cx:pt>
          <cx:pt idx="24056">6.5</cx:pt>
          <cx:pt idx="24057">6.7999999999999998</cx:pt>
          <cx:pt idx="24058">6.5999999999999996</cx:pt>
          <cx:pt idx="24059">6.0999999999999996</cx:pt>
          <cx:pt idx="24060">3.7999999999999998</cx:pt>
          <cx:pt idx="24061">7.4000000000000004</cx:pt>
          <cx:pt idx="24062">7.2999999999999998</cx:pt>
          <cx:pt idx="24063">5.4000000000000004</cx:pt>
          <cx:pt idx="24064">7.2000000000000002</cx:pt>
          <cx:pt idx="24065">7.5</cx:pt>
          <cx:pt idx="24066">7.5999999999999996</cx:pt>
          <cx:pt idx="24067">6.9000000000000004</cx:pt>
          <cx:pt idx="24068">4.4000000000000004</cx:pt>
          <cx:pt idx="24069">6.0999999999999996</cx:pt>
          <cx:pt idx="24070">6</cx:pt>
          <cx:pt idx="24071">7.4000000000000004</cx:pt>
          <cx:pt idx="24072">5.4000000000000004</cx:pt>
          <cx:pt idx="24073">6.7999999999999998</cx:pt>
          <cx:pt idx="24074">6.7999999999999998</cx:pt>
          <cx:pt idx="24075">4.9000000000000004</cx:pt>
          <cx:pt idx="24076">8.0999999999999996</cx:pt>
          <cx:pt idx="24077">6.5999999999999996</cx:pt>
          <cx:pt idx="24078">5.5999999999999996</cx:pt>
          <cx:pt idx="24079">7.2999999999999998</cx:pt>
          <cx:pt idx="24080">6.7999999999999998</cx:pt>
          <cx:pt idx="24081">8.0999999999999996</cx:pt>
          <cx:pt idx="24082">6.4000000000000004</cx:pt>
          <cx:pt idx="24083">8.5999999999999996</cx:pt>
          <cx:pt idx="24084">6.5999999999999996</cx:pt>
          <cx:pt idx="24085">5.4000000000000004</cx:pt>
          <cx:pt idx="24086">7.0999999999999996</cx:pt>
          <cx:pt idx="24087">5.7999999999999998</cx:pt>
          <cx:pt idx="24088">7.5</cx:pt>
          <cx:pt idx="24089">6.2999999999999998</cx:pt>
          <cx:pt idx="24090">5.5</cx:pt>
          <cx:pt idx="24091">8.1999999999999993</cx:pt>
          <cx:pt idx="24092">6.5999999999999996</cx:pt>
          <cx:pt idx="24093">6.5999999999999996</cx:pt>
          <cx:pt idx="24094">7.7000000000000002</cx:pt>
          <cx:pt idx="24095">6.7999999999999998</cx:pt>
          <cx:pt idx="24096">7.0999999999999996</cx:pt>
          <cx:pt idx="24097">6.4000000000000004</cx:pt>
          <cx:pt idx="24098">6.2000000000000002</cx:pt>
          <cx:pt idx="24099">6.2999999999999998</cx:pt>
          <cx:pt idx="24100">8.5</cx:pt>
          <cx:pt idx="24101">7.2999999999999998</cx:pt>
          <cx:pt idx="24102">6</cx:pt>
          <cx:pt idx="24103">5.4000000000000004</cx:pt>
          <cx:pt idx="24104">5.5999999999999996</cx:pt>
          <cx:pt idx="24105">6.0999999999999996</cx:pt>
          <cx:pt idx="24106">6</cx:pt>
          <cx:pt idx="24107">7.9000000000000004</cx:pt>
          <cx:pt idx="24108">7.0999999999999996</cx:pt>
          <cx:pt idx="24109">5.9000000000000004</cx:pt>
          <cx:pt idx="24110">7.7000000000000002</cx:pt>
          <cx:pt idx="24111">5</cx:pt>
          <cx:pt idx="24112">5.7999999999999998</cx:pt>
          <cx:pt idx="24113">3.6000000000000001</cx:pt>
          <cx:pt idx="24114">7.4000000000000004</cx:pt>
          <cx:pt idx="24115">5.2999999999999998</cx:pt>
          <cx:pt idx="24116">4.7999999999999998</cx:pt>
          <cx:pt idx="24117">6.0999999999999996</cx:pt>
          <cx:pt idx="24118">5.5999999999999996</cx:pt>
          <cx:pt idx="24119">6.5999999999999996</cx:pt>
          <cx:pt idx="24120">5</cx:pt>
          <cx:pt idx="24121">7.5</cx:pt>
          <cx:pt idx="24122">7.4000000000000004</cx:pt>
          <cx:pt idx="24123">6.2999999999999998</cx:pt>
          <cx:pt idx="24124">7.4000000000000004</cx:pt>
          <cx:pt idx="24125">9.1999999999999993</cx:pt>
          <cx:pt idx="24126">6.7000000000000002</cx:pt>
          <cx:pt idx="24127">6.4000000000000004</cx:pt>
          <cx:pt idx="24128">6.2999999999999998</cx:pt>
          <cx:pt idx="24129">7.0999999999999996</cx:pt>
          <cx:pt idx="24130">4.4000000000000004</cx:pt>
          <cx:pt idx="24131">6.7999999999999998</cx:pt>
          <cx:pt idx="24132">6.7999999999999998</cx:pt>
          <cx:pt idx="24133">6.4000000000000004</cx:pt>
          <cx:pt idx="24134">8.3000000000000007</cx:pt>
          <cx:pt idx="24135">6.2999999999999998</cx:pt>
          <cx:pt idx="24136">8.1999999999999993</cx:pt>
          <cx:pt idx="24137">7.9000000000000004</cx:pt>
          <cx:pt idx="24138">7.0999999999999996</cx:pt>
          <cx:pt idx="24139">6.2999999999999998</cx:pt>
          <cx:pt idx="24140">6.7000000000000002</cx:pt>
          <cx:pt idx="24141">8.4000000000000004</cx:pt>
          <cx:pt idx="24142">6.2999999999999998</cx:pt>
          <cx:pt idx="24143">7</cx:pt>
          <cx:pt idx="24144">5</cx:pt>
          <cx:pt idx="24145">6.5</cx:pt>
          <cx:pt idx="24146">6.2000000000000002</cx:pt>
          <cx:pt idx="24147">5.9000000000000004</cx:pt>
          <cx:pt idx="24148">4.9000000000000004</cx:pt>
          <cx:pt idx="24149">5.4000000000000004</cx:pt>
          <cx:pt idx="24150">7.0999999999999996</cx:pt>
          <cx:pt idx="24151">6.5999999999999996</cx:pt>
          <cx:pt idx="24152">8</cx:pt>
          <cx:pt idx="24153">5.7999999999999998</cx:pt>
          <cx:pt idx="24154">6.7000000000000002</cx:pt>
          <cx:pt idx="24155">7.5</cx:pt>
          <cx:pt idx="24156">6.5999999999999996</cx:pt>
          <cx:pt idx="24157">8</cx:pt>
          <cx:pt idx="24158">5.0999999999999996</cx:pt>
          <cx:pt idx="24159">6.7999999999999998</cx:pt>
          <cx:pt idx="24160">2.8999999999999999</cx:pt>
          <cx:pt idx="24161">6.7999999999999998</cx:pt>
          <cx:pt idx="24162">7.2999999999999998</cx:pt>
          <cx:pt idx="24163">5.7999999999999998</cx:pt>
          <cx:pt idx="24164">7.2999999999999998</cx:pt>
          <cx:pt idx="24165">7.5</cx:pt>
          <cx:pt idx="24166">6.4000000000000004</cx:pt>
          <cx:pt idx="24167">6.2999999999999998</cx:pt>
          <cx:pt idx="24168">4.7999999999999998</cx:pt>
          <cx:pt idx="24169">4.0999999999999996</cx:pt>
          <cx:pt idx="24170">6.2999999999999998</cx:pt>
          <cx:pt idx="24171">7.5999999999999996</cx:pt>
          <cx:pt idx="24172">4.5999999999999996</cx:pt>
          <cx:pt idx="24173">5.4000000000000004</cx:pt>
          <cx:pt idx="24174">7.9000000000000004</cx:pt>
          <cx:pt idx="24175">3.3999999999999999</cx:pt>
          <cx:pt idx="24176">6.7000000000000002</cx:pt>
          <cx:pt idx="24177">6.7999999999999998</cx:pt>
          <cx:pt idx="24178">5.4000000000000004</cx:pt>
          <cx:pt idx="24179">4.2000000000000002</cx:pt>
          <cx:pt idx="24180">6.2999999999999998</cx:pt>
          <cx:pt idx="24181">7.4000000000000004</cx:pt>
          <cx:pt idx="24182">5.5</cx:pt>
          <cx:pt idx="24183">4.5999999999999996</cx:pt>
          <cx:pt idx="24184">6.2000000000000002</cx:pt>
          <cx:pt idx="24185">4.9000000000000004</cx:pt>
          <cx:pt idx="24186">7.5999999999999996</cx:pt>
          <cx:pt idx="24187">4.7000000000000002</cx:pt>
          <cx:pt idx="24188">6.9000000000000004</cx:pt>
          <cx:pt idx="24189">6.5</cx:pt>
          <cx:pt idx="24190">7.5999999999999996</cx:pt>
          <cx:pt idx="24191">6.5999999999999996</cx:pt>
          <cx:pt idx="24192">6.5</cx:pt>
          <cx:pt idx="24193">5.5</cx:pt>
          <cx:pt idx="24194">6</cx:pt>
          <cx:pt idx="24195">6.9000000000000004</cx:pt>
          <cx:pt idx="24196">6.2000000000000002</cx:pt>
          <cx:pt idx="24197">4.5999999999999996</cx:pt>
          <cx:pt idx="24198">7.5999999999999996</cx:pt>
          <cx:pt idx="24199">7.0999999999999996</cx:pt>
          <cx:pt idx="24200">4.9000000000000004</cx:pt>
          <cx:pt idx="24201">4.5</cx:pt>
          <cx:pt idx="24202">9.1999999999999993</cx:pt>
          <cx:pt idx="24203">7.2999999999999998</cx:pt>
          <cx:pt idx="24204">6.0999999999999996</cx:pt>
          <cx:pt idx="24205">4.4000000000000004</cx:pt>
          <cx:pt idx="24206">7.5999999999999996</cx:pt>
          <cx:pt idx="24207">5.7000000000000002</cx:pt>
          <cx:pt idx="24208">6.5999999999999996</cx:pt>
          <cx:pt idx="24209">5.2000000000000002</cx:pt>
          <cx:pt idx="24210">5.5</cx:pt>
          <cx:pt idx="24211">5.0999999999999996</cx:pt>
          <cx:pt idx="24212">7.9000000000000004</cx:pt>
          <cx:pt idx="24213">6.5</cx:pt>
          <cx:pt idx="24214">4.7000000000000002</cx:pt>
          <cx:pt idx="24215">7.5</cx:pt>
          <cx:pt idx="24216">7.5</cx:pt>
          <cx:pt idx="24217">4</cx:pt>
          <cx:pt idx="24218">6.5999999999999996</cx:pt>
          <cx:pt idx="24219">7.7000000000000002</cx:pt>
          <cx:pt idx="24220">5.9000000000000004</cx:pt>
          <cx:pt idx="24221">6.5</cx:pt>
          <cx:pt idx="24222">7.7000000000000002</cx:pt>
          <cx:pt idx="24223">4</cx:pt>
          <cx:pt idx="24224">5</cx:pt>
          <cx:pt idx="24225">3.2999999999999998</cx:pt>
          <cx:pt idx="24226">8.5</cx:pt>
          <cx:pt idx="24227">7</cx:pt>
          <cx:pt idx="24228">3.6000000000000001</cx:pt>
          <cx:pt idx="24229">7.0999999999999996</cx:pt>
          <cx:pt idx="24230">5.7000000000000002</cx:pt>
          <cx:pt idx="24231">3</cx:pt>
          <cx:pt idx="24232">5.5</cx:pt>
          <cx:pt idx="24233">7.5</cx:pt>
          <cx:pt idx="24234">5.0999999999999996</cx:pt>
          <cx:pt idx="24235">7.9000000000000004</cx:pt>
          <cx:pt idx="24236">6</cx:pt>
          <cx:pt idx="24237">5.5999999999999996</cx:pt>
          <cx:pt idx="24238">7</cx:pt>
          <cx:pt idx="24239">5.5</cx:pt>
          <cx:pt idx="24240">6.2999999999999998</cx:pt>
          <cx:pt idx="24241">6.9000000000000004</cx:pt>
          <cx:pt idx="24242">5.7999999999999998</cx:pt>
          <cx:pt idx="24243">8.1999999999999993</cx:pt>
          <cx:pt idx="24244">7.5999999999999996</cx:pt>
          <cx:pt idx="24245">8.3000000000000007</cx:pt>
          <cx:pt idx="24246">7.7999999999999998</cx:pt>
          <cx:pt idx="24247">5.7000000000000002</cx:pt>
          <cx:pt idx="24248">4.9000000000000004</cx:pt>
          <cx:pt idx="24249">6.2000000000000002</cx:pt>
          <cx:pt idx="24250">5.5</cx:pt>
          <cx:pt idx="24251">6.9000000000000004</cx:pt>
          <cx:pt idx="24252">7.5</cx:pt>
          <cx:pt idx="24253">6.9000000000000004</cx:pt>
          <cx:pt idx="24254">6.5</cx:pt>
          <cx:pt idx="24255">8.9000000000000004</cx:pt>
          <cx:pt idx="24256">3.7999999999999998</cx:pt>
          <cx:pt idx="24257">7.2000000000000002</cx:pt>
          <cx:pt idx="24258">7.2999999999999998</cx:pt>
          <cx:pt idx="24259">6.2999999999999998</cx:pt>
          <cx:pt idx="24260">4.9000000000000004</cx:pt>
          <cx:pt idx="24261">7</cx:pt>
          <cx:pt idx="24262">3.3999999999999999</cx:pt>
          <cx:pt idx="24263">3.2000000000000002</cx:pt>
          <cx:pt idx="24264">5.7000000000000002</cx:pt>
          <cx:pt idx="24265">7</cx:pt>
          <cx:pt idx="24266">3.8999999999999999</cx:pt>
          <cx:pt idx="24267">3.2999999999999998</cx:pt>
          <cx:pt idx="24268">6.2999999999999998</cx:pt>
          <cx:pt idx="24269">7</cx:pt>
          <cx:pt idx="24270">6.2999999999999998</cx:pt>
          <cx:pt idx="24271">5.5</cx:pt>
          <cx:pt idx="24272">7.5999999999999996</cx:pt>
          <cx:pt idx="24273">7.5</cx:pt>
          <cx:pt idx="24274">7.5999999999999996</cx:pt>
          <cx:pt idx="24275">8.8000000000000007</cx:pt>
          <cx:pt idx="24276">7.2000000000000002</cx:pt>
          <cx:pt idx="24277">5.5999999999999996</cx:pt>
          <cx:pt idx="24278">6.4000000000000004</cx:pt>
          <cx:pt idx="24279">8.1999999999999993</cx:pt>
          <cx:pt idx="24280">6.7000000000000002</cx:pt>
          <cx:pt idx="24281">7.7999999999999998</cx:pt>
          <cx:pt idx="24282">7.5</cx:pt>
          <cx:pt idx="24283">7</cx:pt>
          <cx:pt idx="24284">7.0999999999999996</cx:pt>
          <cx:pt idx="24285">4.7000000000000002</cx:pt>
          <cx:pt idx="24286">6.2999999999999998</cx:pt>
          <cx:pt idx="24287">6.2000000000000002</cx:pt>
          <cx:pt idx="24288">7</cx:pt>
          <cx:pt idx="24289">6.0999999999999996</cx:pt>
          <cx:pt idx="24290">6.7000000000000002</cx:pt>
          <cx:pt idx="24291">5.9000000000000004</cx:pt>
          <cx:pt idx="24292">6.2000000000000002</cx:pt>
          <cx:pt idx="24293">6</cx:pt>
          <cx:pt idx="24294">4.4000000000000004</cx:pt>
          <cx:pt idx="24295">6.2999999999999998</cx:pt>
          <cx:pt idx="24296">3.2000000000000002</cx:pt>
          <cx:pt idx="24297">6.2999999999999998</cx:pt>
          <cx:pt idx="24298">7</cx:pt>
          <cx:pt idx="24299">6.9000000000000004</cx:pt>
          <cx:pt idx="24300">6.7999999999999998</cx:pt>
          <cx:pt idx="24301">5.5</cx:pt>
          <cx:pt idx="24302">7.0999999999999996</cx:pt>
          <cx:pt idx="24303">4.0999999999999996</cx:pt>
          <cx:pt idx="24304">8.5999999999999996</cx:pt>
          <cx:pt idx="24305">9.4000000000000004</cx:pt>
          <cx:pt idx="24306">5.7999999999999998</cx:pt>
          <cx:pt idx="24307">7.0999999999999996</cx:pt>
          <cx:pt idx="24308">6.9000000000000004</cx:pt>
          <cx:pt idx="24309">6.7999999999999998</cx:pt>
          <cx:pt idx="24310">7.4000000000000004</cx:pt>
          <cx:pt idx="24311">6.2000000000000002</cx:pt>
          <cx:pt idx="24312">4.9000000000000004</cx:pt>
          <cx:pt idx="24313">6.7000000000000002</cx:pt>
          <cx:pt idx="24314">6.5999999999999996</cx:pt>
          <cx:pt idx="24315">8</cx:pt>
          <cx:pt idx="24316">6</cx:pt>
          <cx:pt idx="24317">5.5999999999999996</cx:pt>
          <cx:pt idx="24318">8.1999999999999993</cx:pt>
          <cx:pt idx="24319">9.1999999999999993</cx:pt>
          <cx:pt idx="24320">7.9000000000000004</cx:pt>
          <cx:pt idx="24321">6.7999999999999998</cx:pt>
          <cx:pt idx="24322">9.0999999999999996</cx:pt>
          <cx:pt idx="24323">8.1999999999999993</cx:pt>
          <cx:pt idx="24324">7.5</cx:pt>
          <cx:pt idx="24325">7.9000000000000004</cx:pt>
          <cx:pt idx="24326">7.5999999999999996</cx:pt>
          <cx:pt idx="24327">8.1999999999999993</cx:pt>
          <cx:pt idx="24328">6.4000000000000004</cx:pt>
          <cx:pt idx="24329">5.4000000000000004</cx:pt>
          <cx:pt idx="24330">5.9000000000000004</cx:pt>
          <cx:pt idx="24331">6.5999999999999996</cx:pt>
          <cx:pt idx="24332">9.3000000000000007</cx:pt>
          <cx:pt idx="24333">6.2999999999999998</cx:pt>
          <cx:pt idx="24334">6.9000000000000004</cx:pt>
          <cx:pt idx="24335">7.2999999999999998</cx:pt>
          <cx:pt idx="24336">8.1999999999999993</cx:pt>
          <cx:pt idx="24337">6</cx:pt>
          <cx:pt idx="24338">5.7999999999999998</cx:pt>
          <cx:pt idx="24339">6.7999999999999998</cx:pt>
          <cx:pt idx="24340">3</cx:pt>
          <cx:pt idx="24341">7.0999999999999996</cx:pt>
          <cx:pt idx="24342">5.9000000000000004</cx:pt>
          <cx:pt idx="24343">6.2000000000000002</cx:pt>
          <cx:pt idx="24344">6.2000000000000002</cx:pt>
          <cx:pt idx="24345">7.5999999999999996</cx:pt>
          <cx:pt idx="24346">5.2999999999999998</cx:pt>
          <cx:pt idx="24347">6.5999999999999996</cx:pt>
          <cx:pt idx="24348">8.0999999999999996</cx:pt>
          <cx:pt idx="24349">5.5</cx:pt>
          <cx:pt idx="24350">5</cx:pt>
          <cx:pt idx="24351">7.0999999999999996</cx:pt>
          <cx:pt idx="24352">4.7999999999999998</cx:pt>
          <cx:pt idx="24353">6.0999999999999996</cx:pt>
          <cx:pt idx="24354">7.5999999999999996</cx:pt>
          <cx:pt idx="24355">5.5999999999999996</cx:pt>
          <cx:pt idx="24356">4.7000000000000002</cx:pt>
          <cx:pt idx="24357">7.2999999999999998</cx:pt>
          <cx:pt idx="24358">6</cx:pt>
          <cx:pt idx="24359">8.5</cx:pt>
          <cx:pt idx="24360">7.5999999999999996</cx:pt>
          <cx:pt idx="24361">5.4000000000000004</cx:pt>
          <cx:pt idx="24362">6.2999999999999998</cx:pt>
          <cx:pt idx="24363">4.7000000000000002</cx:pt>
          <cx:pt idx="24364">5.7000000000000002</cx:pt>
          <cx:pt idx="24365">5</cx:pt>
          <cx:pt idx="24366">7.4000000000000004</cx:pt>
          <cx:pt idx="24367">6.7999999999999998</cx:pt>
          <cx:pt idx="24368">7.7000000000000002</cx:pt>
          <cx:pt idx="24369">6.7999999999999998</cx:pt>
          <cx:pt idx="24370">6.4000000000000004</cx:pt>
          <cx:pt idx="24371">7.2000000000000002</cx:pt>
          <cx:pt idx="24372">8.5999999999999996</cx:pt>
          <cx:pt idx="24373">4.4000000000000004</cx:pt>
          <cx:pt idx="24374">6.9000000000000004</cx:pt>
          <cx:pt idx="24375">6.5</cx:pt>
          <cx:pt idx="24376">6.5999999999999996</cx:pt>
          <cx:pt idx="24377">7</cx:pt>
          <cx:pt idx="24378">5.2000000000000002</cx:pt>
          <cx:pt idx="24379">6.5</cx:pt>
          <cx:pt idx="24380">7.2000000000000002</cx:pt>
          <cx:pt idx="24381">4.2000000000000002</cx:pt>
          <cx:pt idx="24382">6.7000000000000002</cx:pt>
          <cx:pt idx="24383">8.0999999999999996</cx:pt>
          <cx:pt idx="24384">9.1999999999999993</cx:pt>
          <cx:pt idx="24385">5.5</cx:pt>
          <cx:pt idx="24386">6.9000000000000004</cx:pt>
          <cx:pt idx="24387">6.7000000000000002</cx:pt>
          <cx:pt idx="24388">5.9000000000000004</cx:pt>
          <cx:pt idx="24389">8.3000000000000007</cx:pt>
          <cx:pt idx="24390">7.5</cx:pt>
          <cx:pt idx="24391">6.2999999999999998</cx:pt>
          <cx:pt idx="24392">7.0999999999999996</cx:pt>
          <cx:pt idx="24393">7.4000000000000004</cx:pt>
          <cx:pt idx="24394">6.0999999999999996</cx:pt>
          <cx:pt idx="24395">8.3000000000000007</cx:pt>
          <cx:pt idx="24396">6.2999999999999998</cx:pt>
          <cx:pt idx="24397">5</cx:pt>
          <cx:pt idx="24398">6.5999999999999996</cx:pt>
          <cx:pt idx="24399">5.5999999999999996</cx:pt>
          <cx:pt idx="24400">5.7999999999999998</cx:pt>
          <cx:pt idx="24401">6.5</cx:pt>
          <cx:pt idx="24402">4.2999999999999998</cx:pt>
          <cx:pt idx="24403">7.7999999999999998</cx:pt>
          <cx:pt idx="24404">2.5</cx:pt>
          <cx:pt idx="24405">6.7000000000000002</cx:pt>
          <cx:pt idx="24406">9.4000000000000004</cx:pt>
          <cx:pt idx="24407">5.7999999999999998</cx:pt>
          <cx:pt idx="24408">6.2999999999999998</cx:pt>
          <cx:pt idx="24409">7.4000000000000004</cx:pt>
          <cx:pt idx="24410">6.2999999999999998</cx:pt>
          <cx:pt idx="24411">7.0999999999999996</cx:pt>
          <cx:pt idx="24412">8.4000000000000004</cx:pt>
          <cx:pt idx="24413">6.5999999999999996</cx:pt>
          <cx:pt idx="24414">4.5999999999999996</cx:pt>
          <cx:pt idx="24415">6.9000000000000004</cx:pt>
          <cx:pt idx="24416">4.4000000000000004</cx:pt>
          <cx:pt idx="24417">7.5999999999999996</cx:pt>
          <cx:pt idx="24418">7.5999999999999996</cx:pt>
          <cx:pt idx="24419">6.7000000000000002</cx:pt>
          <cx:pt idx="24420">5.2999999999999998</cx:pt>
          <cx:pt idx="24421">7.2000000000000002</cx:pt>
          <cx:pt idx="24422">8.0999999999999996</cx:pt>
          <cx:pt idx="24423">5.9000000000000004</cx:pt>
          <cx:pt idx="24424">5.5</cx:pt>
          <cx:pt idx="24425">5.2000000000000002</cx:pt>
          <cx:pt idx="24426">6</cx:pt>
          <cx:pt idx="24427">5.7000000000000002</cx:pt>
          <cx:pt idx="24428">4.7999999999999998</cx:pt>
          <cx:pt idx="24429">7.5999999999999996</cx:pt>
          <cx:pt idx="24430">8.6999999999999993</cx:pt>
          <cx:pt idx="24431">8.9000000000000004</cx:pt>
          <cx:pt idx="24432">7.5999999999999996</cx:pt>
          <cx:pt idx="24433">8.9000000000000004</cx:pt>
          <cx:pt idx="24434">5.7000000000000002</cx:pt>
          <cx:pt idx="24435">8.5999999999999996</cx:pt>
          <cx:pt idx="24436">5.0999999999999996</cx:pt>
          <cx:pt idx="24437">7.7000000000000002</cx:pt>
          <cx:pt idx="24438">5.7999999999999998</cx:pt>
          <cx:pt idx="24439">7.5</cx:pt>
          <cx:pt idx="24440">6.7000000000000002</cx:pt>
          <cx:pt idx="24441">7.0999999999999996</cx:pt>
          <cx:pt idx="24442">7.0999999999999996</cx:pt>
          <cx:pt idx="24443">7.2999999999999998</cx:pt>
          <cx:pt idx="24444">6.0999999999999996</cx:pt>
          <cx:pt idx="24445">5.9000000000000004</cx:pt>
          <cx:pt idx="24446">6.9000000000000004</cx:pt>
          <cx:pt idx="24447">8.4000000000000004</cx:pt>
          <cx:pt idx="24448">6.2999999999999998</cx:pt>
          <cx:pt idx="24449">4.0999999999999996</cx:pt>
          <cx:pt idx="24450">7.4000000000000004</cx:pt>
          <cx:pt idx="24451">5.5</cx:pt>
          <cx:pt idx="24452">6.4000000000000004</cx:pt>
          <cx:pt idx="24453">4.7999999999999998</cx:pt>
          <cx:pt idx="24454">5.5999999999999996</cx:pt>
          <cx:pt idx="24455">6.9000000000000004</cx:pt>
          <cx:pt idx="24456">8.4000000000000004</cx:pt>
          <cx:pt idx="24457">5</cx:pt>
          <cx:pt idx="24458">6.5</cx:pt>
          <cx:pt idx="24459">5.0999999999999996</cx:pt>
          <cx:pt idx="24460">6.2999999999999998</cx:pt>
          <cx:pt idx="24461">5.5999999999999996</cx:pt>
          <cx:pt idx="24462">5</cx:pt>
          <cx:pt idx="24463">6.5</cx:pt>
          <cx:pt idx="24464">5.2000000000000002</cx:pt>
          <cx:pt idx="24465">7</cx:pt>
          <cx:pt idx="24466">5.4000000000000004</cx:pt>
          <cx:pt idx="24467">8.1999999999999993</cx:pt>
          <cx:pt idx="24468">8.5999999999999996</cx:pt>
          <cx:pt idx="24469">6</cx:pt>
          <cx:pt idx="24470">3.2999999999999998</cx:pt>
          <cx:pt idx="24471">7.0999999999999996</cx:pt>
          <cx:pt idx="24472">5.5</cx:pt>
          <cx:pt idx="24473">6.4000000000000004</cx:pt>
          <cx:pt idx="24474">8.5999999999999996</cx:pt>
          <cx:pt idx="24475">5.7999999999999998</cx:pt>
          <cx:pt idx="24476">7.7000000000000002</cx:pt>
          <cx:pt idx="24477">6.5</cx:pt>
          <cx:pt idx="24478">8.4000000000000004</cx:pt>
          <cx:pt idx="24479">5.9000000000000004</cx:pt>
          <cx:pt idx="24480">8.8000000000000007</cx:pt>
          <cx:pt idx="24481">8.1999999999999993</cx:pt>
          <cx:pt idx="24482">6.0999999999999996</cx:pt>
          <cx:pt idx="24483">7.5</cx:pt>
          <cx:pt idx="24484">6</cx:pt>
          <cx:pt idx="24485">6.0999999999999996</cx:pt>
          <cx:pt idx="24486">6.7999999999999998</cx:pt>
          <cx:pt idx="24487">7.2999999999999998</cx:pt>
          <cx:pt idx="24488">7</cx:pt>
          <cx:pt idx="24489">5.9000000000000004</cx:pt>
          <cx:pt idx="24490">5</cx:pt>
          <cx:pt idx="24491">5.7999999999999998</cx:pt>
          <cx:pt idx="24492">7.2000000000000002</cx:pt>
          <cx:pt idx="24493">6.7999999999999998</cx:pt>
          <cx:pt idx="24494">6.7999999999999998</cx:pt>
          <cx:pt idx="24495">5.7999999999999998</cx:pt>
          <cx:pt idx="24496">6</cx:pt>
          <cx:pt idx="24497">6.9000000000000004</cx:pt>
          <cx:pt idx="24498">6.2000000000000002</cx:pt>
          <cx:pt idx="24499">5.0999999999999996</cx:pt>
          <cx:pt idx="24500">7.9000000000000004</cx:pt>
          <cx:pt idx="24501">6.7999999999999998</cx:pt>
          <cx:pt idx="24502">3.2000000000000002</cx:pt>
          <cx:pt idx="24503">5.7999999999999998</cx:pt>
          <cx:pt idx="24504">6.0999999999999996</cx:pt>
          <cx:pt idx="24505">6.5</cx:pt>
          <cx:pt idx="24506">6.5</cx:pt>
          <cx:pt idx="24507">7.0999999999999996</cx:pt>
          <cx:pt idx="24508">4.5999999999999996</cx:pt>
          <cx:pt idx="24509">5.2000000000000002</cx:pt>
          <cx:pt idx="24510">8.0999999999999996</cx:pt>
          <cx:pt idx="24511">6.7000000000000002</cx:pt>
          <cx:pt idx="24512">5.2000000000000002</cx:pt>
          <cx:pt idx="24513">6.7999999999999998</cx:pt>
          <cx:pt idx="24514">5.0999999999999996</cx:pt>
          <cx:pt idx="24515">7.2999999999999998</cx:pt>
          <cx:pt idx="24516">7.4000000000000004</cx:pt>
          <cx:pt idx="24517">6.9000000000000004</cx:pt>
          <cx:pt idx="24518">8.1999999999999993</cx:pt>
          <cx:pt idx="24519">6.2000000000000002</cx:pt>
          <cx:pt idx="24520">8.5</cx:pt>
          <cx:pt idx="24521">7.5999999999999996</cx:pt>
          <cx:pt idx="24522">5.7999999999999998</cx:pt>
          <cx:pt idx="24523">3.3999999999999999</cx:pt>
          <cx:pt idx="24524">4.0999999999999996</cx:pt>
          <cx:pt idx="24525">5.7999999999999998</cx:pt>
          <cx:pt idx="24526">2.7999999999999998</cx:pt>
          <cx:pt idx="24527">7.0999999999999996</cx:pt>
          <cx:pt idx="24528">6.7999999999999998</cx:pt>
          <cx:pt idx="24529">5.2999999999999998</cx:pt>
          <cx:pt idx="24530">7.0999999999999996</cx:pt>
          <cx:pt idx="24531">6.7999999999999998</cx:pt>
          <cx:pt idx="24532">4.2000000000000002</cx:pt>
          <cx:pt idx="24533">8.3000000000000007</cx:pt>
          <cx:pt idx="24534">8.4000000000000004</cx:pt>
          <cx:pt idx="24535">8.8000000000000007</cx:pt>
          <cx:pt idx="24536">6.2999999999999998</cx:pt>
          <cx:pt idx="24537">6.2999999999999998</cx:pt>
          <cx:pt idx="24538">6.0999999999999996</cx:pt>
          <cx:pt idx="24539">4</cx:pt>
          <cx:pt idx="24540">4.7999999999999998</cx:pt>
          <cx:pt idx="24541">7.9000000000000004</cx:pt>
          <cx:pt idx="24542">6.2000000000000002</cx:pt>
          <cx:pt idx="24543">5.0999999999999996</cx:pt>
          <cx:pt idx="24544">7.2000000000000002</cx:pt>
          <cx:pt idx="24545">6.5999999999999996</cx:pt>
          <cx:pt idx="24546">6</cx:pt>
          <cx:pt idx="24547">5.9000000000000004</cx:pt>
          <cx:pt idx="24548">4.5</cx:pt>
          <cx:pt idx="24549">4.7999999999999998</cx:pt>
          <cx:pt idx="24550">6.5</cx:pt>
          <cx:pt idx="24551">7.2999999999999998</cx:pt>
          <cx:pt idx="24552">5.2000000000000002</cx:pt>
          <cx:pt idx="24553">8.0999999999999996</cx:pt>
          <cx:pt idx="24554">6.0999999999999996</cx:pt>
          <cx:pt idx="24555">5.7000000000000002</cx:pt>
          <cx:pt idx="24556">4.9000000000000004</cx:pt>
          <cx:pt idx="24557">8.3000000000000007</cx:pt>
          <cx:pt idx="24558">6.7000000000000002</cx:pt>
          <cx:pt idx="24559">5.5</cx:pt>
          <cx:pt idx="24560">8.5</cx:pt>
          <cx:pt idx="24561">5.5</cx:pt>
          <cx:pt idx="24562">4.2000000000000002</cx:pt>
          <cx:pt idx="24563">6.2000000000000002</cx:pt>
          <cx:pt idx="24564">5.5</cx:pt>
          <cx:pt idx="24565">5</cx:pt>
          <cx:pt idx="24566">3.3999999999999999</cx:pt>
          <cx:pt idx="24567">8.5999999999999996</cx:pt>
          <cx:pt idx="24568">6</cx:pt>
          <cx:pt idx="24569">6.2000000000000002</cx:pt>
          <cx:pt idx="24570">4.2000000000000002</cx:pt>
          <cx:pt idx="24571">7.5999999999999996</cx:pt>
          <cx:pt idx="24572">9.5</cx:pt>
          <cx:pt idx="24573">5.4000000000000004</cx:pt>
          <cx:pt idx="24574">5.5</cx:pt>
          <cx:pt idx="24575">7.7000000000000002</cx:pt>
          <cx:pt idx="24576">7</cx:pt>
          <cx:pt idx="24577">5.2000000000000002</cx:pt>
          <cx:pt idx="24578">5.9000000000000004</cx:pt>
          <cx:pt idx="24579">6.7999999999999998</cx:pt>
          <cx:pt idx="24580">6.9000000000000004</cx:pt>
          <cx:pt idx="24581">6.5999999999999996</cx:pt>
          <cx:pt idx="24582">5.7000000000000002</cx:pt>
          <cx:pt idx="24583">6.0999999999999996</cx:pt>
          <cx:pt idx="24584">6.4000000000000004</cx:pt>
          <cx:pt idx="24585">6.2000000000000002</cx:pt>
          <cx:pt idx="24586">7.5</cx:pt>
          <cx:pt idx="24587">8.4000000000000004</cx:pt>
          <cx:pt idx="24588">6.7999999999999998</cx:pt>
          <cx:pt idx="24589">6.4000000000000004</cx:pt>
          <cx:pt idx="24590">4.7999999999999998</cx:pt>
          <cx:pt idx="24591">4.7000000000000002</cx:pt>
          <cx:pt idx="24592">7.2000000000000002</cx:pt>
          <cx:pt idx="24593">6.5999999999999996</cx:pt>
          <cx:pt idx="24594">6.9000000000000004</cx:pt>
          <cx:pt idx="24595">7</cx:pt>
          <cx:pt idx="24596">5.0999999999999996</cx:pt>
          <cx:pt idx="24597">5.5</cx:pt>
          <cx:pt idx="24598">6.5999999999999996</cx:pt>
          <cx:pt idx="24599">6</cx:pt>
          <cx:pt idx="24600">7.4000000000000004</cx:pt>
          <cx:pt idx="24601">7.7999999999999998</cx:pt>
          <cx:pt idx="24602">7.4000000000000004</cx:pt>
          <cx:pt idx="24603">6.0999999999999996</cx:pt>
          <cx:pt idx="24604">5.4000000000000004</cx:pt>
          <cx:pt idx="24605">5.5</cx:pt>
          <cx:pt idx="24606">6.9000000000000004</cx:pt>
          <cx:pt idx="24607">8.3000000000000007</cx:pt>
          <cx:pt idx="24608">7.0999999999999996</cx:pt>
          <cx:pt idx="24609">7.7000000000000002</cx:pt>
          <cx:pt idx="24610">4.2000000000000002</cx:pt>
          <cx:pt idx="24611">7.4000000000000004</cx:pt>
          <cx:pt idx="24612">7.0999999999999996</cx:pt>
          <cx:pt idx="24613">6</cx:pt>
          <cx:pt idx="24614">6.7999999999999998</cx:pt>
          <cx:pt idx="24615">7</cx:pt>
          <cx:pt idx="24616">4.2000000000000002</cx:pt>
          <cx:pt idx="24617">7.4000000000000004</cx:pt>
          <cx:pt idx="24618">8.1999999999999993</cx:pt>
          <cx:pt idx="24619">7</cx:pt>
          <cx:pt idx="24620">6</cx:pt>
          <cx:pt idx="24621">7</cx:pt>
          <cx:pt idx="24622">7</cx:pt>
          <cx:pt idx="24623">6.7999999999999998</cx:pt>
          <cx:pt idx="24624">8.0999999999999996</cx:pt>
          <cx:pt idx="24625">6</cx:pt>
          <cx:pt idx="24626">5.7000000000000002</cx:pt>
          <cx:pt idx="24627">6.2000000000000002</cx:pt>
          <cx:pt idx="24628">8.6999999999999993</cx:pt>
          <cx:pt idx="24629">7.4000000000000004</cx:pt>
          <cx:pt idx="24630">9.4000000000000004</cx:pt>
          <cx:pt idx="24631">5.5</cx:pt>
          <cx:pt idx="24632">6.0999999999999996</cx:pt>
          <cx:pt idx="24633">6.5999999999999996</cx:pt>
          <cx:pt idx="24634">9.5</cx:pt>
          <cx:pt idx="24635">4.9000000000000004</cx:pt>
          <cx:pt idx="24636">7.7000000000000002</cx:pt>
          <cx:pt idx="24637">5.2000000000000002</cx:pt>
          <cx:pt idx="24638">6</cx:pt>
          <cx:pt idx="24639">8</cx:pt>
          <cx:pt idx="24640">8.0999999999999996</cx:pt>
          <cx:pt idx="24641">6.7999999999999998</cx:pt>
          <cx:pt idx="24642">6.2999999999999998</cx:pt>
          <cx:pt idx="24643">7.2999999999999998</cx:pt>
          <cx:pt idx="24644">7.4000000000000004</cx:pt>
          <cx:pt idx="24645">6.7999999999999998</cx:pt>
          <cx:pt idx="24646">3.7999999999999998</cx:pt>
          <cx:pt idx="24647">7.2999999999999998</cx:pt>
          <cx:pt idx="24648">5</cx:pt>
          <cx:pt idx="24649">7.5</cx:pt>
          <cx:pt idx="24650">7.5</cx:pt>
          <cx:pt idx="24651">4.5</cx:pt>
          <cx:pt idx="24652">8.5</cx:pt>
          <cx:pt idx="24653">6.2000000000000002</cx:pt>
          <cx:pt idx="24654">7.0999999999999996</cx:pt>
          <cx:pt idx="24655">6.7999999999999998</cx:pt>
          <cx:pt idx="24656">5.2000000000000002</cx:pt>
          <cx:pt idx="24657">7.2999999999999998</cx:pt>
          <cx:pt idx="24658">7.7000000000000002</cx:pt>
          <cx:pt idx="24659">8.0999999999999996</cx:pt>
          <cx:pt idx="24660">6.7999999999999998</cx:pt>
          <cx:pt idx="24661">3.3999999999999999</cx:pt>
          <cx:pt idx="24662">6.7999999999999998</cx:pt>
          <cx:pt idx="24663">4.0999999999999996</cx:pt>
          <cx:pt idx="24664">5.2999999999999998</cx:pt>
          <cx:pt idx="24665">5.2000000000000002</cx:pt>
          <cx:pt idx="24666">6.9000000000000004</cx:pt>
          <cx:pt idx="24667">6.9000000000000004</cx:pt>
          <cx:pt idx="24668">7.5</cx:pt>
          <cx:pt idx="24669">3.8999999999999999</cx:pt>
          <cx:pt idx="24670">5</cx:pt>
          <cx:pt idx="24671">8.4000000000000004</cx:pt>
          <cx:pt idx="24672">7.5999999999999996</cx:pt>
          <cx:pt idx="24673">5.7999999999999998</cx:pt>
          <cx:pt idx="24674">7.4000000000000004</cx:pt>
          <cx:pt idx="24675">7.2000000000000002</cx:pt>
          <cx:pt idx="24676">5.7000000000000002</cx:pt>
          <cx:pt idx="24677">7.7999999999999998</cx:pt>
          <cx:pt idx="24678">5.7999999999999998</cx:pt>
          <cx:pt idx="24679">5.0999999999999996</cx:pt>
          <cx:pt idx="24680">7.4000000000000004</cx:pt>
          <cx:pt idx="24681">6.2999999999999998</cx:pt>
          <cx:pt idx="24682">4.7000000000000002</cx:pt>
          <cx:pt idx="24683">9.0999999999999996</cx:pt>
          <cx:pt idx="24684">4.4000000000000004</cx:pt>
          <cx:pt idx="24685">5.2999999999999998</cx:pt>
          <cx:pt idx="24686">6.4000000000000004</cx:pt>
          <cx:pt idx="24687">6.7999999999999998</cx:pt>
          <cx:pt idx="24688">7.4000000000000004</cx:pt>
          <cx:pt idx="24689">4.9000000000000004</cx:pt>
          <cx:pt idx="24690">7.5999999999999996</cx:pt>
          <cx:pt idx="24691">4.5</cx:pt>
          <cx:pt idx="24692">8.1999999999999993</cx:pt>
          <cx:pt idx="24693">6.5</cx:pt>
          <cx:pt idx="24694">7</cx:pt>
          <cx:pt idx="24695">8.4000000000000004</cx:pt>
          <cx:pt idx="24696">6.5</cx:pt>
          <cx:pt idx="24697">6.7999999999999998</cx:pt>
          <cx:pt idx="24698">7.5999999999999996</cx:pt>
          <cx:pt idx="24699">5.2999999999999998</cx:pt>
          <cx:pt idx="24700">7.2999999999999998</cx:pt>
          <cx:pt idx="24701">5.5</cx:pt>
          <cx:pt idx="24702">3.6000000000000001</cx:pt>
          <cx:pt idx="24703">3.8999999999999999</cx:pt>
          <cx:pt idx="24704">6</cx:pt>
          <cx:pt idx="24705">6.2000000000000002</cx:pt>
          <cx:pt idx="24706">7.7000000000000002</cx:pt>
          <cx:pt idx="24707">6.5</cx:pt>
          <cx:pt idx="24708">6</cx:pt>
          <cx:pt idx="24709">7.0999999999999996</cx:pt>
          <cx:pt idx="24710">7.2999999999999998</cx:pt>
          <cx:pt idx="24711">8.1999999999999993</cx:pt>
          <cx:pt idx="24712">5.7999999999999998</cx:pt>
          <cx:pt idx="24713">5.9000000000000004</cx:pt>
          <cx:pt idx="24714">4</cx:pt>
          <cx:pt idx="24715">8.4000000000000004</cx:pt>
          <cx:pt idx="24716">7.5</cx:pt>
          <cx:pt idx="24717">5.4000000000000004</cx:pt>
          <cx:pt idx="24718">5</cx:pt>
          <cx:pt idx="24719">6.0999999999999996</cx:pt>
          <cx:pt idx="24720">6.7000000000000002</cx:pt>
          <cx:pt idx="24721">7.5999999999999996</cx:pt>
          <cx:pt idx="24722">7.5999999999999996</cx:pt>
          <cx:pt idx="24723">8.5</cx:pt>
          <cx:pt idx="24724">6.5999999999999996</cx:pt>
          <cx:pt idx="24725">5.9000000000000004</cx:pt>
          <cx:pt idx="24726">4.2999999999999998</cx:pt>
          <cx:pt idx="24727">5.4000000000000004</cx:pt>
          <cx:pt idx="24728">7</cx:pt>
          <cx:pt idx="24729">6.7999999999999998</cx:pt>
          <cx:pt idx="24730">8.0999999999999996</cx:pt>
          <cx:pt idx="24731">7.7000000000000002</cx:pt>
          <cx:pt idx="24732">8.9000000000000004</cx:pt>
          <cx:pt idx="24733">8.5999999999999996</cx:pt>
          <cx:pt idx="24734">5.7999999999999998</cx:pt>
          <cx:pt idx="24735">7.5999999999999996</cx:pt>
          <cx:pt idx="24736">5.0999999999999996</cx:pt>
          <cx:pt idx="24737">5.9000000000000004</cx:pt>
          <cx:pt idx="24738">5.7999999999999998</cx:pt>
          <cx:pt idx="24739">7.0999999999999996</cx:pt>
          <cx:pt idx="24740">4.7999999999999998</cx:pt>
          <cx:pt idx="24741">6.7999999999999998</cx:pt>
          <cx:pt idx="24742">7.5999999999999996</cx:pt>
          <cx:pt idx="24743">8.6999999999999993</cx:pt>
          <cx:pt idx="24744">7.4000000000000004</cx:pt>
          <cx:pt idx="24745">5.5</cx:pt>
          <cx:pt idx="24746">6.0999999999999996</cx:pt>
          <cx:pt idx="24747">6.7000000000000002</cx:pt>
          <cx:pt idx="24748">5.0999999999999996</cx:pt>
          <cx:pt idx="24749">6.7000000000000002</cx:pt>
          <cx:pt idx="24750">6.7999999999999998</cx:pt>
          <cx:pt idx="24751">6.7000000000000002</cx:pt>
          <cx:pt idx="24752">7.2000000000000002</cx:pt>
          <cx:pt idx="24753">7.2999999999999998</cx:pt>
          <cx:pt idx="24754">7</cx:pt>
          <cx:pt idx="24755">7.0999999999999996</cx:pt>
          <cx:pt idx="24756">3.8999999999999999</cx:pt>
          <cx:pt idx="24757">7.0999999999999996</cx:pt>
          <cx:pt idx="24758">6.7999999999999998</cx:pt>
          <cx:pt idx="24759">3.1000000000000001</cx:pt>
          <cx:pt idx="24760">7</cx:pt>
          <cx:pt idx="24761">6.9000000000000004</cx:pt>
          <cx:pt idx="24762">7.9000000000000004</cx:pt>
          <cx:pt idx="24763">6.4000000000000004</cx:pt>
          <cx:pt idx="24764">5.7000000000000002</cx:pt>
          <cx:pt idx="24765">5.4000000000000004</cx:pt>
          <cx:pt idx="24766">7.0999999999999996</cx:pt>
          <cx:pt idx="24767">5.2999999999999998</cx:pt>
          <cx:pt idx="24768">6.7999999999999998</cx:pt>
          <cx:pt idx="24769">6</cx:pt>
          <cx:pt idx="24770">7.5</cx:pt>
          <cx:pt idx="24771">6</cx:pt>
          <cx:pt idx="24772">7.7999999999999998</cx:pt>
          <cx:pt idx="24773">7.4000000000000004</cx:pt>
          <cx:pt idx="24774">5.4000000000000004</cx:pt>
          <cx:pt idx="24775">7.4000000000000004</cx:pt>
          <cx:pt idx="24776">6.2000000000000002</cx:pt>
          <cx:pt idx="24777">6.4000000000000004</cx:pt>
          <cx:pt idx="24778">6.2000000000000002</cx:pt>
          <cx:pt idx="24779">6.0999999999999996</cx:pt>
          <cx:pt idx="24780">6.9000000000000004</cx:pt>
          <cx:pt idx="24781">3.7999999999999998</cx:pt>
          <cx:pt idx="24782">8.3000000000000007</cx:pt>
          <cx:pt idx="24783">5.5999999999999996</cx:pt>
          <cx:pt idx="24784">6.0999999999999996</cx:pt>
          <cx:pt idx="24785">6.7999999999999998</cx:pt>
          <cx:pt idx="24786">6</cx:pt>
          <cx:pt idx="24787">7.2999999999999998</cx:pt>
          <cx:pt idx="24788">3.2999999999999998</cx:pt>
          <cx:pt idx="24789">4.7999999999999998</cx:pt>
          <cx:pt idx="24790">9.4000000000000004</cx:pt>
          <cx:pt idx="24791">5.2000000000000002</cx:pt>
          <cx:pt idx="24792">5.2000000000000002</cx:pt>
          <cx:pt idx="24793">9.3000000000000007</cx:pt>
          <cx:pt idx="24794">5.7999999999999998</cx:pt>
          <cx:pt idx="24795">7.7999999999999998</cx:pt>
          <cx:pt idx="24796">3.7999999999999998</cx:pt>
          <cx:pt idx="24797">3.7000000000000002</cx:pt>
          <cx:pt idx="24798">6.0999999999999996</cx:pt>
          <cx:pt idx="24799">5.2999999999999998</cx:pt>
          <cx:pt idx="24800">4.7999999999999998</cx:pt>
          <cx:pt idx="24801">5.5999999999999996</cx:pt>
          <cx:pt idx="24802">6</cx:pt>
          <cx:pt idx="24803">8.5999999999999996</cx:pt>
          <cx:pt idx="24804">6.2000000000000002</cx:pt>
          <cx:pt idx="24805">6.7000000000000002</cx:pt>
          <cx:pt idx="24806">4</cx:pt>
          <cx:pt idx="24807">4</cx:pt>
          <cx:pt idx="24808">7.2999999999999998</cx:pt>
          <cx:pt idx="24809">7.0999999999999996</cx:pt>
          <cx:pt idx="24810">7</cx:pt>
          <cx:pt idx="24811">7.4000000000000004</cx:pt>
          <cx:pt idx="24812">6.5999999999999996</cx:pt>
          <cx:pt idx="24813">3.5</cx:pt>
          <cx:pt idx="24814">7.2999999999999998</cx:pt>
          <cx:pt idx="24815">7.5999999999999996</cx:pt>
          <cx:pt idx="24816">4.7999999999999998</cx:pt>
          <cx:pt idx="24817">8.4000000000000004</cx:pt>
          <cx:pt idx="24818">4.0999999999999996</cx:pt>
          <cx:pt idx="24819">4.0999999999999996</cx:pt>
          <cx:pt idx="24820">3</cx:pt>
          <cx:pt idx="24821">5.4000000000000004</cx:pt>
          <cx:pt idx="24822">7.7000000000000002</cx:pt>
          <cx:pt idx="24823">5</cx:pt>
          <cx:pt idx="24824">7.5</cx:pt>
          <cx:pt idx="24825">7.2999999999999998</cx:pt>
          <cx:pt idx="24826">5.5999999999999996</cx:pt>
          <cx:pt idx="24827">7.5999999999999996</cx:pt>
          <cx:pt idx="24828">7.5999999999999996</cx:pt>
          <cx:pt idx="24829">5.2000000000000002</cx:pt>
          <cx:pt idx="24830">6.5999999999999996</cx:pt>
          <cx:pt idx="24831">8.1999999999999993</cx:pt>
          <cx:pt idx="24832">5.7999999999999998</cx:pt>
          <cx:pt idx="24833">3.7999999999999998</cx:pt>
          <cx:pt idx="24834">5.7000000000000002</cx:pt>
          <cx:pt idx="24835">3.2000000000000002</cx:pt>
          <cx:pt idx="24836">4.2000000000000002</cx:pt>
          <cx:pt idx="24837">4.2000000000000002</cx:pt>
          <cx:pt idx="24838">5.4000000000000004</cx:pt>
          <cx:pt idx="24839">7.2999999999999998</cx:pt>
          <cx:pt idx="24840">4.0999999999999996</cx:pt>
          <cx:pt idx="24841">4.2999999999999998</cx:pt>
          <cx:pt idx="24842">5.7000000000000002</cx:pt>
          <cx:pt idx="24843">6.5</cx:pt>
          <cx:pt idx="24844">6.5999999999999996</cx:pt>
          <cx:pt idx="24845">5.7000000000000002</cx:pt>
          <cx:pt idx="24846">6.9000000000000004</cx:pt>
          <cx:pt idx="24847">8</cx:pt>
          <cx:pt idx="24848">8.6999999999999993</cx:pt>
          <cx:pt idx="24849">6.5</cx:pt>
          <cx:pt idx="24850">6.5</cx:pt>
          <cx:pt idx="24851">5.7999999999999998</cx:pt>
          <cx:pt idx="24852">4</cx:pt>
          <cx:pt idx="24853">7.7999999999999998</cx:pt>
          <cx:pt idx="24854">3.2000000000000002</cx:pt>
          <cx:pt idx="24855">6.5</cx:pt>
          <cx:pt idx="24856">6.7999999999999998</cx:pt>
          <cx:pt idx="24857">5.4000000000000004</cx:pt>
          <cx:pt idx="24858">5.9000000000000004</cx:pt>
          <cx:pt idx="24859">6.0999999999999996</cx:pt>
          <cx:pt idx="24860">4.2000000000000002</cx:pt>
          <cx:pt idx="24861">6.4000000000000004</cx:pt>
          <cx:pt idx="24862">6.5</cx:pt>
          <cx:pt idx="24863">4.7000000000000002</cx:pt>
          <cx:pt idx="24864">5.2000000000000002</cx:pt>
          <cx:pt idx="24865">5.7000000000000002</cx:pt>
          <cx:pt idx="24866">6.5</cx:pt>
          <cx:pt idx="24867">7.7999999999999998</cx:pt>
          <cx:pt idx="24868">8.5999999999999996</cx:pt>
          <cx:pt idx="24869">5.5</cx:pt>
          <cx:pt idx="24870">5.7000000000000002</cx:pt>
          <cx:pt idx="24871">3.5</cx:pt>
          <cx:pt idx="24872">5.7999999999999998</cx:pt>
          <cx:pt idx="24873">8.0999999999999996</cx:pt>
          <cx:pt idx="24874">5.7999999999999998</cx:pt>
          <cx:pt idx="24875">6.7000000000000002</cx:pt>
          <cx:pt idx="24876">7.4000000000000004</cx:pt>
          <cx:pt idx="24877">7.5999999999999996</cx:pt>
          <cx:pt idx="24878">4</cx:pt>
          <cx:pt idx="24879">8.8000000000000007</cx:pt>
          <cx:pt idx="24880">8.1999999999999993</cx:pt>
          <cx:pt idx="24881">8.0999999999999996</cx:pt>
          <cx:pt idx="24882">8.5</cx:pt>
          <cx:pt idx="24883">4.9000000000000004</cx:pt>
          <cx:pt idx="24884">5.0999999999999996</cx:pt>
          <cx:pt idx="24885">6</cx:pt>
          <cx:pt idx="24886">6</cx:pt>
          <cx:pt idx="24887">4.2000000000000002</cx:pt>
          <cx:pt idx="24888">6.0999999999999996</cx:pt>
          <cx:pt idx="24889">6.5</cx:pt>
          <cx:pt idx="24890">6.9000000000000004</cx:pt>
          <cx:pt idx="24891">8</cx:pt>
          <cx:pt idx="24892">2.7999999999999998</cx:pt>
          <cx:pt idx="24893">5.7000000000000002</cx:pt>
          <cx:pt idx="24894">8.9000000000000004</cx:pt>
          <cx:pt idx="24895">4.2999999999999998</cx:pt>
          <cx:pt idx="24896">5</cx:pt>
          <cx:pt idx="24897">6.7000000000000002</cx:pt>
          <cx:pt idx="24898">9.5999999999999996</cx:pt>
          <cx:pt idx="24899">9.5999999999999996</cx:pt>
          <cx:pt idx="24900">9.5999999999999996</cx:pt>
          <cx:pt idx="24901">9.5999999999999996</cx:pt>
          <cx:pt idx="24902">9.5999999999999996</cx:pt>
          <cx:pt idx="24903">9.5</cx:pt>
          <cx:pt idx="24904">9.5</cx:pt>
          <cx:pt idx="24905">9.5</cx:pt>
          <cx:pt idx="24906">9.5</cx:pt>
          <cx:pt idx="24907">9.5</cx:pt>
          <cx:pt idx="24908">9.5</cx:pt>
          <cx:pt idx="24909">9.5</cx:pt>
          <cx:pt idx="24910">9.5</cx:pt>
          <cx:pt idx="24911">9.5</cx:pt>
          <cx:pt idx="24912">9.4000000000000004</cx:pt>
          <cx:pt idx="24913">9.4000000000000004</cx:pt>
          <cx:pt idx="24914">9.4000000000000004</cx:pt>
          <cx:pt idx="24915">9.4000000000000004</cx:pt>
          <cx:pt idx="24916">9.4000000000000004</cx:pt>
          <cx:pt idx="24917">9.4000000000000004</cx:pt>
          <cx:pt idx="24918">9.4000000000000004</cx:pt>
          <cx:pt idx="24919">9.4000000000000004</cx:pt>
          <cx:pt idx="24920">9.4000000000000004</cx:pt>
          <cx:pt idx="24921">9.4000000000000004</cx:pt>
          <cx:pt idx="24922">9.4000000000000004</cx:pt>
          <cx:pt idx="24923">9.4000000000000004</cx:pt>
          <cx:pt idx="24924">9.4000000000000004</cx:pt>
          <cx:pt idx="24925">9.4000000000000004</cx:pt>
          <cx:pt idx="24926">9.4000000000000004</cx:pt>
          <cx:pt idx="24927">9.3000000000000007</cx:pt>
          <cx:pt idx="24928">9.3000000000000007</cx:pt>
          <cx:pt idx="24929">9.3000000000000007</cx:pt>
          <cx:pt idx="24930">9.3000000000000007</cx:pt>
          <cx:pt idx="24931">9.3000000000000007</cx:pt>
          <cx:pt idx="24932">9.3000000000000007</cx:pt>
          <cx:pt idx="24933">9.3000000000000007</cx:pt>
          <cx:pt idx="24934">9.3000000000000007</cx:pt>
          <cx:pt idx="24935">9.3000000000000007</cx:pt>
          <cx:pt idx="24936">9.3000000000000007</cx:pt>
          <cx:pt idx="24937">9.3000000000000007</cx:pt>
          <cx:pt idx="24938">9.3000000000000007</cx:pt>
          <cx:pt idx="24939">9.1999999999999993</cx:pt>
          <cx:pt idx="24940">9.1999999999999993</cx:pt>
          <cx:pt idx="24941">9.1999999999999993</cx:pt>
          <cx:pt idx="24942">9.1999999999999993</cx:pt>
          <cx:pt idx="24943">9.1999999999999993</cx:pt>
          <cx:pt idx="24944">9.1999999999999993</cx:pt>
          <cx:pt idx="24945">9.1999999999999993</cx:pt>
          <cx:pt idx="24946">9.1999999999999993</cx:pt>
          <cx:pt idx="24947">9.1999999999999993</cx:pt>
          <cx:pt idx="24948">9.1999999999999993</cx:pt>
          <cx:pt idx="24949">9.1999999999999993</cx:pt>
          <cx:pt idx="24950">9.1999999999999993</cx:pt>
          <cx:pt idx="24951">9.1999999999999993</cx:pt>
          <cx:pt idx="24952">9.1999999999999993</cx:pt>
          <cx:pt idx="24953">9.0999999999999996</cx:pt>
          <cx:pt idx="24954">9.0999999999999996</cx:pt>
          <cx:pt idx="24955">9.0999999999999996</cx:pt>
          <cx:pt idx="24956">9.0999999999999996</cx:pt>
          <cx:pt idx="24957">9.0999999999999996</cx:pt>
          <cx:pt idx="24958">9.0999999999999996</cx:pt>
          <cx:pt idx="24959">9.0999999999999996</cx:pt>
          <cx:pt idx="24960">9.0999999999999996</cx:pt>
          <cx:pt idx="24961">9.0999999999999996</cx:pt>
          <cx:pt idx="24962">9.0999999999999996</cx:pt>
          <cx:pt idx="24963">9.0999999999999996</cx:pt>
          <cx:pt idx="24964">9.0999999999999996</cx:pt>
          <cx:pt idx="24965">9.0999999999999996</cx:pt>
          <cx:pt idx="24966">9.0999999999999996</cx:pt>
          <cx:pt idx="24967">9.0999999999999996</cx:pt>
          <cx:pt idx="24968">9.0999999999999996</cx:pt>
          <cx:pt idx="24969">9.0999999999999996</cx:pt>
          <cx:pt idx="24970">9.0999999999999996</cx:pt>
          <cx:pt idx="24971">9</cx:pt>
          <cx:pt idx="24972">9</cx:pt>
          <cx:pt idx="24973">9</cx:pt>
          <cx:pt idx="24974">9</cx:pt>
          <cx:pt idx="24975">9</cx:pt>
          <cx:pt idx="24976">9</cx:pt>
          <cx:pt idx="24977">9</cx:pt>
          <cx:pt idx="24978">9</cx:pt>
          <cx:pt idx="24979">9</cx:pt>
          <cx:pt idx="24980">9</cx:pt>
          <cx:pt idx="24981">9</cx:pt>
          <cx:pt idx="24982">9</cx:pt>
          <cx:pt idx="24983">9</cx:pt>
          <cx:pt idx="24984">9</cx:pt>
          <cx:pt idx="24985">9</cx:pt>
          <cx:pt idx="24986">9</cx:pt>
          <cx:pt idx="24987">8.9000000000000004</cx:pt>
          <cx:pt idx="24988">8.9000000000000004</cx:pt>
          <cx:pt idx="24989">8.9000000000000004</cx:pt>
          <cx:pt idx="24990">8.9000000000000004</cx:pt>
          <cx:pt idx="24991">8.9000000000000004</cx:pt>
          <cx:pt idx="24992">8.9000000000000004</cx:pt>
          <cx:pt idx="24993">8.9000000000000004</cx:pt>
          <cx:pt idx="24994">8.9000000000000004</cx:pt>
          <cx:pt idx="24995">8.9000000000000004</cx:pt>
          <cx:pt idx="24996">8.9000000000000004</cx:pt>
          <cx:pt idx="24997">8.9000000000000004</cx:pt>
          <cx:pt idx="24998">8.9000000000000004</cx:pt>
          <cx:pt idx="24999">8.9000000000000004</cx:pt>
          <cx:pt idx="25000">8.9000000000000004</cx:pt>
          <cx:pt idx="25001">8.9000000000000004</cx:pt>
          <cx:pt idx="25002">8.9000000000000004</cx:pt>
          <cx:pt idx="25003">8.9000000000000004</cx:pt>
          <cx:pt idx="25004">8.9000000000000004</cx:pt>
          <cx:pt idx="25005">8.9000000000000004</cx:pt>
          <cx:pt idx="25006">8.9000000000000004</cx:pt>
          <cx:pt idx="25007">8.9000000000000004</cx:pt>
          <cx:pt idx="25008">8.9000000000000004</cx:pt>
          <cx:pt idx="25009">8.9000000000000004</cx:pt>
          <cx:pt idx="25010">8.9000000000000004</cx:pt>
          <cx:pt idx="25011">8.9000000000000004</cx:pt>
          <cx:pt idx="25012">8.8000000000000007</cx:pt>
          <cx:pt idx="25013">8.8000000000000007</cx:pt>
          <cx:pt idx="25014">8.8000000000000007</cx:pt>
          <cx:pt idx="25015">8.8000000000000007</cx:pt>
          <cx:pt idx="25016">8.8000000000000007</cx:pt>
          <cx:pt idx="25017">8.8000000000000007</cx:pt>
          <cx:pt idx="25018">8.8000000000000007</cx:pt>
          <cx:pt idx="25019">8.8000000000000007</cx:pt>
          <cx:pt idx="25020">8.8000000000000007</cx:pt>
          <cx:pt idx="25021">8.8000000000000007</cx:pt>
          <cx:pt idx="25022">8.8000000000000007</cx:pt>
          <cx:pt idx="25023">8.8000000000000007</cx:pt>
          <cx:pt idx="25024">8.8000000000000007</cx:pt>
          <cx:pt idx="25025">8.8000000000000007</cx:pt>
          <cx:pt idx="25026">8.8000000000000007</cx:pt>
          <cx:pt idx="25027">8.8000000000000007</cx:pt>
          <cx:pt idx="25028">8.8000000000000007</cx:pt>
          <cx:pt idx="25029">8.8000000000000007</cx:pt>
          <cx:pt idx="25030">8.8000000000000007</cx:pt>
          <cx:pt idx="25031">8.8000000000000007</cx:pt>
          <cx:pt idx="25032">8.8000000000000007</cx:pt>
          <cx:pt idx="25033">8.8000000000000007</cx:pt>
          <cx:pt idx="25034">8.8000000000000007</cx:pt>
          <cx:pt idx="25035">8.8000000000000007</cx:pt>
          <cx:pt idx="25036">8.8000000000000007</cx:pt>
          <cx:pt idx="25037">8.8000000000000007</cx:pt>
          <cx:pt idx="25038">8.8000000000000007</cx:pt>
          <cx:pt idx="25039">8.8000000000000007</cx:pt>
          <cx:pt idx="25040">8.6999999999999993</cx:pt>
          <cx:pt idx="25041">8.6999999999999993</cx:pt>
          <cx:pt idx="25042">8.6999999999999993</cx:pt>
          <cx:pt idx="25043">8.6999999999999993</cx:pt>
          <cx:pt idx="25044">8.6999999999999993</cx:pt>
          <cx:pt idx="25045">8.6999999999999993</cx:pt>
          <cx:pt idx="25046">8.6999999999999993</cx:pt>
          <cx:pt idx="25047">8.6999999999999993</cx:pt>
          <cx:pt idx="25048">8.6999999999999993</cx:pt>
          <cx:pt idx="25049">8.6999999999999993</cx:pt>
          <cx:pt idx="25050">8.6999999999999993</cx:pt>
          <cx:pt idx="25051">8.6999999999999993</cx:pt>
          <cx:pt idx="25052">8.6999999999999993</cx:pt>
          <cx:pt idx="25053">8.6999999999999993</cx:pt>
          <cx:pt idx="25054">8.6999999999999993</cx:pt>
          <cx:pt idx="25055">8.6999999999999993</cx:pt>
          <cx:pt idx="25056">8.6999999999999993</cx:pt>
          <cx:pt idx="25057">8.6999999999999993</cx:pt>
          <cx:pt idx="25058">8.6999999999999993</cx:pt>
          <cx:pt idx="25059">8.6999999999999993</cx:pt>
          <cx:pt idx="25060">8.6999999999999993</cx:pt>
          <cx:pt idx="25061">8.6999999999999993</cx:pt>
          <cx:pt idx="25062">8.6999999999999993</cx:pt>
          <cx:pt idx="25063">8.6999999999999993</cx:pt>
          <cx:pt idx="25064">8.6999999999999993</cx:pt>
          <cx:pt idx="25065">8.6999999999999993</cx:pt>
          <cx:pt idx="25066">8.6999999999999993</cx:pt>
          <cx:pt idx="25067">8.6999999999999993</cx:pt>
          <cx:pt idx="25068">8.6999999999999993</cx:pt>
          <cx:pt idx="25069">8.5999999999999996</cx:pt>
          <cx:pt idx="25070">8.5999999999999996</cx:pt>
          <cx:pt idx="25071">8.5999999999999996</cx:pt>
          <cx:pt idx="25072">8.5999999999999996</cx:pt>
          <cx:pt idx="25073">8.5999999999999996</cx:pt>
          <cx:pt idx="25074">8.5999999999999996</cx:pt>
          <cx:pt idx="25075">8.5999999999999996</cx:pt>
          <cx:pt idx="25076">8.5999999999999996</cx:pt>
          <cx:pt idx="25077">8.5999999999999996</cx:pt>
          <cx:pt idx="25078">8.5999999999999996</cx:pt>
          <cx:pt idx="25079">8.5999999999999996</cx:pt>
          <cx:pt idx="25080">8.5999999999999996</cx:pt>
          <cx:pt idx="25081">8.5999999999999996</cx:pt>
          <cx:pt idx="25082">8.5999999999999996</cx:pt>
          <cx:pt idx="25083">8.5999999999999996</cx:pt>
          <cx:pt idx="25084">8.5999999999999996</cx:pt>
          <cx:pt idx="25085">8.5999999999999996</cx:pt>
          <cx:pt idx="25086">8.5999999999999996</cx:pt>
          <cx:pt idx="25087">8.5999999999999996</cx:pt>
          <cx:pt idx="25088">8.5999999999999996</cx:pt>
          <cx:pt idx="25089">8.5999999999999996</cx:pt>
          <cx:pt idx="25090">8.5999999999999996</cx:pt>
          <cx:pt idx="25091">8.5999999999999996</cx:pt>
          <cx:pt idx="25092">8.5999999999999996</cx:pt>
          <cx:pt idx="25093">8.5999999999999996</cx:pt>
          <cx:pt idx="25094">8.5999999999999996</cx:pt>
          <cx:pt idx="25095">8.5</cx:pt>
          <cx:pt idx="25096">8.5</cx:pt>
          <cx:pt idx="25097">8.5</cx:pt>
          <cx:pt idx="25098">8.5</cx:pt>
          <cx:pt idx="25099">8.5</cx:pt>
          <cx:pt idx="25100">8.5</cx:pt>
          <cx:pt idx="25101">8.5</cx:pt>
          <cx:pt idx="25102">8.5</cx:pt>
          <cx:pt idx="25103">8.5</cx:pt>
          <cx:pt idx="25104">8.5</cx:pt>
          <cx:pt idx="25105">8.5</cx:pt>
          <cx:pt idx="25106">8.5</cx:pt>
          <cx:pt idx="25107">8.5</cx:pt>
          <cx:pt idx="25108">8.5</cx:pt>
          <cx:pt idx="25109">8.5</cx:pt>
          <cx:pt idx="25110">8.5</cx:pt>
          <cx:pt idx="25111">8.5</cx:pt>
          <cx:pt idx="25112">8.5</cx:pt>
          <cx:pt idx="25113">8.5</cx:pt>
          <cx:pt idx="25114">8.5</cx:pt>
          <cx:pt idx="25115">8.5</cx:pt>
          <cx:pt idx="25116">8.5</cx:pt>
          <cx:pt idx="25117">8.5</cx:pt>
          <cx:pt idx="25118">8.5</cx:pt>
          <cx:pt idx="25119">8.5</cx:pt>
          <cx:pt idx="25120">8.5</cx:pt>
          <cx:pt idx="25121">8.5</cx:pt>
          <cx:pt idx="25122">8.5</cx:pt>
          <cx:pt idx="25123">8.5</cx:pt>
          <cx:pt idx="25124">8.5</cx:pt>
          <cx:pt idx="25125">8.5</cx:pt>
          <cx:pt idx="25126">8.5</cx:pt>
          <cx:pt idx="25127">8.5</cx:pt>
          <cx:pt idx="25128">8.5</cx:pt>
          <cx:pt idx="25129">8.5</cx:pt>
          <cx:pt idx="25130">8.5</cx:pt>
          <cx:pt idx="25131">8.5</cx:pt>
          <cx:pt idx="25132">8.5</cx:pt>
          <cx:pt idx="25133">8.5</cx:pt>
          <cx:pt idx="25134">8.5</cx:pt>
          <cx:pt idx="25135">8.5</cx:pt>
          <cx:pt idx="25136">8.5</cx:pt>
          <cx:pt idx="25137">8.5</cx:pt>
          <cx:pt idx="25138">8.5</cx:pt>
          <cx:pt idx="25139">8.4000000000000004</cx:pt>
          <cx:pt idx="25140">8.4000000000000004</cx:pt>
          <cx:pt idx="25141">8.4000000000000004</cx:pt>
          <cx:pt idx="25142">8.4000000000000004</cx:pt>
          <cx:pt idx="25143">8.4000000000000004</cx:pt>
          <cx:pt idx="25144">8.4000000000000004</cx:pt>
          <cx:pt idx="25145">8.4000000000000004</cx:pt>
          <cx:pt idx="25146">8.4000000000000004</cx:pt>
          <cx:pt idx="25147">8.4000000000000004</cx:pt>
          <cx:pt idx="25148">8.4000000000000004</cx:pt>
          <cx:pt idx="25149">8.4000000000000004</cx:pt>
          <cx:pt idx="25150">8.4000000000000004</cx:pt>
          <cx:pt idx="25151">8.4000000000000004</cx:pt>
          <cx:pt idx="25152">8.4000000000000004</cx:pt>
          <cx:pt idx="25153">8.4000000000000004</cx:pt>
          <cx:pt idx="25154">8.4000000000000004</cx:pt>
          <cx:pt idx="25155">8.4000000000000004</cx:pt>
          <cx:pt idx="25156">8.4000000000000004</cx:pt>
          <cx:pt idx="25157">8.4000000000000004</cx:pt>
          <cx:pt idx="25158">8.4000000000000004</cx:pt>
          <cx:pt idx="25159">8.4000000000000004</cx:pt>
          <cx:pt idx="25160">8.4000000000000004</cx:pt>
          <cx:pt idx="25161">8.4000000000000004</cx:pt>
          <cx:pt idx="25162">8.4000000000000004</cx:pt>
          <cx:pt idx="25163">8.4000000000000004</cx:pt>
          <cx:pt idx="25164">8.4000000000000004</cx:pt>
          <cx:pt idx="25165">8.4000000000000004</cx:pt>
          <cx:pt idx="25166">8.4000000000000004</cx:pt>
          <cx:pt idx="25167">8.4000000000000004</cx:pt>
          <cx:pt idx="25168">8.4000000000000004</cx:pt>
          <cx:pt idx="25169">8.4000000000000004</cx:pt>
          <cx:pt idx="25170">8.4000000000000004</cx:pt>
          <cx:pt idx="25171">8.4000000000000004</cx:pt>
          <cx:pt idx="25172">8.4000000000000004</cx:pt>
          <cx:pt idx="25173">8.4000000000000004</cx:pt>
          <cx:pt idx="25174">8.4000000000000004</cx:pt>
          <cx:pt idx="25175">8.4000000000000004</cx:pt>
          <cx:pt idx="25176">8.4000000000000004</cx:pt>
          <cx:pt idx="25177">8.4000000000000004</cx:pt>
          <cx:pt idx="25178">8.4000000000000004</cx:pt>
          <cx:pt idx="25179">8.4000000000000004</cx:pt>
          <cx:pt idx="25180">8.4000000000000004</cx:pt>
          <cx:pt idx="25181">8.4000000000000004</cx:pt>
          <cx:pt idx="25182">8.4000000000000004</cx:pt>
          <cx:pt idx="25183">8.4000000000000004</cx:pt>
          <cx:pt idx="25184">8.4000000000000004</cx:pt>
          <cx:pt idx="25185">8.4000000000000004</cx:pt>
          <cx:pt idx="25186">8.4000000000000004</cx:pt>
          <cx:pt idx="25187">8.4000000000000004</cx:pt>
          <cx:pt idx="25188">8.4000000000000004</cx:pt>
          <cx:pt idx="25189">8.4000000000000004</cx:pt>
          <cx:pt idx="25190">8.4000000000000004</cx:pt>
          <cx:pt idx="25191">8.4000000000000004</cx:pt>
          <cx:pt idx="25192">8.4000000000000004</cx:pt>
          <cx:pt idx="25193">8.4000000000000004</cx:pt>
          <cx:pt idx="25194">8.4000000000000004</cx:pt>
          <cx:pt idx="25195">8.4000000000000004</cx:pt>
          <cx:pt idx="25196">8.4000000000000004</cx:pt>
          <cx:pt idx="25197">8.4000000000000004</cx:pt>
          <cx:pt idx="25198">8.4000000000000004</cx:pt>
          <cx:pt idx="25199">8.4000000000000004</cx:pt>
          <cx:pt idx="25200">8.4000000000000004</cx:pt>
          <cx:pt idx="25201">8.4000000000000004</cx:pt>
          <cx:pt idx="25202">8.3000000000000007</cx:pt>
          <cx:pt idx="25203">8.3000000000000007</cx:pt>
          <cx:pt idx="25204">8.3000000000000007</cx:pt>
          <cx:pt idx="25205">8.3000000000000007</cx:pt>
          <cx:pt idx="25206">8.3000000000000007</cx:pt>
          <cx:pt idx="25207">8.3000000000000007</cx:pt>
          <cx:pt idx="25208">8.3000000000000007</cx:pt>
          <cx:pt idx="25209">8.3000000000000007</cx:pt>
          <cx:pt idx="25210">8.3000000000000007</cx:pt>
          <cx:pt idx="25211">8.3000000000000007</cx:pt>
          <cx:pt idx="25212">8.3000000000000007</cx:pt>
          <cx:pt idx="25213">8.3000000000000007</cx:pt>
          <cx:pt idx="25214">8.3000000000000007</cx:pt>
          <cx:pt idx="25215">8.3000000000000007</cx:pt>
          <cx:pt idx="25216">8.3000000000000007</cx:pt>
          <cx:pt idx="25217">8.3000000000000007</cx:pt>
          <cx:pt idx="25218">8.3000000000000007</cx:pt>
          <cx:pt idx="25219">8.3000000000000007</cx:pt>
          <cx:pt idx="25220">8.3000000000000007</cx:pt>
          <cx:pt idx="25221">8.3000000000000007</cx:pt>
          <cx:pt idx="25222">8.3000000000000007</cx:pt>
          <cx:pt idx="25223">8.3000000000000007</cx:pt>
          <cx:pt idx="25224">8.3000000000000007</cx:pt>
          <cx:pt idx="25225">8.3000000000000007</cx:pt>
          <cx:pt idx="25226">8.3000000000000007</cx:pt>
          <cx:pt idx="25227">8.3000000000000007</cx:pt>
          <cx:pt idx="25228">8.3000000000000007</cx:pt>
          <cx:pt idx="25229">8.3000000000000007</cx:pt>
          <cx:pt idx="25230">8.3000000000000007</cx:pt>
          <cx:pt idx="25231">8.3000000000000007</cx:pt>
          <cx:pt idx="25232">8.3000000000000007</cx:pt>
          <cx:pt idx="25233">8.3000000000000007</cx:pt>
          <cx:pt idx="25234">8.3000000000000007</cx:pt>
          <cx:pt idx="25235">8.3000000000000007</cx:pt>
          <cx:pt idx="25236">8.3000000000000007</cx:pt>
          <cx:pt idx="25237">8.3000000000000007</cx:pt>
          <cx:pt idx="25238">8.3000000000000007</cx:pt>
          <cx:pt idx="25239">8.3000000000000007</cx:pt>
          <cx:pt idx="25240">8.3000000000000007</cx:pt>
          <cx:pt idx="25241">8.3000000000000007</cx:pt>
          <cx:pt idx="25242">8.3000000000000007</cx:pt>
          <cx:pt idx="25243">8.3000000000000007</cx:pt>
          <cx:pt idx="25244">8.3000000000000007</cx:pt>
          <cx:pt idx="25245">8.3000000000000007</cx:pt>
          <cx:pt idx="25246">8.3000000000000007</cx:pt>
          <cx:pt idx="25247">8.3000000000000007</cx:pt>
          <cx:pt idx="25248">8.3000000000000007</cx:pt>
          <cx:pt idx="25249">8.3000000000000007</cx:pt>
          <cx:pt idx="25250">8.3000000000000007</cx:pt>
          <cx:pt idx="25251">8.3000000000000007</cx:pt>
          <cx:pt idx="25252">8.3000000000000007</cx:pt>
          <cx:pt idx="25253">8.3000000000000007</cx:pt>
          <cx:pt idx="25254">8.3000000000000007</cx:pt>
          <cx:pt idx="25255">8.3000000000000007</cx:pt>
          <cx:pt idx="25256">8.3000000000000007</cx:pt>
          <cx:pt idx="25257">8.3000000000000007</cx:pt>
          <cx:pt idx="25258">8.3000000000000007</cx:pt>
          <cx:pt idx="25259">8.3000000000000007</cx:pt>
          <cx:pt idx="25260">8.3000000000000007</cx:pt>
          <cx:pt idx="25261">8.3000000000000007</cx:pt>
          <cx:pt idx="25262">8.3000000000000007</cx:pt>
          <cx:pt idx="25263">8.3000000000000007</cx:pt>
          <cx:pt idx="25264">8.3000000000000007</cx:pt>
          <cx:pt idx="25265">8.3000000000000007</cx:pt>
          <cx:pt idx="25266">8.3000000000000007</cx:pt>
          <cx:pt idx="25267">8.3000000000000007</cx:pt>
          <cx:pt idx="25268">8.3000000000000007</cx:pt>
          <cx:pt idx="25269">8.3000000000000007</cx:pt>
          <cx:pt idx="25270">8.3000000000000007</cx:pt>
          <cx:pt idx="25271">8.3000000000000007</cx:pt>
          <cx:pt idx="25272">8.3000000000000007</cx:pt>
          <cx:pt idx="25273">8.3000000000000007</cx:pt>
          <cx:pt idx="25274">8.3000000000000007</cx:pt>
          <cx:pt idx="25275">8.3000000000000007</cx:pt>
          <cx:pt idx="25276">8.3000000000000007</cx:pt>
          <cx:pt idx="25277">8.3000000000000007</cx:pt>
          <cx:pt idx="25278">8.3000000000000007</cx:pt>
          <cx:pt idx="25279">8.3000000000000007</cx:pt>
          <cx:pt idx="25280">8.3000000000000007</cx:pt>
          <cx:pt idx="25281">8.3000000000000007</cx:pt>
          <cx:pt idx="25282">8.3000000000000007</cx:pt>
          <cx:pt idx="25283">8.3000000000000007</cx:pt>
          <cx:pt idx="25284">8.3000000000000007</cx:pt>
          <cx:pt idx="25285">8.3000000000000007</cx:pt>
          <cx:pt idx="25286">8.3000000000000007</cx:pt>
          <cx:pt idx="25287">8.3000000000000007</cx:pt>
          <cx:pt idx="25288">8.3000000000000007</cx:pt>
          <cx:pt idx="25289">8.3000000000000007</cx:pt>
          <cx:pt idx="25290">8.3000000000000007</cx:pt>
          <cx:pt idx="25291">8.3000000000000007</cx:pt>
          <cx:pt idx="25292">8.3000000000000007</cx:pt>
          <cx:pt idx="25293">8.3000000000000007</cx:pt>
          <cx:pt idx="25294">8.3000000000000007</cx:pt>
          <cx:pt idx="25295">8.3000000000000007</cx:pt>
          <cx:pt idx="25296">8.3000000000000007</cx:pt>
          <cx:pt idx="25297">8.3000000000000007</cx:pt>
          <cx:pt idx="25298">8.3000000000000007</cx:pt>
          <cx:pt idx="25299">8.3000000000000007</cx:pt>
          <cx:pt idx="25300">8.3000000000000007</cx:pt>
          <cx:pt idx="25301">8.1999999999999993</cx:pt>
          <cx:pt idx="25302">8.1999999999999993</cx:pt>
          <cx:pt idx="25303">8.1999999999999993</cx:pt>
          <cx:pt idx="25304">8.1999999999999993</cx:pt>
          <cx:pt idx="25305">8.1999999999999993</cx:pt>
          <cx:pt idx="25306">8.1999999999999993</cx:pt>
          <cx:pt idx="25307">8.1999999999999993</cx:pt>
          <cx:pt idx="25308">8.1999999999999993</cx:pt>
          <cx:pt idx="25309">8.1999999999999993</cx:pt>
          <cx:pt idx="25310">8.1999999999999993</cx:pt>
          <cx:pt idx="25311">8.1999999999999993</cx:pt>
          <cx:pt idx="25312">8.1999999999999993</cx:pt>
          <cx:pt idx="25313">8.1999999999999993</cx:pt>
          <cx:pt idx="25314">8.1999999999999993</cx:pt>
          <cx:pt idx="25315">8.1999999999999993</cx:pt>
          <cx:pt idx="25316">8.1999999999999993</cx:pt>
          <cx:pt idx="25317">8.1999999999999993</cx:pt>
          <cx:pt idx="25318">8.1999999999999993</cx:pt>
          <cx:pt idx="25319">8.1999999999999993</cx:pt>
          <cx:pt idx="25320">8.1999999999999993</cx:pt>
          <cx:pt idx="25321">8.1999999999999993</cx:pt>
          <cx:pt idx="25322">8.1999999999999993</cx:pt>
          <cx:pt idx="25323">8.1999999999999993</cx:pt>
          <cx:pt idx="25324">8.1999999999999993</cx:pt>
          <cx:pt idx="25325">8.1999999999999993</cx:pt>
          <cx:pt idx="25326">8.1999999999999993</cx:pt>
          <cx:pt idx="25327">8.1999999999999993</cx:pt>
          <cx:pt idx="25328">8.1999999999999993</cx:pt>
          <cx:pt idx="25329">8.1999999999999993</cx:pt>
          <cx:pt idx="25330">8.1999999999999993</cx:pt>
          <cx:pt idx="25331">8.1999999999999993</cx:pt>
          <cx:pt idx="25332">8.1999999999999993</cx:pt>
          <cx:pt idx="25333">8.1999999999999993</cx:pt>
          <cx:pt idx="25334">8.1999999999999993</cx:pt>
          <cx:pt idx="25335">8.1999999999999993</cx:pt>
          <cx:pt idx="25336">8.1999999999999993</cx:pt>
          <cx:pt idx="25337">8.1999999999999993</cx:pt>
          <cx:pt idx="25338">8.1999999999999993</cx:pt>
          <cx:pt idx="25339">8.1999999999999993</cx:pt>
          <cx:pt idx="25340">8.1999999999999993</cx:pt>
          <cx:pt idx="25341">8.1999999999999993</cx:pt>
          <cx:pt idx="25342">8.1999999999999993</cx:pt>
          <cx:pt idx="25343">8.1999999999999993</cx:pt>
          <cx:pt idx="25344">8.1999999999999993</cx:pt>
          <cx:pt idx="25345">8.1999999999999993</cx:pt>
          <cx:pt idx="25346">8.1999999999999993</cx:pt>
          <cx:pt idx="25347">8.1999999999999993</cx:pt>
          <cx:pt idx="25348">8.1999999999999993</cx:pt>
          <cx:pt idx="25349">8.1999999999999993</cx:pt>
          <cx:pt idx="25350">8.1999999999999993</cx:pt>
          <cx:pt idx="25351">8.1999999999999993</cx:pt>
          <cx:pt idx="25352">8.1999999999999993</cx:pt>
          <cx:pt idx="25353">8.1999999999999993</cx:pt>
          <cx:pt idx="25354">8.1999999999999993</cx:pt>
          <cx:pt idx="25355">8.1999999999999993</cx:pt>
          <cx:pt idx="25356">8.1999999999999993</cx:pt>
          <cx:pt idx="25357">8.1999999999999993</cx:pt>
          <cx:pt idx="25358">8.1999999999999993</cx:pt>
          <cx:pt idx="25359">8.1999999999999993</cx:pt>
          <cx:pt idx="25360">8.1999999999999993</cx:pt>
          <cx:pt idx="25361">8.1999999999999993</cx:pt>
          <cx:pt idx="25362">8.1999999999999993</cx:pt>
          <cx:pt idx="25363">8.1999999999999993</cx:pt>
          <cx:pt idx="25364">8.1999999999999993</cx:pt>
          <cx:pt idx="25365">8.1999999999999993</cx:pt>
          <cx:pt idx="25366">8.1999999999999993</cx:pt>
          <cx:pt idx="25367">8.1999999999999993</cx:pt>
          <cx:pt idx="25368">8.1999999999999993</cx:pt>
          <cx:pt idx="25369">8.1999999999999993</cx:pt>
          <cx:pt idx="25370">8.1999999999999993</cx:pt>
          <cx:pt idx="25371">8.1999999999999993</cx:pt>
          <cx:pt idx="25372">8.1999999999999993</cx:pt>
          <cx:pt idx="25373">8.1999999999999993</cx:pt>
          <cx:pt idx="25374">8.1999999999999993</cx:pt>
          <cx:pt idx="25375">8.1999999999999993</cx:pt>
          <cx:pt idx="25376">8.1999999999999993</cx:pt>
          <cx:pt idx="25377">8.1999999999999993</cx:pt>
          <cx:pt idx="25378">8.1999999999999993</cx:pt>
          <cx:pt idx="25379">8.1999999999999993</cx:pt>
          <cx:pt idx="25380">8.1999999999999993</cx:pt>
          <cx:pt idx="25381">8.1999999999999993</cx:pt>
          <cx:pt idx="25382">8.1999999999999993</cx:pt>
          <cx:pt idx="25383">8.1999999999999993</cx:pt>
          <cx:pt idx="25384">8.1999999999999993</cx:pt>
          <cx:pt idx="25385">8.1999999999999993</cx:pt>
          <cx:pt idx="25386">8.1999999999999993</cx:pt>
          <cx:pt idx="25387">8.1999999999999993</cx:pt>
          <cx:pt idx="25388">8.0999999999999996</cx:pt>
          <cx:pt idx="25389">8.0999999999999996</cx:pt>
          <cx:pt idx="25390">8.0999999999999996</cx:pt>
          <cx:pt idx="25391">8.0999999999999996</cx:pt>
          <cx:pt idx="25392">8.0999999999999996</cx:pt>
          <cx:pt idx="25393">8.0999999999999996</cx:pt>
          <cx:pt idx="25394">8.0999999999999996</cx:pt>
          <cx:pt idx="25395">8.0999999999999996</cx:pt>
          <cx:pt idx="25396">8.0999999999999996</cx:pt>
          <cx:pt idx="25397">8.0999999999999996</cx:pt>
          <cx:pt idx="25398">8.0999999999999996</cx:pt>
          <cx:pt idx="25399">8.0999999999999996</cx:pt>
          <cx:pt idx="25400">8.0999999999999996</cx:pt>
          <cx:pt idx="25401">8.0999999999999996</cx:pt>
          <cx:pt idx="25402">8.0999999999999996</cx:pt>
          <cx:pt idx="25403">8.0999999999999996</cx:pt>
          <cx:pt idx="25404">8.0999999999999996</cx:pt>
          <cx:pt idx="25405">8.0999999999999996</cx:pt>
          <cx:pt idx="25406">8.0999999999999996</cx:pt>
          <cx:pt idx="25407">8.0999999999999996</cx:pt>
          <cx:pt idx="25408">8.0999999999999996</cx:pt>
          <cx:pt idx="25409">8.0999999999999996</cx:pt>
          <cx:pt idx="25410">8.0999999999999996</cx:pt>
          <cx:pt idx="25411">8.0999999999999996</cx:pt>
          <cx:pt idx="25412">8.0999999999999996</cx:pt>
          <cx:pt idx="25413">8.0999999999999996</cx:pt>
          <cx:pt idx="25414">8.0999999999999996</cx:pt>
          <cx:pt idx="25415">8.0999999999999996</cx:pt>
          <cx:pt idx="25416">8.0999999999999996</cx:pt>
          <cx:pt idx="25417">8.0999999999999996</cx:pt>
          <cx:pt idx="25418">8.0999999999999996</cx:pt>
          <cx:pt idx="25419">8.0999999999999996</cx:pt>
          <cx:pt idx="25420">8.0999999999999996</cx:pt>
          <cx:pt idx="25421">8.0999999999999996</cx:pt>
          <cx:pt idx="25422">8.0999999999999996</cx:pt>
          <cx:pt idx="25423">8.0999999999999996</cx:pt>
          <cx:pt idx="25424">8.0999999999999996</cx:pt>
          <cx:pt idx="25425">8.0999999999999996</cx:pt>
          <cx:pt idx="25426">8.0999999999999996</cx:pt>
          <cx:pt idx="25427">8.0999999999999996</cx:pt>
          <cx:pt idx="25428">8.0999999999999996</cx:pt>
          <cx:pt idx="25429">8.0999999999999996</cx:pt>
          <cx:pt idx="25430">8.0999999999999996</cx:pt>
          <cx:pt idx="25431">8.0999999999999996</cx:pt>
          <cx:pt idx="25432">8.0999999999999996</cx:pt>
          <cx:pt idx="25433">8.0999999999999996</cx:pt>
          <cx:pt idx="25434">8.0999999999999996</cx:pt>
          <cx:pt idx="25435">8.0999999999999996</cx:pt>
          <cx:pt idx="25436">8.0999999999999996</cx:pt>
          <cx:pt idx="25437">8.0999999999999996</cx:pt>
          <cx:pt idx="25438">8.0999999999999996</cx:pt>
          <cx:pt idx="25439">8.0999999999999996</cx:pt>
          <cx:pt idx="25440">8.0999999999999996</cx:pt>
          <cx:pt idx="25441">8.0999999999999996</cx:pt>
          <cx:pt idx="25442">8.0999999999999996</cx:pt>
          <cx:pt idx="25443">8.0999999999999996</cx:pt>
          <cx:pt idx="25444">8.0999999999999996</cx:pt>
          <cx:pt idx="25445">8.0999999999999996</cx:pt>
          <cx:pt idx="25446">8.0999999999999996</cx:pt>
          <cx:pt idx="25447">8.0999999999999996</cx:pt>
          <cx:pt idx="25448">8.0999999999999996</cx:pt>
          <cx:pt idx="25449">8.0999999999999996</cx:pt>
          <cx:pt idx="25450">8.0999999999999996</cx:pt>
          <cx:pt idx="25451">8.0999999999999996</cx:pt>
          <cx:pt idx="25452">8.0999999999999996</cx:pt>
          <cx:pt idx="25453">8.0999999999999996</cx:pt>
          <cx:pt idx="25454">8.0999999999999996</cx:pt>
          <cx:pt idx="25455">8.0999999999999996</cx:pt>
          <cx:pt idx="25456">8.0999999999999996</cx:pt>
          <cx:pt idx="25457">8.0999999999999996</cx:pt>
          <cx:pt idx="25458">8.0999999999999996</cx:pt>
          <cx:pt idx="25459">8.0999999999999996</cx:pt>
          <cx:pt idx="25460">8.0999999999999996</cx:pt>
          <cx:pt idx="25461">8.0999999999999996</cx:pt>
          <cx:pt idx="25462">8.0999999999999996</cx:pt>
          <cx:pt idx="25463">8.0999999999999996</cx:pt>
          <cx:pt idx="25464">8.0999999999999996</cx:pt>
          <cx:pt idx="25465">8.0999999999999996</cx:pt>
          <cx:pt idx="25466">8.0999999999999996</cx:pt>
          <cx:pt idx="25467">8.0999999999999996</cx:pt>
          <cx:pt idx="25468">8.0999999999999996</cx:pt>
          <cx:pt idx="25469">8.0999999999999996</cx:pt>
          <cx:pt idx="25470">8.0999999999999996</cx:pt>
          <cx:pt idx="25471">8.0999999999999996</cx:pt>
          <cx:pt idx="25472">8.0999999999999996</cx:pt>
          <cx:pt idx="25473">8.0999999999999996</cx:pt>
          <cx:pt idx="25474">8.0999999999999996</cx:pt>
          <cx:pt idx="25475">8.0999999999999996</cx:pt>
          <cx:pt idx="25476">8.0999999999999996</cx:pt>
          <cx:pt idx="25477">8.0999999999999996</cx:pt>
          <cx:pt idx="25478">8.0999999999999996</cx:pt>
          <cx:pt idx="25479">8.0999999999999996</cx:pt>
          <cx:pt idx="25480">8.0999999999999996</cx:pt>
          <cx:pt idx="25481">8.0999999999999996</cx:pt>
          <cx:pt idx="25482">8.0999999999999996</cx:pt>
          <cx:pt idx="25483">8.0999999999999996</cx:pt>
          <cx:pt idx="25484">8.0999999999999996</cx:pt>
          <cx:pt idx="25485">8.0999999999999996</cx:pt>
          <cx:pt idx="25486">8.0999999999999996</cx:pt>
          <cx:pt idx="25487">8.0999999999999996</cx:pt>
          <cx:pt idx="25488">8.0999999999999996</cx:pt>
          <cx:pt idx="25489">8.0999999999999996</cx:pt>
          <cx:pt idx="25490">8.0999999999999996</cx:pt>
          <cx:pt idx="25491">8.0999999999999996</cx:pt>
          <cx:pt idx="25492">8.0999999999999996</cx:pt>
          <cx:pt idx="25493">8.0999999999999996</cx:pt>
          <cx:pt idx="25494">8.0999999999999996</cx:pt>
          <cx:pt idx="25495">8.0999999999999996</cx:pt>
          <cx:pt idx="25496">8.0999999999999996</cx:pt>
          <cx:pt idx="25497">8.0999999999999996</cx:pt>
          <cx:pt idx="25498">8.0999999999999996</cx:pt>
          <cx:pt idx="25499">8.0999999999999996</cx:pt>
          <cx:pt idx="25500">8.0999999999999996</cx:pt>
          <cx:pt idx="25501">8.0999999999999996</cx:pt>
          <cx:pt idx="25502">8.0999999999999996</cx:pt>
          <cx:pt idx="25503">8.0999999999999996</cx:pt>
          <cx:pt idx="25504">8.0999999999999996</cx:pt>
          <cx:pt idx="25505">8</cx:pt>
          <cx:pt idx="25506">8</cx:pt>
          <cx:pt idx="25507">8</cx:pt>
          <cx:pt idx="25508">8</cx:pt>
          <cx:pt idx="25509">8</cx:pt>
          <cx:pt idx="25510">8</cx:pt>
          <cx:pt idx="25511">8</cx:pt>
          <cx:pt idx="25512">8</cx:pt>
          <cx:pt idx="25513">8</cx:pt>
          <cx:pt idx="25514">8</cx:pt>
          <cx:pt idx="25515">8</cx:pt>
          <cx:pt idx="25516">8</cx:pt>
          <cx:pt idx="25517">8</cx:pt>
          <cx:pt idx="25518">8</cx:pt>
          <cx:pt idx="25519">8</cx:pt>
          <cx:pt idx="25520">8</cx:pt>
          <cx:pt idx="25521">8</cx:pt>
          <cx:pt idx="25522">8</cx:pt>
          <cx:pt idx="25523">8</cx:pt>
          <cx:pt idx="25524">8</cx:pt>
          <cx:pt idx="25525">8</cx:pt>
          <cx:pt idx="25526">8</cx:pt>
          <cx:pt idx="25527">8</cx:pt>
          <cx:pt idx="25528">8</cx:pt>
          <cx:pt idx="25529">8</cx:pt>
          <cx:pt idx="25530">8</cx:pt>
          <cx:pt idx="25531">8</cx:pt>
          <cx:pt idx="25532">8</cx:pt>
          <cx:pt idx="25533">8</cx:pt>
          <cx:pt idx="25534">8</cx:pt>
          <cx:pt idx="25535">8</cx:pt>
          <cx:pt idx="25536">8</cx:pt>
          <cx:pt idx="25537">8</cx:pt>
          <cx:pt idx="25538">8</cx:pt>
          <cx:pt idx="25539">8</cx:pt>
          <cx:pt idx="25540">8</cx:pt>
          <cx:pt idx="25541">8</cx:pt>
          <cx:pt idx="25542">8</cx:pt>
          <cx:pt idx="25543">8</cx:pt>
          <cx:pt idx="25544">8</cx:pt>
          <cx:pt idx="25545">8</cx:pt>
          <cx:pt idx="25546">8</cx:pt>
          <cx:pt idx="25547">8</cx:pt>
          <cx:pt idx="25548">8</cx:pt>
          <cx:pt idx="25549">8</cx:pt>
          <cx:pt idx="25550">8</cx:pt>
          <cx:pt idx="25551">8</cx:pt>
          <cx:pt idx="25552">8</cx:pt>
          <cx:pt idx="25553">8</cx:pt>
          <cx:pt idx="25554">8</cx:pt>
          <cx:pt idx="25555">8</cx:pt>
          <cx:pt idx="25556">8</cx:pt>
          <cx:pt idx="25557">8</cx:pt>
          <cx:pt idx="25558">8</cx:pt>
          <cx:pt idx="25559">8</cx:pt>
          <cx:pt idx="25560">8</cx:pt>
          <cx:pt idx="25561">8</cx:pt>
          <cx:pt idx="25562">8</cx:pt>
          <cx:pt idx="25563">8</cx:pt>
          <cx:pt idx="25564">8</cx:pt>
          <cx:pt idx="25565">8</cx:pt>
          <cx:pt idx="25566">8</cx:pt>
          <cx:pt idx="25567">8</cx:pt>
          <cx:pt idx="25568">8</cx:pt>
          <cx:pt idx="25569">8</cx:pt>
          <cx:pt idx="25570">8</cx:pt>
          <cx:pt idx="25571">8</cx:pt>
          <cx:pt idx="25572">8</cx:pt>
          <cx:pt idx="25573">8</cx:pt>
          <cx:pt idx="25574">8</cx:pt>
          <cx:pt idx="25575">8</cx:pt>
          <cx:pt idx="25576">8</cx:pt>
          <cx:pt idx="25577">8</cx:pt>
          <cx:pt idx="25578">8</cx:pt>
          <cx:pt idx="25579">8</cx:pt>
          <cx:pt idx="25580">8</cx:pt>
          <cx:pt idx="25581">8</cx:pt>
          <cx:pt idx="25582">8</cx:pt>
          <cx:pt idx="25583">8</cx:pt>
          <cx:pt idx="25584">8</cx:pt>
          <cx:pt idx="25585">8</cx:pt>
          <cx:pt idx="25586">8</cx:pt>
          <cx:pt idx="25587">8</cx:pt>
          <cx:pt idx="25588">8</cx:pt>
          <cx:pt idx="25589">8</cx:pt>
          <cx:pt idx="25590">8</cx:pt>
          <cx:pt idx="25591">8</cx:pt>
          <cx:pt idx="25592">8</cx:pt>
          <cx:pt idx="25593">8</cx:pt>
          <cx:pt idx="25594">8</cx:pt>
          <cx:pt idx="25595">8</cx:pt>
          <cx:pt idx="25596">8</cx:pt>
          <cx:pt idx="25597">8</cx:pt>
          <cx:pt idx="25598">8</cx:pt>
          <cx:pt idx="25599">8</cx:pt>
          <cx:pt idx="25600">8</cx:pt>
          <cx:pt idx="25601">8</cx:pt>
          <cx:pt idx="25602">8</cx:pt>
          <cx:pt idx="25603">8</cx:pt>
          <cx:pt idx="25604">8</cx:pt>
          <cx:pt idx="25605">8</cx:pt>
          <cx:pt idx="25606">8</cx:pt>
          <cx:pt idx="25607">8</cx:pt>
          <cx:pt idx="25608">8</cx:pt>
          <cx:pt idx="25609">8</cx:pt>
          <cx:pt idx="25610">8</cx:pt>
          <cx:pt idx="25611">8</cx:pt>
          <cx:pt idx="25612">8</cx:pt>
          <cx:pt idx="25613">8</cx:pt>
          <cx:pt idx="25614">8</cx:pt>
          <cx:pt idx="25615">8</cx:pt>
          <cx:pt idx="25616">8</cx:pt>
          <cx:pt idx="25617">8</cx:pt>
          <cx:pt idx="25618">8</cx:pt>
          <cx:pt idx="25619">8</cx:pt>
          <cx:pt idx="25620">8</cx:pt>
          <cx:pt idx="25621">8</cx:pt>
          <cx:pt idx="25622">8</cx:pt>
          <cx:pt idx="25623">8</cx:pt>
          <cx:pt idx="25624">7.9000000000000004</cx:pt>
          <cx:pt idx="25625">7.9000000000000004</cx:pt>
          <cx:pt idx="25626">7.9000000000000004</cx:pt>
          <cx:pt idx="25627">7.9000000000000004</cx:pt>
          <cx:pt idx="25628">7.9000000000000004</cx:pt>
          <cx:pt idx="25629">7.9000000000000004</cx:pt>
          <cx:pt idx="25630">7.9000000000000004</cx:pt>
          <cx:pt idx="25631">7.9000000000000004</cx:pt>
          <cx:pt idx="25632">7.9000000000000004</cx:pt>
          <cx:pt idx="25633">7.9000000000000004</cx:pt>
          <cx:pt idx="25634">7.9000000000000004</cx:pt>
          <cx:pt idx="25635">7.9000000000000004</cx:pt>
          <cx:pt idx="25636">7.9000000000000004</cx:pt>
          <cx:pt idx="25637">7.9000000000000004</cx:pt>
          <cx:pt idx="25638">7.9000000000000004</cx:pt>
          <cx:pt idx="25639">7.9000000000000004</cx:pt>
          <cx:pt idx="25640">7.9000000000000004</cx:pt>
          <cx:pt idx="25641">7.9000000000000004</cx:pt>
          <cx:pt idx="25642">7.9000000000000004</cx:pt>
          <cx:pt idx="25643">7.9000000000000004</cx:pt>
          <cx:pt idx="25644">7.9000000000000004</cx:pt>
          <cx:pt idx="25645">7.9000000000000004</cx:pt>
          <cx:pt idx="25646">7.9000000000000004</cx:pt>
          <cx:pt idx="25647">7.9000000000000004</cx:pt>
          <cx:pt idx="25648">7.9000000000000004</cx:pt>
          <cx:pt idx="25649">7.9000000000000004</cx:pt>
          <cx:pt idx="25650">7.9000000000000004</cx:pt>
          <cx:pt idx="25651">7.9000000000000004</cx:pt>
          <cx:pt idx="25652">7.9000000000000004</cx:pt>
          <cx:pt idx="25653">7.9000000000000004</cx:pt>
          <cx:pt idx="25654">7.9000000000000004</cx:pt>
          <cx:pt idx="25655">7.9000000000000004</cx:pt>
          <cx:pt idx="25656">7.9000000000000004</cx:pt>
          <cx:pt idx="25657">7.9000000000000004</cx:pt>
          <cx:pt idx="25658">7.9000000000000004</cx:pt>
          <cx:pt idx="25659">7.9000000000000004</cx:pt>
          <cx:pt idx="25660">7.9000000000000004</cx:pt>
          <cx:pt idx="25661">7.9000000000000004</cx:pt>
          <cx:pt idx="25662">7.9000000000000004</cx:pt>
          <cx:pt idx="25663">7.9000000000000004</cx:pt>
          <cx:pt idx="25664">7.9000000000000004</cx:pt>
          <cx:pt idx="25665">7.9000000000000004</cx:pt>
          <cx:pt idx="25666">7.9000000000000004</cx:pt>
          <cx:pt idx="25667">7.9000000000000004</cx:pt>
          <cx:pt idx="25668">7.9000000000000004</cx:pt>
          <cx:pt idx="25669">7.9000000000000004</cx:pt>
          <cx:pt idx="25670">7.9000000000000004</cx:pt>
          <cx:pt idx="25671">7.9000000000000004</cx:pt>
          <cx:pt idx="25672">7.9000000000000004</cx:pt>
          <cx:pt idx="25673">7.9000000000000004</cx:pt>
          <cx:pt idx="25674">7.9000000000000004</cx:pt>
          <cx:pt idx="25675">7.9000000000000004</cx:pt>
          <cx:pt idx="25676">7.9000000000000004</cx:pt>
          <cx:pt idx="25677">7.9000000000000004</cx:pt>
          <cx:pt idx="25678">7.9000000000000004</cx:pt>
          <cx:pt idx="25679">7.9000000000000004</cx:pt>
          <cx:pt idx="25680">7.9000000000000004</cx:pt>
          <cx:pt idx="25681">7.9000000000000004</cx:pt>
          <cx:pt idx="25682">7.9000000000000004</cx:pt>
          <cx:pt idx="25683">7.9000000000000004</cx:pt>
          <cx:pt idx="25684">7.9000000000000004</cx:pt>
          <cx:pt idx="25685">7.9000000000000004</cx:pt>
          <cx:pt idx="25686">7.9000000000000004</cx:pt>
          <cx:pt idx="25687">7.9000000000000004</cx:pt>
          <cx:pt idx="25688">7.9000000000000004</cx:pt>
          <cx:pt idx="25689">7.9000000000000004</cx:pt>
          <cx:pt idx="25690">7.9000000000000004</cx:pt>
          <cx:pt idx="25691">7.9000000000000004</cx:pt>
          <cx:pt idx="25692">7.9000000000000004</cx:pt>
          <cx:pt idx="25693">7.9000000000000004</cx:pt>
          <cx:pt idx="25694">7.9000000000000004</cx:pt>
          <cx:pt idx="25695">7.9000000000000004</cx:pt>
          <cx:pt idx="25696">7.9000000000000004</cx:pt>
          <cx:pt idx="25697">7.9000000000000004</cx:pt>
          <cx:pt idx="25698">7.9000000000000004</cx:pt>
          <cx:pt idx="25699">7.9000000000000004</cx:pt>
          <cx:pt idx="25700">7.9000000000000004</cx:pt>
          <cx:pt idx="25701">7.9000000000000004</cx:pt>
          <cx:pt idx="25702">7.9000000000000004</cx:pt>
          <cx:pt idx="25703">7.9000000000000004</cx:pt>
          <cx:pt idx="25704">7.9000000000000004</cx:pt>
          <cx:pt idx="25705">7.9000000000000004</cx:pt>
          <cx:pt idx="25706">7.9000000000000004</cx:pt>
          <cx:pt idx="25707">7.9000000000000004</cx:pt>
          <cx:pt idx="25708">7.9000000000000004</cx:pt>
          <cx:pt idx="25709">7.9000000000000004</cx:pt>
          <cx:pt idx="25710">7.9000000000000004</cx:pt>
          <cx:pt idx="25711">7.9000000000000004</cx:pt>
          <cx:pt idx="25712">7.9000000000000004</cx:pt>
          <cx:pt idx="25713">7.9000000000000004</cx:pt>
          <cx:pt idx="25714">7.9000000000000004</cx:pt>
          <cx:pt idx="25715">7.9000000000000004</cx:pt>
          <cx:pt idx="25716">7.9000000000000004</cx:pt>
          <cx:pt idx="25717">7.9000000000000004</cx:pt>
          <cx:pt idx="25718">7.9000000000000004</cx:pt>
          <cx:pt idx="25719">7.9000000000000004</cx:pt>
          <cx:pt idx="25720">7.9000000000000004</cx:pt>
          <cx:pt idx="25721">7.9000000000000004</cx:pt>
          <cx:pt idx="25722">7.9000000000000004</cx:pt>
          <cx:pt idx="25723">7.9000000000000004</cx:pt>
          <cx:pt idx="25724">7.9000000000000004</cx:pt>
          <cx:pt idx="25725">7.9000000000000004</cx:pt>
          <cx:pt idx="25726">7.9000000000000004</cx:pt>
          <cx:pt idx="25727">7.9000000000000004</cx:pt>
          <cx:pt idx="25728">7.9000000000000004</cx:pt>
          <cx:pt idx="25729">7.9000000000000004</cx:pt>
          <cx:pt idx="25730">7.9000000000000004</cx:pt>
          <cx:pt idx="25731">7.9000000000000004</cx:pt>
          <cx:pt idx="25732">7.9000000000000004</cx:pt>
          <cx:pt idx="25733">7.9000000000000004</cx:pt>
          <cx:pt idx="25734">7.9000000000000004</cx:pt>
          <cx:pt idx="25735">7.9000000000000004</cx:pt>
          <cx:pt idx="25736">7.9000000000000004</cx:pt>
          <cx:pt idx="25737">7.9000000000000004</cx:pt>
          <cx:pt idx="25738">7.9000000000000004</cx:pt>
          <cx:pt idx="25739">7.9000000000000004</cx:pt>
          <cx:pt idx="25740">7.9000000000000004</cx:pt>
          <cx:pt idx="25741">7.9000000000000004</cx:pt>
          <cx:pt idx="25742">7.9000000000000004</cx:pt>
          <cx:pt idx="25743">7.9000000000000004</cx:pt>
          <cx:pt idx="25744">7.9000000000000004</cx:pt>
          <cx:pt idx="25745">7.9000000000000004</cx:pt>
          <cx:pt idx="25746">7.9000000000000004</cx:pt>
          <cx:pt idx="25747">7.9000000000000004</cx:pt>
          <cx:pt idx="25748">7.9000000000000004</cx:pt>
          <cx:pt idx="25749">7.9000000000000004</cx:pt>
          <cx:pt idx="25750">7.9000000000000004</cx:pt>
          <cx:pt idx="25751">7.9000000000000004</cx:pt>
          <cx:pt idx="25752">7.9000000000000004</cx:pt>
          <cx:pt idx="25753">7.9000000000000004</cx:pt>
          <cx:pt idx="25754">7.9000000000000004</cx:pt>
          <cx:pt idx="25755">7.9000000000000004</cx:pt>
          <cx:pt idx="25756">7.9000000000000004</cx:pt>
          <cx:pt idx="25757">7.9000000000000004</cx:pt>
          <cx:pt idx="25758">7.9000000000000004</cx:pt>
          <cx:pt idx="25759">7.7999999999999998</cx:pt>
          <cx:pt idx="25760">7.7999999999999998</cx:pt>
          <cx:pt idx="25761">7.7999999999999998</cx:pt>
          <cx:pt idx="25762">7.7999999999999998</cx:pt>
          <cx:pt idx="25763">7.7999999999999998</cx:pt>
          <cx:pt idx="25764">7.7999999999999998</cx:pt>
          <cx:pt idx="25765">7.7999999999999998</cx:pt>
          <cx:pt idx="25766">7.7999999999999998</cx:pt>
          <cx:pt idx="25767">7.7999999999999998</cx:pt>
          <cx:pt idx="25768">7.7999999999999998</cx:pt>
          <cx:pt idx="25769">7.7999999999999998</cx:pt>
          <cx:pt idx="25770">7.7999999999999998</cx:pt>
          <cx:pt idx="25771">7.7999999999999998</cx:pt>
          <cx:pt idx="25772">7.7999999999999998</cx:pt>
          <cx:pt idx="25773">7.7999999999999998</cx:pt>
          <cx:pt idx="25774">7.7999999999999998</cx:pt>
          <cx:pt idx="25775">7.7999999999999998</cx:pt>
          <cx:pt idx="25776">7.7999999999999998</cx:pt>
          <cx:pt idx="25777">7.7999999999999998</cx:pt>
          <cx:pt idx="25778">7.7999999999999998</cx:pt>
          <cx:pt idx="25779">7.7999999999999998</cx:pt>
          <cx:pt idx="25780">7.7999999999999998</cx:pt>
          <cx:pt idx="25781">7.7999999999999998</cx:pt>
          <cx:pt idx="25782">7.7999999999999998</cx:pt>
          <cx:pt idx="25783">7.7999999999999998</cx:pt>
          <cx:pt idx="25784">7.7999999999999998</cx:pt>
          <cx:pt idx="25785">7.7999999999999998</cx:pt>
          <cx:pt idx="25786">7.7999999999999998</cx:pt>
          <cx:pt idx="25787">7.7999999999999998</cx:pt>
          <cx:pt idx="25788">7.7999999999999998</cx:pt>
          <cx:pt idx="25789">7.7999999999999998</cx:pt>
          <cx:pt idx="25790">7.7999999999999998</cx:pt>
          <cx:pt idx="25791">7.7999999999999998</cx:pt>
          <cx:pt idx="25792">7.7999999999999998</cx:pt>
          <cx:pt idx="25793">7.7999999999999998</cx:pt>
          <cx:pt idx="25794">7.7999999999999998</cx:pt>
          <cx:pt idx="25795">7.7999999999999998</cx:pt>
          <cx:pt idx="25796">7.7999999999999998</cx:pt>
          <cx:pt idx="25797">7.7999999999999998</cx:pt>
          <cx:pt idx="25798">7.7999999999999998</cx:pt>
          <cx:pt idx="25799">7.7999999999999998</cx:pt>
          <cx:pt idx="25800">7.7999999999999998</cx:pt>
          <cx:pt idx="25801">7.7999999999999998</cx:pt>
          <cx:pt idx="25802">7.7999999999999998</cx:pt>
          <cx:pt idx="25803">7.7999999999999998</cx:pt>
          <cx:pt idx="25804">7.7999999999999998</cx:pt>
          <cx:pt idx="25805">7.7999999999999998</cx:pt>
          <cx:pt idx="25806">7.7999999999999998</cx:pt>
          <cx:pt idx="25807">7.7999999999999998</cx:pt>
          <cx:pt idx="25808">7.7999999999999998</cx:pt>
          <cx:pt idx="25809">7.7999999999999998</cx:pt>
          <cx:pt idx="25810">7.7999999999999998</cx:pt>
          <cx:pt idx="25811">7.7999999999999998</cx:pt>
          <cx:pt idx="25812">7.7999999999999998</cx:pt>
          <cx:pt idx="25813">7.7999999999999998</cx:pt>
          <cx:pt idx="25814">7.7999999999999998</cx:pt>
          <cx:pt idx="25815">7.7999999999999998</cx:pt>
          <cx:pt idx="25816">7.7999999999999998</cx:pt>
          <cx:pt idx="25817">7.7999999999999998</cx:pt>
          <cx:pt idx="25818">7.7999999999999998</cx:pt>
          <cx:pt idx="25819">7.7999999999999998</cx:pt>
          <cx:pt idx="25820">7.7999999999999998</cx:pt>
          <cx:pt idx="25821">7.7999999999999998</cx:pt>
          <cx:pt idx="25822">7.7999999999999998</cx:pt>
          <cx:pt idx="25823">7.7999999999999998</cx:pt>
          <cx:pt idx="25824">7.7999999999999998</cx:pt>
          <cx:pt idx="25825">7.7999999999999998</cx:pt>
          <cx:pt idx="25826">7.7999999999999998</cx:pt>
          <cx:pt idx="25827">7.7999999999999998</cx:pt>
          <cx:pt idx="25828">7.7999999999999998</cx:pt>
          <cx:pt idx="25829">7.7999999999999998</cx:pt>
          <cx:pt idx="25830">7.7999999999999998</cx:pt>
          <cx:pt idx="25831">7.7999999999999998</cx:pt>
          <cx:pt idx="25832">7.7999999999999998</cx:pt>
          <cx:pt idx="25833">7.7999999999999998</cx:pt>
          <cx:pt idx="25834">7.7999999999999998</cx:pt>
          <cx:pt idx="25835">7.7999999999999998</cx:pt>
          <cx:pt idx="25836">7.7999999999999998</cx:pt>
          <cx:pt idx="25837">7.7999999999999998</cx:pt>
          <cx:pt idx="25838">7.7999999999999998</cx:pt>
          <cx:pt idx="25839">7.7999999999999998</cx:pt>
          <cx:pt idx="25840">7.7999999999999998</cx:pt>
          <cx:pt idx="25841">7.7999999999999998</cx:pt>
          <cx:pt idx="25842">7.7999999999999998</cx:pt>
          <cx:pt idx="25843">7.7999999999999998</cx:pt>
          <cx:pt idx="25844">7.7999999999999998</cx:pt>
          <cx:pt idx="25845">7.7999999999999998</cx:pt>
          <cx:pt idx="25846">7.7999999999999998</cx:pt>
          <cx:pt idx="25847">7.7999999999999998</cx:pt>
          <cx:pt idx="25848">7.7999999999999998</cx:pt>
          <cx:pt idx="25849">7.7999999999999998</cx:pt>
          <cx:pt idx="25850">7.7999999999999998</cx:pt>
          <cx:pt idx="25851">7.7999999999999998</cx:pt>
          <cx:pt idx="25852">7.7999999999999998</cx:pt>
          <cx:pt idx="25853">7.7999999999999998</cx:pt>
          <cx:pt idx="25854">7.7999999999999998</cx:pt>
          <cx:pt idx="25855">7.7999999999999998</cx:pt>
          <cx:pt idx="25856">7.7999999999999998</cx:pt>
          <cx:pt idx="25857">7.7999999999999998</cx:pt>
          <cx:pt idx="25858">7.7999999999999998</cx:pt>
          <cx:pt idx="25859">7.7999999999999998</cx:pt>
          <cx:pt idx="25860">7.7999999999999998</cx:pt>
          <cx:pt idx="25861">7.7999999999999998</cx:pt>
          <cx:pt idx="25862">7.7999999999999998</cx:pt>
          <cx:pt idx="25863">7.7999999999999998</cx:pt>
          <cx:pt idx="25864">7.7999999999999998</cx:pt>
          <cx:pt idx="25865">7.7999999999999998</cx:pt>
          <cx:pt idx="25866">7.7999999999999998</cx:pt>
          <cx:pt idx="25867">7.7999999999999998</cx:pt>
          <cx:pt idx="25868">7.7999999999999998</cx:pt>
          <cx:pt idx="25869">7.7999999999999998</cx:pt>
          <cx:pt idx="25870">7.7999999999999998</cx:pt>
          <cx:pt idx="25871">7.7999999999999998</cx:pt>
          <cx:pt idx="25872">7.7999999999999998</cx:pt>
          <cx:pt idx="25873">7.7999999999999998</cx:pt>
          <cx:pt idx="25874">7.7999999999999998</cx:pt>
          <cx:pt idx="25875">7.7999999999999998</cx:pt>
          <cx:pt idx="25876">7.7999999999999998</cx:pt>
          <cx:pt idx="25877">7.7999999999999998</cx:pt>
          <cx:pt idx="25878">7.7999999999999998</cx:pt>
          <cx:pt idx="25879">7.7999999999999998</cx:pt>
          <cx:pt idx="25880">7.7999999999999998</cx:pt>
          <cx:pt idx="25881">7.7999999999999998</cx:pt>
          <cx:pt idx="25882">7.7999999999999998</cx:pt>
          <cx:pt idx="25883">7.7999999999999998</cx:pt>
          <cx:pt idx="25884">7.7999999999999998</cx:pt>
          <cx:pt idx="25885">7.7999999999999998</cx:pt>
          <cx:pt idx="25886">7.7999999999999998</cx:pt>
          <cx:pt idx="25887">7.7999999999999998</cx:pt>
          <cx:pt idx="25888">7.7999999999999998</cx:pt>
          <cx:pt idx="25889">7.7999999999999998</cx:pt>
          <cx:pt idx="25890">7.7999999999999998</cx:pt>
          <cx:pt idx="25891">7.7999999999999998</cx:pt>
          <cx:pt idx="25892">7.7999999999999998</cx:pt>
          <cx:pt idx="25893">7.7999999999999998</cx:pt>
          <cx:pt idx="25894">7.7999999999999998</cx:pt>
          <cx:pt idx="25895">7.7999999999999998</cx:pt>
          <cx:pt idx="25896">7.7999999999999998</cx:pt>
          <cx:pt idx="25897">7.7999999999999998</cx:pt>
          <cx:pt idx="25898">7.7999999999999998</cx:pt>
          <cx:pt idx="25899">7.7999999999999998</cx:pt>
          <cx:pt idx="25900">7.7999999999999998</cx:pt>
          <cx:pt idx="25901">7.7999999999999998</cx:pt>
          <cx:pt idx="25902">7.7999999999999998</cx:pt>
          <cx:pt idx="25903">7.7999999999999998</cx:pt>
          <cx:pt idx="25904">7.7999999999999998</cx:pt>
          <cx:pt idx="25905">7.7999999999999998</cx:pt>
          <cx:pt idx="25906">7.7999999999999998</cx:pt>
          <cx:pt idx="25907">7.7999999999999998</cx:pt>
          <cx:pt idx="25908">7.7999999999999998</cx:pt>
          <cx:pt idx="25909">7.7999999999999998</cx:pt>
          <cx:pt idx="25910">7.7999999999999998</cx:pt>
          <cx:pt idx="25911">7.7999999999999998</cx:pt>
          <cx:pt idx="25912">7.7999999999999998</cx:pt>
          <cx:pt idx="25913">7.7999999999999998</cx:pt>
          <cx:pt idx="25914">7.7999999999999998</cx:pt>
          <cx:pt idx="25915">7.7999999999999998</cx:pt>
          <cx:pt idx="25916">7.7999999999999998</cx:pt>
          <cx:pt idx="25917">7.7999999999999998</cx:pt>
          <cx:pt idx="25918">7.7999999999999998</cx:pt>
          <cx:pt idx="25919">7.7999999999999998</cx:pt>
          <cx:pt idx="25920">7.7999999999999998</cx:pt>
          <cx:pt idx="25921">7.7999999999999998</cx:pt>
          <cx:pt idx="25922">7.7999999999999998</cx:pt>
          <cx:pt idx="25923">7.7999999999999998</cx:pt>
          <cx:pt idx="25924">7.7999999999999998</cx:pt>
          <cx:pt idx="25925">7.7999999999999998</cx:pt>
          <cx:pt idx="25926">7.7999999999999998</cx:pt>
          <cx:pt idx="25927">7.7999999999999998</cx:pt>
          <cx:pt idx="25928">7.7999999999999998</cx:pt>
          <cx:pt idx="25929">7.7999999999999998</cx:pt>
          <cx:pt idx="25930">7.7999999999999998</cx:pt>
          <cx:pt idx="25931">7.7999999999999998</cx:pt>
          <cx:pt idx="25932">7.7999999999999998</cx:pt>
          <cx:pt idx="25933">7.7000000000000002</cx:pt>
          <cx:pt idx="25934">7.7000000000000002</cx:pt>
          <cx:pt idx="25935">7.7000000000000002</cx:pt>
          <cx:pt idx="25936">7.7000000000000002</cx:pt>
          <cx:pt idx="25937">7.7000000000000002</cx:pt>
          <cx:pt idx="25938">7.7000000000000002</cx:pt>
          <cx:pt idx="25939">7.7000000000000002</cx:pt>
          <cx:pt idx="25940">7.7000000000000002</cx:pt>
          <cx:pt idx="25941">7.7000000000000002</cx:pt>
          <cx:pt idx="25942">7.7000000000000002</cx:pt>
          <cx:pt idx="25943">7.7000000000000002</cx:pt>
          <cx:pt idx="25944">7.7000000000000002</cx:pt>
          <cx:pt idx="25945">7.7000000000000002</cx:pt>
          <cx:pt idx="25946">7.7000000000000002</cx:pt>
          <cx:pt idx="25947">7.7000000000000002</cx:pt>
          <cx:pt idx="25948">7.7000000000000002</cx:pt>
          <cx:pt idx="25949">7.7000000000000002</cx:pt>
          <cx:pt idx="25950">7.7000000000000002</cx:pt>
          <cx:pt idx="25951">7.7000000000000002</cx:pt>
          <cx:pt idx="25952">7.7000000000000002</cx:pt>
          <cx:pt idx="25953">7.7000000000000002</cx:pt>
          <cx:pt idx="25954">7.7000000000000002</cx:pt>
          <cx:pt idx="25955">7.7000000000000002</cx:pt>
          <cx:pt idx="25956">7.7000000000000002</cx:pt>
          <cx:pt idx="25957">7.7000000000000002</cx:pt>
          <cx:pt idx="25958">7.7000000000000002</cx:pt>
          <cx:pt idx="25959">7.7000000000000002</cx:pt>
          <cx:pt idx="25960">7.7000000000000002</cx:pt>
          <cx:pt idx="25961">7.7000000000000002</cx:pt>
          <cx:pt idx="25962">7.7000000000000002</cx:pt>
          <cx:pt idx="25963">7.7000000000000002</cx:pt>
          <cx:pt idx="25964">7.7000000000000002</cx:pt>
          <cx:pt idx="25965">7.7000000000000002</cx:pt>
          <cx:pt idx="25966">7.7000000000000002</cx:pt>
          <cx:pt idx="25967">7.7000000000000002</cx:pt>
          <cx:pt idx="25968">7.7000000000000002</cx:pt>
          <cx:pt idx="25969">7.7000000000000002</cx:pt>
          <cx:pt idx="25970">7.7000000000000002</cx:pt>
          <cx:pt idx="25971">7.7000000000000002</cx:pt>
          <cx:pt idx="25972">7.7000000000000002</cx:pt>
          <cx:pt idx="25973">7.7000000000000002</cx:pt>
          <cx:pt idx="25974">7.7000000000000002</cx:pt>
          <cx:pt idx="25975">7.7000000000000002</cx:pt>
          <cx:pt idx="25976">7.7000000000000002</cx:pt>
          <cx:pt idx="25977">7.7000000000000002</cx:pt>
          <cx:pt idx="25978">7.7000000000000002</cx:pt>
          <cx:pt idx="25979">7.7000000000000002</cx:pt>
          <cx:pt idx="25980">7.7000000000000002</cx:pt>
          <cx:pt idx="25981">7.7000000000000002</cx:pt>
          <cx:pt idx="25982">7.7000000000000002</cx:pt>
          <cx:pt idx="25983">7.7000000000000002</cx:pt>
          <cx:pt idx="25984">7.7000000000000002</cx:pt>
          <cx:pt idx="25985">7.7000000000000002</cx:pt>
          <cx:pt idx="25986">7.7000000000000002</cx:pt>
          <cx:pt idx="25987">7.7000000000000002</cx:pt>
          <cx:pt idx="25988">7.7000000000000002</cx:pt>
          <cx:pt idx="25989">7.7000000000000002</cx:pt>
          <cx:pt idx="25990">7.7000000000000002</cx:pt>
          <cx:pt idx="25991">7.7000000000000002</cx:pt>
          <cx:pt idx="25992">7.7000000000000002</cx:pt>
          <cx:pt idx="25993">7.7000000000000002</cx:pt>
          <cx:pt idx="25994">7.7000000000000002</cx:pt>
          <cx:pt idx="25995">7.7000000000000002</cx:pt>
          <cx:pt idx="25996">7.7000000000000002</cx:pt>
          <cx:pt idx="25997">7.7000000000000002</cx:pt>
          <cx:pt idx="25998">7.7000000000000002</cx:pt>
          <cx:pt idx="25999">7.7000000000000002</cx:pt>
          <cx:pt idx="26000">7.7000000000000002</cx:pt>
          <cx:pt idx="26001">7.7000000000000002</cx:pt>
          <cx:pt idx="26002">7.7000000000000002</cx:pt>
          <cx:pt idx="26003">7.7000000000000002</cx:pt>
          <cx:pt idx="26004">7.7000000000000002</cx:pt>
          <cx:pt idx="26005">7.7000000000000002</cx:pt>
          <cx:pt idx="26006">7.7000000000000002</cx:pt>
          <cx:pt idx="26007">7.7000000000000002</cx:pt>
          <cx:pt idx="26008">7.7000000000000002</cx:pt>
          <cx:pt idx="26009">7.7000000000000002</cx:pt>
          <cx:pt idx="26010">7.7000000000000002</cx:pt>
          <cx:pt idx="26011">7.7000000000000002</cx:pt>
          <cx:pt idx="26012">7.7000000000000002</cx:pt>
          <cx:pt idx="26013">7.7000000000000002</cx:pt>
          <cx:pt idx="26014">7.7000000000000002</cx:pt>
          <cx:pt idx="26015">7.7000000000000002</cx:pt>
          <cx:pt idx="26016">7.7000000000000002</cx:pt>
          <cx:pt idx="26017">7.7000000000000002</cx:pt>
          <cx:pt idx="26018">7.7000000000000002</cx:pt>
          <cx:pt idx="26019">7.7000000000000002</cx:pt>
          <cx:pt idx="26020">7.7000000000000002</cx:pt>
          <cx:pt idx="26021">7.7000000000000002</cx:pt>
          <cx:pt idx="26022">7.7000000000000002</cx:pt>
          <cx:pt idx="26023">7.7000000000000002</cx:pt>
          <cx:pt idx="26024">7.7000000000000002</cx:pt>
          <cx:pt idx="26025">7.7000000000000002</cx:pt>
          <cx:pt idx="26026">7.7000000000000002</cx:pt>
          <cx:pt idx="26027">7.7000000000000002</cx:pt>
          <cx:pt idx="26028">7.7000000000000002</cx:pt>
          <cx:pt idx="26029">7.7000000000000002</cx:pt>
          <cx:pt idx="26030">7.7000000000000002</cx:pt>
          <cx:pt idx="26031">7.7000000000000002</cx:pt>
          <cx:pt idx="26032">7.7000000000000002</cx:pt>
          <cx:pt idx="26033">7.7000000000000002</cx:pt>
          <cx:pt idx="26034">7.7000000000000002</cx:pt>
          <cx:pt idx="26035">7.7000000000000002</cx:pt>
          <cx:pt idx="26036">7.7000000000000002</cx:pt>
          <cx:pt idx="26037">7.7000000000000002</cx:pt>
          <cx:pt idx="26038">7.7000000000000002</cx:pt>
          <cx:pt idx="26039">7.7000000000000002</cx:pt>
          <cx:pt idx="26040">7.7000000000000002</cx:pt>
          <cx:pt idx="26041">7.7000000000000002</cx:pt>
          <cx:pt idx="26042">7.7000000000000002</cx:pt>
          <cx:pt idx="26043">7.7000000000000002</cx:pt>
          <cx:pt idx="26044">7.7000000000000002</cx:pt>
          <cx:pt idx="26045">7.7000000000000002</cx:pt>
          <cx:pt idx="26046">7.7000000000000002</cx:pt>
          <cx:pt idx="26047">7.7000000000000002</cx:pt>
          <cx:pt idx="26048">7.7000000000000002</cx:pt>
          <cx:pt idx="26049">7.7000000000000002</cx:pt>
          <cx:pt idx="26050">7.7000000000000002</cx:pt>
          <cx:pt idx="26051">7.7000000000000002</cx:pt>
          <cx:pt idx="26052">7.7000000000000002</cx:pt>
          <cx:pt idx="26053">7.7000000000000002</cx:pt>
          <cx:pt idx="26054">7.7000000000000002</cx:pt>
          <cx:pt idx="26055">7.7000000000000002</cx:pt>
          <cx:pt idx="26056">7.7000000000000002</cx:pt>
          <cx:pt idx="26057">7.7000000000000002</cx:pt>
          <cx:pt idx="26058">7.7000000000000002</cx:pt>
          <cx:pt idx="26059">7.7000000000000002</cx:pt>
          <cx:pt idx="26060">7.7000000000000002</cx:pt>
          <cx:pt idx="26061">7.7000000000000002</cx:pt>
          <cx:pt idx="26062">7.7000000000000002</cx:pt>
          <cx:pt idx="26063">7.7000000000000002</cx:pt>
          <cx:pt idx="26064">7.7000000000000002</cx:pt>
          <cx:pt idx="26065">7.7000000000000002</cx:pt>
          <cx:pt idx="26066">7.7000000000000002</cx:pt>
          <cx:pt idx="26067">7.7000000000000002</cx:pt>
          <cx:pt idx="26068">7.7000000000000002</cx:pt>
          <cx:pt idx="26069">7.7000000000000002</cx:pt>
          <cx:pt idx="26070">7.7000000000000002</cx:pt>
          <cx:pt idx="26071">7.7000000000000002</cx:pt>
          <cx:pt idx="26072">7.7000000000000002</cx:pt>
          <cx:pt idx="26073">7.7000000000000002</cx:pt>
          <cx:pt idx="26074">7.7000000000000002</cx:pt>
          <cx:pt idx="26075">7.7000000000000002</cx:pt>
          <cx:pt idx="26076">7.7000000000000002</cx:pt>
          <cx:pt idx="26077">7.7000000000000002</cx:pt>
          <cx:pt idx="26078">7.7000000000000002</cx:pt>
          <cx:pt idx="26079">7.7000000000000002</cx:pt>
          <cx:pt idx="26080">7.7000000000000002</cx:pt>
          <cx:pt idx="26081">7.7000000000000002</cx:pt>
          <cx:pt idx="26082">7.7000000000000002</cx:pt>
          <cx:pt idx="26083">7.7000000000000002</cx:pt>
          <cx:pt idx="26084">7.7000000000000002</cx:pt>
          <cx:pt idx="26085">7.7000000000000002</cx:pt>
          <cx:pt idx="26086">7.7000000000000002</cx:pt>
          <cx:pt idx="26087">7.7000000000000002</cx:pt>
          <cx:pt idx="26088">7.7000000000000002</cx:pt>
          <cx:pt idx="26089">7.7000000000000002</cx:pt>
          <cx:pt idx="26090">7.7000000000000002</cx:pt>
          <cx:pt idx="26091">7.7000000000000002</cx:pt>
          <cx:pt idx="26092">7.7000000000000002</cx:pt>
          <cx:pt idx="26093">7.7000000000000002</cx:pt>
          <cx:pt idx="26094">7.7000000000000002</cx:pt>
          <cx:pt idx="26095">7.7000000000000002</cx:pt>
          <cx:pt idx="26096">7.7000000000000002</cx:pt>
          <cx:pt idx="26097">7.7000000000000002</cx:pt>
          <cx:pt idx="26098">7.7000000000000002</cx:pt>
          <cx:pt idx="26099">7.7000000000000002</cx:pt>
          <cx:pt idx="26100">7.7000000000000002</cx:pt>
          <cx:pt idx="26101">7.7000000000000002</cx:pt>
          <cx:pt idx="26102">7.7000000000000002</cx:pt>
          <cx:pt idx="26103">7.7000000000000002</cx:pt>
          <cx:pt idx="26104">7.7000000000000002</cx:pt>
          <cx:pt idx="26105">7.7000000000000002</cx:pt>
          <cx:pt idx="26106">7.7000000000000002</cx:pt>
          <cx:pt idx="26107">7.7000000000000002</cx:pt>
          <cx:pt idx="26108">7.7000000000000002</cx:pt>
          <cx:pt idx="26109">7.7000000000000002</cx:pt>
          <cx:pt idx="26110">7.7000000000000002</cx:pt>
          <cx:pt idx="26111">7.7000000000000002</cx:pt>
          <cx:pt idx="26112">7.7000000000000002</cx:pt>
          <cx:pt idx="26113">7.7000000000000002</cx:pt>
          <cx:pt idx="26114">7.7000000000000002</cx:pt>
          <cx:pt idx="26115">7.7000000000000002</cx:pt>
          <cx:pt idx="26116">7.7000000000000002</cx:pt>
          <cx:pt idx="26117">7.7000000000000002</cx:pt>
          <cx:pt idx="26118">7.7000000000000002</cx:pt>
          <cx:pt idx="26119">7.7000000000000002</cx:pt>
          <cx:pt idx="26120">7.7000000000000002</cx:pt>
          <cx:pt idx="26121">7.7000000000000002</cx:pt>
          <cx:pt idx="26122">7.7000000000000002</cx:pt>
          <cx:pt idx="26123">7.7000000000000002</cx:pt>
          <cx:pt idx="26124">7.7000000000000002</cx:pt>
          <cx:pt idx="26125">7.7000000000000002</cx:pt>
          <cx:pt idx="26126">7.7000000000000002</cx:pt>
          <cx:pt idx="26127">7.7000000000000002</cx:pt>
          <cx:pt idx="26128">7.7000000000000002</cx:pt>
          <cx:pt idx="26129">7.7000000000000002</cx:pt>
          <cx:pt idx="26130">7.7000000000000002</cx:pt>
          <cx:pt idx="26131">7.7000000000000002</cx:pt>
          <cx:pt idx="26132">7.7000000000000002</cx:pt>
          <cx:pt idx="26133">7.7000000000000002</cx:pt>
          <cx:pt idx="26134">7.5999999999999996</cx:pt>
          <cx:pt idx="26135">7.5999999999999996</cx:pt>
          <cx:pt idx="26136">7.5999999999999996</cx:pt>
          <cx:pt idx="26137">7.5999999999999996</cx:pt>
          <cx:pt idx="26138">7.5999999999999996</cx:pt>
          <cx:pt idx="26139">7.5999999999999996</cx:pt>
          <cx:pt idx="26140">7.5999999999999996</cx:pt>
          <cx:pt idx="26141">7.5999999999999996</cx:pt>
          <cx:pt idx="26142">7.5999999999999996</cx:pt>
          <cx:pt idx="26143">7.5999999999999996</cx:pt>
          <cx:pt idx="26144">7.5999999999999996</cx:pt>
          <cx:pt idx="26145">7.5999999999999996</cx:pt>
          <cx:pt idx="26146">7.5999999999999996</cx:pt>
          <cx:pt idx="26147">7.5999999999999996</cx:pt>
          <cx:pt idx="26148">7.5999999999999996</cx:pt>
          <cx:pt idx="26149">7.5999999999999996</cx:pt>
          <cx:pt idx="26150">7.5999999999999996</cx:pt>
          <cx:pt idx="26151">7.5999999999999996</cx:pt>
          <cx:pt idx="26152">7.5999999999999996</cx:pt>
          <cx:pt idx="26153">7.5999999999999996</cx:pt>
          <cx:pt idx="26154">7.5999999999999996</cx:pt>
          <cx:pt idx="26155">7.5999999999999996</cx:pt>
          <cx:pt idx="26156">7.5999999999999996</cx:pt>
          <cx:pt idx="26157">7.5999999999999996</cx:pt>
          <cx:pt idx="26158">7.5999999999999996</cx:pt>
          <cx:pt idx="26159">7.5999999999999996</cx:pt>
          <cx:pt idx="26160">7.5999999999999996</cx:pt>
          <cx:pt idx="26161">7.5999999999999996</cx:pt>
          <cx:pt idx="26162">7.5999999999999996</cx:pt>
          <cx:pt idx="26163">7.5999999999999996</cx:pt>
          <cx:pt idx="26164">7.5999999999999996</cx:pt>
          <cx:pt idx="26165">7.5999999999999996</cx:pt>
          <cx:pt idx="26166">7.5999999999999996</cx:pt>
          <cx:pt idx="26167">7.5999999999999996</cx:pt>
          <cx:pt idx="26168">7.5999999999999996</cx:pt>
          <cx:pt idx="26169">7.5999999999999996</cx:pt>
          <cx:pt idx="26170">7.5999999999999996</cx:pt>
          <cx:pt idx="26171">7.5999999999999996</cx:pt>
          <cx:pt idx="26172">7.5999999999999996</cx:pt>
          <cx:pt idx="26173">7.5999999999999996</cx:pt>
          <cx:pt idx="26174">7.5999999999999996</cx:pt>
          <cx:pt idx="26175">7.5999999999999996</cx:pt>
          <cx:pt idx="26176">7.5999999999999996</cx:pt>
          <cx:pt idx="26177">7.5999999999999996</cx:pt>
          <cx:pt idx="26178">7.5999999999999996</cx:pt>
          <cx:pt idx="26179">7.5999999999999996</cx:pt>
          <cx:pt idx="26180">7.5999999999999996</cx:pt>
          <cx:pt idx="26181">7.5999999999999996</cx:pt>
          <cx:pt idx="26182">7.5999999999999996</cx:pt>
          <cx:pt idx="26183">7.5999999999999996</cx:pt>
          <cx:pt idx="26184">7.5999999999999996</cx:pt>
          <cx:pt idx="26185">7.5999999999999996</cx:pt>
          <cx:pt idx="26186">7.5999999999999996</cx:pt>
          <cx:pt idx="26187">7.5999999999999996</cx:pt>
          <cx:pt idx="26188">7.5999999999999996</cx:pt>
          <cx:pt idx="26189">7.5999999999999996</cx:pt>
          <cx:pt idx="26190">7.5999999999999996</cx:pt>
          <cx:pt idx="26191">7.5999999999999996</cx:pt>
          <cx:pt idx="26192">7.5999999999999996</cx:pt>
          <cx:pt idx="26193">7.5999999999999996</cx:pt>
          <cx:pt idx="26194">7.5999999999999996</cx:pt>
          <cx:pt idx="26195">7.5999999999999996</cx:pt>
          <cx:pt idx="26196">7.5999999999999996</cx:pt>
          <cx:pt idx="26197">7.5999999999999996</cx:pt>
          <cx:pt idx="26198">7.5999999999999996</cx:pt>
          <cx:pt idx="26199">7.5999999999999996</cx:pt>
          <cx:pt idx="26200">7.5999999999999996</cx:pt>
          <cx:pt idx="26201">7.5999999999999996</cx:pt>
          <cx:pt idx="26202">7.5999999999999996</cx:pt>
          <cx:pt idx="26203">7.5999999999999996</cx:pt>
          <cx:pt idx="26204">7.5999999999999996</cx:pt>
          <cx:pt idx="26205">7.5999999999999996</cx:pt>
          <cx:pt idx="26206">7.5999999999999996</cx:pt>
          <cx:pt idx="26207">7.5999999999999996</cx:pt>
          <cx:pt idx="26208">7.5999999999999996</cx:pt>
          <cx:pt idx="26209">7.5999999999999996</cx:pt>
          <cx:pt idx="26210">7.5999999999999996</cx:pt>
          <cx:pt idx="26211">7.5999999999999996</cx:pt>
          <cx:pt idx="26212">7.5999999999999996</cx:pt>
          <cx:pt idx="26213">7.5999999999999996</cx:pt>
          <cx:pt idx="26214">7.5999999999999996</cx:pt>
          <cx:pt idx="26215">7.5999999999999996</cx:pt>
          <cx:pt idx="26216">7.5999999999999996</cx:pt>
          <cx:pt idx="26217">7.5999999999999996</cx:pt>
          <cx:pt idx="26218">7.5999999999999996</cx:pt>
          <cx:pt idx="26219">7.5999999999999996</cx:pt>
          <cx:pt idx="26220">7.5999999999999996</cx:pt>
          <cx:pt idx="26221">7.5999999999999996</cx:pt>
          <cx:pt idx="26222">7.5999999999999996</cx:pt>
          <cx:pt idx="26223">7.5999999999999996</cx:pt>
          <cx:pt idx="26224">7.5999999999999996</cx:pt>
          <cx:pt idx="26225">7.5999999999999996</cx:pt>
          <cx:pt idx="26226">7.5999999999999996</cx:pt>
          <cx:pt idx="26227">7.5999999999999996</cx:pt>
          <cx:pt idx="26228">7.5999999999999996</cx:pt>
          <cx:pt idx="26229">7.5999999999999996</cx:pt>
          <cx:pt idx="26230">7.5999999999999996</cx:pt>
          <cx:pt idx="26231">7.5999999999999996</cx:pt>
          <cx:pt idx="26232">7.5999999999999996</cx:pt>
          <cx:pt idx="26233">7.5999999999999996</cx:pt>
          <cx:pt idx="26234">7.5999999999999996</cx:pt>
          <cx:pt idx="26235">7.5999999999999996</cx:pt>
          <cx:pt idx="26236">7.5999999999999996</cx:pt>
          <cx:pt idx="26237">7.5999999999999996</cx:pt>
          <cx:pt idx="26238">7.5999999999999996</cx:pt>
          <cx:pt idx="26239">7.5999999999999996</cx:pt>
          <cx:pt idx="26240">7.5999999999999996</cx:pt>
          <cx:pt idx="26241">7.5999999999999996</cx:pt>
          <cx:pt idx="26242">7.5999999999999996</cx:pt>
          <cx:pt idx="26243">7.5999999999999996</cx:pt>
          <cx:pt idx="26244">7.5999999999999996</cx:pt>
          <cx:pt idx="26245">7.5999999999999996</cx:pt>
          <cx:pt idx="26246">7.5999999999999996</cx:pt>
          <cx:pt idx="26247">7.5999999999999996</cx:pt>
          <cx:pt idx="26248">7.5999999999999996</cx:pt>
          <cx:pt idx="26249">7.5999999999999996</cx:pt>
          <cx:pt idx="26250">7.5999999999999996</cx:pt>
          <cx:pt idx="26251">7.5999999999999996</cx:pt>
          <cx:pt idx="26252">7.5999999999999996</cx:pt>
          <cx:pt idx="26253">7.5999999999999996</cx:pt>
          <cx:pt idx="26254">7.5999999999999996</cx:pt>
          <cx:pt idx="26255">7.5999999999999996</cx:pt>
          <cx:pt idx="26256">7.5999999999999996</cx:pt>
          <cx:pt idx="26257">7.5999999999999996</cx:pt>
          <cx:pt idx="26258">7.5999999999999996</cx:pt>
          <cx:pt idx="26259">7.5999999999999996</cx:pt>
          <cx:pt idx="26260">7.5999999999999996</cx:pt>
          <cx:pt idx="26261">7.5999999999999996</cx:pt>
          <cx:pt idx="26262">7.5999999999999996</cx:pt>
          <cx:pt idx="26263">7.5999999999999996</cx:pt>
          <cx:pt idx="26264">7.5999999999999996</cx:pt>
          <cx:pt idx="26265">7.5999999999999996</cx:pt>
          <cx:pt idx="26266">7.5999999999999996</cx:pt>
          <cx:pt idx="26267">7.5999999999999996</cx:pt>
          <cx:pt idx="26268">7.5999999999999996</cx:pt>
          <cx:pt idx="26269">7.5999999999999996</cx:pt>
          <cx:pt idx="26270">7.5999999999999996</cx:pt>
          <cx:pt idx="26271">7.5999999999999996</cx:pt>
          <cx:pt idx="26272">7.5999999999999996</cx:pt>
          <cx:pt idx="26273">7.5999999999999996</cx:pt>
          <cx:pt idx="26274">7.5999999999999996</cx:pt>
          <cx:pt idx="26275">7.5999999999999996</cx:pt>
          <cx:pt idx="26276">7.5999999999999996</cx:pt>
          <cx:pt idx="26277">7.5999999999999996</cx:pt>
          <cx:pt idx="26278">7.5999999999999996</cx:pt>
          <cx:pt idx="26279">7.5999999999999996</cx:pt>
          <cx:pt idx="26280">7.5999999999999996</cx:pt>
          <cx:pt idx="26281">7.5999999999999996</cx:pt>
          <cx:pt idx="26282">7.5999999999999996</cx:pt>
          <cx:pt idx="26283">7.5999999999999996</cx:pt>
          <cx:pt idx="26284">7.5999999999999996</cx:pt>
          <cx:pt idx="26285">7.5999999999999996</cx:pt>
          <cx:pt idx="26286">7.5999999999999996</cx:pt>
          <cx:pt idx="26287">7.5999999999999996</cx:pt>
          <cx:pt idx="26288">7.5999999999999996</cx:pt>
          <cx:pt idx="26289">7.5999999999999996</cx:pt>
          <cx:pt idx="26290">7.5999999999999996</cx:pt>
          <cx:pt idx="26291">7.5999999999999996</cx:pt>
          <cx:pt idx="26292">7.5999999999999996</cx:pt>
          <cx:pt idx="26293">7.5999999999999996</cx:pt>
          <cx:pt idx="26294">7.5999999999999996</cx:pt>
          <cx:pt idx="26295">7.5999999999999996</cx:pt>
          <cx:pt idx="26296">7.5999999999999996</cx:pt>
          <cx:pt idx="26297">7.5999999999999996</cx:pt>
          <cx:pt idx="26298">7.5999999999999996</cx:pt>
          <cx:pt idx="26299">7.5999999999999996</cx:pt>
          <cx:pt idx="26300">7.5999999999999996</cx:pt>
          <cx:pt idx="26301">7.5999999999999996</cx:pt>
          <cx:pt idx="26302">7.5999999999999996</cx:pt>
          <cx:pt idx="26303">7.5999999999999996</cx:pt>
          <cx:pt idx="26304">7.5999999999999996</cx:pt>
          <cx:pt idx="26305">7.5999999999999996</cx:pt>
          <cx:pt idx="26306">7.5999999999999996</cx:pt>
          <cx:pt idx="26307">7.5999999999999996</cx:pt>
          <cx:pt idx="26308">7.5999999999999996</cx:pt>
          <cx:pt idx="26309">7.5999999999999996</cx:pt>
          <cx:pt idx="26310">7.5999999999999996</cx:pt>
          <cx:pt idx="26311">7.5999999999999996</cx:pt>
          <cx:pt idx="26312">7.5999999999999996</cx:pt>
          <cx:pt idx="26313">7.5999999999999996</cx:pt>
          <cx:pt idx="26314">7.5999999999999996</cx:pt>
          <cx:pt idx="26315">7.5999999999999996</cx:pt>
          <cx:pt idx="26316">7.5999999999999996</cx:pt>
          <cx:pt idx="26317">7.5999999999999996</cx:pt>
          <cx:pt idx="26318">7.5999999999999996</cx:pt>
          <cx:pt idx="26319">7.5999999999999996</cx:pt>
          <cx:pt idx="26320">7.5999999999999996</cx:pt>
          <cx:pt idx="26321">7.5999999999999996</cx:pt>
          <cx:pt idx="26322">7.5999999999999996</cx:pt>
          <cx:pt idx="26323">7.5999999999999996</cx:pt>
          <cx:pt idx="26324">7.5999999999999996</cx:pt>
          <cx:pt idx="26325">7.5999999999999996</cx:pt>
          <cx:pt idx="26326">7.5999999999999996</cx:pt>
          <cx:pt idx="26327">7.5999999999999996</cx:pt>
          <cx:pt idx="26328">7.5999999999999996</cx:pt>
          <cx:pt idx="26329">7.5999999999999996</cx:pt>
          <cx:pt idx="26330">7.5999999999999996</cx:pt>
          <cx:pt idx="26331">7.5999999999999996</cx:pt>
          <cx:pt idx="26332">7.5999999999999996</cx:pt>
          <cx:pt idx="26333">7.5999999999999996</cx:pt>
          <cx:pt idx="26334">7.5999999999999996</cx:pt>
          <cx:pt idx="26335">7.5999999999999996</cx:pt>
          <cx:pt idx="26336">7.5999999999999996</cx:pt>
          <cx:pt idx="26337">7.5999999999999996</cx:pt>
          <cx:pt idx="26338">7.5999999999999996</cx:pt>
          <cx:pt idx="26339">7.5999999999999996</cx:pt>
          <cx:pt idx="26340">7.5999999999999996</cx:pt>
          <cx:pt idx="26341">7.5999999999999996</cx:pt>
          <cx:pt idx="26342">7.5999999999999996</cx:pt>
          <cx:pt idx="26343">7.5999999999999996</cx:pt>
          <cx:pt idx="26344">7.5999999999999996</cx:pt>
          <cx:pt idx="26345">7.5999999999999996</cx:pt>
          <cx:pt idx="26346">7.5999999999999996</cx:pt>
          <cx:pt idx="26347">7.5999999999999996</cx:pt>
          <cx:pt idx="26348">7.5999999999999996</cx:pt>
          <cx:pt idx="26349">7.5999999999999996</cx:pt>
          <cx:pt idx="26350">7.5999999999999996</cx:pt>
          <cx:pt idx="26351">7.5999999999999996</cx:pt>
          <cx:pt idx="26352">7.5999999999999996</cx:pt>
          <cx:pt idx="26353">7.5999999999999996</cx:pt>
          <cx:pt idx="26354">7.5999999999999996</cx:pt>
          <cx:pt idx="26355">7.5999999999999996</cx:pt>
          <cx:pt idx="26356">7.5999999999999996</cx:pt>
          <cx:pt idx="26357">7.5999999999999996</cx:pt>
          <cx:pt idx="26358">7.5999999999999996</cx:pt>
          <cx:pt idx="26359">7.5999999999999996</cx:pt>
          <cx:pt idx="26360">7.5999999999999996</cx:pt>
          <cx:pt idx="26361">7.5999999999999996</cx:pt>
          <cx:pt idx="26362">7.5999999999999996</cx:pt>
          <cx:pt idx="26363">7.5999999999999996</cx:pt>
          <cx:pt idx="26364">7.5999999999999996</cx:pt>
          <cx:pt idx="26365">7.5999999999999996</cx:pt>
          <cx:pt idx="26366">7.5999999999999996</cx:pt>
          <cx:pt idx="26367">7.5999999999999996</cx:pt>
          <cx:pt idx="26368">7.5999999999999996</cx:pt>
          <cx:pt idx="26369">7.5999999999999996</cx:pt>
          <cx:pt idx="26370">7.5999999999999996</cx:pt>
          <cx:pt idx="26371">7.5999999999999996</cx:pt>
          <cx:pt idx="26372">7.5999999999999996</cx:pt>
          <cx:pt idx="26373">7.5999999999999996</cx:pt>
          <cx:pt idx="26374">7.5999999999999996</cx:pt>
          <cx:pt idx="26375">7.5999999999999996</cx:pt>
          <cx:pt idx="26376">7.5999999999999996</cx:pt>
          <cx:pt idx="26377">7.5999999999999996</cx:pt>
          <cx:pt idx="26378">7.5999999999999996</cx:pt>
          <cx:pt idx="26379">7.5999999999999996</cx:pt>
          <cx:pt idx="26380">7.5999999999999996</cx:pt>
          <cx:pt idx="26381">7.5999999999999996</cx:pt>
          <cx:pt idx="26382">7.5999999999999996</cx:pt>
          <cx:pt idx="26383">7.5999999999999996</cx:pt>
          <cx:pt idx="26384">7.5999999999999996</cx:pt>
          <cx:pt idx="26385">7.5999999999999996</cx:pt>
          <cx:pt idx="26386">7.5999999999999996</cx:pt>
          <cx:pt idx="26387">7.5999999999999996</cx:pt>
          <cx:pt idx="26388">7.5999999999999996</cx:pt>
          <cx:pt idx="26389">7.5999999999999996</cx:pt>
          <cx:pt idx="26390">7.5999999999999996</cx:pt>
          <cx:pt idx="26391">7.5999999999999996</cx:pt>
          <cx:pt idx="26392">7.5999999999999996</cx:pt>
          <cx:pt idx="26393">7.5999999999999996</cx:pt>
          <cx:pt idx="26394">7.5999999999999996</cx:pt>
          <cx:pt idx="26395">7.5999999999999996</cx:pt>
          <cx:pt idx="26396">7.5999999999999996</cx:pt>
          <cx:pt idx="26397">7.5999999999999996</cx:pt>
          <cx:pt idx="26398">7.5999999999999996</cx:pt>
          <cx:pt idx="26399">7.5999999999999996</cx:pt>
          <cx:pt idx="26400">7.5999999999999996</cx:pt>
          <cx:pt idx="26401">7.5999999999999996</cx:pt>
          <cx:pt idx="26402">7.5999999999999996</cx:pt>
          <cx:pt idx="26403">7.5999999999999996</cx:pt>
          <cx:pt idx="26404">7.5</cx:pt>
          <cx:pt idx="26405">7.5</cx:pt>
          <cx:pt idx="26406">7.5</cx:pt>
          <cx:pt idx="26407">7.5</cx:pt>
          <cx:pt idx="26408">7.5</cx:pt>
          <cx:pt idx="26409">7.5</cx:pt>
          <cx:pt idx="26410">7.5</cx:pt>
          <cx:pt idx="26411">7.5</cx:pt>
          <cx:pt idx="26412">7.5</cx:pt>
          <cx:pt idx="26413">7.5</cx:pt>
          <cx:pt idx="26414">7.5</cx:pt>
          <cx:pt idx="26415">7.5</cx:pt>
          <cx:pt idx="26416">7.5</cx:pt>
          <cx:pt idx="26417">7.5</cx:pt>
          <cx:pt idx="26418">7.5</cx:pt>
          <cx:pt idx="26419">7.5</cx:pt>
          <cx:pt idx="26420">7.5</cx:pt>
          <cx:pt idx="26421">7.5</cx:pt>
          <cx:pt idx="26422">7.5</cx:pt>
          <cx:pt idx="26423">7.5</cx:pt>
          <cx:pt idx="26424">7.5</cx:pt>
          <cx:pt idx="26425">7.5</cx:pt>
          <cx:pt idx="26426">7.5</cx:pt>
          <cx:pt idx="26427">7.5</cx:pt>
          <cx:pt idx="26428">7.5</cx:pt>
          <cx:pt idx="26429">7.5</cx:pt>
          <cx:pt idx="26430">7.5</cx:pt>
          <cx:pt idx="26431">7.5</cx:pt>
          <cx:pt idx="26432">7.5</cx:pt>
          <cx:pt idx="26433">7.5</cx:pt>
          <cx:pt idx="26434">7.5</cx:pt>
          <cx:pt idx="26435">7.5</cx:pt>
          <cx:pt idx="26436">7.5</cx:pt>
          <cx:pt idx="26437">7.5</cx:pt>
          <cx:pt idx="26438">7.5</cx:pt>
          <cx:pt idx="26439">7.5</cx:pt>
          <cx:pt idx="26440">7.5</cx:pt>
          <cx:pt idx="26441">7.5</cx:pt>
          <cx:pt idx="26442">7.5</cx:pt>
          <cx:pt idx="26443">7.5</cx:pt>
          <cx:pt idx="26444">7.5</cx:pt>
          <cx:pt idx="26445">7.5</cx:pt>
          <cx:pt idx="26446">7.5</cx:pt>
          <cx:pt idx="26447">7.5</cx:pt>
          <cx:pt idx="26448">7.5</cx:pt>
          <cx:pt idx="26449">7.5</cx:pt>
          <cx:pt idx="26450">7.5</cx:pt>
          <cx:pt idx="26451">7.5</cx:pt>
          <cx:pt idx="26452">7.5</cx:pt>
          <cx:pt idx="26453">7.5</cx:pt>
          <cx:pt idx="26454">7.5</cx:pt>
          <cx:pt idx="26455">7.5</cx:pt>
          <cx:pt idx="26456">7.5</cx:pt>
          <cx:pt idx="26457">7.5</cx:pt>
          <cx:pt idx="26458">7.5</cx:pt>
          <cx:pt idx="26459">7.5</cx:pt>
          <cx:pt idx="26460">7.5</cx:pt>
          <cx:pt idx="26461">7.5</cx:pt>
          <cx:pt idx="26462">7.5</cx:pt>
          <cx:pt idx="26463">7.5</cx:pt>
          <cx:pt idx="26464">7.5</cx:pt>
          <cx:pt idx="26465">7.5</cx:pt>
          <cx:pt idx="26466">7.5</cx:pt>
          <cx:pt idx="26467">7.5</cx:pt>
          <cx:pt idx="26468">7.5</cx:pt>
          <cx:pt idx="26469">7.5</cx:pt>
          <cx:pt idx="26470">7.5</cx:pt>
          <cx:pt idx="26471">7.5</cx:pt>
          <cx:pt idx="26472">7.5</cx:pt>
          <cx:pt idx="26473">7.5</cx:pt>
          <cx:pt idx="26474">7.5</cx:pt>
          <cx:pt idx="26475">7.5</cx:pt>
          <cx:pt idx="26476">7.5</cx:pt>
          <cx:pt idx="26477">7.5</cx:pt>
          <cx:pt idx="26478">7.5</cx:pt>
          <cx:pt idx="26479">7.5</cx:pt>
          <cx:pt idx="26480">7.5</cx:pt>
          <cx:pt idx="26481">7.5</cx:pt>
          <cx:pt idx="26482">7.5</cx:pt>
          <cx:pt idx="26483">7.5</cx:pt>
          <cx:pt idx="26484">7.5</cx:pt>
          <cx:pt idx="26485">7.5</cx:pt>
          <cx:pt idx="26486">7.5</cx:pt>
          <cx:pt idx="26487">7.5</cx:pt>
          <cx:pt idx="26488">7.5</cx:pt>
          <cx:pt idx="26489">7.5</cx:pt>
          <cx:pt idx="26490">7.5</cx:pt>
          <cx:pt idx="26491">7.5</cx:pt>
          <cx:pt idx="26492">7.5</cx:pt>
          <cx:pt idx="26493">7.5</cx:pt>
          <cx:pt idx="26494">7.5</cx:pt>
          <cx:pt idx="26495">7.5</cx:pt>
          <cx:pt idx="26496">7.5</cx:pt>
          <cx:pt idx="26497">7.5</cx:pt>
          <cx:pt idx="26498">7.5</cx:pt>
          <cx:pt idx="26499">7.5</cx:pt>
          <cx:pt idx="26500">7.5</cx:pt>
          <cx:pt idx="26501">7.5</cx:pt>
          <cx:pt idx="26502">7.5</cx:pt>
          <cx:pt idx="26503">7.5</cx:pt>
          <cx:pt idx="26504">7.5</cx:pt>
          <cx:pt idx="26505">7.5</cx:pt>
          <cx:pt idx="26506">7.5</cx:pt>
          <cx:pt idx="26507">7.5</cx:pt>
          <cx:pt idx="26508">7.5</cx:pt>
          <cx:pt idx="26509">7.5</cx:pt>
          <cx:pt idx="26510">7.5</cx:pt>
          <cx:pt idx="26511">7.5</cx:pt>
          <cx:pt idx="26512">7.5</cx:pt>
          <cx:pt idx="26513">7.5</cx:pt>
          <cx:pt idx="26514">7.5</cx:pt>
          <cx:pt idx="26515">7.5</cx:pt>
          <cx:pt idx="26516">7.5</cx:pt>
          <cx:pt idx="26517">7.5</cx:pt>
          <cx:pt idx="26518">7.5</cx:pt>
          <cx:pt idx="26519">7.5</cx:pt>
          <cx:pt idx="26520">7.5</cx:pt>
          <cx:pt idx="26521">7.5</cx:pt>
          <cx:pt idx="26522">7.5</cx:pt>
          <cx:pt idx="26523">7.5</cx:pt>
          <cx:pt idx="26524">7.5</cx:pt>
          <cx:pt idx="26525">7.5</cx:pt>
          <cx:pt idx="26526">7.5</cx:pt>
          <cx:pt idx="26527">7.5</cx:pt>
          <cx:pt idx="26528">7.5</cx:pt>
          <cx:pt idx="26529">7.5</cx:pt>
          <cx:pt idx="26530">7.5</cx:pt>
          <cx:pt idx="26531">7.5</cx:pt>
          <cx:pt idx="26532">7.5</cx:pt>
          <cx:pt idx="26533">7.5</cx:pt>
          <cx:pt idx="26534">7.5</cx:pt>
          <cx:pt idx="26535">7.5</cx:pt>
          <cx:pt idx="26536">7.5</cx:pt>
          <cx:pt idx="26537">7.5</cx:pt>
          <cx:pt idx="26538">7.5</cx:pt>
          <cx:pt idx="26539">7.5</cx:pt>
          <cx:pt idx="26540">7.5</cx:pt>
          <cx:pt idx="26541">7.5</cx:pt>
          <cx:pt idx="26542">7.5</cx:pt>
          <cx:pt idx="26543">7.5</cx:pt>
          <cx:pt idx="26544">7.5</cx:pt>
          <cx:pt idx="26545">7.5</cx:pt>
          <cx:pt idx="26546">7.5</cx:pt>
          <cx:pt idx="26547">7.5</cx:pt>
          <cx:pt idx="26548">7.5</cx:pt>
          <cx:pt idx="26549">7.5</cx:pt>
          <cx:pt idx="26550">7.5</cx:pt>
          <cx:pt idx="26551">7.5</cx:pt>
          <cx:pt idx="26552">7.5</cx:pt>
          <cx:pt idx="26553">7.5</cx:pt>
          <cx:pt idx="26554">7.5</cx:pt>
          <cx:pt idx="26555">7.5</cx:pt>
          <cx:pt idx="26556">7.5</cx:pt>
          <cx:pt idx="26557">7.5</cx:pt>
          <cx:pt idx="26558">7.5</cx:pt>
          <cx:pt idx="26559">7.5</cx:pt>
          <cx:pt idx="26560">7.5</cx:pt>
          <cx:pt idx="26561">7.5</cx:pt>
          <cx:pt idx="26562">7.5</cx:pt>
          <cx:pt idx="26563">7.5</cx:pt>
          <cx:pt idx="26564">7.5</cx:pt>
          <cx:pt idx="26565">7.5</cx:pt>
          <cx:pt idx="26566">7.5</cx:pt>
          <cx:pt idx="26567">7.5</cx:pt>
          <cx:pt idx="26568">7.5</cx:pt>
          <cx:pt idx="26569">7.5</cx:pt>
          <cx:pt idx="26570">7.5</cx:pt>
          <cx:pt idx="26571">7.5</cx:pt>
          <cx:pt idx="26572">7.5</cx:pt>
          <cx:pt idx="26573">7.5</cx:pt>
          <cx:pt idx="26574">7.5</cx:pt>
          <cx:pt idx="26575">7.5</cx:pt>
          <cx:pt idx="26576">7.5</cx:pt>
          <cx:pt idx="26577">7.5</cx:pt>
          <cx:pt idx="26578">7.5</cx:pt>
          <cx:pt idx="26579">7.5</cx:pt>
          <cx:pt idx="26580">7.5</cx:pt>
          <cx:pt idx="26581">7.5</cx:pt>
          <cx:pt idx="26582">7.5</cx:pt>
          <cx:pt idx="26583">7.5</cx:pt>
          <cx:pt idx="26584">7.5</cx:pt>
          <cx:pt idx="26585">7.5</cx:pt>
          <cx:pt idx="26586">7.5</cx:pt>
          <cx:pt idx="26587">7.5</cx:pt>
          <cx:pt idx="26588">7.5</cx:pt>
          <cx:pt idx="26589">7.5</cx:pt>
          <cx:pt idx="26590">7.5</cx:pt>
          <cx:pt idx="26591">7.5</cx:pt>
          <cx:pt idx="26592">7.5</cx:pt>
          <cx:pt idx="26593">7.5</cx:pt>
          <cx:pt idx="26594">7.5</cx:pt>
          <cx:pt idx="26595">7.5</cx:pt>
          <cx:pt idx="26596">7.5</cx:pt>
          <cx:pt idx="26597">7.5</cx:pt>
          <cx:pt idx="26598">7.5</cx:pt>
          <cx:pt idx="26599">7.5</cx:pt>
          <cx:pt idx="26600">7.5</cx:pt>
          <cx:pt idx="26601">7.5</cx:pt>
          <cx:pt idx="26602">7.5</cx:pt>
          <cx:pt idx="26603">7.5</cx:pt>
          <cx:pt idx="26604">7.5</cx:pt>
          <cx:pt idx="26605">7.5</cx:pt>
          <cx:pt idx="26606">7.5</cx:pt>
          <cx:pt idx="26607">7.5</cx:pt>
          <cx:pt idx="26608">7.5</cx:pt>
          <cx:pt idx="26609">7.5</cx:pt>
          <cx:pt idx="26610">7.5</cx:pt>
          <cx:pt idx="26611">7.5</cx:pt>
          <cx:pt idx="26612">7.5</cx:pt>
          <cx:pt idx="26613">7.5</cx:pt>
          <cx:pt idx="26614">7.5</cx:pt>
          <cx:pt idx="26615">7.5</cx:pt>
          <cx:pt idx="26616">7.5</cx:pt>
          <cx:pt idx="26617">7.5</cx:pt>
          <cx:pt idx="26618">7.5</cx:pt>
          <cx:pt idx="26619">7.5</cx:pt>
          <cx:pt idx="26620">7.5</cx:pt>
          <cx:pt idx="26621">7.5</cx:pt>
          <cx:pt idx="26622">7.5</cx:pt>
          <cx:pt idx="26623">7.5</cx:pt>
          <cx:pt idx="26624">7.5</cx:pt>
          <cx:pt idx="26625">7.5</cx:pt>
          <cx:pt idx="26626">7.5</cx:pt>
          <cx:pt idx="26627">7.5</cx:pt>
          <cx:pt idx="26628">7.5</cx:pt>
          <cx:pt idx="26629">7.5</cx:pt>
          <cx:pt idx="26630">7.5</cx:pt>
          <cx:pt idx="26631">7.5</cx:pt>
          <cx:pt idx="26632">7.5</cx:pt>
          <cx:pt idx="26633">7.5</cx:pt>
          <cx:pt idx="26634">7.5</cx:pt>
          <cx:pt idx="26635">7.5</cx:pt>
          <cx:pt idx="26636">7.5</cx:pt>
          <cx:pt idx="26637">7.5</cx:pt>
          <cx:pt idx="26638">7.5</cx:pt>
          <cx:pt idx="26639">7.5</cx:pt>
          <cx:pt idx="26640">7.5</cx:pt>
          <cx:pt idx="26641">7.5</cx:pt>
          <cx:pt idx="26642">7.5</cx:pt>
          <cx:pt idx="26643">7.5</cx:pt>
          <cx:pt idx="26644">7.5</cx:pt>
          <cx:pt idx="26645">7.5</cx:pt>
          <cx:pt idx="26646">7.5</cx:pt>
          <cx:pt idx="26647">7.5</cx:pt>
          <cx:pt idx="26648">7.5</cx:pt>
          <cx:pt idx="26649">7.5</cx:pt>
          <cx:pt idx="26650">7.5</cx:pt>
          <cx:pt idx="26651">7.5</cx:pt>
          <cx:pt idx="26652">7.4000000000000004</cx:pt>
          <cx:pt idx="26653">7.4000000000000004</cx:pt>
          <cx:pt idx="26654">7.4000000000000004</cx:pt>
          <cx:pt idx="26655">7.4000000000000004</cx:pt>
          <cx:pt idx="26656">7.4000000000000004</cx:pt>
          <cx:pt idx="26657">7.4000000000000004</cx:pt>
          <cx:pt idx="26658">7.4000000000000004</cx:pt>
          <cx:pt idx="26659">7.4000000000000004</cx:pt>
          <cx:pt idx="26660">7.4000000000000004</cx:pt>
          <cx:pt idx="26661">7.4000000000000004</cx:pt>
          <cx:pt idx="26662">7.4000000000000004</cx:pt>
          <cx:pt idx="26663">7.4000000000000004</cx:pt>
          <cx:pt idx="26664">7.4000000000000004</cx:pt>
          <cx:pt idx="26665">7.4000000000000004</cx:pt>
          <cx:pt idx="26666">7.4000000000000004</cx:pt>
          <cx:pt idx="26667">7.4000000000000004</cx:pt>
          <cx:pt idx="26668">7.4000000000000004</cx:pt>
          <cx:pt idx="26669">7.4000000000000004</cx:pt>
          <cx:pt idx="26670">7.4000000000000004</cx:pt>
          <cx:pt idx="26671">7.4000000000000004</cx:pt>
          <cx:pt idx="26672">7.4000000000000004</cx:pt>
          <cx:pt idx="26673">7.4000000000000004</cx:pt>
          <cx:pt idx="26674">7.4000000000000004</cx:pt>
          <cx:pt idx="26675">7.4000000000000004</cx:pt>
          <cx:pt idx="26676">7.4000000000000004</cx:pt>
          <cx:pt idx="26677">7.4000000000000004</cx:pt>
          <cx:pt idx="26678">7.4000000000000004</cx:pt>
          <cx:pt idx="26679">7.4000000000000004</cx:pt>
          <cx:pt idx="26680">7.4000000000000004</cx:pt>
          <cx:pt idx="26681">7.4000000000000004</cx:pt>
          <cx:pt idx="26682">7.4000000000000004</cx:pt>
          <cx:pt idx="26683">7.4000000000000004</cx:pt>
          <cx:pt idx="26684">7.4000000000000004</cx:pt>
          <cx:pt idx="26685">7.4000000000000004</cx:pt>
          <cx:pt idx="26686">7.4000000000000004</cx:pt>
          <cx:pt idx="26687">7.4000000000000004</cx:pt>
          <cx:pt idx="26688">7.4000000000000004</cx:pt>
          <cx:pt idx="26689">7.4000000000000004</cx:pt>
          <cx:pt idx="26690">7.4000000000000004</cx:pt>
          <cx:pt idx="26691">7.4000000000000004</cx:pt>
          <cx:pt idx="26692">7.4000000000000004</cx:pt>
          <cx:pt idx="26693">7.4000000000000004</cx:pt>
          <cx:pt idx="26694">7.4000000000000004</cx:pt>
          <cx:pt idx="26695">7.4000000000000004</cx:pt>
          <cx:pt idx="26696">7.4000000000000004</cx:pt>
          <cx:pt idx="26697">7.4000000000000004</cx:pt>
          <cx:pt idx="26698">7.4000000000000004</cx:pt>
          <cx:pt idx="26699">7.4000000000000004</cx:pt>
          <cx:pt idx="26700">7.4000000000000004</cx:pt>
          <cx:pt idx="26701">7.4000000000000004</cx:pt>
          <cx:pt idx="26702">7.4000000000000004</cx:pt>
          <cx:pt idx="26703">7.4000000000000004</cx:pt>
          <cx:pt idx="26704">7.4000000000000004</cx:pt>
          <cx:pt idx="26705">7.4000000000000004</cx:pt>
          <cx:pt idx="26706">7.4000000000000004</cx:pt>
          <cx:pt idx="26707">7.4000000000000004</cx:pt>
          <cx:pt idx="26708">7.4000000000000004</cx:pt>
          <cx:pt idx="26709">7.4000000000000004</cx:pt>
          <cx:pt idx="26710">7.4000000000000004</cx:pt>
          <cx:pt idx="26711">7.4000000000000004</cx:pt>
          <cx:pt idx="26712">7.4000000000000004</cx:pt>
          <cx:pt idx="26713">7.4000000000000004</cx:pt>
          <cx:pt idx="26714">7.4000000000000004</cx:pt>
          <cx:pt idx="26715">7.4000000000000004</cx:pt>
          <cx:pt idx="26716">7.4000000000000004</cx:pt>
          <cx:pt idx="26717">7.4000000000000004</cx:pt>
          <cx:pt idx="26718">7.4000000000000004</cx:pt>
          <cx:pt idx="26719">7.4000000000000004</cx:pt>
          <cx:pt idx="26720">7.4000000000000004</cx:pt>
          <cx:pt idx="26721">7.4000000000000004</cx:pt>
          <cx:pt idx="26722">7.4000000000000004</cx:pt>
          <cx:pt idx="26723">7.4000000000000004</cx:pt>
          <cx:pt idx="26724">7.4000000000000004</cx:pt>
          <cx:pt idx="26725">7.4000000000000004</cx:pt>
          <cx:pt idx="26726">7.4000000000000004</cx:pt>
          <cx:pt idx="26727">7.4000000000000004</cx:pt>
          <cx:pt idx="26728">7.4000000000000004</cx:pt>
          <cx:pt idx="26729">7.4000000000000004</cx:pt>
          <cx:pt idx="26730">7.4000000000000004</cx:pt>
          <cx:pt idx="26731">7.4000000000000004</cx:pt>
          <cx:pt idx="26732">7.4000000000000004</cx:pt>
          <cx:pt idx="26733">7.4000000000000004</cx:pt>
          <cx:pt idx="26734">7.4000000000000004</cx:pt>
          <cx:pt idx="26735">7.4000000000000004</cx:pt>
          <cx:pt idx="26736">7.4000000000000004</cx:pt>
          <cx:pt idx="26737">7.4000000000000004</cx:pt>
          <cx:pt idx="26738">7.4000000000000004</cx:pt>
          <cx:pt idx="26739">7.4000000000000004</cx:pt>
          <cx:pt idx="26740">7.4000000000000004</cx:pt>
          <cx:pt idx="26741">7.4000000000000004</cx:pt>
          <cx:pt idx="26742">7.4000000000000004</cx:pt>
          <cx:pt idx="26743">7.4000000000000004</cx:pt>
          <cx:pt idx="26744">7.4000000000000004</cx:pt>
          <cx:pt idx="26745">7.4000000000000004</cx:pt>
          <cx:pt idx="26746">7.4000000000000004</cx:pt>
          <cx:pt idx="26747">7.4000000000000004</cx:pt>
          <cx:pt idx="26748">7.4000000000000004</cx:pt>
          <cx:pt idx="26749">7.4000000000000004</cx:pt>
          <cx:pt idx="26750">7.4000000000000004</cx:pt>
          <cx:pt idx="26751">7.4000000000000004</cx:pt>
          <cx:pt idx="26752">7.4000000000000004</cx:pt>
          <cx:pt idx="26753">7.4000000000000004</cx:pt>
          <cx:pt idx="26754">7.4000000000000004</cx:pt>
          <cx:pt idx="26755">7.4000000000000004</cx:pt>
          <cx:pt idx="26756">7.4000000000000004</cx:pt>
          <cx:pt idx="26757">7.4000000000000004</cx:pt>
          <cx:pt idx="26758">7.4000000000000004</cx:pt>
          <cx:pt idx="26759">7.4000000000000004</cx:pt>
          <cx:pt idx="26760">7.4000000000000004</cx:pt>
          <cx:pt idx="26761">7.4000000000000004</cx:pt>
          <cx:pt idx="26762">7.4000000000000004</cx:pt>
          <cx:pt idx="26763">7.4000000000000004</cx:pt>
          <cx:pt idx="26764">7.4000000000000004</cx:pt>
          <cx:pt idx="26765">7.4000000000000004</cx:pt>
          <cx:pt idx="26766">7.4000000000000004</cx:pt>
          <cx:pt idx="26767">7.4000000000000004</cx:pt>
          <cx:pt idx="26768">7.4000000000000004</cx:pt>
          <cx:pt idx="26769">7.4000000000000004</cx:pt>
          <cx:pt idx="26770">7.4000000000000004</cx:pt>
          <cx:pt idx="26771">7.4000000000000004</cx:pt>
          <cx:pt idx="26772">7.4000000000000004</cx:pt>
          <cx:pt idx="26773">7.4000000000000004</cx:pt>
          <cx:pt idx="26774">7.4000000000000004</cx:pt>
          <cx:pt idx="26775">7.4000000000000004</cx:pt>
          <cx:pt idx="26776">7.4000000000000004</cx:pt>
          <cx:pt idx="26777">7.4000000000000004</cx:pt>
          <cx:pt idx="26778">7.4000000000000004</cx:pt>
          <cx:pt idx="26779">7.4000000000000004</cx:pt>
          <cx:pt idx="26780">7.4000000000000004</cx:pt>
          <cx:pt idx="26781">7.4000000000000004</cx:pt>
          <cx:pt idx="26782">7.4000000000000004</cx:pt>
          <cx:pt idx="26783">7.4000000000000004</cx:pt>
          <cx:pt idx="26784">7.4000000000000004</cx:pt>
          <cx:pt idx="26785">7.4000000000000004</cx:pt>
          <cx:pt idx="26786">7.4000000000000004</cx:pt>
          <cx:pt idx="26787">7.4000000000000004</cx:pt>
          <cx:pt idx="26788">7.4000000000000004</cx:pt>
          <cx:pt idx="26789">7.4000000000000004</cx:pt>
          <cx:pt idx="26790">7.4000000000000004</cx:pt>
          <cx:pt idx="26791">7.4000000000000004</cx:pt>
          <cx:pt idx="26792">7.4000000000000004</cx:pt>
          <cx:pt idx="26793">7.4000000000000004</cx:pt>
          <cx:pt idx="26794">7.4000000000000004</cx:pt>
          <cx:pt idx="26795">7.4000000000000004</cx:pt>
          <cx:pt idx="26796">7.4000000000000004</cx:pt>
          <cx:pt idx="26797">7.4000000000000004</cx:pt>
          <cx:pt idx="26798">7.4000000000000004</cx:pt>
          <cx:pt idx="26799">7.4000000000000004</cx:pt>
          <cx:pt idx="26800">7.4000000000000004</cx:pt>
          <cx:pt idx="26801">7.4000000000000004</cx:pt>
          <cx:pt idx="26802">7.4000000000000004</cx:pt>
          <cx:pt idx="26803">7.4000000000000004</cx:pt>
          <cx:pt idx="26804">7.4000000000000004</cx:pt>
          <cx:pt idx="26805">7.4000000000000004</cx:pt>
          <cx:pt idx="26806">7.4000000000000004</cx:pt>
          <cx:pt idx="26807">7.4000000000000004</cx:pt>
          <cx:pt idx="26808">7.4000000000000004</cx:pt>
          <cx:pt idx="26809">7.4000000000000004</cx:pt>
          <cx:pt idx="26810">7.4000000000000004</cx:pt>
          <cx:pt idx="26811">7.4000000000000004</cx:pt>
          <cx:pt idx="26812">7.4000000000000004</cx:pt>
          <cx:pt idx="26813">7.4000000000000004</cx:pt>
          <cx:pt idx="26814">7.4000000000000004</cx:pt>
          <cx:pt idx="26815">7.4000000000000004</cx:pt>
          <cx:pt idx="26816">7.4000000000000004</cx:pt>
          <cx:pt idx="26817">7.4000000000000004</cx:pt>
          <cx:pt idx="26818">7.4000000000000004</cx:pt>
          <cx:pt idx="26819">7.4000000000000004</cx:pt>
          <cx:pt idx="26820">7.4000000000000004</cx:pt>
          <cx:pt idx="26821">7.4000000000000004</cx:pt>
          <cx:pt idx="26822">7.4000000000000004</cx:pt>
          <cx:pt idx="26823">7.4000000000000004</cx:pt>
          <cx:pt idx="26824">7.4000000000000004</cx:pt>
          <cx:pt idx="26825">7.4000000000000004</cx:pt>
          <cx:pt idx="26826">7.4000000000000004</cx:pt>
          <cx:pt idx="26827">7.4000000000000004</cx:pt>
          <cx:pt idx="26828">7.4000000000000004</cx:pt>
          <cx:pt idx="26829">7.4000000000000004</cx:pt>
          <cx:pt idx="26830">7.4000000000000004</cx:pt>
          <cx:pt idx="26831">7.4000000000000004</cx:pt>
          <cx:pt idx="26832">7.4000000000000004</cx:pt>
          <cx:pt idx="26833">7.4000000000000004</cx:pt>
          <cx:pt idx="26834">7.4000000000000004</cx:pt>
          <cx:pt idx="26835">7.4000000000000004</cx:pt>
          <cx:pt idx="26836">7.4000000000000004</cx:pt>
          <cx:pt idx="26837">7.4000000000000004</cx:pt>
          <cx:pt idx="26838">7.4000000000000004</cx:pt>
          <cx:pt idx="26839">7.4000000000000004</cx:pt>
          <cx:pt idx="26840">7.4000000000000004</cx:pt>
          <cx:pt idx="26841">7.4000000000000004</cx:pt>
          <cx:pt idx="26842">7.4000000000000004</cx:pt>
          <cx:pt idx="26843">7.4000000000000004</cx:pt>
          <cx:pt idx="26844">7.4000000000000004</cx:pt>
          <cx:pt idx="26845">7.4000000000000004</cx:pt>
          <cx:pt idx="26846">7.4000000000000004</cx:pt>
          <cx:pt idx="26847">7.4000000000000004</cx:pt>
          <cx:pt idx="26848">7.4000000000000004</cx:pt>
          <cx:pt idx="26849">7.4000000000000004</cx:pt>
          <cx:pt idx="26850">7.4000000000000004</cx:pt>
          <cx:pt idx="26851">7.4000000000000004</cx:pt>
          <cx:pt idx="26852">7.4000000000000004</cx:pt>
          <cx:pt idx="26853">7.4000000000000004</cx:pt>
          <cx:pt idx="26854">7.4000000000000004</cx:pt>
          <cx:pt idx="26855">7.4000000000000004</cx:pt>
          <cx:pt idx="26856">7.4000000000000004</cx:pt>
          <cx:pt idx="26857">7.4000000000000004</cx:pt>
          <cx:pt idx="26858">7.4000000000000004</cx:pt>
          <cx:pt idx="26859">7.4000000000000004</cx:pt>
          <cx:pt idx="26860">7.4000000000000004</cx:pt>
          <cx:pt idx="26861">7.4000000000000004</cx:pt>
          <cx:pt idx="26862">7.4000000000000004</cx:pt>
          <cx:pt idx="26863">7.4000000000000004</cx:pt>
          <cx:pt idx="26864">7.4000000000000004</cx:pt>
          <cx:pt idx="26865">7.4000000000000004</cx:pt>
          <cx:pt idx="26866">7.4000000000000004</cx:pt>
          <cx:pt idx="26867">7.4000000000000004</cx:pt>
          <cx:pt idx="26868">7.4000000000000004</cx:pt>
          <cx:pt idx="26869">7.4000000000000004</cx:pt>
          <cx:pt idx="26870">7.4000000000000004</cx:pt>
          <cx:pt idx="26871">7.4000000000000004</cx:pt>
          <cx:pt idx="26872">7.4000000000000004</cx:pt>
          <cx:pt idx="26873">7.4000000000000004</cx:pt>
          <cx:pt idx="26874">7.4000000000000004</cx:pt>
          <cx:pt idx="26875">7.4000000000000004</cx:pt>
          <cx:pt idx="26876">7.4000000000000004</cx:pt>
          <cx:pt idx="26877">7.4000000000000004</cx:pt>
          <cx:pt idx="26878">7.4000000000000004</cx:pt>
          <cx:pt idx="26879">7.4000000000000004</cx:pt>
          <cx:pt idx="26880">7.2999999999999998</cx:pt>
          <cx:pt idx="26881">7.2999999999999998</cx:pt>
          <cx:pt idx="26882">7.2999999999999998</cx:pt>
          <cx:pt idx="26883">7.2999999999999998</cx:pt>
          <cx:pt idx="26884">7.2999999999999998</cx:pt>
          <cx:pt idx="26885">7.2999999999999998</cx:pt>
          <cx:pt idx="26886">7.2999999999999998</cx:pt>
          <cx:pt idx="26887">7.2999999999999998</cx:pt>
          <cx:pt idx="26888">7.2999999999999998</cx:pt>
          <cx:pt idx="26889">7.2999999999999998</cx:pt>
          <cx:pt idx="26890">7.2999999999999998</cx:pt>
          <cx:pt idx="26891">7.2999999999999998</cx:pt>
          <cx:pt idx="26892">7.2999999999999998</cx:pt>
          <cx:pt idx="26893">7.2999999999999998</cx:pt>
          <cx:pt idx="26894">7.2999999999999998</cx:pt>
          <cx:pt idx="26895">7.2999999999999998</cx:pt>
          <cx:pt idx="26896">7.2999999999999998</cx:pt>
          <cx:pt idx="26897">7.2999999999999998</cx:pt>
          <cx:pt idx="26898">7.2999999999999998</cx:pt>
          <cx:pt idx="26899">7.2999999999999998</cx:pt>
          <cx:pt idx="26900">7.2999999999999998</cx:pt>
          <cx:pt idx="26901">7.2999999999999998</cx:pt>
          <cx:pt idx="26902">7.2999999999999998</cx:pt>
          <cx:pt idx="26903">7.2999999999999998</cx:pt>
          <cx:pt idx="26904">7.2999999999999998</cx:pt>
          <cx:pt idx="26905">7.2999999999999998</cx:pt>
          <cx:pt idx="26906">7.2999999999999998</cx:pt>
          <cx:pt idx="26907">7.2999999999999998</cx:pt>
          <cx:pt idx="26908">7.2999999999999998</cx:pt>
          <cx:pt idx="26909">7.2999999999999998</cx:pt>
          <cx:pt idx="26910">7.2999999999999998</cx:pt>
          <cx:pt idx="26911">7.2999999999999998</cx:pt>
          <cx:pt idx="26912">7.2999999999999998</cx:pt>
          <cx:pt idx="26913">7.2999999999999998</cx:pt>
          <cx:pt idx="26914">7.2999999999999998</cx:pt>
          <cx:pt idx="26915">7.2999999999999998</cx:pt>
          <cx:pt idx="26916">7.2999999999999998</cx:pt>
          <cx:pt idx="26917">7.2999999999999998</cx:pt>
          <cx:pt idx="26918">7.2999999999999998</cx:pt>
          <cx:pt idx="26919">7.2999999999999998</cx:pt>
          <cx:pt idx="26920">7.2999999999999998</cx:pt>
          <cx:pt idx="26921">7.2999999999999998</cx:pt>
          <cx:pt idx="26922">7.2999999999999998</cx:pt>
          <cx:pt idx="26923">7.2999999999999998</cx:pt>
          <cx:pt idx="26924">7.2999999999999998</cx:pt>
          <cx:pt idx="26925">7.2999999999999998</cx:pt>
          <cx:pt idx="26926">7.2999999999999998</cx:pt>
          <cx:pt idx="26927">7.2999999999999998</cx:pt>
          <cx:pt idx="26928">7.2999999999999998</cx:pt>
          <cx:pt idx="26929">7.2999999999999998</cx:pt>
          <cx:pt idx="26930">7.2999999999999998</cx:pt>
          <cx:pt idx="26931">7.2999999999999998</cx:pt>
          <cx:pt idx="26932">7.2999999999999998</cx:pt>
          <cx:pt idx="26933">7.2999999999999998</cx:pt>
          <cx:pt idx="26934">7.2999999999999998</cx:pt>
          <cx:pt idx="26935">7.2999999999999998</cx:pt>
          <cx:pt idx="26936">7.2999999999999998</cx:pt>
          <cx:pt idx="26937">7.2999999999999998</cx:pt>
          <cx:pt idx="26938">7.2999999999999998</cx:pt>
          <cx:pt idx="26939">7.2999999999999998</cx:pt>
          <cx:pt idx="26940">7.2999999999999998</cx:pt>
          <cx:pt idx="26941">7.2999999999999998</cx:pt>
          <cx:pt idx="26942">7.2999999999999998</cx:pt>
          <cx:pt idx="26943">7.2999999999999998</cx:pt>
          <cx:pt idx="26944">7.2999999999999998</cx:pt>
          <cx:pt idx="26945">7.2999999999999998</cx:pt>
          <cx:pt idx="26946">7.2999999999999998</cx:pt>
          <cx:pt idx="26947">7.2999999999999998</cx:pt>
          <cx:pt idx="26948">7.2999999999999998</cx:pt>
          <cx:pt idx="26949">7.2999999999999998</cx:pt>
          <cx:pt idx="26950">7.2999999999999998</cx:pt>
          <cx:pt idx="26951">7.2999999999999998</cx:pt>
          <cx:pt idx="26952">7.2999999999999998</cx:pt>
          <cx:pt idx="26953">7.2999999999999998</cx:pt>
          <cx:pt idx="26954">7.2999999999999998</cx:pt>
          <cx:pt idx="26955">7.2999999999999998</cx:pt>
          <cx:pt idx="26956">7.2999999999999998</cx:pt>
          <cx:pt idx="26957">7.2999999999999998</cx:pt>
          <cx:pt idx="26958">7.2999999999999998</cx:pt>
          <cx:pt idx="26959">7.2999999999999998</cx:pt>
          <cx:pt idx="26960">7.2999999999999998</cx:pt>
          <cx:pt idx="26961">7.2999999999999998</cx:pt>
          <cx:pt idx="26962">7.2999999999999998</cx:pt>
          <cx:pt idx="26963">7.2999999999999998</cx:pt>
          <cx:pt idx="26964">7.2999999999999998</cx:pt>
          <cx:pt idx="26965">7.2999999999999998</cx:pt>
          <cx:pt idx="26966">7.2999999999999998</cx:pt>
          <cx:pt idx="26967">7.2999999999999998</cx:pt>
          <cx:pt idx="26968">7.2999999999999998</cx:pt>
          <cx:pt idx="26969">7.2999999999999998</cx:pt>
          <cx:pt idx="26970">7.2999999999999998</cx:pt>
          <cx:pt idx="26971">7.2999999999999998</cx:pt>
          <cx:pt idx="26972">7.2999999999999998</cx:pt>
          <cx:pt idx="26973">7.2999999999999998</cx:pt>
          <cx:pt idx="26974">7.2999999999999998</cx:pt>
          <cx:pt idx="26975">7.2999999999999998</cx:pt>
          <cx:pt idx="26976">7.2999999999999998</cx:pt>
          <cx:pt idx="26977">7.2999999999999998</cx:pt>
          <cx:pt idx="26978">7.2999999999999998</cx:pt>
          <cx:pt idx="26979">7.2999999999999998</cx:pt>
          <cx:pt idx="26980">7.2999999999999998</cx:pt>
          <cx:pt idx="26981">7.2999999999999998</cx:pt>
          <cx:pt idx="26982">7.2999999999999998</cx:pt>
          <cx:pt idx="26983">7.2999999999999998</cx:pt>
          <cx:pt idx="26984">7.2999999999999998</cx:pt>
          <cx:pt idx="26985">7.2999999999999998</cx:pt>
          <cx:pt idx="26986">7.2999999999999998</cx:pt>
          <cx:pt idx="26987">7.2999999999999998</cx:pt>
          <cx:pt idx="26988">7.2999999999999998</cx:pt>
          <cx:pt idx="26989">7.2999999999999998</cx:pt>
          <cx:pt idx="26990">7.2999999999999998</cx:pt>
          <cx:pt idx="26991">7.2999999999999998</cx:pt>
          <cx:pt idx="26992">7.2999999999999998</cx:pt>
          <cx:pt idx="26993">7.2999999999999998</cx:pt>
          <cx:pt idx="26994">7.2999999999999998</cx:pt>
          <cx:pt idx="26995">7.2999999999999998</cx:pt>
          <cx:pt idx="26996">7.2999999999999998</cx:pt>
          <cx:pt idx="26997">7.2999999999999998</cx:pt>
          <cx:pt idx="26998">7.2999999999999998</cx:pt>
          <cx:pt idx="26999">7.2999999999999998</cx:pt>
          <cx:pt idx="27000">7.2999999999999998</cx:pt>
          <cx:pt idx="27001">7.2999999999999998</cx:pt>
          <cx:pt idx="27002">7.2999999999999998</cx:pt>
          <cx:pt idx="27003">7.2999999999999998</cx:pt>
          <cx:pt idx="27004">7.2999999999999998</cx:pt>
          <cx:pt idx="27005">7.2999999999999998</cx:pt>
          <cx:pt idx="27006">7.2999999999999998</cx:pt>
          <cx:pt idx="27007">7.2999999999999998</cx:pt>
          <cx:pt idx="27008">7.2999999999999998</cx:pt>
          <cx:pt idx="27009">7.2999999999999998</cx:pt>
          <cx:pt idx="27010">7.2999999999999998</cx:pt>
          <cx:pt idx="27011">7.2999999999999998</cx:pt>
          <cx:pt idx="27012">7.2999999999999998</cx:pt>
          <cx:pt idx="27013">7.2999999999999998</cx:pt>
          <cx:pt idx="27014">7.2999999999999998</cx:pt>
          <cx:pt idx="27015">7.2999999999999998</cx:pt>
          <cx:pt idx="27016">7.2999999999999998</cx:pt>
          <cx:pt idx="27017">7.2999999999999998</cx:pt>
          <cx:pt idx="27018">7.2999999999999998</cx:pt>
          <cx:pt idx="27019">7.2999999999999998</cx:pt>
          <cx:pt idx="27020">7.2999999999999998</cx:pt>
          <cx:pt idx="27021">7.2999999999999998</cx:pt>
          <cx:pt idx="27022">7.2999999999999998</cx:pt>
          <cx:pt idx="27023">7.2999999999999998</cx:pt>
          <cx:pt idx="27024">7.2999999999999998</cx:pt>
          <cx:pt idx="27025">7.2999999999999998</cx:pt>
          <cx:pt idx="27026">7.2999999999999998</cx:pt>
          <cx:pt idx="27027">7.2999999999999998</cx:pt>
          <cx:pt idx="27028">7.2999999999999998</cx:pt>
          <cx:pt idx="27029">7.2999999999999998</cx:pt>
          <cx:pt idx="27030">7.2999999999999998</cx:pt>
          <cx:pt idx="27031">7.2999999999999998</cx:pt>
          <cx:pt idx="27032">7.2999999999999998</cx:pt>
          <cx:pt idx="27033">7.2999999999999998</cx:pt>
          <cx:pt idx="27034">7.2999999999999998</cx:pt>
          <cx:pt idx="27035">7.2999999999999998</cx:pt>
          <cx:pt idx="27036">7.2999999999999998</cx:pt>
          <cx:pt idx="27037">7.2999999999999998</cx:pt>
          <cx:pt idx="27038">7.2999999999999998</cx:pt>
          <cx:pt idx="27039">7.2999999999999998</cx:pt>
          <cx:pt idx="27040">7.2999999999999998</cx:pt>
          <cx:pt idx="27041">7.2999999999999998</cx:pt>
          <cx:pt idx="27042">7.2999999999999998</cx:pt>
          <cx:pt idx="27043">7.2999999999999998</cx:pt>
          <cx:pt idx="27044">7.2999999999999998</cx:pt>
          <cx:pt idx="27045">7.2999999999999998</cx:pt>
          <cx:pt idx="27046">7.2999999999999998</cx:pt>
          <cx:pt idx="27047">7.2999999999999998</cx:pt>
          <cx:pt idx="27048">7.2999999999999998</cx:pt>
          <cx:pt idx="27049">7.2999999999999998</cx:pt>
          <cx:pt idx="27050">7.2999999999999998</cx:pt>
          <cx:pt idx="27051">7.2999999999999998</cx:pt>
          <cx:pt idx="27052">7.2999999999999998</cx:pt>
          <cx:pt idx="27053">7.2999999999999998</cx:pt>
          <cx:pt idx="27054">7.2999999999999998</cx:pt>
          <cx:pt idx="27055">7.2999999999999998</cx:pt>
          <cx:pt idx="27056">7.2999999999999998</cx:pt>
          <cx:pt idx="27057">7.2999999999999998</cx:pt>
          <cx:pt idx="27058">7.2999999999999998</cx:pt>
          <cx:pt idx="27059">7.2999999999999998</cx:pt>
          <cx:pt idx="27060">7.2999999999999998</cx:pt>
          <cx:pt idx="27061">7.2999999999999998</cx:pt>
          <cx:pt idx="27062">7.2999999999999998</cx:pt>
          <cx:pt idx="27063">7.2999999999999998</cx:pt>
          <cx:pt idx="27064">7.2999999999999998</cx:pt>
          <cx:pt idx="27065">7.2999999999999998</cx:pt>
          <cx:pt idx="27066">7.2999999999999998</cx:pt>
          <cx:pt idx="27067">7.2999999999999998</cx:pt>
          <cx:pt idx="27068">7.2999999999999998</cx:pt>
          <cx:pt idx="27069">7.2999999999999998</cx:pt>
          <cx:pt idx="27070">7.2999999999999998</cx:pt>
          <cx:pt idx="27071">7.2999999999999998</cx:pt>
          <cx:pt idx="27072">7.2999999999999998</cx:pt>
          <cx:pt idx="27073">7.2999999999999998</cx:pt>
          <cx:pt idx="27074">7.2999999999999998</cx:pt>
          <cx:pt idx="27075">7.2999999999999998</cx:pt>
          <cx:pt idx="27076">7.2999999999999998</cx:pt>
          <cx:pt idx="27077">7.2999999999999998</cx:pt>
          <cx:pt idx="27078">7.2999999999999998</cx:pt>
          <cx:pt idx="27079">7.2999999999999998</cx:pt>
          <cx:pt idx="27080">7.2999999999999998</cx:pt>
          <cx:pt idx="27081">7.2999999999999998</cx:pt>
          <cx:pt idx="27082">7.2999999999999998</cx:pt>
          <cx:pt idx="27083">7.2999999999999998</cx:pt>
          <cx:pt idx="27084">7.2999999999999998</cx:pt>
          <cx:pt idx="27085">7.2999999999999998</cx:pt>
          <cx:pt idx="27086">7.2999999999999998</cx:pt>
          <cx:pt idx="27087">7.2999999999999998</cx:pt>
          <cx:pt idx="27088">7.2999999999999998</cx:pt>
          <cx:pt idx="27089">7.2999999999999998</cx:pt>
          <cx:pt idx="27090">7.2999999999999998</cx:pt>
          <cx:pt idx="27091">7.2999999999999998</cx:pt>
          <cx:pt idx="27092">7.2999999999999998</cx:pt>
          <cx:pt idx="27093">7.2999999999999998</cx:pt>
          <cx:pt idx="27094">7.2999999999999998</cx:pt>
          <cx:pt idx="27095">7.2999999999999998</cx:pt>
          <cx:pt idx="27096">7.2999999999999998</cx:pt>
          <cx:pt idx="27097">7.2999999999999998</cx:pt>
          <cx:pt idx="27098">7.2999999999999998</cx:pt>
          <cx:pt idx="27099">7.2999999999999998</cx:pt>
          <cx:pt idx="27100">7.2999999999999998</cx:pt>
          <cx:pt idx="27101">7.2999999999999998</cx:pt>
          <cx:pt idx="27102">7.2999999999999998</cx:pt>
          <cx:pt idx="27103">7.2999999999999998</cx:pt>
          <cx:pt idx="27104">7.2999999999999998</cx:pt>
          <cx:pt idx="27105">7.2999999999999998</cx:pt>
          <cx:pt idx="27106">7.2999999999999998</cx:pt>
          <cx:pt idx="27107">7.2999999999999998</cx:pt>
          <cx:pt idx="27108">7.2999999999999998</cx:pt>
          <cx:pt idx="27109">7.2999999999999998</cx:pt>
          <cx:pt idx="27110">7.2999999999999998</cx:pt>
          <cx:pt idx="27111">7.2999999999999998</cx:pt>
          <cx:pt idx="27112">7.2999999999999998</cx:pt>
          <cx:pt idx="27113">7.2999999999999998</cx:pt>
          <cx:pt idx="27114">7.2999999999999998</cx:pt>
          <cx:pt idx="27115">7.2999999999999998</cx:pt>
          <cx:pt idx="27116">7.2999999999999998</cx:pt>
          <cx:pt idx="27117">7.2999999999999998</cx:pt>
          <cx:pt idx="27118">7.2000000000000002</cx:pt>
          <cx:pt idx="27119">7.2000000000000002</cx:pt>
          <cx:pt idx="27120">7.2000000000000002</cx:pt>
          <cx:pt idx="27121">7.2000000000000002</cx:pt>
          <cx:pt idx="27122">7.2000000000000002</cx:pt>
          <cx:pt idx="27123">7.2000000000000002</cx:pt>
          <cx:pt idx="27124">7.2000000000000002</cx:pt>
          <cx:pt idx="27125">7.2000000000000002</cx:pt>
          <cx:pt idx="27126">7.2000000000000002</cx:pt>
          <cx:pt idx="27127">7.2000000000000002</cx:pt>
          <cx:pt idx="27128">7.2000000000000002</cx:pt>
          <cx:pt idx="27129">7.2000000000000002</cx:pt>
          <cx:pt idx="27130">7.2000000000000002</cx:pt>
          <cx:pt idx="27131">7.2000000000000002</cx:pt>
          <cx:pt idx="27132">7.2000000000000002</cx:pt>
          <cx:pt idx="27133">7.2000000000000002</cx:pt>
          <cx:pt idx="27134">7.2000000000000002</cx:pt>
          <cx:pt idx="27135">7.2000000000000002</cx:pt>
          <cx:pt idx="27136">7.2000000000000002</cx:pt>
          <cx:pt idx="27137">7.2000000000000002</cx:pt>
          <cx:pt idx="27138">7.2000000000000002</cx:pt>
          <cx:pt idx="27139">7.2000000000000002</cx:pt>
          <cx:pt idx="27140">7.2000000000000002</cx:pt>
          <cx:pt idx="27141">7.2000000000000002</cx:pt>
          <cx:pt idx="27142">7.2000000000000002</cx:pt>
          <cx:pt idx="27143">7.2000000000000002</cx:pt>
          <cx:pt idx="27144">7.2000000000000002</cx:pt>
          <cx:pt idx="27145">7.2000000000000002</cx:pt>
          <cx:pt idx="27146">7.2000000000000002</cx:pt>
          <cx:pt idx="27147">7.2000000000000002</cx:pt>
          <cx:pt idx="27148">7.2000000000000002</cx:pt>
          <cx:pt idx="27149">7.2000000000000002</cx:pt>
          <cx:pt idx="27150">7.2000000000000002</cx:pt>
          <cx:pt idx="27151">7.2000000000000002</cx:pt>
          <cx:pt idx="27152">7.2000000000000002</cx:pt>
          <cx:pt idx="27153">7.2000000000000002</cx:pt>
          <cx:pt idx="27154">7.2000000000000002</cx:pt>
          <cx:pt idx="27155">7.2000000000000002</cx:pt>
          <cx:pt idx="27156">7.2000000000000002</cx:pt>
          <cx:pt idx="27157">7.2000000000000002</cx:pt>
          <cx:pt idx="27158">7.2000000000000002</cx:pt>
          <cx:pt idx="27159">7.2000000000000002</cx:pt>
          <cx:pt idx="27160">7.2000000000000002</cx:pt>
          <cx:pt idx="27161">7.2000000000000002</cx:pt>
          <cx:pt idx="27162">7.2000000000000002</cx:pt>
          <cx:pt idx="27163">7.2000000000000002</cx:pt>
          <cx:pt idx="27164">7.2000000000000002</cx:pt>
          <cx:pt idx="27165">7.2000000000000002</cx:pt>
          <cx:pt idx="27166">7.2000000000000002</cx:pt>
          <cx:pt idx="27167">7.2000000000000002</cx:pt>
          <cx:pt idx="27168">7.2000000000000002</cx:pt>
          <cx:pt idx="27169">7.2000000000000002</cx:pt>
          <cx:pt idx="27170">7.2000000000000002</cx:pt>
          <cx:pt idx="27171">7.2000000000000002</cx:pt>
          <cx:pt idx="27172">7.2000000000000002</cx:pt>
          <cx:pt idx="27173">7.2000000000000002</cx:pt>
          <cx:pt idx="27174">7.2000000000000002</cx:pt>
          <cx:pt idx="27175">7.2000000000000002</cx:pt>
          <cx:pt idx="27176">7.2000000000000002</cx:pt>
          <cx:pt idx="27177">7.2000000000000002</cx:pt>
          <cx:pt idx="27178">7.2000000000000002</cx:pt>
          <cx:pt idx="27179">7.2000000000000002</cx:pt>
          <cx:pt idx="27180">7.2000000000000002</cx:pt>
          <cx:pt idx="27181">7.2000000000000002</cx:pt>
          <cx:pt idx="27182">7.2000000000000002</cx:pt>
          <cx:pt idx="27183">7.2000000000000002</cx:pt>
          <cx:pt idx="27184">7.2000000000000002</cx:pt>
          <cx:pt idx="27185">7.2000000000000002</cx:pt>
          <cx:pt idx="27186">7.2000000000000002</cx:pt>
          <cx:pt idx="27187">7.2000000000000002</cx:pt>
          <cx:pt idx="27188">7.2000000000000002</cx:pt>
          <cx:pt idx="27189">7.2000000000000002</cx:pt>
          <cx:pt idx="27190">7.2000000000000002</cx:pt>
          <cx:pt idx="27191">7.2000000000000002</cx:pt>
          <cx:pt idx="27192">7.2000000000000002</cx:pt>
          <cx:pt idx="27193">7.2000000000000002</cx:pt>
          <cx:pt idx="27194">7.2000000000000002</cx:pt>
          <cx:pt idx="27195">7.2000000000000002</cx:pt>
          <cx:pt idx="27196">7.2000000000000002</cx:pt>
          <cx:pt idx="27197">7.2000000000000002</cx:pt>
          <cx:pt idx="27198">7.2000000000000002</cx:pt>
          <cx:pt idx="27199">7.2000000000000002</cx:pt>
          <cx:pt idx="27200">7.2000000000000002</cx:pt>
          <cx:pt idx="27201">7.2000000000000002</cx:pt>
          <cx:pt idx="27202">7.2000000000000002</cx:pt>
          <cx:pt idx="27203">7.2000000000000002</cx:pt>
          <cx:pt idx="27204">7.2000000000000002</cx:pt>
          <cx:pt idx="27205">7.2000000000000002</cx:pt>
          <cx:pt idx="27206">7.2000000000000002</cx:pt>
          <cx:pt idx="27207">7.2000000000000002</cx:pt>
          <cx:pt idx="27208">7.2000000000000002</cx:pt>
          <cx:pt idx="27209">7.2000000000000002</cx:pt>
          <cx:pt idx="27210">7.2000000000000002</cx:pt>
          <cx:pt idx="27211">7.2000000000000002</cx:pt>
          <cx:pt idx="27212">7.2000000000000002</cx:pt>
          <cx:pt idx="27213">7.2000000000000002</cx:pt>
          <cx:pt idx="27214">7.2000000000000002</cx:pt>
          <cx:pt idx="27215">7.2000000000000002</cx:pt>
          <cx:pt idx="27216">7.2000000000000002</cx:pt>
          <cx:pt idx="27217">7.2000000000000002</cx:pt>
          <cx:pt idx="27218">7.2000000000000002</cx:pt>
          <cx:pt idx="27219">7.2000000000000002</cx:pt>
          <cx:pt idx="27220">7.2000000000000002</cx:pt>
          <cx:pt idx="27221">7.2000000000000002</cx:pt>
          <cx:pt idx="27222">7.2000000000000002</cx:pt>
          <cx:pt idx="27223">7.2000000000000002</cx:pt>
          <cx:pt idx="27224">7.2000000000000002</cx:pt>
          <cx:pt idx="27225">7.2000000000000002</cx:pt>
          <cx:pt idx="27226">7.2000000000000002</cx:pt>
          <cx:pt idx="27227">7.2000000000000002</cx:pt>
          <cx:pt idx="27228">7.2000000000000002</cx:pt>
          <cx:pt idx="27229">7.2000000000000002</cx:pt>
          <cx:pt idx="27230">7.2000000000000002</cx:pt>
          <cx:pt idx="27231">7.2000000000000002</cx:pt>
          <cx:pt idx="27232">7.2000000000000002</cx:pt>
          <cx:pt idx="27233">7.2000000000000002</cx:pt>
          <cx:pt idx="27234">7.2000000000000002</cx:pt>
          <cx:pt idx="27235">7.2000000000000002</cx:pt>
          <cx:pt idx="27236">7.2000000000000002</cx:pt>
          <cx:pt idx="27237">7.2000000000000002</cx:pt>
          <cx:pt idx="27238">7.2000000000000002</cx:pt>
          <cx:pt idx="27239">7.2000000000000002</cx:pt>
          <cx:pt idx="27240">7.2000000000000002</cx:pt>
          <cx:pt idx="27241">7.2000000000000002</cx:pt>
          <cx:pt idx="27242">7.2000000000000002</cx:pt>
          <cx:pt idx="27243">7.2000000000000002</cx:pt>
          <cx:pt idx="27244">7.2000000000000002</cx:pt>
          <cx:pt idx="27245">7.2000000000000002</cx:pt>
          <cx:pt idx="27246">7.2000000000000002</cx:pt>
          <cx:pt idx="27247">7.2000000000000002</cx:pt>
          <cx:pt idx="27248">7.2000000000000002</cx:pt>
          <cx:pt idx="27249">7.2000000000000002</cx:pt>
          <cx:pt idx="27250">7.2000000000000002</cx:pt>
          <cx:pt idx="27251">7.2000000000000002</cx:pt>
          <cx:pt idx="27252">7.2000000000000002</cx:pt>
          <cx:pt idx="27253">7.2000000000000002</cx:pt>
          <cx:pt idx="27254">7.2000000000000002</cx:pt>
          <cx:pt idx="27255">7.2000000000000002</cx:pt>
          <cx:pt idx="27256">7.2000000000000002</cx:pt>
          <cx:pt idx="27257">7.2000000000000002</cx:pt>
          <cx:pt idx="27258">7.2000000000000002</cx:pt>
          <cx:pt idx="27259">7.2000000000000002</cx:pt>
          <cx:pt idx="27260">7.2000000000000002</cx:pt>
          <cx:pt idx="27261">7.2000000000000002</cx:pt>
          <cx:pt idx="27262">7.2000000000000002</cx:pt>
          <cx:pt idx="27263">7.2000000000000002</cx:pt>
          <cx:pt idx="27264">7.2000000000000002</cx:pt>
          <cx:pt idx="27265">7.2000000000000002</cx:pt>
          <cx:pt idx="27266">7.2000000000000002</cx:pt>
          <cx:pt idx="27267">7.2000000000000002</cx:pt>
          <cx:pt idx="27268">7.2000000000000002</cx:pt>
          <cx:pt idx="27269">7.2000000000000002</cx:pt>
          <cx:pt idx="27270">7.2000000000000002</cx:pt>
          <cx:pt idx="27271">7.2000000000000002</cx:pt>
          <cx:pt idx="27272">7.2000000000000002</cx:pt>
          <cx:pt idx="27273">7.2000000000000002</cx:pt>
          <cx:pt idx="27274">7.2000000000000002</cx:pt>
          <cx:pt idx="27275">7.2000000000000002</cx:pt>
          <cx:pt idx="27276">7.2000000000000002</cx:pt>
          <cx:pt idx="27277">7.2000000000000002</cx:pt>
          <cx:pt idx="27278">7.2000000000000002</cx:pt>
          <cx:pt idx="27279">7.2000000000000002</cx:pt>
          <cx:pt idx="27280">7.2000000000000002</cx:pt>
          <cx:pt idx="27281">7.2000000000000002</cx:pt>
          <cx:pt idx="27282">7.2000000000000002</cx:pt>
          <cx:pt idx="27283">7.2000000000000002</cx:pt>
          <cx:pt idx="27284">7.2000000000000002</cx:pt>
          <cx:pt idx="27285">7.2000000000000002</cx:pt>
          <cx:pt idx="27286">7.2000000000000002</cx:pt>
          <cx:pt idx="27287">7.2000000000000002</cx:pt>
          <cx:pt idx="27288">7.2000000000000002</cx:pt>
          <cx:pt idx="27289">7.2000000000000002</cx:pt>
          <cx:pt idx="27290">7.2000000000000002</cx:pt>
          <cx:pt idx="27291">7.2000000000000002</cx:pt>
          <cx:pt idx="27292">7.2000000000000002</cx:pt>
          <cx:pt idx="27293">7.2000000000000002</cx:pt>
          <cx:pt idx="27294">7.2000000000000002</cx:pt>
          <cx:pt idx="27295">7.2000000000000002</cx:pt>
          <cx:pt idx="27296">7.2000000000000002</cx:pt>
          <cx:pt idx="27297">7.2000000000000002</cx:pt>
          <cx:pt idx="27298">7.2000000000000002</cx:pt>
          <cx:pt idx="27299">7.2000000000000002</cx:pt>
          <cx:pt idx="27300">7.2000000000000002</cx:pt>
          <cx:pt idx="27301">7.2000000000000002</cx:pt>
          <cx:pt idx="27302">7.2000000000000002</cx:pt>
          <cx:pt idx="27303">7.2000000000000002</cx:pt>
          <cx:pt idx="27304">7.2000000000000002</cx:pt>
          <cx:pt idx="27305">7.2000000000000002</cx:pt>
          <cx:pt idx="27306">7.2000000000000002</cx:pt>
          <cx:pt idx="27307">7.2000000000000002</cx:pt>
          <cx:pt idx="27308">7.2000000000000002</cx:pt>
          <cx:pt idx="27309">7.2000000000000002</cx:pt>
          <cx:pt idx="27310">7.2000000000000002</cx:pt>
          <cx:pt idx="27311">7.2000000000000002</cx:pt>
          <cx:pt idx="27312">7.2000000000000002</cx:pt>
          <cx:pt idx="27313">7.2000000000000002</cx:pt>
          <cx:pt idx="27314">7.2000000000000002</cx:pt>
          <cx:pt idx="27315">7.2000000000000002</cx:pt>
          <cx:pt idx="27316">7.2000000000000002</cx:pt>
          <cx:pt idx="27317">7.2000000000000002</cx:pt>
          <cx:pt idx="27318">7.2000000000000002</cx:pt>
          <cx:pt idx="27319">7.2000000000000002</cx:pt>
          <cx:pt idx="27320">7.2000000000000002</cx:pt>
          <cx:pt idx="27321">7.2000000000000002</cx:pt>
          <cx:pt idx="27322">7.2000000000000002</cx:pt>
          <cx:pt idx="27323">7.2000000000000002</cx:pt>
          <cx:pt idx="27324">7.2000000000000002</cx:pt>
          <cx:pt idx="27325">7.2000000000000002</cx:pt>
          <cx:pt idx="27326">7.2000000000000002</cx:pt>
          <cx:pt idx="27327">7.2000000000000002</cx:pt>
          <cx:pt idx="27328">7.2000000000000002</cx:pt>
          <cx:pt idx="27329">7.2000000000000002</cx:pt>
          <cx:pt idx="27330">7.2000000000000002</cx:pt>
          <cx:pt idx="27331">7.2000000000000002</cx:pt>
          <cx:pt idx="27332">7.2000000000000002</cx:pt>
          <cx:pt idx="27333">7.2000000000000002</cx:pt>
          <cx:pt idx="27334">7.2000000000000002</cx:pt>
          <cx:pt idx="27335">7.2000000000000002</cx:pt>
          <cx:pt idx="27336">7.2000000000000002</cx:pt>
          <cx:pt idx="27337">7.2000000000000002</cx:pt>
          <cx:pt idx="27338">7.2000000000000002</cx:pt>
          <cx:pt idx="27339">7.2000000000000002</cx:pt>
          <cx:pt idx="27340">7.2000000000000002</cx:pt>
          <cx:pt idx="27341">7.2000000000000002</cx:pt>
          <cx:pt idx="27342">7.2000000000000002</cx:pt>
          <cx:pt idx="27343">7.2000000000000002</cx:pt>
          <cx:pt idx="27344">7.2000000000000002</cx:pt>
          <cx:pt idx="27345">7.2000000000000002</cx:pt>
          <cx:pt idx="27346">7.2000000000000002</cx:pt>
          <cx:pt idx="27347">7.2000000000000002</cx:pt>
          <cx:pt idx="27348">7.2000000000000002</cx:pt>
          <cx:pt idx="27349">7.2000000000000002</cx:pt>
          <cx:pt idx="27350">7.2000000000000002</cx:pt>
          <cx:pt idx="27351">7.2000000000000002</cx:pt>
          <cx:pt idx="27352">7.2000000000000002</cx:pt>
          <cx:pt idx="27353">7.2000000000000002</cx:pt>
          <cx:pt idx="27354">7.2000000000000002</cx:pt>
          <cx:pt idx="27355">7.2000000000000002</cx:pt>
          <cx:pt idx="27356">7.2000000000000002</cx:pt>
          <cx:pt idx="27357">7.2000000000000002</cx:pt>
          <cx:pt idx="27358">7.2000000000000002</cx:pt>
          <cx:pt idx="27359">7.2000000000000002</cx:pt>
          <cx:pt idx="27360">7.2000000000000002</cx:pt>
          <cx:pt idx="27361">7.2000000000000002</cx:pt>
          <cx:pt idx="27362">7.2000000000000002</cx:pt>
          <cx:pt idx="27363">7.2000000000000002</cx:pt>
          <cx:pt idx="27364">7.2000000000000002</cx:pt>
          <cx:pt idx="27365">7.2000000000000002</cx:pt>
          <cx:pt idx="27366">7.2000000000000002</cx:pt>
          <cx:pt idx="27367">7.2000000000000002</cx:pt>
          <cx:pt idx="27368">7.2000000000000002</cx:pt>
          <cx:pt idx="27369">7.2000000000000002</cx:pt>
          <cx:pt idx="27370">7.2000000000000002</cx:pt>
          <cx:pt idx="27371">7.2000000000000002</cx:pt>
          <cx:pt idx="27372">7.0999999999999996</cx:pt>
          <cx:pt idx="27373">7.0999999999999996</cx:pt>
          <cx:pt idx="27374">7.0999999999999996</cx:pt>
          <cx:pt idx="27375">7.0999999999999996</cx:pt>
          <cx:pt idx="27376">7.0999999999999996</cx:pt>
          <cx:pt idx="27377">7.0999999999999996</cx:pt>
          <cx:pt idx="27378">7.0999999999999996</cx:pt>
          <cx:pt idx="27379">7.0999999999999996</cx:pt>
          <cx:pt idx="27380">7.0999999999999996</cx:pt>
          <cx:pt idx="27381">7.0999999999999996</cx:pt>
          <cx:pt idx="27382">7.0999999999999996</cx:pt>
          <cx:pt idx="27383">7.0999999999999996</cx:pt>
          <cx:pt idx="27384">7.0999999999999996</cx:pt>
          <cx:pt idx="27385">7.0999999999999996</cx:pt>
          <cx:pt idx="27386">7.0999999999999996</cx:pt>
          <cx:pt idx="27387">7.0999999999999996</cx:pt>
          <cx:pt idx="27388">7.0999999999999996</cx:pt>
          <cx:pt idx="27389">7.0999999999999996</cx:pt>
          <cx:pt idx="27390">7.0999999999999996</cx:pt>
          <cx:pt idx="27391">7.0999999999999996</cx:pt>
          <cx:pt idx="27392">7.0999999999999996</cx:pt>
          <cx:pt idx="27393">7.0999999999999996</cx:pt>
          <cx:pt idx="27394">7.0999999999999996</cx:pt>
          <cx:pt idx="27395">7.0999999999999996</cx:pt>
          <cx:pt idx="27396">7.0999999999999996</cx:pt>
          <cx:pt idx="27397">7.0999999999999996</cx:pt>
          <cx:pt idx="27398">7.0999999999999996</cx:pt>
          <cx:pt idx="27399">7.0999999999999996</cx:pt>
          <cx:pt idx="27400">7.0999999999999996</cx:pt>
          <cx:pt idx="27401">7.0999999999999996</cx:pt>
          <cx:pt idx="27402">7.0999999999999996</cx:pt>
          <cx:pt idx="27403">7.0999999999999996</cx:pt>
          <cx:pt idx="27404">7.0999999999999996</cx:pt>
          <cx:pt idx="27405">7.0999999999999996</cx:pt>
          <cx:pt idx="27406">7.0999999999999996</cx:pt>
          <cx:pt idx="27407">7.0999999999999996</cx:pt>
          <cx:pt idx="27408">7.0999999999999996</cx:pt>
          <cx:pt idx="27409">7.0999999999999996</cx:pt>
          <cx:pt idx="27410">7.0999999999999996</cx:pt>
          <cx:pt idx="27411">7.0999999999999996</cx:pt>
          <cx:pt idx="27412">7.0999999999999996</cx:pt>
          <cx:pt idx="27413">7.0999999999999996</cx:pt>
          <cx:pt idx="27414">7.0999999999999996</cx:pt>
          <cx:pt idx="27415">7.0999999999999996</cx:pt>
          <cx:pt idx="27416">7.0999999999999996</cx:pt>
          <cx:pt idx="27417">7.0999999999999996</cx:pt>
          <cx:pt idx="27418">7.0999999999999996</cx:pt>
          <cx:pt idx="27419">7.0999999999999996</cx:pt>
          <cx:pt idx="27420">7.0999999999999996</cx:pt>
          <cx:pt idx="27421">7.0999999999999996</cx:pt>
          <cx:pt idx="27422">7.0999999999999996</cx:pt>
          <cx:pt idx="27423">7.0999999999999996</cx:pt>
          <cx:pt idx="27424">7.0999999999999996</cx:pt>
          <cx:pt idx="27425">7.0999999999999996</cx:pt>
          <cx:pt idx="27426">7.0999999999999996</cx:pt>
          <cx:pt idx="27427">7.0999999999999996</cx:pt>
          <cx:pt idx="27428">7.0999999999999996</cx:pt>
          <cx:pt idx="27429">7.0999999999999996</cx:pt>
          <cx:pt idx="27430">7.0999999999999996</cx:pt>
          <cx:pt idx="27431">7.0999999999999996</cx:pt>
          <cx:pt idx="27432">7.0999999999999996</cx:pt>
          <cx:pt idx="27433">7.0999999999999996</cx:pt>
          <cx:pt idx="27434">7.0999999999999996</cx:pt>
          <cx:pt idx="27435">7.0999999999999996</cx:pt>
          <cx:pt idx="27436">7.0999999999999996</cx:pt>
          <cx:pt idx="27437">7.0999999999999996</cx:pt>
          <cx:pt idx="27438">7.0999999999999996</cx:pt>
          <cx:pt idx="27439">7.0999999999999996</cx:pt>
          <cx:pt idx="27440">7.0999999999999996</cx:pt>
          <cx:pt idx="27441">7.0999999999999996</cx:pt>
          <cx:pt idx="27442">7.0999999999999996</cx:pt>
          <cx:pt idx="27443">7.0999999999999996</cx:pt>
          <cx:pt idx="27444">7.0999999999999996</cx:pt>
          <cx:pt idx="27445">7.0999999999999996</cx:pt>
          <cx:pt idx="27446">7.0999999999999996</cx:pt>
          <cx:pt idx="27447">7.0999999999999996</cx:pt>
          <cx:pt idx="27448">7.0999999999999996</cx:pt>
          <cx:pt idx="27449">7.0999999999999996</cx:pt>
          <cx:pt idx="27450">7.0999999999999996</cx:pt>
          <cx:pt idx="27451">7.0999999999999996</cx:pt>
          <cx:pt idx="27452">7.0999999999999996</cx:pt>
          <cx:pt idx="27453">7.0999999999999996</cx:pt>
          <cx:pt idx="27454">7.0999999999999996</cx:pt>
          <cx:pt idx="27455">7.0999999999999996</cx:pt>
          <cx:pt idx="27456">7.0999999999999996</cx:pt>
          <cx:pt idx="27457">7.0999999999999996</cx:pt>
          <cx:pt idx="27458">7.0999999999999996</cx:pt>
          <cx:pt idx="27459">7.0999999999999996</cx:pt>
          <cx:pt idx="27460">7.0999999999999996</cx:pt>
          <cx:pt idx="27461">7.0999999999999996</cx:pt>
          <cx:pt idx="27462">7.0999999999999996</cx:pt>
          <cx:pt idx="27463">7.0999999999999996</cx:pt>
          <cx:pt idx="27464">7.0999999999999996</cx:pt>
          <cx:pt idx="27465">7.0999999999999996</cx:pt>
          <cx:pt idx="27466">7.0999999999999996</cx:pt>
          <cx:pt idx="27467">7.0999999999999996</cx:pt>
          <cx:pt idx="27468">7.0999999999999996</cx:pt>
          <cx:pt idx="27469">7.0999999999999996</cx:pt>
          <cx:pt idx="27470">7.0999999999999996</cx:pt>
          <cx:pt idx="27471">7.0999999999999996</cx:pt>
          <cx:pt idx="27472">7.0999999999999996</cx:pt>
          <cx:pt idx="27473">7.0999999999999996</cx:pt>
          <cx:pt idx="27474">7.0999999999999996</cx:pt>
          <cx:pt idx="27475">7.0999999999999996</cx:pt>
          <cx:pt idx="27476">7.0999999999999996</cx:pt>
          <cx:pt idx="27477">7.0999999999999996</cx:pt>
          <cx:pt idx="27478">7.0999999999999996</cx:pt>
          <cx:pt idx="27479">7.0999999999999996</cx:pt>
          <cx:pt idx="27480">7.0999999999999996</cx:pt>
          <cx:pt idx="27481">7.0999999999999996</cx:pt>
          <cx:pt idx="27482">7.0999999999999996</cx:pt>
          <cx:pt idx="27483">7.0999999999999996</cx:pt>
          <cx:pt idx="27484">7.0999999999999996</cx:pt>
          <cx:pt idx="27485">7.0999999999999996</cx:pt>
          <cx:pt idx="27486">7.0999999999999996</cx:pt>
          <cx:pt idx="27487">7.0999999999999996</cx:pt>
          <cx:pt idx="27488">7.0999999999999996</cx:pt>
          <cx:pt idx="27489">7.0999999999999996</cx:pt>
          <cx:pt idx="27490">7.0999999999999996</cx:pt>
          <cx:pt idx="27491">7.0999999999999996</cx:pt>
          <cx:pt idx="27492">7.0999999999999996</cx:pt>
          <cx:pt idx="27493">7.0999999999999996</cx:pt>
          <cx:pt idx="27494">7.0999999999999996</cx:pt>
          <cx:pt idx="27495">7.0999999999999996</cx:pt>
          <cx:pt idx="27496">7.0999999999999996</cx:pt>
          <cx:pt idx="27497">7.0999999999999996</cx:pt>
          <cx:pt idx="27498">7.0999999999999996</cx:pt>
          <cx:pt idx="27499">7.0999999999999996</cx:pt>
          <cx:pt idx="27500">7.0999999999999996</cx:pt>
          <cx:pt idx="27501">7.0999999999999996</cx:pt>
          <cx:pt idx="27502">7.0999999999999996</cx:pt>
          <cx:pt idx="27503">7.0999999999999996</cx:pt>
          <cx:pt idx="27504">7.0999999999999996</cx:pt>
          <cx:pt idx="27505">7.0999999999999996</cx:pt>
          <cx:pt idx="27506">7.0999999999999996</cx:pt>
          <cx:pt idx="27507">7.0999999999999996</cx:pt>
          <cx:pt idx="27508">7.0999999999999996</cx:pt>
          <cx:pt idx="27509">7.0999999999999996</cx:pt>
          <cx:pt idx="27510">7.0999999999999996</cx:pt>
          <cx:pt idx="27511">7.0999999999999996</cx:pt>
          <cx:pt idx="27512">7.0999999999999996</cx:pt>
          <cx:pt idx="27513">7.0999999999999996</cx:pt>
          <cx:pt idx="27514">7.0999999999999996</cx:pt>
          <cx:pt idx="27515">7.0999999999999996</cx:pt>
          <cx:pt idx="27516">7.0999999999999996</cx:pt>
          <cx:pt idx="27517">7.0999999999999996</cx:pt>
          <cx:pt idx="27518">7.0999999999999996</cx:pt>
          <cx:pt idx="27519">7.0999999999999996</cx:pt>
          <cx:pt idx="27520">7.0999999999999996</cx:pt>
          <cx:pt idx="27521">7.0999999999999996</cx:pt>
          <cx:pt idx="27522">7.0999999999999996</cx:pt>
          <cx:pt idx="27523">7.0999999999999996</cx:pt>
          <cx:pt idx="27524">7.0999999999999996</cx:pt>
          <cx:pt idx="27525">7.0999999999999996</cx:pt>
          <cx:pt idx="27526">7.0999999999999996</cx:pt>
          <cx:pt idx="27527">7.0999999999999996</cx:pt>
          <cx:pt idx="27528">7.0999999999999996</cx:pt>
          <cx:pt idx="27529">7.0999999999999996</cx:pt>
          <cx:pt idx="27530">7.0999999999999996</cx:pt>
          <cx:pt idx="27531">7.0999999999999996</cx:pt>
          <cx:pt idx="27532">7.0999999999999996</cx:pt>
          <cx:pt idx="27533">7.0999999999999996</cx:pt>
          <cx:pt idx="27534">7.0999999999999996</cx:pt>
          <cx:pt idx="27535">7.0999999999999996</cx:pt>
          <cx:pt idx="27536">7.0999999999999996</cx:pt>
          <cx:pt idx="27537">7.0999999999999996</cx:pt>
          <cx:pt idx="27538">7.0999999999999996</cx:pt>
          <cx:pt idx="27539">7.0999999999999996</cx:pt>
          <cx:pt idx="27540">7.0999999999999996</cx:pt>
          <cx:pt idx="27541">7.0999999999999996</cx:pt>
          <cx:pt idx="27542">7.0999999999999996</cx:pt>
          <cx:pt idx="27543">7.0999999999999996</cx:pt>
          <cx:pt idx="27544">7.0999999999999996</cx:pt>
          <cx:pt idx="27545">7.0999999999999996</cx:pt>
          <cx:pt idx="27546">7.0999999999999996</cx:pt>
          <cx:pt idx="27547">7.0999999999999996</cx:pt>
          <cx:pt idx="27548">7.0999999999999996</cx:pt>
          <cx:pt idx="27549">7.0999999999999996</cx:pt>
          <cx:pt idx="27550">7.0999999999999996</cx:pt>
          <cx:pt idx="27551">7.0999999999999996</cx:pt>
          <cx:pt idx="27552">7.0999999999999996</cx:pt>
          <cx:pt idx="27553">7.0999999999999996</cx:pt>
          <cx:pt idx="27554">7.0999999999999996</cx:pt>
          <cx:pt idx="27555">7.0999999999999996</cx:pt>
          <cx:pt idx="27556">7.0999999999999996</cx:pt>
          <cx:pt idx="27557">7.0999999999999996</cx:pt>
          <cx:pt idx="27558">7.0999999999999996</cx:pt>
          <cx:pt idx="27559">7.0999999999999996</cx:pt>
          <cx:pt idx="27560">7.0999999999999996</cx:pt>
          <cx:pt idx="27561">7.0999999999999996</cx:pt>
          <cx:pt idx="27562">7.0999999999999996</cx:pt>
          <cx:pt idx="27563">7.0999999999999996</cx:pt>
          <cx:pt idx="27564">7.0999999999999996</cx:pt>
          <cx:pt idx="27565">7.0999999999999996</cx:pt>
          <cx:pt idx="27566">7.0999999999999996</cx:pt>
          <cx:pt idx="27567">7.0999999999999996</cx:pt>
          <cx:pt idx="27568">7.0999999999999996</cx:pt>
          <cx:pt idx="27569">7.0999999999999996</cx:pt>
          <cx:pt idx="27570">7.0999999999999996</cx:pt>
          <cx:pt idx="27571">7.0999999999999996</cx:pt>
          <cx:pt idx="27572">7.0999999999999996</cx:pt>
          <cx:pt idx="27573">7.0999999999999996</cx:pt>
          <cx:pt idx="27574">7.0999999999999996</cx:pt>
          <cx:pt idx="27575">7.0999999999999996</cx:pt>
          <cx:pt idx="27576">7</cx:pt>
          <cx:pt idx="27577">7</cx:pt>
          <cx:pt idx="27578">7</cx:pt>
          <cx:pt idx="27579">7</cx:pt>
          <cx:pt idx="27580">7</cx:pt>
          <cx:pt idx="27581">7</cx:pt>
          <cx:pt idx="27582">7</cx:pt>
          <cx:pt idx="27583">7</cx:pt>
          <cx:pt idx="27584">7</cx:pt>
          <cx:pt idx="27585">7</cx:pt>
          <cx:pt idx="27586">7</cx:pt>
          <cx:pt idx="27587">7</cx:pt>
          <cx:pt idx="27588">7</cx:pt>
          <cx:pt idx="27589">7</cx:pt>
          <cx:pt idx="27590">7</cx:pt>
          <cx:pt idx="27591">7</cx:pt>
          <cx:pt idx="27592">7</cx:pt>
          <cx:pt idx="27593">7</cx:pt>
          <cx:pt idx="27594">7</cx:pt>
          <cx:pt idx="27595">7</cx:pt>
          <cx:pt idx="27596">7</cx:pt>
          <cx:pt idx="27597">7</cx:pt>
          <cx:pt idx="27598">7</cx:pt>
          <cx:pt idx="27599">7</cx:pt>
          <cx:pt idx="27600">7</cx:pt>
          <cx:pt idx="27601">7</cx:pt>
          <cx:pt idx="27602">7</cx:pt>
          <cx:pt idx="27603">7</cx:pt>
          <cx:pt idx="27604">7</cx:pt>
          <cx:pt idx="27605">7</cx:pt>
          <cx:pt idx="27606">7</cx:pt>
          <cx:pt idx="27607">7</cx:pt>
          <cx:pt idx="27608">7</cx:pt>
          <cx:pt idx="27609">7</cx:pt>
          <cx:pt idx="27610">7</cx:pt>
          <cx:pt idx="27611">7</cx:pt>
          <cx:pt idx="27612">7</cx:pt>
          <cx:pt idx="27613">7</cx:pt>
          <cx:pt idx="27614">7</cx:pt>
          <cx:pt idx="27615">7</cx:pt>
          <cx:pt idx="27616">7</cx:pt>
          <cx:pt idx="27617">7</cx:pt>
          <cx:pt idx="27618">7</cx:pt>
          <cx:pt idx="27619">7</cx:pt>
          <cx:pt idx="27620">7</cx:pt>
          <cx:pt idx="27621">7</cx:pt>
          <cx:pt idx="27622">7</cx:pt>
          <cx:pt idx="27623">7</cx:pt>
          <cx:pt idx="27624">7</cx:pt>
          <cx:pt idx="27625">7</cx:pt>
          <cx:pt idx="27626">7</cx:pt>
          <cx:pt idx="27627">7</cx:pt>
          <cx:pt idx="27628">7</cx:pt>
          <cx:pt idx="27629">7</cx:pt>
          <cx:pt idx="27630">7</cx:pt>
          <cx:pt idx="27631">7</cx:pt>
          <cx:pt idx="27632">7</cx:pt>
          <cx:pt idx="27633">7</cx:pt>
          <cx:pt idx="27634">7</cx:pt>
          <cx:pt idx="27635">7</cx:pt>
          <cx:pt idx="27636">7</cx:pt>
          <cx:pt idx="27637">7</cx:pt>
          <cx:pt idx="27638">7</cx:pt>
          <cx:pt idx="27639">7</cx:pt>
          <cx:pt idx="27640">7</cx:pt>
          <cx:pt idx="27641">7</cx:pt>
          <cx:pt idx="27642">7</cx:pt>
          <cx:pt idx="27643">7</cx:pt>
          <cx:pt idx="27644">7</cx:pt>
          <cx:pt idx="27645">7</cx:pt>
          <cx:pt idx="27646">7</cx:pt>
          <cx:pt idx="27647">7</cx:pt>
          <cx:pt idx="27648">7</cx:pt>
          <cx:pt idx="27649">7</cx:pt>
          <cx:pt idx="27650">7</cx:pt>
          <cx:pt idx="27651">7</cx:pt>
          <cx:pt idx="27652">7</cx:pt>
          <cx:pt idx="27653">7</cx:pt>
          <cx:pt idx="27654">7</cx:pt>
          <cx:pt idx="27655">7</cx:pt>
          <cx:pt idx="27656">7</cx:pt>
          <cx:pt idx="27657">7</cx:pt>
          <cx:pt idx="27658">7</cx:pt>
          <cx:pt idx="27659">7</cx:pt>
          <cx:pt idx="27660">7</cx:pt>
          <cx:pt idx="27661">7</cx:pt>
          <cx:pt idx="27662">7</cx:pt>
          <cx:pt idx="27663">7</cx:pt>
          <cx:pt idx="27664">7</cx:pt>
          <cx:pt idx="27665">7</cx:pt>
          <cx:pt idx="27666">7</cx:pt>
          <cx:pt idx="27667">7</cx:pt>
          <cx:pt idx="27668">7</cx:pt>
          <cx:pt idx="27669">7</cx:pt>
          <cx:pt idx="27670">7</cx:pt>
          <cx:pt idx="27671">7</cx:pt>
          <cx:pt idx="27672">7</cx:pt>
          <cx:pt idx="27673">7</cx:pt>
          <cx:pt idx="27674">7</cx:pt>
          <cx:pt idx="27675">7</cx:pt>
          <cx:pt idx="27676">7</cx:pt>
          <cx:pt idx="27677">7</cx:pt>
          <cx:pt idx="27678">7</cx:pt>
          <cx:pt idx="27679">7</cx:pt>
          <cx:pt idx="27680">7</cx:pt>
          <cx:pt idx="27681">7</cx:pt>
          <cx:pt idx="27682">7</cx:pt>
          <cx:pt idx="27683">7</cx:pt>
          <cx:pt idx="27684">7</cx:pt>
          <cx:pt idx="27685">7</cx:pt>
          <cx:pt idx="27686">7</cx:pt>
          <cx:pt idx="27687">7</cx:pt>
          <cx:pt idx="27688">7</cx:pt>
          <cx:pt idx="27689">7</cx:pt>
          <cx:pt idx="27690">7</cx:pt>
          <cx:pt idx="27691">7</cx:pt>
          <cx:pt idx="27692">7</cx:pt>
          <cx:pt idx="27693">7</cx:pt>
          <cx:pt idx="27694">7</cx:pt>
          <cx:pt idx="27695">7</cx:pt>
          <cx:pt idx="27696">7</cx:pt>
          <cx:pt idx="27697">7</cx:pt>
          <cx:pt idx="27698">7</cx:pt>
          <cx:pt idx="27699">7</cx:pt>
          <cx:pt idx="27700">7</cx:pt>
          <cx:pt idx="27701">7</cx:pt>
          <cx:pt idx="27702">7</cx:pt>
          <cx:pt idx="27703">7</cx:pt>
          <cx:pt idx="27704">7</cx:pt>
          <cx:pt idx="27705">7</cx:pt>
          <cx:pt idx="27706">7</cx:pt>
          <cx:pt idx="27707">7</cx:pt>
          <cx:pt idx="27708">7</cx:pt>
          <cx:pt idx="27709">7</cx:pt>
          <cx:pt idx="27710">7</cx:pt>
          <cx:pt idx="27711">7</cx:pt>
          <cx:pt idx="27712">7</cx:pt>
          <cx:pt idx="27713">7</cx:pt>
          <cx:pt idx="27714">7</cx:pt>
          <cx:pt idx="27715">7</cx:pt>
          <cx:pt idx="27716">7</cx:pt>
          <cx:pt idx="27717">7</cx:pt>
          <cx:pt idx="27718">7</cx:pt>
          <cx:pt idx="27719">7</cx:pt>
          <cx:pt idx="27720">7</cx:pt>
          <cx:pt idx="27721">7</cx:pt>
          <cx:pt idx="27722">7</cx:pt>
          <cx:pt idx="27723">7</cx:pt>
          <cx:pt idx="27724">7</cx:pt>
          <cx:pt idx="27725">7</cx:pt>
          <cx:pt idx="27726">7</cx:pt>
          <cx:pt idx="27727">7</cx:pt>
          <cx:pt idx="27728">7</cx:pt>
          <cx:pt idx="27729">7</cx:pt>
          <cx:pt idx="27730">7</cx:pt>
          <cx:pt idx="27731">7</cx:pt>
          <cx:pt idx="27732">7</cx:pt>
          <cx:pt idx="27733">7</cx:pt>
          <cx:pt idx="27734">7</cx:pt>
          <cx:pt idx="27735">7</cx:pt>
          <cx:pt idx="27736">7</cx:pt>
          <cx:pt idx="27737">7</cx:pt>
          <cx:pt idx="27738">7</cx:pt>
          <cx:pt idx="27739">7</cx:pt>
          <cx:pt idx="27740">7</cx:pt>
          <cx:pt idx="27741">7</cx:pt>
          <cx:pt idx="27742">7</cx:pt>
          <cx:pt idx="27743">7</cx:pt>
          <cx:pt idx="27744">7</cx:pt>
          <cx:pt idx="27745">7</cx:pt>
          <cx:pt idx="27746">7</cx:pt>
          <cx:pt idx="27747">7</cx:pt>
          <cx:pt idx="27748">7</cx:pt>
          <cx:pt idx="27749">7</cx:pt>
          <cx:pt idx="27750">7</cx:pt>
          <cx:pt idx="27751">7</cx:pt>
          <cx:pt idx="27752">7</cx:pt>
          <cx:pt idx="27753">7</cx:pt>
          <cx:pt idx="27754">7</cx:pt>
          <cx:pt idx="27755">7</cx:pt>
          <cx:pt idx="27756">7</cx:pt>
          <cx:pt idx="27757">7</cx:pt>
          <cx:pt idx="27758">7</cx:pt>
          <cx:pt idx="27759">7</cx:pt>
          <cx:pt idx="27760">7</cx:pt>
          <cx:pt idx="27761">7</cx:pt>
          <cx:pt idx="27762">7</cx:pt>
          <cx:pt idx="27763">7</cx:pt>
          <cx:pt idx="27764">7</cx:pt>
          <cx:pt idx="27765">7</cx:pt>
          <cx:pt idx="27766">7</cx:pt>
          <cx:pt idx="27767">7</cx:pt>
          <cx:pt idx="27768">7</cx:pt>
          <cx:pt idx="27769">7</cx:pt>
          <cx:pt idx="27770">7</cx:pt>
          <cx:pt idx="27771">7</cx:pt>
          <cx:pt idx="27772">7</cx:pt>
          <cx:pt idx="27773">7</cx:pt>
          <cx:pt idx="27774">7</cx:pt>
          <cx:pt idx="27775">7</cx:pt>
          <cx:pt idx="27776">7</cx:pt>
          <cx:pt idx="27777">7</cx:pt>
          <cx:pt idx="27778">7</cx:pt>
          <cx:pt idx="27779">7</cx:pt>
          <cx:pt idx="27780">7</cx:pt>
          <cx:pt idx="27781">7</cx:pt>
          <cx:pt idx="27782">7</cx:pt>
          <cx:pt idx="27783">7</cx:pt>
          <cx:pt idx="27784">7</cx:pt>
          <cx:pt idx="27785">7</cx:pt>
          <cx:pt idx="27786">7</cx:pt>
          <cx:pt idx="27787">7</cx:pt>
          <cx:pt idx="27788">7</cx:pt>
          <cx:pt idx="27789">7</cx:pt>
          <cx:pt idx="27790">7</cx:pt>
          <cx:pt idx="27791">7</cx:pt>
          <cx:pt idx="27792">7</cx:pt>
          <cx:pt idx="27793">7</cx:pt>
          <cx:pt idx="27794">7</cx:pt>
          <cx:pt idx="27795">7</cx:pt>
          <cx:pt idx="27796">7</cx:pt>
          <cx:pt idx="27797">7</cx:pt>
          <cx:pt idx="27798">7</cx:pt>
          <cx:pt idx="27799">7</cx:pt>
          <cx:pt idx="27800">7</cx:pt>
          <cx:pt idx="27801">7</cx:pt>
          <cx:pt idx="27802">7</cx:pt>
          <cx:pt idx="27803">7</cx:pt>
          <cx:pt idx="27804">7</cx:pt>
          <cx:pt idx="27805">7</cx:pt>
          <cx:pt idx="27806">7</cx:pt>
          <cx:pt idx="27807">7</cx:pt>
          <cx:pt idx="27808">7</cx:pt>
          <cx:pt idx="27809">7</cx:pt>
          <cx:pt idx="27810">7</cx:pt>
          <cx:pt idx="27811">7</cx:pt>
          <cx:pt idx="27812">6.9000000000000004</cx:pt>
          <cx:pt idx="27813">6.9000000000000004</cx:pt>
          <cx:pt idx="27814">6.9000000000000004</cx:pt>
          <cx:pt idx="27815">6.9000000000000004</cx:pt>
          <cx:pt idx="27816">6.9000000000000004</cx:pt>
          <cx:pt idx="27817">6.9000000000000004</cx:pt>
          <cx:pt idx="27818">6.9000000000000004</cx:pt>
          <cx:pt idx="27819">6.9000000000000004</cx:pt>
          <cx:pt idx="27820">6.9000000000000004</cx:pt>
          <cx:pt idx="27821">6.9000000000000004</cx:pt>
          <cx:pt idx="27822">6.9000000000000004</cx:pt>
          <cx:pt idx="27823">6.9000000000000004</cx:pt>
          <cx:pt idx="27824">6.9000000000000004</cx:pt>
          <cx:pt idx="27825">6.9000000000000004</cx:pt>
          <cx:pt idx="27826">6.9000000000000004</cx:pt>
          <cx:pt idx="27827">6.9000000000000004</cx:pt>
          <cx:pt idx="27828">6.9000000000000004</cx:pt>
          <cx:pt idx="27829">6.9000000000000004</cx:pt>
          <cx:pt idx="27830">6.9000000000000004</cx:pt>
          <cx:pt idx="27831">6.9000000000000004</cx:pt>
          <cx:pt idx="27832">6.9000000000000004</cx:pt>
          <cx:pt idx="27833">6.9000000000000004</cx:pt>
          <cx:pt idx="27834">6.9000000000000004</cx:pt>
          <cx:pt idx="27835">6.9000000000000004</cx:pt>
          <cx:pt idx="27836">6.9000000000000004</cx:pt>
          <cx:pt idx="27837">6.9000000000000004</cx:pt>
          <cx:pt idx="27838">6.9000000000000004</cx:pt>
          <cx:pt idx="27839">6.9000000000000004</cx:pt>
          <cx:pt idx="27840">6.9000000000000004</cx:pt>
          <cx:pt idx="27841">6.9000000000000004</cx:pt>
          <cx:pt idx="27842">6.9000000000000004</cx:pt>
          <cx:pt idx="27843">6.9000000000000004</cx:pt>
          <cx:pt idx="27844">6.9000000000000004</cx:pt>
          <cx:pt idx="27845">6.9000000000000004</cx:pt>
          <cx:pt idx="27846">6.9000000000000004</cx:pt>
          <cx:pt idx="27847">6.9000000000000004</cx:pt>
          <cx:pt idx="27848">6.9000000000000004</cx:pt>
          <cx:pt idx="27849">6.9000000000000004</cx:pt>
          <cx:pt idx="27850">6.9000000000000004</cx:pt>
          <cx:pt idx="27851">6.9000000000000004</cx:pt>
          <cx:pt idx="27852">6.9000000000000004</cx:pt>
          <cx:pt idx="27853">6.9000000000000004</cx:pt>
          <cx:pt idx="27854">6.9000000000000004</cx:pt>
          <cx:pt idx="27855">6.9000000000000004</cx:pt>
          <cx:pt idx="27856">6.9000000000000004</cx:pt>
          <cx:pt idx="27857">6.9000000000000004</cx:pt>
          <cx:pt idx="27858">6.9000000000000004</cx:pt>
          <cx:pt idx="27859">6.9000000000000004</cx:pt>
          <cx:pt idx="27860">6.9000000000000004</cx:pt>
          <cx:pt idx="27861">6.9000000000000004</cx:pt>
          <cx:pt idx="27862">6.9000000000000004</cx:pt>
          <cx:pt idx="27863">6.9000000000000004</cx:pt>
          <cx:pt idx="27864">6.9000000000000004</cx:pt>
          <cx:pt idx="27865">6.9000000000000004</cx:pt>
          <cx:pt idx="27866">6.9000000000000004</cx:pt>
          <cx:pt idx="27867">6.9000000000000004</cx:pt>
          <cx:pt idx="27868">6.9000000000000004</cx:pt>
          <cx:pt idx="27869">6.9000000000000004</cx:pt>
          <cx:pt idx="27870">6.9000000000000004</cx:pt>
          <cx:pt idx="27871">6.9000000000000004</cx:pt>
          <cx:pt idx="27872">6.9000000000000004</cx:pt>
          <cx:pt idx="27873">6.9000000000000004</cx:pt>
          <cx:pt idx="27874">6.9000000000000004</cx:pt>
          <cx:pt idx="27875">6.9000000000000004</cx:pt>
          <cx:pt idx="27876">6.9000000000000004</cx:pt>
          <cx:pt idx="27877">6.9000000000000004</cx:pt>
          <cx:pt idx="27878">6.9000000000000004</cx:pt>
          <cx:pt idx="27879">6.9000000000000004</cx:pt>
          <cx:pt idx="27880">6.9000000000000004</cx:pt>
          <cx:pt idx="27881">6.9000000000000004</cx:pt>
          <cx:pt idx="27882">6.9000000000000004</cx:pt>
          <cx:pt idx="27883">6.9000000000000004</cx:pt>
          <cx:pt idx="27884">6.9000000000000004</cx:pt>
          <cx:pt idx="27885">6.9000000000000004</cx:pt>
          <cx:pt idx="27886">6.9000000000000004</cx:pt>
          <cx:pt idx="27887">6.9000000000000004</cx:pt>
          <cx:pt idx="27888">6.9000000000000004</cx:pt>
          <cx:pt idx="27889">6.9000000000000004</cx:pt>
          <cx:pt idx="27890">6.9000000000000004</cx:pt>
          <cx:pt idx="27891">6.9000000000000004</cx:pt>
          <cx:pt idx="27892">6.9000000000000004</cx:pt>
          <cx:pt idx="27893">6.9000000000000004</cx:pt>
          <cx:pt idx="27894">6.9000000000000004</cx:pt>
          <cx:pt idx="27895">6.9000000000000004</cx:pt>
          <cx:pt idx="27896">6.9000000000000004</cx:pt>
          <cx:pt idx="27897">6.9000000000000004</cx:pt>
          <cx:pt idx="27898">6.9000000000000004</cx:pt>
          <cx:pt idx="27899">6.9000000000000004</cx:pt>
          <cx:pt idx="27900">6.9000000000000004</cx:pt>
          <cx:pt idx="27901">6.9000000000000004</cx:pt>
          <cx:pt idx="27902">6.9000000000000004</cx:pt>
          <cx:pt idx="27903">6.9000000000000004</cx:pt>
          <cx:pt idx="27904">6.9000000000000004</cx:pt>
          <cx:pt idx="27905">6.9000000000000004</cx:pt>
          <cx:pt idx="27906">6.9000000000000004</cx:pt>
          <cx:pt idx="27907">6.9000000000000004</cx:pt>
          <cx:pt idx="27908">6.9000000000000004</cx:pt>
          <cx:pt idx="27909">6.9000000000000004</cx:pt>
          <cx:pt idx="27910">6.9000000000000004</cx:pt>
          <cx:pt idx="27911">6.9000000000000004</cx:pt>
          <cx:pt idx="27912">6.9000000000000004</cx:pt>
          <cx:pt idx="27913">6.9000000000000004</cx:pt>
          <cx:pt idx="27914">6.9000000000000004</cx:pt>
          <cx:pt idx="27915">6.9000000000000004</cx:pt>
          <cx:pt idx="27916">6.9000000000000004</cx:pt>
          <cx:pt idx="27917">6.9000000000000004</cx:pt>
          <cx:pt idx="27918">6.9000000000000004</cx:pt>
          <cx:pt idx="27919">6.9000000000000004</cx:pt>
          <cx:pt idx="27920">6.9000000000000004</cx:pt>
          <cx:pt idx="27921">6.9000000000000004</cx:pt>
          <cx:pt idx="27922">6.9000000000000004</cx:pt>
          <cx:pt idx="27923">6.9000000000000004</cx:pt>
          <cx:pt idx="27924">6.9000000000000004</cx:pt>
          <cx:pt idx="27925">6.9000000000000004</cx:pt>
          <cx:pt idx="27926">6.9000000000000004</cx:pt>
          <cx:pt idx="27927">6.9000000000000004</cx:pt>
          <cx:pt idx="27928">6.9000000000000004</cx:pt>
          <cx:pt idx="27929">6.9000000000000004</cx:pt>
          <cx:pt idx="27930">6.9000000000000004</cx:pt>
          <cx:pt idx="27931">6.9000000000000004</cx:pt>
          <cx:pt idx="27932">6.9000000000000004</cx:pt>
          <cx:pt idx="27933">6.9000000000000004</cx:pt>
          <cx:pt idx="27934">6.9000000000000004</cx:pt>
          <cx:pt idx="27935">6.9000000000000004</cx:pt>
          <cx:pt idx="27936">6.9000000000000004</cx:pt>
          <cx:pt idx="27937">6.9000000000000004</cx:pt>
          <cx:pt idx="27938">6.9000000000000004</cx:pt>
          <cx:pt idx="27939">6.9000000000000004</cx:pt>
          <cx:pt idx="27940">6.9000000000000004</cx:pt>
          <cx:pt idx="27941">6.9000000000000004</cx:pt>
          <cx:pt idx="27942">6.9000000000000004</cx:pt>
          <cx:pt idx="27943">6.9000000000000004</cx:pt>
          <cx:pt idx="27944">6.9000000000000004</cx:pt>
          <cx:pt idx="27945">6.9000000000000004</cx:pt>
          <cx:pt idx="27946">6.9000000000000004</cx:pt>
          <cx:pt idx="27947">6.9000000000000004</cx:pt>
          <cx:pt idx="27948">6.9000000000000004</cx:pt>
          <cx:pt idx="27949">6.9000000000000004</cx:pt>
          <cx:pt idx="27950">6.9000000000000004</cx:pt>
          <cx:pt idx="27951">6.9000000000000004</cx:pt>
          <cx:pt idx="27952">6.9000000000000004</cx:pt>
          <cx:pt idx="27953">6.9000000000000004</cx:pt>
          <cx:pt idx="27954">6.9000000000000004</cx:pt>
          <cx:pt idx="27955">6.9000000000000004</cx:pt>
          <cx:pt idx="27956">6.9000000000000004</cx:pt>
          <cx:pt idx="27957">6.9000000000000004</cx:pt>
          <cx:pt idx="27958">6.9000000000000004</cx:pt>
          <cx:pt idx="27959">6.9000000000000004</cx:pt>
          <cx:pt idx="27960">6.9000000000000004</cx:pt>
          <cx:pt idx="27961">6.9000000000000004</cx:pt>
          <cx:pt idx="27962">6.9000000000000004</cx:pt>
          <cx:pt idx="27963">6.9000000000000004</cx:pt>
          <cx:pt idx="27964">6.9000000000000004</cx:pt>
          <cx:pt idx="27965">6.9000000000000004</cx:pt>
          <cx:pt idx="27966">6.9000000000000004</cx:pt>
          <cx:pt idx="27967">6.9000000000000004</cx:pt>
          <cx:pt idx="27968">6.9000000000000004</cx:pt>
          <cx:pt idx="27969">6.9000000000000004</cx:pt>
          <cx:pt idx="27970">6.9000000000000004</cx:pt>
          <cx:pt idx="27971">6.9000000000000004</cx:pt>
          <cx:pt idx="27972">6.9000000000000004</cx:pt>
          <cx:pt idx="27973">6.9000000000000004</cx:pt>
          <cx:pt idx="27974">6.9000000000000004</cx:pt>
          <cx:pt idx="27975">6.9000000000000004</cx:pt>
          <cx:pt idx="27976">6.9000000000000004</cx:pt>
          <cx:pt idx="27977">6.9000000000000004</cx:pt>
          <cx:pt idx="27978">6.9000000000000004</cx:pt>
          <cx:pt idx="27979">6.9000000000000004</cx:pt>
          <cx:pt idx="27980">6.9000000000000004</cx:pt>
          <cx:pt idx="27981">6.9000000000000004</cx:pt>
          <cx:pt idx="27982">6.9000000000000004</cx:pt>
          <cx:pt idx="27983">6.9000000000000004</cx:pt>
          <cx:pt idx="27984">6.9000000000000004</cx:pt>
          <cx:pt idx="27985">6.9000000000000004</cx:pt>
          <cx:pt idx="27986">6.9000000000000004</cx:pt>
          <cx:pt idx="27987">6.9000000000000004</cx:pt>
          <cx:pt idx="27988">6.9000000000000004</cx:pt>
          <cx:pt idx="27989">6.9000000000000004</cx:pt>
          <cx:pt idx="27990">6.9000000000000004</cx:pt>
          <cx:pt idx="27991">6.9000000000000004</cx:pt>
          <cx:pt idx="27992">6.9000000000000004</cx:pt>
          <cx:pt idx="27993">6.9000000000000004</cx:pt>
          <cx:pt idx="27994">6.9000000000000004</cx:pt>
          <cx:pt idx="27995">6.9000000000000004</cx:pt>
          <cx:pt idx="27996">6.9000000000000004</cx:pt>
          <cx:pt idx="27997">6.9000000000000004</cx:pt>
          <cx:pt idx="27998">6.9000000000000004</cx:pt>
          <cx:pt idx="27999">6.9000000000000004</cx:pt>
          <cx:pt idx="28000">6.9000000000000004</cx:pt>
          <cx:pt idx="28001">6.9000000000000004</cx:pt>
          <cx:pt idx="28002">6.9000000000000004</cx:pt>
          <cx:pt idx="28003">6.9000000000000004</cx:pt>
          <cx:pt idx="28004">6.9000000000000004</cx:pt>
          <cx:pt idx="28005">6.9000000000000004</cx:pt>
          <cx:pt idx="28006">6.9000000000000004</cx:pt>
          <cx:pt idx="28007">6.9000000000000004</cx:pt>
          <cx:pt idx="28008">6.9000000000000004</cx:pt>
          <cx:pt idx="28009">6.9000000000000004</cx:pt>
          <cx:pt idx="28010">6.9000000000000004</cx:pt>
          <cx:pt idx="28011">6.9000000000000004</cx:pt>
          <cx:pt idx="28012">6.9000000000000004</cx:pt>
          <cx:pt idx="28013">6.7999999999999998</cx:pt>
          <cx:pt idx="28014">6.7999999999999998</cx:pt>
          <cx:pt idx="28015">6.7999999999999998</cx:pt>
          <cx:pt idx="28016">6.7999999999999998</cx:pt>
          <cx:pt idx="28017">6.7999999999999998</cx:pt>
          <cx:pt idx="28018">6.7999999999999998</cx:pt>
          <cx:pt idx="28019">6.7999999999999998</cx:pt>
          <cx:pt idx="28020">6.7999999999999998</cx:pt>
          <cx:pt idx="28021">6.7999999999999998</cx:pt>
          <cx:pt idx="28022">6.7999999999999998</cx:pt>
          <cx:pt idx="28023">6.7999999999999998</cx:pt>
          <cx:pt idx="28024">6.7999999999999998</cx:pt>
          <cx:pt idx="28025">6.7999999999999998</cx:pt>
          <cx:pt idx="28026">6.7999999999999998</cx:pt>
          <cx:pt idx="28027">6.7999999999999998</cx:pt>
          <cx:pt idx="28028">6.7999999999999998</cx:pt>
          <cx:pt idx="28029">6.7999999999999998</cx:pt>
          <cx:pt idx="28030">6.7999999999999998</cx:pt>
          <cx:pt idx="28031">6.7999999999999998</cx:pt>
          <cx:pt idx="28032">6.7999999999999998</cx:pt>
          <cx:pt idx="28033">6.7999999999999998</cx:pt>
          <cx:pt idx="28034">6.7999999999999998</cx:pt>
          <cx:pt idx="28035">6.7999999999999998</cx:pt>
          <cx:pt idx="28036">6.7999999999999998</cx:pt>
          <cx:pt idx="28037">6.7999999999999998</cx:pt>
          <cx:pt idx="28038">6.7999999999999998</cx:pt>
          <cx:pt idx="28039">6.7999999999999998</cx:pt>
          <cx:pt idx="28040">6.7999999999999998</cx:pt>
          <cx:pt idx="28041">6.7999999999999998</cx:pt>
          <cx:pt idx="28042">6.7999999999999998</cx:pt>
          <cx:pt idx="28043">6.7999999999999998</cx:pt>
          <cx:pt idx="28044">6.7999999999999998</cx:pt>
          <cx:pt idx="28045">6.7999999999999998</cx:pt>
          <cx:pt idx="28046">6.7999999999999998</cx:pt>
          <cx:pt idx="28047">6.7999999999999998</cx:pt>
          <cx:pt idx="28048">6.7999999999999998</cx:pt>
          <cx:pt idx="28049">6.7999999999999998</cx:pt>
          <cx:pt idx="28050">6.7999999999999998</cx:pt>
          <cx:pt idx="28051">6.7999999999999998</cx:pt>
          <cx:pt idx="28052">6.7999999999999998</cx:pt>
          <cx:pt idx="28053">6.7999999999999998</cx:pt>
          <cx:pt idx="28054">6.7999999999999998</cx:pt>
          <cx:pt idx="28055">6.7999999999999998</cx:pt>
          <cx:pt idx="28056">6.7999999999999998</cx:pt>
          <cx:pt idx="28057">6.7999999999999998</cx:pt>
          <cx:pt idx="28058">6.7999999999999998</cx:pt>
          <cx:pt idx="28059">6.7999999999999998</cx:pt>
          <cx:pt idx="28060">6.7999999999999998</cx:pt>
          <cx:pt idx="28061">6.7999999999999998</cx:pt>
          <cx:pt idx="28062">6.7999999999999998</cx:pt>
          <cx:pt idx="28063">6.7999999999999998</cx:pt>
          <cx:pt idx="28064">6.7999999999999998</cx:pt>
          <cx:pt idx="28065">6.7999999999999998</cx:pt>
          <cx:pt idx="28066">6.7999999999999998</cx:pt>
          <cx:pt idx="28067">6.7999999999999998</cx:pt>
          <cx:pt idx="28068">6.7999999999999998</cx:pt>
          <cx:pt idx="28069">6.7999999999999998</cx:pt>
          <cx:pt idx="28070">6.7999999999999998</cx:pt>
          <cx:pt idx="28071">6.7999999999999998</cx:pt>
          <cx:pt idx="28072">6.7999999999999998</cx:pt>
          <cx:pt idx="28073">6.7999999999999998</cx:pt>
          <cx:pt idx="28074">6.7999999999999998</cx:pt>
          <cx:pt idx="28075">6.7999999999999998</cx:pt>
          <cx:pt idx="28076">6.7999999999999998</cx:pt>
          <cx:pt idx="28077">6.7999999999999998</cx:pt>
          <cx:pt idx="28078">6.7999999999999998</cx:pt>
          <cx:pt idx="28079">6.7999999999999998</cx:pt>
          <cx:pt idx="28080">6.7999999999999998</cx:pt>
          <cx:pt idx="28081">6.7999999999999998</cx:pt>
          <cx:pt idx="28082">6.7999999999999998</cx:pt>
          <cx:pt idx="28083">6.7999999999999998</cx:pt>
          <cx:pt idx="28084">6.7999999999999998</cx:pt>
          <cx:pt idx="28085">6.7999999999999998</cx:pt>
          <cx:pt idx="28086">6.7999999999999998</cx:pt>
          <cx:pt idx="28087">6.7999999999999998</cx:pt>
          <cx:pt idx="28088">6.7999999999999998</cx:pt>
          <cx:pt idx="28089">6.7999999999999998</cx:pt>
          <cx:pt idx="28090">6.7999999999999998</cx:pt>
          <cx:pt idx="28091">6.7999999999999998</cx:pt>
          <cx:pt idx="28092">6.7999999999999998</cx:pt>
          <cx:pt idx="28093">6.7999999999999998</cx:pt>
          <cx:pt idx="28094">6.7999999999999998</cx:pt>
          <cx:pt idx="28095">6.7999999999999998</cx:pt>
          <cx:pt idx="28096">6.7999999999999998</cx:pt>
          <cx:pt idx="28097">6.7999999999999998</cx:pt>
          <cx:pt idx="28098">6.7999999999999998</cx:pt>
          <cx:pt idx="28099">6.7999999999999998</cx:pt>
          <cx:pt idx="28100">6.7999999999999998</cx:pt>
          <cx:pt idx="28101">6.7999999999999998</cx:pt>
          <cx:pt idx="28102">6.7999999999999998</cx:pt>
          <cx:pt idx="28103">6.7999999999999998</cx:pt>
          <cx:pt idx="28104">6.7999999999999998</cx:pt>
          <cx:pt idx="28105">6.7999999999999998</cx:pt>
          <cx:pt idx="28106">6.7999999999999998</cx:pt>
          <cx:pt idx="28107">6.7999999999999998</cx:pt>
          <cx:pt idx="28108">6.7999999999999998</cx:pt>
          <cx:pt idx="28109">6.7999999999999998</cx:pt>
          <cx:pt idx="28110">6.7999999999999998</cx:pt>
          <cx:pt idx="28111">6.7999999999999998</cx:pt>
          <cx:pt idx="28112">6.7999999999999998</cx:pt>
          <cx:pt idx="28113">6.7999999999999998</cx:pt>
          <cx:pt idx="28114">6.7999999999999998</cx:pt>
          <cx:pt idx="28115">6.7999999999999998</cx:pt>
          <cx:pt idx="28116">6.7999999999999998</cx:pt>
          <cx:pt idx="28117">6.7999999999999998</cx:pt>
          <cx:pt idx="28118">6.7999999999999998</cx:pt>
          <cx:pt idx="28119">6.7999999999999998</cx:pt>
          <cx:pt idx="28120">6.7999999999999998</cx:pt>
          <cx:pt idx="28121">6.7999999999999998</cx:pt>
          <cx:pt idx="28122">6.7999999999999998</cx:pt>
          <cx:pt idx="28123">6.7999999999999998</cx:pt>
          <cx:pt idx="28124">6.7999999999999998</cx:pt>
          <cx:pt idx="28125">6.7999999999999998</cx:pt>
          <cx:pt idx="28126">6.7999999999999998</cx:pt>
          <cx:pt idx="28127">6.7999999999999998</cx:pt>
          <cx:pt idx="28128">6.7999999999999998</cx:pt>
          <cx:pt idx="28129">6.7999999999999998</cx:pt>
          <cx:pt idx="28130">6.7999999999999998</cx:pt>
          <cx:pt idx="28131">6.7999999999999998</cx:pt>
          <cx:pt idx="28132">6.7999999999999998</cx:pt>
          <cx:pt idx="28133">6.7999999999999998</cx:pt>
          <cx:pt idx="28134">6.7999999999999998</cx:pt>
          <cx:pt idx="28135">6.7999999999999998</cx:pt>
          <cx:pt idx="28136">6.7999999999999998</cx:pt>
          <cx:pt idx="28137">6.7999999999999998</cx:pt>
          <cx:pt idx="28138">6.7999999999999998</cx:pt>
          <cx:pt idx="28139">6.7999999999999998</cx:pt>
          <cx:pt idx="28140">6.7999999999999998</cx:pt>
          <cx:pt idx="28141">6.7999999999999998</cx:pt>
          <cx:pt idx="28142">6.7999999999999998</cx:pt>
          <cx:pt idx="28143">6.7999999999999998</cx:pt>
          <cx:pt idx="28144">6.7999999999999998</cx:pt>
          <cx:pt idx="28145">6.7999999999999998</cx:pt>
          <cx:pt idx="28146">6.7999999999999998</cx:pt>
          <cx:pt idx="28147">6.7999999999999998</cx:pt>
          <cx:pt idx="28148">6.7999999999999998</cx:pt>
          <cx:pt idx="28149">6.7999999999999998</cx:pt>
          <cx:pt idx="28150">6.7999999999999998</cx:pt>
          <cx:pt idx="28151">6.7999999999999998</cx:pt>
          <cx:pt idx="28152">6.7999999999999998</cx:pt>
          <cx:pt idx="28153">6.7999999999999998</cx:pt>
          <cx:pt idx="28154">6.7999999999999998</cx:pt>
          <cx:pt idx="28155">6.7999999999999998</cx:pt>
          <cx:pt idx="28156">6.7999999999999998</cx:pt>
          <cx:pt idx="28157">6.7999999999999998</cx:pt>
          <cx:pt idx="28158">6.7999999999999998</cx:pt>
          <cx:pt idx="28159">6.7999999999999998</cx:pt>
          <cx:pt idx="28160">6.7999999999999998</cx:pt>
          <cx:pt idx="28161">6.7999999999999998</cx:pt>
          <cx:pt idx="28162">6.7999999999999998</cx:pt>
          <cx:pt idx="28163">6.7999999999999998</cx:pt>
          <cx:pt idx="28164">6.7999999999999998</cx:pt>
          <cx:pt idx="28165">6.7999999999999998</cx:pt>
          <cx:pt idx="28166">6.7999999999999998</cx:pt>
          <cx:pt idx="28167">6.7999999999999998</cx:pt>
          <cx:pt idx="28168">6.7999999999999998</cx:pt>
          <cx:pt idx="28169">6.7999999999999998</cx:pt>
          <cx:pt idx="28170">6.7999999999999998</cx:pt>
          <cx:pt idx="28171">6.7999999999999998</cx:pt>
          <cx:pt idx="28172">6.7999999999999998</cx:pt>
          <cx:pt idx="28173">6.7999999999999998</cx:pt>
          <cx:pt idx="28174">6.7999999999999998</cx:pt>
          <cx:pt idx="28175">6.7999999999999998</cx:pt>
          <cx:pt idx="28176">6.7999999999999998</cx:pt>
          <cx:pt idx="28177">6.7999999999999998</cx:pt>
          <cx:pt idx="28178">6.7999999999999998</cx:pt>
          <cx:pt idx="28179">6.7999999999999998</cx:pt>
          <cx:pt idx="28180">6.7999999999999998</cx:pt>
          <cx:pt idx="28181">6.7999999999999998</cx:pt>
          <cx:pt idx="28182">6.7999999999999998</cx:pt>
          <cx:pt idx="28183">6.7999999999999998</cx:pt>
          <cx:pt idx="28184">6.7999999999999998</cx:pt>
          <cx:pt idx="28185">6.7999999999999998</cx:pt>
          <cx:pt idx="28186">6.7999999999999998</cx:pt>
          <cx:pt idx="28187">6.7999999999999998</cx:pt>
          <cx:pt idx="28188">6.7999999999999998</cx:pt>
          <cx:pt idx="28189">6.7999999999999998</cx:pt>
          <cx:pt idx="28190">6.7999999999999998</cx:pt>
          <cx:pt idx="28191">6.7999999999999998</cx:pt>
          <cx:pt idx="28192">6.7999999999999998</cx:pt>
          <cx:pt idx="28193">6.7999999999999998</cx:pt>
          <cx:pt idx="28194">6.7999999999999998</cx:pt>
          <cx:pt idx="28195">6.7999999999999998</cx:pt>
          <cx:pt idx="28196">6.7999999999999998</cx:pt>
          <cx:pt idx="28197">6.7999999999999998</cx:pt>
          <cx:pt idx="28198">6.7999999999999998</cx:pt>
          <cx:pt idx="28199">6.7999999999999998</cx:pt>
          <cx:pt idx="28200">6.7999999999999998</cx:pt>
          <cx:pt idx="28201">6.7999999999999998</cx:pt>
          <cx:pt idx="28202">6.7999999999999998</cx:pt>
          <cx:pt idx="28203">6.7999999999999998</cx:pt>
          <cx:pt idx="28204">6.7999999999999998</cx:pt>
          <cx:pt idx="28205">6.7999999999999998</cx:pt>
          <cx:pt idx="28206">6.7999999999999998</cx:pt>
          <cx:pt idx="28207">6.7999999999999998</cx:pt>
          <cx:pt idx="28208">6.7999999999999998</cx:pt>
          <cx:pt idx="28209">6.7999999999999998</cx:pt>
          <cx:pt idx="28210">6.7999999999999998</cx:pt>
          <cx:pt idx="28211">6.7999999999999998</cx:pt>
          <cx:pt idx="28212">6.7999999999999998</cx:pt>
          <cx:pt idx="28213">6.7999999999999998</cx:pt>
          <cx:pt idx="28214">6.7999999999999998</cx:pt>
          <cx:pt idx="28215">6.7999999999999998</cx:pt>
          <cx:pt idx="28216">6.7999999999999998</cx:pt>
          <cx:pt idx="28217">6.7999999999999998</cx:pt>
          <cx:pt idx="28218">6.7999999999999998</cx:pt>
          <cx:pt idx="28219">6.7999999999999998</cx:pt>
          <cx:pt idx="28220">6.7999999999999998</cx:pt>
          <cx:pt idx="28221">6.7999999999999998</cx:pt>
          <cx:pt idx="28222">6.7999999999999998</cx:pt>
          <cx:pt idx="28223">6.7999999999999998</cx:pt>
          <cx:pt idx="28224">6.7999999999999998</cx:pt>
          <cx:pt idx="28225">6.7999999999999998</cx:pt>
          <cx:pt idx="28226">6.7999999999999998</cx:pt>
          <cx:pt idx="28227">6.7999999999999998</cx:pt>
          <cx:pt idx="28228">6.7999999999999998</cx:pt>
          <cx:pt idx="28229">6.7999999999999998</cx:pt>
          <cx:pt idx="28230">6.7999999999999998</cx:pt>
          <cx:pt idx="28231">6.7999999999999998</cx:pt>
          <cx:pt idx="28232">6.7999999999999998</cx:pt>
          <cx:pt idx="28233">6.7000000000000002</cx:pt>
          <cx:pt idx="28234">6.7000000000000002</cx:pt>
          <cx:pt idx="28235">6.7000000000000002</cx:pt>
          <cx:pt idx="28236">6.7000000000000002</cx:pt>
          <cx:pt idx="28237">6.7000000000000002</cx:pt>
          <cx:pt idx="28238">6.7000000000000002</cx:pt>
          <cx:pt idx="28239">6.7000000000000002</cx:pt>
          <cx:pt idx="28240">6.7000000000000002</cx:pt>
          <cx:pt idx="28241">6.7000000000000002</cx:pt>
          <cx:pt idx="28242">6.7000000000000002</cx:pt>
          <cx:pt idx="28243">6.7000000000000002</cx:pt>
          <cx:pt idx="28244">6.7000000000000002</cx:pt>
          <cx:pt idx="28245">6.7000000000000002</cx:pt>
          <cx:pt idx="28246">6.7000000000000002</cx:pt>
          <cx:pt idx="28247">6.7000000000000002</cx:pt>
          <cx:pt idx="28248">6.7000000000000002</cx:pt>
          <cx:pt idx="28249">6.7000000000000002</cx:pt>
          <cx:pt idx="28250">6.7000000000000002</cx:pt>
          <cx:pt idx="28251">6.7000000000000002</cx:pt>
          <cx:pt idx="28252">6.7000000000000002</cx:pt>
          <cx:pt idx="28253">6.7000000000000002</cx:pt>
          <cx:pt idx="28254">6.7000000000000002</cx:pt>
          <cx:pt idx="28255">6.7000000000000002</cx:pt>
          <cx:pt idx="28256">6.7000000000000002</cx:pt>
          <cx:pt idx="28257">6.7000000000000002</cx:pt>
          <cx:pt idx="28258">6.7000000000000002</cx:pt>
          <cx:pt idx="28259">6.7000000000000002</cx:pt>
          <cx:pt idx="28260">6.7000000000000002</cx:pt>
          <cx:pt idx="28261">6.7000000000000002</cx:pt>
          <cx:pt idx="28262">6.7000000000000002</cx:pt>
          <cx:pt idx="28263">6.7000000000000002</cx:pt>
          <cx:pt idx="28264">6.7000000000000002</cx:pt>
          <cx:pt idx="28265">6.7000000000000002</cx:pt>
          <cx:pt idx="28266">6.7000000000000002</cx:pt>
          <cx:pt idx="28267">6.7000000000000002</cx:pt>
          <cx:pt idx="28268">6.7000000000000002</cx:pt>
          <cx:pt idx="28269">6.7000000000000002</cx:pt>
          <cx:pt idx="28270">6.7000000000000002</cx:pt>
          <cx:pt idx="28271">6.7000000000000002</cx:pt>
          <cx:pt idx="28272">6.7000000000000002</cx:pt>
          <cx:pt idx="28273">6.7000000000000002</cx:pt>
          <cx:pt idx="28274">6.7000000000000002</cx:pt>
          <cx:pt idx="28275">6.7000000000000002</cx:pt>
          <cx:pt idx="28276">6.7000000000000002</cx:pt>
          <cx:pt idx="28277">6.7000000000000002</cx:pt>
          <cx:pt idx="28278">6.7000000000000002</cx:pt>
          <cx:pt idx="28279">6.7000000000000002</cx:pt>
          <cx:pt idx="28280">6.7000000000000002</cx:pt>
          <cx:pt idx="28281">6.7000000000000002</cx:pt>
          <cx:pt idx="28282">6.7000000000000002</cx:pt>
          <cx:pt idx="28283">6.7000000000000002</cx:pt>
          <cx:pt idx="28284">6.7000000000000002</cx:pt>
          <cx:pt idx="28285">6.7000000000000002</cx:pt>
          <cx:pt idx="28286">6.7000000000000002</cx:pt>
          <cx:pt idx="28287">6.7000000000000002</cx:pt>
          <cx:pt idx="28288">6.7000000000000002</cx:pt>
          <cx:pt idx="28289">6.7000000000000002</cx:pt>
          <cx:pt idx="28290">6.7000000000000002</cx:pt>
          <cx:pt idx="28291">6.7000000000000002</cx:pt>
          <cx:pt idx="28292">6.7000000000000002</cx:pt>
          <cx:pt idx="28293">6.7000000000000002</cx:pt>
          <cx:pt idx="28294">6.7000000000000002</cx:pt>
          <cx:pt idx="28295">6.7000000000000002</cx:pt>
          <cx:pt idx="28296">6.7000000000000002</cx:pt>
          <cx:pt idx="28297">6.7000000000000002</cx:pt>
          <cx:pt idx="28298">6.7000000000000002</cx:pt>
          <cx:pt idx="28299">6.7000000000000002</cx:pt>
          <cx:pt idx="28300">6.7000000000000002</cx:pt>
          <cx:pt idx="28301">6.7000000000000002</cx:pt>
          <cx:pt idx="28302">6.7000000000000002</cx:pt>
          <cx:pt idx="28303">6.7000000000000002</cx:pt>
          <cx:pt idx="28304">6.7000000000000002</cx:pt>
          <cx:pt idx="28305">6.7000000000000002</cx:pt>
          <cx:pt idx="28306">6.7000000000000002</cx:pt>
          <cx:pt idx="28307">6.7000000000000002</cx:pt>
          <cx:pt idx="28308">6.7000000000000002</cx:pt>
          <cx:pt idx="28309">6.7000000000000002</cx:pt>
          <cx:pt idx="28310">6.7000000000000002</cx:pt>
          <cx:pt idx="28311">6.7000000000000002</cx:pt>
          <cx:pt idx="28312">6.7000000000000002</cx:pt>
          <cx:pt idx="28313">6.7000000000000002</cx:pt>
          <cx:pt idx="28314">6.7000000000000002</cx:pt>
          <cx:pt idx="28315">6.7000000000000002</cx:pt>
          <cx:pt idx="28316">6.7000000000000002</cx:pt>
          <cx:pt idx="28317">6.7000000000000002</cx:pt>
          <cx:pt idx="28318">6.7000000000000002</cx:pt>
          <cx:pt idx="28319">6.7000000000000002</cx:pt>
          <cx:pt idx="28320">6.7000000000000002</cx:pt>
          <cx:pt idx="28321">6.7000000000000002</cx:pt>
          <cx:pt idx="28322">6.7000000000000002</cx:pt>
          <cx:pt idx="28323">6.7000000000000002</cx:pt>
          <cx:pt idx="28324">6.7000000000000002</cx:pt>
          <cx:pt idx="28325">6.7000000000000002</cx:pt>
          <cx:pt idx="28326">6.7000000000000002</cx:pt>
          <cx:pt idx="28327">6.7000000000000002</cx:pt>
          <cx:pt idx="28328">6.7000000000000002</cx:pt>
          <cx:pt idx="28329">6.7000000000000002</cx:pt>
          <cx:pt idx="28330">6.7000000000000002</cx:pt>
          <cx:pt idx="28331">6.7000000000000002</cx:pt>
          <cx:pt idx="28332">6.7000000000000002</cx:pt>
          <cx:pt idx="28333">6.7000000000000002</cx:pt>
          <cx:pt idx="28334">6.7000000000000002</cx:pt>
          <cx:pt idx="28335">6.7000000000000002</cx:pt>
          <cx:pt idx="28336">6.7000000000000002</cx:pt>
          <cx:pt idx="28337">6.7000000000000002</cx:pt>
          <cx:pt idx="28338">6.7000000000000002</cx:pt>
          <cx:pt idx="28339">6.7000000000000002</cx:pt>
          <cx:pt idx="28340">6.7000000000000002</cx:pt>
          <cx:pt idx="28341">6.7000000000000002</cx:pt>
          <cx:pt idx="28342">6.7000000000000002</cx:pt>
          <cx:pt idx="28343">6.7000000000000002</cx:pt>
          <cx:pt idx="28344">6.7000000000000002</cx:pt>
          <cx:pt idx="28345">6.7000000000000002</cx:pt>
          <cx:pt idx="28346">6.7000000000000002</cx:pt>
          <cx:pt idx="28347">6.7000000000000002</cx:pt>
          <cx:pt idx="28348">6.7000000000000002</cx:pt>
          <cx:pt idx="28349">6.7000000000000002</cx:pt>
          <cx:pt idx="28350">6.7000000000000002</cx:pt>
          <cx:pt idx="28351">6.7000000000000002</cx:pt>
          <cx:pt idx="28352">6.7000000000000002</cx:pt>
          <cx:pt idx="28353">6.7000000000000002</cx:pt>
          <cx:pt idx="28354">6.7000000000000002</cx:pt>
          <cx:pt idx="28355">6.7000000000000002</cx:pt>
          <cx:pt idx="28356">6.7000000000000002</cx:pt>
          <cx:pt idx="28357">6.7000000000000002</cx:pt>
          <cx:pt idx="28358">6.7000000000000002</cx:pt>
          <cx:pt idx="28359">6.7000000000000002</cx:pt>
          <cx:pt idx="28360">6.7000000000000002</cx:pt>
          <cx:pt idx="28361">6.7000000000000002</cx:pt>
          <cx:pt idx="28362">6.7000000000000002</cx:pt>
          <cx:pt idx="28363">6.7000000000000002</cx:pt>
          <cx:pt idx="28364">6.7000000000000002</cx:pt>
          <cx:pt idx="28365">6.7000000000000002</cx:pt>
          <cx:pt idx="28366">6.7000000000000002</cx:pt>
          <cx:pt idx="28367">6.7000000000000002</cx:pt>
          <cx:pt idx="28368">6.7000000000000002</cx:pt>
          <cx:pt idx="28369">6.7000000000000002</cx:pt>
          <cx:pt idx="28370">6.7000000000000002</cx:pt>
          <cx:pt idx="28371">6.7000000000000002</cx:pt>
          <cx:pt idx="28372">6.7000000000000002</cx:pt>
          <cx:pt idx="28373">6.7000000000000002</cx:pt>
          <cx:pt idx="28374">6.7000000000000002</cx:pt>
          <cx:pt idx="28375">6.7000000000000002</cx:pt>
          <cx:pt idx="28376">6.7000000000000002</cx:pt>
          <cx:pt idx="28377">6.7000000000000002</cx:pt>
          <cx:pt idx="28378">6.7000000000000002</cx:pt>
          <cx:pt idx="28379">6.7000000000000002</cx:pt>
          <cx:pt idx="28380">6.7000000000000002</cx:pt>
          <cx:pt idx="28381">6.7000000000000002</cx:pt>
          <cx:pt idx="28382">6.7000000000000002</cx:pt>
          <cx:pt idx="28383">6.7000000000000002</cx:pt>
          <cx:pt idx="28384">6.7000000000000002</cx:pt>
          <cx:pt idx="28385">6.7000000000000002</cx:pt>
          <cx:pt idx="28386">6.7000000000000002</cx:pt>
          <cx:pt idx="28387">6.7000000000000002</cx:pt>
          <cx:pt idx="28388">6.7000000000000002</cx:pt>
          <cx:pt idx="28389">6.7000000000000002</cx:pt>
          <cx:pt idx="28390">6.7000000000000002</cx:pt>
          <cx:pt idx="28391">6.7000000000000002</cx:pt>
          <cx:pt idx="28392">6.7000000000000002</cx:pt>
          <cx:pt idx="28393">6.7000000000000002</cx:pt>
          <cx:pt idx="28394">6.7000000000000002</cx:pt>
          <cx:pt idx="28395">6.7000000000000002</cx:pt>
          <cx:pt idx="28396">6.7000000000000002</cx:pt>
          <cx:pt idx="28397">6.7000000000000002</cx:pt>
          <cx:pt idx="28398">6.7000000000000002</cx:pt>
          <cx:pt idx="28399">6.7000000000000002</cx:pt>
          <cx:pt idx="28400">6.7000000000000002</cx:pt>
          <cx:pt idx="28401">6.7000000000000002</cx:pt>
          <cx:pt idx="28402">6.7000000000000002</cx:pt>
          <cx:pt idx="28403">6.7000000000000002</cx:pt>
          <cx:pt idx="28404">6.7000000000000002</cx:pt>
          <cx:pt idx="28405">6.7000000000000002</cx:pt>
          <cx:pt idx="28406">6.7000000000000002</cx:pt>
          <cx:pt idx="28407">6.7000000000000002</cx:pt>
          <cx:pt idx="28408">6.7000000000000002</cx:pt>
          <cx:pt idx="28409">6.7000000000000002</cx:pt>
          <cx:pt idx="28410">6.7000000000000002</cx:pt>
          <cx:pt idx="28411">6.7000000000000002</cx:pt>
          <cx:pt idx="28412">6.7000000000000002</cx:pt>
          <cx:pt idx="28413">6.7000000000000002</cx:pt>
          <cx:pt idx="28414">6.7000000000000002</cx:pt>
          <cx:pt idx="28415">6.7000000000000002</cx:pt>
          <cx:pt idx="28416">6.7000000000000002</cx:pt>
          <cx:pt idx="28417">6.7000000000000002</cx:pt>
          <cx:pt idx="28418">6.7000000000000002</cx:pt>
          <cx:pt idx="28419">6.7000000000000002</cx:pt>
          <cx:pt idx="28420">6.7000000000000002</cx:pt>
          <cx:pt idx="28421">6.7000000000000002</cx:pt>
          <cx:pt idx="28422">6.7000000000000002</cx:pt>
          <cx:pt idx="28423">6.7000000000000002</cx:pt>
          <cx:pt idx="28424">6.5999999999999996</cx:pt>
          <cx:pt idx="28425">6.5999999999999996</cx:pt>
          <cx:pt idx="28426">6.5999999999999996</cx:pt>
          <cx:pt idx="28427">6.5999999999999996</cx:pt>
          <cx:pt idx="28428">6.5999999999999996</cx:pt>
          <cx:pt idx="28429">6.5999999999999996</cx:pt>
          <cx:pt idx="28430">6.5999999999999996</cx:pt>
          <cx:pt idx="28431">6.5999999999999996</cx:pt>
          <cx:pt idx="28432">6.5999999999999996</cx:pt>
          <cx:pt idx="28433">6.5999999999999996</cx:pt>
          <cx:pt idx="28434">6.5999999999999996</cx:pt>
          <cx:pt idx="28435">6.5999999999999996</cx:pt>
          <cx:pt idx="28436">6.5999999999999996</cx:pt>
          <cx:pt idx="28437">6.5999999999999996</cx:pt>
          <cx:pt idx="28438">6.5999999999999996</cx:pt>
          <cx:pt idx="28439">6.5999999999999996</cx:pt>
          <cx:pt idx="28440">6.5999999999999996</cx:pt>
          <cx:pt idx="28441">6.5999999999999996</cx:pt>
          <cx:pt idx="28442">6.5999999999999996</cx:pt>
          <cx:pt idx="28443">6.5999999999999996</cx:pt>
          <cx:pt idx="28444">6.5999999999999996</cx:pt>
          <cx:pt idx="28445">6.5999999999999996</cx:pt>
          <cx:pt idx="28446">6.5999999999999996</cx:pt>
          <cx:pt idx="28447">6.5999999999999996</cx:pt>
          <cx:pt idx="28448">6.5999999999999996</cx:pt>
          <cx:pt idx="28449">6.5999999999999996</cx:pt>
          <cx:pt idx="28450">6.5999999999999996</cx:pt>
          <cx:pt idx="28451">6.5999999999999996</cx:pt>
          <cx:pt idx="28452">6.5999999999999996</cx:pt>
          <cx:pt idx="28453">6.5999999999999996</cx:pt>
          <cx:pt idx="28454">6.5999999999999996</cx:pt>
          <cx:pt idx="28455">6.5999999999999996</cx:pt>
          <cx:pt idx="28456">6.5999999999999996</cx:pt>
          <cx:pt idx="28457">6.5999999999999996</cx:pt>
          <cx:pt idx="28458">6.5999999999999996</cx:pt>
          <cx:pt idx="28459">6.5999999999999996</cx:pt>
          <cx:pt idx="28460">6.5999999999999996</cx:pt>
          <cx:pt idx="28461">6.5999999999999996</cx:pt>
          <cx:pt idx="28462">6.5999999999999996</cx:pt>
          <cx:pt idx="28463">6.5999999999999996</cx:pt>
          <cx:pt idx="28464">6.5999999999999996</cx:pt>
          <cx:pt idx="28465">6.5999999999999996</cx:pt>
          <cx:pt idx="28466">6.5999999999999996</cx:pt>
          <cx:pt idx="28467">6.5999999999999996</cx:pt>
          <cx:pt idx="28468">6.5999999999999996</cx:pt>
          <cx:pt idx="28469">6.5999999999999996</cx:pt>
          <cx:pt idx="28470">6.5999999999999996</cx:pt>
          <cx:pt idx="28471">6.5999999999999996</cx:pt>
          <cx:pt idx="28472">6.5999999999999996</cx:pt>
          <cx:pt idx="28473">6.5999999999999996</cx:pt>
          <cx:pt idx="28474">6.5999999999999996</cx:pt>
          <cx:pt idx="28475">6.5999999999999996</cx:pt>
          <cx:pt idx="28476">6.5999999999999996</cx:pt>
          <cx:pt idx="28477">6.5999999999999996</cx:pt>
          <cx:pt idx="28478">6.5999999999999996</cx:pt>
          <cx:pt idx="28479">6.5999999999999996</cx:pt>
          <cx:pt idx="28480">6.5999999999999996</cx:pt>
          <cx:pt idx="28481">6.5999999999999996</cx:pt>
          <cx:pt idx="28482">6.5999999999999996</cx:pt>
          <cx:pt idx="28483">6.5999999999999996</cx:pt>
          <cx:pt idx="28484">6.5999999999999996</cx:pt>
          <cx:pt idx="28485">6.5999999999999996</cx:pt>
          <cx:pt idx="28486">6.5999999999999996</cx:pt>
          <cx:pt idx="28487">6.5999999999999996</cx:pt>
          <cx:pt idx="28488">6.5999999999999996</cx:pt>
          <cx:pt idx="28489">6.5999999999999996</cx:pt>
          <cx:pt idx="28490">6.5999999999999996</cx:pt>
          <cx:pt idx="28491">6.5999999999999996</cx:pt>
          <cx:pt idx="28492">6.5999999999999996</cx:pt>
          <cx:pt idx="28493">6.5999999999999996</cx:pt>
          <cx:pt idx="28494">6.5999999999999996</cx:pt>
          <cx:pt idx="28495">6.5999999999999996</cx:pt>
          <cx:pt idx="28496">6.5999999999999996</cx:pt>
          <cx:pt idx="28497">6.5999999999999996</cx:pt>
          <cx:pt idx="28498">6.5999999999999996</cx:pt>
          <cx:pt idx="28499">6.5999999999999996</cx:pt>
          <cx:pt idx="28500">6.5999999999999996</cx:pt>
          <cx:pt idx="28501">6.5999999999999996</cx:pt>
          <cx:pt idx="28502">6.5999999999999996</cx:pt>
          <cx:pt idx="28503">6.5999999999999996</cx:pt>
          <cx:pt idx="28504">6.5999999999999996</cx:pt>
          <cx:pt idx="28505">6.5999999999999996</cx:pt>
          <cx:pt idx="28506">6.5999999999999996</cx:pt>
          <cx:pt idx="28507">6.5999999999999996</cx:pt>
          <cx:pt idx="28508">6.5999999999999996</cx:pt>
          <cx:pt idx="28509">6.5999999999999996</cx:pt>
          <cx:pt idx="28510">6.5999999999999996</cx:pt>
          <cx:pt idx="28511">6.5999999999999996</cx:pt>
          <cx:pt idx="28512">6.5999999999999996</cx:pt>
          <cx:pt idx="28513">6.5999999999999996</cx:pt>
          <cx:pt idx="28514">6.5999999999999996</cx:pt>
          <cx:pt idx="28515">6.5999999999999996</cx:pt>
          <cx:pt idx="28516">6.5999999999999996</cx:pt>
          <cx:pt idx="28517">6.5999999999999996</cx:pt>
          <cx:pt idx="28518">6.5999999999999996</cx:pt>
          <cx:pt idx="28519">6.5999999999999996</cx:pt>
          <cx:pt idx="28520">6.5999999999999996</cx:pt>
          <cx:pt idx="28521">6.5999999999999996</cx:pt>
          <cx:pt idx="28522">6.5999999999999996</cx:pt>
          <cx:pt idx="28523">6.5999999999999996</cx:pt>
          <cx:pt idx="28524">6.5999999999999996</cx:pt>
          <cx:pt idx="28525">6.5999999999999996</cx:pt>
          <cx:pt idx="28526">6.5999999999999996</cx:pt>
          <cx:pt idx="28527">6.5999999999999996</cx:pt>
          <cx:pt idx="28528">6.5999999999999996</cx:pt>
          <cx:pt idx="28529">6.5999999999999996</cx:pt>
          <cx:pt idx="28530">6.5999999999999996</cx:pt>
          <cx:pt idx="28531">6.5999999999999996</cx:pt>
          <cx:pt idx="28532">6.5999999999999996</cx:pt>
          <cx:pt idx="28533">6.5999999999999996</cx:pt>
          <cx:pt idx="28534">6.5999999999999996</cx:pt>
          <cx:pt idx="28535">6.5999999999999996</cx:pt>
          <cx:pt idx="28536">6.5999999999999996</cx:pt>
          <cx:pt idx="28537">6.5999999999999996</cx:pt>
          <cx:pt idx="28538">6.5999999999999996</cx:pt>
          <cx:pt idx="28539">6.5999999999999996</cx:pt>
          <cx:pt idx="28540">6.5999999999999996</cx:pt>
          <cx:pt idx="28541">6.5999999999999996</cx:pt>
          <cx:pt idx="28542">6.5999999999999996</cx:pt>
          <cx:pt idx="28543">6.5999999999999996</cx:pt>
          <cx:pt idx="28544">6.5999999999999996</cx:pt>
          <cx:pt idx="28545">6.5999999999999996</cx:pt>
          <cx:pt idx="28546">6.5999999999999996</cx:pt>
          <cx:pt idx="28547">6.5999999999999996</cx:pt>
          <cx:pt idx="28548">6.5999999999999996</cx:pt>
          <cx:pt idx="28549">6.5999999999999996</cx:pt>
          <cx:pt idx="28550">6.5999999999999996</cx:pt>
          <cx:pt idx="28551">6.5999999999999996</cx:pt>
          <cx:pt idx="28552">6.5999999999999996</cx:pt>
          <cx:pt idx="28553">6.5999999999999996</cx:pt>
          <cx:pt idx="28554">6.5999999999999996</cx:pt>
          <cx:pt idx="28555">6.5999999999999996</cx:pt>
          <cx:pt idx="28556">6.5999999999999996</cx:pt>
          <cx:pt idx="28557">6.5999999999999996</cx:pt>
          <cx:pt idx="28558">6.5999999999999996</cx:pt>
          <cx:pt idx="28559">6.5999999999999996</cx:pt>
          <cx:pt idx="28560">6.5999999999999996</cx:pt>
          <cx:pt idx="28561">6.5999999999999996</cx:pt>
          <cx:pt idx="28562">6.5999999999999996</cx:pt>
          <cx:pt idx="28563">6.5999999999999996</cx:pt>
          <cx:pt idx="28564">6.5999999999999996</cx:pt>
          <cx:pt idx="28565">6.5999999999999996</cx:pt>
          <cx:pt idx="28566">6.5999999999999996</cx:pt>
          <cx:pt idx="28567">6.5999999999999996</cx:pt>
          <cx:pt idx="28568">6.5999999999999996</cx:pt>
          <cx:pt idx="28569">6.5999999999999996</cx:pt>
          <cx:pt idx="28570">6.5999999999999996</cx:pt>
          <cx:pt idx="28571">6.5999999999999996</cx:pt>
          <cx:pt idx="28572">6.5999999999999996</cx:pt>
          <cx:pt idx="28573">6.5999999999999996</cx:pt>
          <cx:pt idx="28574">6.5999999999999996</cx:pt>
          <cx:pt idx="28575">6.5999999999999996</cx:pt>
          <cx:pt idx="28576">6.5999999999999996</cx:pt>
          <cx:pt idx="28577">6.5999999999999996</cx:pt>
          <cx:pt idx="28578">6.5999999999999996</cx:pt>
          <cx:pt idx="28579">6.5999999999999996</cx:pt>
          <cx:pt idx="28580">6.5999999999999996</cx:pt>
          <cx:pt idx="28581">6.5999999999999996</cx:pt>
          <cx:pt idx="28582">6.5999999999999996</cx:pt>
          <cx:pt idx="28583">6.5999999999999996</cx:pt>
          <cx:pt idx="28584">6.5999999999999996</cx:pt>
          <cx:pt idx="28585">6.5999999999999996</cx:pt>
          <cx:pt idx="28586">6.5999999999999996</cx:pt>
          <cx:pt idx="28587">6.5999999999999996</cx:pt>
          <cx:pt idx="28588">6.5999999999999996</cx:pt>
          <cx:pt idx="28589">6.5999999999999996</cx:pt>
          <cx:pt idx="28590">6.5999999999999996</cx:pt>
          <cx:pt idx="28591">6.5999999999999996</cx:pt>
          <cx:pt idx="28592">6.5999999999999996</cx:pt>
          <cx:pt idx="28593">6.5999999999999996</cx:pt>
          <cx:pt idx="28594">6.5999999999999996</cx:pt>
          <cx:pt idx="28595">6.5999999999999996</cx:pt>
          <cx:pt idx="28596">6.5999999999999996</cx:pt>
          <cx:pt idx="28597">6.5999999999999996</cx:pt>
          <cx:pt idx="28598">6.5999999999999996</cx:pt>
          <cx:pt idx="28599">6.5999999999999996</cx:pt>
          <cx:pt idx="28600">6.5999999999999996</cx:pt>
          <cx:pt idx="28601">6.5999999999999996</cx:pt>
          <cx:pt idx="28602">6.5999999999999996</cx:pt>
          <cx:pt idx="28603">6.5</cx:pt>
          <cx:pt idx="28604">6.5</cx:pt>
          <cx:pt idx="28605">6.5</cx:pt>
          <cx:pt idx="28606">6.5</cx:pt>
          <cx:pt idx="28607">6.5</cx:pt>
          <cx:pt idx="28608">6.5</cx:pt>
          <cx:pt idx="28609">6.5</cx:pt>
          <cx:pt idx="28610">6.5</cx:pt>
          <cx:pt idx="28611">6.5</cx:pt>
          <cx:pt idx="28612">6.5</cx:pt>
          <cx:pt idx="28613">6.5</cx:pt>
          <cx:pt idx="28614">6.5</cx:pt>
          <cx:pt idx="28615">6.5</cx:pt>
          <cx:pt idx="28616">6.5</cx:pt>
          <cx:pt idx="28617">6.5</cx:pt>
          <cx:pt idx="28618">6.5</cx:pt>
          <cx:pt idx="28619">6.5</cx:pt>
          <cx:pt idx="28620">6.5</cx:pt>
          <cx:pt idx="28621">6.5</cx:pt>
          <cx:pt idx="28622">6.5</cx:pt>
          <cx:pt idx="28623">6.5</cx:pt>
          <cx:pt idx="28624">6.5</cx:pt>
          <cx:pt idx="28625">6.5</cx:pt>
          <cx:pt idx="28626">6.5</cx:pt>
          <cx:pt idx="28627">6.5</cx:pt>
          <cx:pt idx="28628">6.5</cx:pt>
          <cx:pt idx="28629">6.5</cx:pt>
          <cx:pt idx="28630">6.5</cx:pt>
          <cx:pt idx="28631">6.5</cx:pt>
          <cx:pt idx="28632">6.5</cx:pt>
          <cx:pt idx="28633">6.5</cx:pt>
          <cx:pt idx="28634">6.5</cx:pt>
          <cx:pt idx="28635">6.5</cx:pt>
          <cx:pt idx="28636">6.5</cx:pt>
          <cx:pt idx="28637">6.5</cx:pt>
          <cx:pt idx="28638">6.5</cx:pt>
          <cx:pt idx="28639">6.5</cx:pt>
          <cx:pt idx="28640">6.5</cx:pt>
          <cx:pt idx="28641">6.5</cx:pt>
          <cx:pt idx="28642">6.5</cx:pt>
          <cx:pt idx="28643">6.5</cx:pt>
          <cx:pt idx="28644">6.5</cx:pt>
          <cx:pt idx="28645">6.5</cx:pt>
          <cx:pt idx="28646">6.5</cx:pt>
          <cx:pt idx="28647">6.5</cx:pt>
          <cx:pt idx="28648">6.5</cx:pt>
          <cx:pt idx="28649">6.5</cx:pt>
          <cx:pt idx="28650">6.5</cx:pt>
          <cx:pt idx="28651">6.5</cx:pt>
          <cx:pt idx="28652">6.5</cx:pt>
          <cx:pt idx="28653">6.5</cx:pt>
          <cx:pt idx="28654">6.5</cx:pt>
          <cx:pt idx="28655">6.5</cx:pt>
          <cx:pt idx="28656">6.5</cx:pt>
          <cx:pt idx="28657">6.5</cx:pt>
          <cx:pt idx="28658">6.5</cx:pt>
          <cx:pt idx="28659">6.5</cx:pt>
          <cx:pt idx="28660">6.5</cx:pt>
          <cx:pt idx="28661">6.5</cx:pt>
          <cx:pt idx="28662">6.5</cx:pt>
          <cx:pt idx="28663">6.5</cx:pt>
          <cx:pt idx="28664">6.5</cx:pt>
          <cx:pt idx="28665">6.5</cx:pt>
          <cx:pt idx="28666">6.5</cx:pt>
          <cx:pt idx="28667">6.5</cx:pt>
          <cx:pt idx="28668">6.5</cx:pt>
          <cx:pt idx="28669">6.5</cx:pt>
          <cx:pt idx="28670">6.5</cx:pt>
          <cx:pt idx="28671">6.5</cx:pt>
          <cx:pt idx="28672">6.5</cx:pt>
          <cx:pt idx="28673">6.5</cx:pt>
          <cx:pt idx="28674">6.5</cx:pt>
          <cx:pt idx="28675">6.5</cx:pt>
          <cx:pt idx="28676">6.5</cx:pt>
          <cx:pt idx="28677">6.5</cx:pt>
          <cx:pt idx="28678">6.5</cx:pt>
          <cx:pt idx="28679">6.5</cx:pt>
          <cx:pt idx="28680">6.5</cx:pt>
          <cx:pt idx="28681">6.5</cx:pt>
          <cx:pt idx="28682">6.5</cx:pt>
          <cx:pt idx="28683">6.5</cx:pt>
          <cx:pt idx="28684">6.5</cx:pt>
          <cx:pt idx="28685">6.5</cx:pt>
          <cx:pt idx="28686">6.5</cx:pt>
          <cx:pt idx="28687">6.5</cx:pt>
          <cx:pt idx="28688">6.5</cx:pt>
          <cx:pt idx="28689">6.5</cx:pt>
          <cx:pt idx="28690">6.5</cx:pt>
          <cx:pt idx="28691">6.5</cx:pt>
          <cx:pt idx="28692">6.5</cx:pt>
          <cx:pt idx="28693">6.5</cx:pt>
          <cx:pt idx="28694">6.5</cx:pt>
          <cx:pt idx="28695">6.5</cx:pt>
          <cx:pt idx="28696">6.5</cx:pt>
          <cx:pt idx="28697">6.5</cx:pt>
          <cx:pt idx="28698">6.5</cx:pt>
          <cx:pt idx="28699">6.5</cx:pt>
          <cx:pt idx="28700">6.5</cx:pt>
          <cx:pt idx="28701">6.5</cx:pt>
          <cx:pt idx="28702">6.5</cx:pt>
          <cx:pt idx="28703">6.5</cx:pt>
          <cx:pt idx="28704">6.5</cx:pt>
          <cx:pt idx="28705">6.5</cx:pt>
          <cx:pt idx="28706">6.5</cx:pt>
          <cx:pt idx="28707">6.5</cx:pt>
          <cx:pt idx="28708">6.5</cx:pt>
          <cx:pt idx="28709">6.5</cx:pt>
          <cx:pt idx="28710">6.5</cx:pt>
          <cx:pt idx="28711">6.5</cx:pt>
          <cx:pt idx="28712">6.5</cx:pt>
          <cx:pt idx="28713">6.5</cx:pt>
          <cx:pt idx="28714">6.5</cx:pt>
          <cx:pt idx="28715">6.5</cx:pt>
          <cx:pt idx="28716">6.5</cx:pt>
          <cx:pt idx="28717">6.5</cx:pt>
          <cx:pt idx="28718">6.5</cx:pt>
          <cx:pt idx="28719">6.5</cx:pt>
          <cx:pt idx="28720">6.5</cx:pt>
          <cx:pt idx="28721">6.5</cx:pt>
          <cx:pt idx="28722">6.5</cx:pt>
          <cx:pt idx="28723">6.5</cx:pt>
          <cx:pt idx="28724">6.5</cx:pt>
          <cx:pt idx="28725">6.5</cx:pt>
          <cx:pt idx="28726">6.5</cx:pt>
          <cx:pt idx="28727">6.5</cx:pt>
          <cx:pt idx="28728">6.5</cx:pt>
          <cx:pt idx="28729">6.5</cx:pt>
          <cx:pt idx="28730">6.5</cx:pt>
          <cx:pt idx="28731">6.5</cx:pt>
          <cx:pt idx="28732">6.5</cx:pt>
          <cx:pt idx="28733">6.5</cx:pt>
          <cx:pt idx="28734">6.5</cx:pt>
          <cx:pt idx="28735">6.5</cx:pt>
          <cx:pt idx="28736">6.5</cx:pt>
          <cx:pt idx="28737">6.5</cx:pt>
          <cx:pt idx="28738">6.5</cx:pt>
          <cx:pt idx="28739">6.5</cx:pt>
          <cx:pt idx="28740">6.5</cx:pt>
          <cx:pt idx="28741">6.5</cx:pt>
          <cx:pt idx="28742">6.5</cx:pt>
          <cx:pt idx="28743">6.5</cx:pt>
          <cx:pt idx="28744">6.5</cx:pt>
          <cx:pt idx="28745">6.5</cx:pt>
          <cx:pt idx="28746">6.5</cx:pt>
          <cx:pt idx="28747">6.5</cx:pt>
          <cx:pt idx="28748">6.5</cx:pt>
          <cx:pt idx="28749">6.5</cx:pt>
          <cx:pt idx="28750">6.5</cx:pt>
          <cx:pt idx="28751">6.5</cx:pt>
          <cx:pt idx="28752">6.5</cx:pt>
          <cx:pt idx="28753">6.5</cx:pt>
          <cx:pt idx="28754">6.5</cx:pt>
          <cx:pt idx="28755">6.5</cx:pt>
          <cx:pt idx="28756">6.5</cx:pt>
          <cx:pt idx="28757">6.5</cx:pt>
          <cx:pt idx="28758">6.5</cx:pt>
          <cx:pt idx="28759">6.5</cx:pt>
          <cx:pt idx="28760">6.5</cx:pt>
          <cx:pt idx="28761">6.5</cx:pt>
          <cx:pt idx="28762">6.5</cx:pt>
          <cx:pt idx="28763">6.5</cx:pt>
          <cx:pt idx="28764">6.5</cx:pt>
          <cx:pt idx="28765">6.5</cx:pt>
          <cx:pt idx="28766">6.5</cx:pt>
          <cx:pt idx="28767">6.5</cx:pt>
          <cx:pt idx="28768">6.5</cx:pt>
          <cx:pt idx="28769">6.5</cx:pt>
          <cx:pt idx="28770">6.5</cx:pt>
          <cx:pt idx="28771">6.5</cx:pt>
          <cx:pt idx="28772">6.5</cx:pt>
          <cx:pt idx="28773">6.4000000000000004</cx:pt>
          <cx:pt idx="28774">6.4000000000000004</cx:pt>
          <cx:pt idx="28775">6.4000000000000004</cx:pt>
          <cx:pt idx="28776">6.4000000000000004</cx:pt>
          <cx:pt idx="28777">6.4000000000000004</cx:pt>
          <cx:pt idx="28778">6.4000000000000004</cx:pt>
          <cx:pt idx="28779">6.4000000000000004</cx:pt>
          <cx:pt idx="28780">6.4000000000000004</cx:pt>
          <cx:pt idx="28781">6.4000000000000004</cx:pt>
          <cx:pt idx="28782">6.4000000000000004</cx:pt>
          <cx:pt idx="28783">6.4000000000000004</cx:pt>
          <cx:pt idx="28784">6.4000000000000004</cx:pt>
          <cx:pt idx="28785">6.4000000000000004</cx:pt>
          <cx:pt idx="28786">6.4000000000000004</cx:pt>
          <cx:pt idx="28787">6.4000000000000004</cx:pt>
          <cx:pt idx="28788">6.4000000000000004</cx:pt>
          <cx:pt idx="28789">6.4000000000000004</cx:pt>
          <cx:pt idx="28790">6.4000000000000004</cx:pt>
          <cx:pt idx="28791">6.4000000000000004</cx:pt>
          <cx:pt idx="28792">6.4000000000000004</cx:pt>
          <cx:pt idx="28793">6.4000000000000004</cx:pt>
          <cx:pt idx="28794">6.4000000000000004</cx:pt>
          <cx:pt idx="28795">6.4000000000000004</cx:pt>
          <cx:pt idx="28796">6.4000000000000004</cx:pt>
          <cx:pt idx="28797">6.4000000000000004</cx:pt>
          <cx:pt idx="28798">6.4000000000000004</cx:pt>
          <cx:pt idx="28799">6.4000000000000004</cx:pt>
          <cx:pt idx="28800">6.4000000000000004</cx:pt>
          <cx:pt idx="28801">6.4000000000000004</cx:pt>
          <cx:pt idx="28802">6.4000000000000004</cx:pt>
          <cx:pt idx="28803">6.4000000000000004</cx:pt>
          <cx:pt idx="28804">6.4000000000000004</cx:pt>
          <cx:pt idx="28805">6.4000000000000004</cx:pt>
          <cx:pt idx="28806">6.4000000000000004</cx:pt>
          <cx:pt idx="28807">6.4000000000000004</cx:pt>
          <cx:pt idx="28808">6.4000000000000004</cx:pt>
          <cx:pt idx="28809">6.4000000000000004</cx:pt>
          <cx:pt idx="28810">6.4000000000000004</cx:pt>
          <cx:pt idx="28811">6.4000000000000004</cx:pt>
          <cx:pt idx="28812">6.4000000000000004</cx:pt>
          <cx:pt idx="28813">6.4000000000000004</cx:pt>
          <cx:pt idx="28814">6.4000000000000004</cx:pt>
          <cx:pt idx="28815">6.4000000000000004</cx:pt>
          <cx:pt idx="28816">6.4000000000000004</cx:pt>
          <cx:pt idx="28817">6.4000000000000004</cx:pt>
          <cx:pt idx="28818">6.4000000000000004</cx:pt>
          <cx:pt idx="28819">6.4000000000000004</cx:pt>
          <cx:pt idx="28820">6.4000000000000004</cx:pt>
          <cx:pt idx="28821">6.4000000000000004</cx:pt>
          <cx:pt idx="28822">6.4000000000000004</cx:pt>
          <cx:pt idx="28823">6.4000000000000004</cx:pt>
          <cx:pt idx="28824">6.4000000000000004</cx:pt>
          <cx:pt idx="28825">6.4000000000000004</cx:pt>
          <cx:pt idx="28826">6.4000000000000004</cx:pt>
          <cx:pt idx="28827">6.4000000000000004</cx:pt>
          <cx:pt idx="28828">6.4000000000000004</cx:pt>
          <cx:pt idx="28829">6.4000000000000004</cx:pt>
          <cx:pt idx="28830">6.4000000000000004</cx:pt>
          <cx:pt idx="28831">6.4000000000000004</cx:pt>
          <cx:pt idx="28832">6.4000000000000004</cx:pt>
          <cx:pt idx="28833">6.4000000000000004</cx:pt>
          <cx:pt idx="28834">6.4000000000000004</cx:pt>
          <cx:pt idx="28835">6.4000000000000004</cx:pt>
          <cx:pt idx="28836">6.4000000000000004</cx:pt>
          <cx:pt idx="28837">6.4000000000000004</cx:pt>
          <cx:pt idx="28838">6.4000000000000004</cx:pt>
          <cx:pt idx="28839">6.4000000000000004</cx:pt>
          <cx:pt idx="28840">6.4000000000000004</cx:pt>
          <cx:pt idx="28841">6.4000000000000004</cx:pt>
          <cx:pt idx="28842">6.4000000000000004</cx:pt>
          <cx:pt idx="28843">6.4000000000000004</cx:pt>
          <cx:pt idx="28844">6.4000000000000004</cx:pt>
          <cx:pt idx="28845">6.4000000000000004</cx:pt>
          <cx:pt idx="28846">6.4000000000000004</cx:pt>
          <cx:pt idx="28847">6.4000000000000004</cx:pt>
          <cx:pt idx="28848">6.4000000000000004</cx:pt>
          <cx:pt idx="28849">6.4000000000000004</cx:pt>
          <cx:pt idx="28850">6.4000000000000004</cx:pt>
          <cx:pt idx="28851">6.4000000000000004</cx:pt>
          <cx:pt idx="28852">6.4000000000000004</cx:pt>
          <cx:pt idx="28853">6.4000000000000004</cx:pt>
          <cx:pt idx="28854">6.4000000000000004</cx:pt>
          <cx:pt idx="28855">6.4000000000000004</cx:pt>
          <cx:pt idx="28856">6.4000000000000004</cx:pt>
          <cx:pt idx="28857">6.4000000000000004</cx:pt>
          <cx:pt idx="28858">6.4000000000000004</cx:pt>
          <cx:pt idx="28859">6.4000000000000004</cx:pt>
          <cx:pt idx="28860">6.4000000000000004</cx:pt>
          <cx:pt idx="28861">6.4000000000000004</cx:pt>
          <cx:pt idx="28862">6.4000000000000004</cx:pt>
          <cx:pt idx="28863">6.4000000000000004</cx:pt>
          <cx:pt idx="28864">6.4000000000000004</cx:pt>
          <cx:pt idx="28865">6.4000000000000004</cx:pt>
          <cx:pt idx="28866">6.4000000000000004</cx:pt>
          <cx:pt idx="28867">6.4000000000000004</cx:pt>
          <cx:pt idx="28868">6.4000000000000004</cx:pt>
          <cx:pt idx="28869">6.4000000000000004</cx:pt>
          <cx:pt idx="28870">6.4000000000000004</cx:pt>
          <cx:pt idx="28871">6.4000000000000004</cx:pt>
          <cx:pt idx="28872">6.4000000000000004</cx:pt>
          <cx:pt idx="28873">6.4000000000000004</cx:pt>
          <cx:pt idx="28874">6.4000000000000004</cx:pt>
          <cx:pt idx="28875">6.4000000000000004</cx:pt>
          <cx:pt idx="28876">6.4000000000000004</cx:pt>
          <cx:pt idx="28877">6.4000000000000004</cx:pt>
          <cx:pt idx="28878">6.4000000000000004</cx:pt>
          <cx:pt idx="28879">6.4000000000000004</cx:pt>
          <cx:pt idx="28880">6.4000000000000004</cx:pt>
          <cx:pt idx="28881">6.4000000000000004</cx:pt>
          <cx:pt idx="28882">6.4000000000000004</cx:pt>
          <cx:pt idx="28883">6.4000000000000004</cx:pt>
          <cx:pt idx="28884">6.4000000000000004</cx:pt>
          <cx:pt idx="28885">6.4000000000000004</cx:pt>
          <cx:pt idx="28886">6.4000000000000004</cx:pt>
          <cx:pt idx="28887">6.4000000000000004</cx:pt>
          <cx:pt idx="28888">6.4000000000000004</cx:pt>
          <cx:pt idx="28889">6.4000000000000004</cx:pt>
          <cx:pt idx="28890">6.4000000000000004</cx:pt>
          <cx:pt idx="28891">6.4000000000000004</cx:pt>
          <cx:pt idx="28892">6.4000000000000004</cx:pt>
          <cx:pt idx="28893">6.4000000000000004</cx:pt>
          <cx:pt idx="28894">6.4000000000000004</cx:pt>
          <cx:pt idx="28895">6.4000000000000004</cx:pt>
          <cx:pt idx="28896">6.4000000000000004</cx:pt>
          <cx:pt idx="28897">6.4000000000000004</cx:pt>
          <cx:pt idx="28898">6.4000000000000004</cx:pt>
          <cx:pt idx="28899">6.4000000000000004</cx:pt>
          <cx:pt idx="28900">6.4000000000000004</cx:pt>
          <cx:pt idx="28901">6.4000000000000004</cx:pt>
          <cx:pt idx="28902">6.4000000000000004</cx:pt>
          <cx:pt idx="28903">6.4000000000000004</cx:pt>
          <cx:pt idx="28904">6.4000000000000004</cx:pt>
          <cx:pt idx="28905">6.4000000000000004</cx:pt>
          <cx:pt idx="28906">6.4000000000000004</cx:pt>
          <cx:pt idx="28907">6.2999999999999998</cx:pt>
          <cx:pt idx="28908">6.2999999999999998</cx:pt>
          <cx:pt idx="28909">6.2999999999999998</cx:pt>
          <cx:pt idx="28910">6.2999999999999998</cx:pt>
          <cx:pt idx="28911">6.2999999999999998</cx:pt>
          <cx:pt idx="28912">6.2999999999999998</cx:pt>
          <cx:pt idx="28913">6.2999999999999998</cx:pt>
          <cx:pt idx="28914">6.2999999999999998</cx:pt>
          <cx:pt idx="28915">6.2999999999999998</cx:pt>
          <cx:pt idx="28916">6.2999999999999998</cx:pt>
          <cx:pt idx="28917">6.2999999999999998</cx:pt>
          <cx:pt idx="28918">6.2999999999999998</cx:pt>
          <cx:pt idx="28919">6.2999999999999998</cx:pt>
          <cx:pt idx="28920">6.2999999999999998</cx:pt>
          <cx:pt idx="28921">6.2999999999999998</cx:pt>
          <cx:pt idx="28922">6.2999999999999998</cx:pt>
          <cx:pt idx="28923">6.2999999999999998</cx:pt>
          <cx:pt idx="28924">6.2999999999999998</cx:pt>
          <cx:pt idx="28925">6.2999999999999998</cx:pt>
          <cx:pt idx="28926">6.2999999999999998</cx:pt>
          <cx:pt idx="28927">6.2999999999999998</cx:pt>
          <cx:pt idx="28928">6.2999999999999998</cx:pt>
          <cx:pt idx="28929">6.2999999999999998</cx:pt>
          <cx:pt idx="28930">6.2999999999999998</cx:pt>
          <cx:pt idx="28931">6.2999999999999998</cx:pt>
          <cx:pt idx="28932">6.2999999999999998</cx:pt>
          <cx:pt idx="28933">6.2999999999999998</cx:pt>
          <cx:pt idx="28934">6.2999999999999998</cx:pt>
          <cx:pt idx="28935">6.2999999999999998</cx:pt>
          <cx:pt idx="28936">6.2999999999999998</cx:pt>
          <cx:pt idx="28937">6.2999999999999998</cx:pt>
          <cx:pt idx="28938">6.2999999999999998</cx:pt>
          <cx:pt idx="28939">6.2999999999999998</cx:pt>
          <cx:pt idx="28940">6.2999999999999998</cx:pt>
          <cx:pt idx="28941">6.2999999999999998</cx:pt>
          <cx:pt idx="28942">6.2999999999999998</cx:pt>
          <cx:pt idx="28943">6.2999999999999998</cx:pt>
          <cx:pt idx="28944">6.2999999999999998</cx:pt>
          <cx:pt idx="28945">6.2999999999999998</cx:pt>
          <cx:pt idx="28946">6.2999999999999998</cx:pt>
          <cx:pt idx="28947">6.2999999999999998</cx:pt>
          <cx:pt idx="28948">6.2999999999999998</cx:pt>
          <cx:pt idx="28949">6.2999999999999998</cx:pt>
          <cx:pt idx="28950">6.2999999999999998</cx:pt>
          <cx:pt idx="28951">6.2999999999999998</cx:pt>
          <cx:pt idx="28952">6.2999999999999998</cx:pt>
          <cx:pt idx="28953">6.2999999999999998</cx:pt>
          <cx:pt idx="28954">6.2999999999999998</cx:pt>
          <cx:pt idx="28955">6.2999999999999998</cx:pt>
          <cx:pt idx="28956">6.2999999999999998</cx:pt>
          <cx:pt idx="28957">6.2999999999999998</cx:pt>
          <cx:pt idx="28958">6.2999999999999998</cx:pt>
          <cx:pt idx="28959">6.2999999999999998</cx:pt>
          <cx:pt idx="28960">6.2999999999999998</cx:pt>
          <cx:pt idx="28961">6.2999999999999998</cx:pt>
          <cx:pt idx="28962">6.2999999999999998</cx:pt>
          <cx:pt idx="28963">6.2999999999999998</cx:pt>
          <cx:pt idx="28964">6.2999999999999998</cx:pt>
          <cx:pt idx="28965">6.2999999999999998</cx:pt>
          <cx:pt idx="28966">6.2999999999999998</cx:pt>
          <cx:pt idx="28967">6.2999999999999998</cx:pt>
          <cx:pt idx="28968">6.2999999999999998</cx:pt>
          <cx:pt idx="28969">6.2999999999999998</cx:pt>
          <cx:pt idx="28970">6.2999999999999998</cx:pt>
          <cx:pt idx="28971">6.2999999999999998</cx:pt>
          <cx:pt idx="28972">6.2999999999999998</cx:pt>
          <cx:pt idx="28973">6.2999999999999998</cx:pt>
          <cx:pt idx="28974">6.2999999999999998</cx:pt>
          <cx:pt idx="28975">6.2999999999999998</cx:pt>
          <cx:pt idx="28976">6.2999999999999998</cx:pt>
          <cx:pt idx="28977">6.2999999999999998</cx:pt>
          <cx:pt idx="28978">6.2999999999999998</cx:pt>
          <cx:pt idx="28979">6.2999999999999998</cx:pt>
          <cx:pt idx="28980">6.2999999999999998</cx:pt>
          <cx:pt idx="28981">6.2999999999999998</cx:pt>
          <cx:pt idx="28982">6.2999999999999998</cx:pt>
          <cx:pt idx="28983">6.2999999999999998</cx:pt>
          <cx:pt idx="28984">6.2999999999999998</cx:pt>
          <cx:pt idx="28985">6.2999999999999998</cx:pt>
          <cx:pt idx="28986">6.2999999999999998</cx:pt>
          <cx:pt idx="28987">6.2999999999999998</cx:pt>
          <cx:pt idx="28988">6.2999999999999998</cx:pt>
          <cx:pt idx="28989">6.2999999999999998</cx:pt>
          <cx:pt idx="28990">6.2999999999999998</cx:pt>
          <cx:pt idx="28991">6.2999999999999998</cx:pt>
          <cx:pt idx="28992">6.2999999999999998</cx:pt>
          <cx:pt idx="28993">6.2999999999999998</cx:pt>
          <cx:pt idx="28994">6.2999999999999998</cx:pt>
          <cx:pt idx="28995">6.2999999999999998</cx:pt>
          <cx:pt idx="28996">6.2999999999999998</cx:pt>
          <cx:pt idx="28997">6.2999999999999998</cx:pt>
          <cx:pt idx="28998">6.2999999999999998</cx:pt>
          <cx:pt idx="28999">6.2999999999999998</cx:pt>
          <cx:pt idx="29000">6.2999999999999998</cx:pt>
          <cx:pt idx="29001">6.2999999999999998</cx:pt>
          <cx:pt idx="29002">6.2999999999999998</cx:pt>
          <cx:pt idx="29003">6.2999999999999998</cx:pt>
          <cx:pt idx="29004">6.2999999999999998</cx:pt>
          <cx:pt idx="29005">6.2999999999999998</cx:pt>
          <cx:pt idx="29006">6.2999999999999998</cx:pt>
          <cx:pt idx="29007">6.2999999999999998</cx:pt>
          <cx:pt idx="29008">6.2999999999999998</cx:pt>
          <cx:pt idx="29009">6.2999999999999998</cx:pt>
          <cx:pt idx="29010">6.2999999999999998</cx:pt>
          <cx:pt idx="29011">6.2999999999999998</cx:pt>
          <cx:pt idx="29012">6.2999999999999998</cx:pt>
          <cx:pt idx="29013">6.2999999999999998</cx:pt>
          <cx:pt idx="29014">6.2999999999999998</cx:pt>
          <cx:pt idx="29015">6.2999999999999998</cx:pt>
          <cx:pt idx="29016">6.2999999999999998</cx:pt>
          <cx:pt idx="29017">6.2999999999999998</cx:pt>
          <cx:pt idx="29018">6.2999999999999998</cx:pt>
          <cx:pt idx="29019">6.2999999999999998</cx:pt>
          <cx:pt idx="29020">6.2999999999999998</cx:pt>
          <cx:pt idx="29021">6.2999999999999998</cx:pt>
          <cx:pt idx="29022">6.2999999999999998</cx:pt>
          <cx:pt idx="29023">6.2999999999999998</cx:pt>
          <cx:pt idx="29024">6.2999999999999998</cx:pt>
          <cx:pt idx="29025">6.2999999999999998</cx:pt>
          <cx:pt idx="29026">6.2999999999999998</cx:pt>
          <cx:pt idx="29027">6.2999999999999998</cx:pt>
          <cx:pt idx="29028">6.2999999999999998</cx:pt>
          <cx:pt idx="29029">6.2999999999999998</cx:pt>
          <cx:pt idx="29030">6.2999999999999998</cx:pt>
          <cx:pt idx="29031">6.2999999999999998</cx:pt>
          <cx:pt idx="29032">6.2999999999999998</cx:pt>
          <cx:pt idx="29033">6.2999999999999998</cx:pt>
          <cx:pt idx="29034">6.2000000000000002</cx:pt>
          <cx:pt idx="29035">6.2000000000000002</cx:pt>
          <cx:pt idx="29036">6.2000000000000002</cx:pt>
          <cx:pt idx="29037">6.2000000000000002</cx:pt>
          <cx:pt idx="29038">6.2000000000000002</cx:pt>
          <cx:pt idx="29039">6.2000000000000002</cx:pt>
          <cx:pt idx="29040">6.2000000000000002</cx:pt>
          <cx:pt idx="29041">6.2000000000000002</cx:pt>
          <cx:pt idx="29042">6.2000000000000002</cx:pt>
          <cx:pt idx="29043">6.2000000000000002</cx:pt>
          <cx:pt idx="29044">6.2000000000000002</cx:pt>
          <cx:pt idx="29045">6.2000000000000002</cx:pt>
          <cx:pt idx="29046">6.2000000000000002</cx:pt>
          <cx:pt idx="29047">6.2000000000000002</cx:pt>
          <cx:pt idx="29048">6.2000000000000002</cx:pt>
          <cx:pt idx="29049">6.2000000000000002</cx:pt>
          <cx:pt idx="29050">6.2000000000000002</cx:pt>
          <cx:pt idx="29051">6.2000000000000002</cx:pt>
          <cx:pt idx="29052">6.2000000000000002</cx:pt>
          <cx:pt idx="29053">6.2000000000000002</cx:pt>
          <cx:pt idx="29054">6.2000000000000002</cx:pt>
          <cx:pt idx="29055">6.2000000000000002</cx:pt>
          <cx:pt idx="29056">6.2000000000000002</cx:pt>
          <cx:pt idx="29057">6.2000000000000002</cx:pt>
          <cx:pt idx="29058">6.2000000000000002</cx:pt>
          <cx:pt idx="29059">6.2000000000000002</cx:pt>
          <cx:pt idx="29060">6.2000000000000002</cx:pt>
          <cx:pt idx="29061">6.2000000000000002</cx:pt>
          <cx:pt idx="29062">6.2000000000000002</cx:pt>
          <cx:pt idx="29063">6.2000000000000002</cx:pt>
          <cx:pt idx="29064">6.2000000000000002</cx:pt>
          <cx:pt idx="29065">6.2000000000000002</cx:pt>
          <cx:pt idx="29066">6.2000000000000002</cx:pt>
          <cx:pt idx="29067">6.2000000000000002</cx:pt>
          <cx:pt idx="29068">6.2000000000000002</cx:pt>
          <cx:pt idx="29069">6.2000000000000002</cx:pt>
          <cx:pt idx="29070">6.2000000000000002</cx:pt>
          <cx:pt idx="29071">6.2000000000000002</cx:pt>
          <cx:pt idx="29072">6.2000000000000002</cx:pt>
          <cx:pt idx="29073">6.2000000000000002</cx:pt>
          <cx:pt idx="29074">6.2000000000000002</cx:pt>
          <cx:pt idx="29075">6.2000000000000002</cx:pt>
          <cx:pt idx="29076">6.2000000000000002</cx:pt>
          <cx:pt idx="29077">6.2000000000000002</cx:pt>
          <cx:pt idx="29078">6.2000000000000002</cx:pt>
          <cx:pt idx="29079">6.2000000000000002</cx:pt>
          <cx:pt idx="29080">6.2000000000000002</cx:pt>
          <cx:pt idx="29081">6.2000000000000002</cx:pt>
          <cx:pt idx="29082">6.2000000000000002</cx:pt>
          <cx:pt idx="29083">6.2000000000000002</cx:pt>
          <cx:pt idx="29084">6.2000000000000002</cx:pt>
          <cx:pt idx="29085">6.2000000000000002</cx:pt>
          <cx:pt idx="29086">6.2000000000000002</cx:pt>
          <cx:pt idx="29087">6.2000000000000002</cx:pt>
          <cx:pt idx="29088">6.2000000000000002</cx:pt>
          <cx:pt idx="29089">6.2000000000000002</cx:pt>
          <cx:pt idx="29090">6.2000000000000002</cx:pt>
          <cx:pt idx="29091">6.2000000000000002</cx:pt>
          <cx:pt idx="29092">6.2000000000000002</cx:pt>
          <cx:pt idx="29093">6.2000000000000002</cx:pt>
          <cx:pt idx="29094">6.2000000000000002</cx:pt>
          <cx:pt idx="29095">6.2000000000000002</cx:pt>
          <cx:pt idx="29096">6.2000000000000002</cx:pt>
          <cx:pt idx="29097">6.2000000000000002</cx:pt>
          <cx:pt idx="29098">6.2000000000000002</cx:pt>
          <cx:pt idx="29099">6.2000000000000002</cx:pt>
          <cx:pt idx="29100">6.2000000000000002</cx:pt>
          <cx:pt idx="29101">6.2000000000000002</cx:pt>
          <cx:pt idx="29102">6.2000000000000002</cx:pt>
          <cx:pt idx="29103">6.2000000000000002</cx:pt>
          <cx:pt idx="29104">6.2000000000000002</cx:pt>
          <cx:pt idx="29105">6.2000000000000002</cx:pt>
          <cx:pt idx="29106">6.2000000000000002</cx:pt>
          <cx:pt idx="29107">6.2000000000000002</cx:pt>
          <cx:pt idx="29108">6.2000000000000002</cx:pt>
          <cx:pt idx="29109">6.2000000000000002</cx:pt>
          <cx:pt idx="29110">6.2000000000000002</cx:pt>
          <cx:pt idx="29111">6.2000000000000002</cx:pt>
          <cx:pt idx="29112">6.2000000000000002</cx:pt>
          <cx:pt idx="29113">6.2000000000000002</cx:pt>
          <cx:pt idx="29114">6.2000000000000002</cx:pt>
          <cx:pt idx="29115">6.2000000000000002</cx:pt>
          <cx:pt idx="29116">6.2000000000000002</cx:pt>
          <cx:pt idx="29117">6.2000000000000002</cx:pt>
          <cx:pt idx="29118">6.2000000000000002</cx:pt>
          <cx:pt idx="29119">6.2000000000000002</cx:pt>
          <cx:pt idx="29120">6.2000000000000002</cx:pt>
          <cx:pt idx="29121">6.2000000000000002</cx:pt>
          <cx:pt idx="29122">6.2000000000000002</cx:pt>
          <cx:pt idx="29123">6.2000000000000002</cx:pt>
          <cx:pt idx="29124">6.2000000000000002</cx:pt>
          <cx:pt idx="29125">6.2000000000000002</cx:pt>
          <cx:pt idx="29126">6.2000000000000002</cx:pt>
          <cx:pt idx="29127">6.2000000000000002</cx:pt>
          <cx:pt idx="29128">6.2000000000000002</cx:pt>
          <cx:pt idx="29129">6.2000000000000002</cx:pt>
          <cx:pt idx="29130">6.2000000000000002</cx:pt>
          <cx:pt idx="29131">6.2000000000000002</cx:pt>
          <cx:pt idx="29132">6.2000000000000002</cx:pt>
          <cx:pt idx="29133">6.2000000000000002</cx:pt>
          <cx:pt idx="29134">6.2000000000000002</cx:pt>
          <cx:pt idx="29135">6.0999999999999996</cx:pt>
          <cx:pt idx="29136">6.0999999999999996</cx:pt>
          <cx:pt idx="29137">6.0999999999999996</cx:pt>
          <cx:pt idx="29138">6.0999999999999996</cx:pt>
          <cx:pt idx="29139">6.0999999999999996</cx:pt>
          <cx:pt idx="29140">6.0999999999999996</cx:pt>
          <cx:pt idx="29141">6.0999999999999996</cx:pt>
          <cx:pt idx="29142">6.0999999999999996</cx:pt>
          <cx:pt idx="29143">6.0999999999999996</cx:pt>
          <cx:pt idx="29144">6.0999999999999996</cx:pt>
          <cx:pt idx="29145">6.0999999999999996</cx:pt>
          <cx:pt idx="29146">6.0999999999999996</cx:pt>
          <cx:pt idx="29147">6.0999999999999996</cx:pt>
          <cx:pt idx="29148">6.0999999999999996</cx:pt>
          <cx:pt idx="29149">6.0999999999999996</cx:pt>
          <cx:pt idx="29150">6.0999999999999996</cx:pt>
          <cx:pt idx="29151">6.0999999999999996</cx:pt>
          <cx:pt idx="29152">6.0999999999999996</cx:pt>
          <cx:pt idx="29153">6.0999999999999996</cx:pt>
          <cx:pt idx="29154">6.0999999999999996</cx:pt>
          <cx:pt idx="29155">6.0999999999999996</cx:pt>
          <cx:pt idx="29156">6.0999999999999996</cx:pt>
          <cx:pt idx="29157">6.0999999999999996</cx:pt>
          <cx:pt idx="29158">6.0999999999999996</cx:pt>
          <cx:pt idx="29159">6.0999999999999996</cx:pt>
          <cx:pt idx="29160">6.0999999999999996</cx:pt>
          <cx:pt idx="29161">6.0999999999999996</cx:pt>
          <cx:pt idx="29162">6.0999999999999996</cx:pt>
          <cx:pt idx="29163">6.0999999999999996</cx:pt>
          <cx:pt idx="29164">6.0999999999999996</cx:pt>
          <cx:pt idx="29165">6.0999999999999996</cx:pt>
          <cx:pt idx="29166">6.0999999999999996</cx:pt>
          <cx:pt idx="29167">6.0999999999999996</cx:pt>
          <cx:pt idx="29168">6.0999999999999996</cx:pt>
          <cx:pt idx="29169">6.0999999999999996</cx:pt>
          <cx:pt idx="29170">6.0999999999999996</cx:pt>
          <cx:pt idx="29171">6.0999999999999996</cx:pt>
          <cx:pt idx="29172">6.0999999999999996</cx:pt>
          <cx:pt idx="29173">6.0999999999999996</cx:pt>
          <cx:pt idx="29174">6.0999999999999996</cx:pt>
          <cx:pt idx="29175">6.0999999999999996</cx:pt>
          <cx:pt idx="29176">6.0999999999999996</cx:pt>
          <cx:pt idx="29177">6.0999999999999996</cx:pt>
          <cx:pt idx="29178">6.0999999999999996</cx:pt>
          <cx:pt idx="29179">6.0999999999999996</cx:pt>
          <cx:pt idx="29180">6.0999999999999996</cx:pt>
          <cx:pt idx="29181">6.0999999999999996</cx:pt>
          <cx:pt idx="29182">6.0999999999999996</cx:pt>
          <cx:pt idx="29183">6.0999999999999996</cx:pt>
          <cx:pt idx="29184">6.0999999999999996</cx:pt>
          <cx:pt idx="29185">6.0999999999999996</cx:pt>
          <cx:pt idx="29186">6.0999999999999996</cx:pt>
          <cx:pt idx="29187">6.0999999999999996</cx:pt>
          <cx:pt idx="29188">6.0999999999999996</cx:pt>
          <cx:pt idx="29189">6.0999999999999996</cx:pt>
          <cx:pt idx="29190">6.0999999999999996</cx:pt>
          <cx:pt idx="29191">6.0999999999999996</cx:pt>
          <cx:pt idx="29192">6.0999999999999996</cx:pt>
          <cx:pt idx="29193">6.0999999999999996</cx:pt>
          <cx:pt idx="29194">6.0999999999999996</cx:pt>
          <cx:pt idx="29195">6.0999999999999996</cx:pt>
          <cx:pt idx="29196">6.0999999999999996</cx:pt>
          <cx:pt idx="29197">6.0999999999999996</cx:pt>
          <cx:pt idx="29198">6.0999999999999996</cx:pt>
          <cx:pt idx="29199">6.0999999999999996</cx:pt>
          <cx:pt idx="29200">6.0999999999999996</cx:pt>
          <cx:pt idx="29201">6.0999999999999996</cx:pt>
          <cx:pt idx="29202">6.0999999999999996</cx:pt>
          <cx:pt idx="29203">6.0999999999999996</cx:pt>
          <cx:pt idx="29204">6.0999999999999996</cx:pt>
          <cx:pt idx="29205">6.0999999999999996</cx:pt>
          <cx:pt idx="29206">6.0999999999999996</cx:pt>
          <cx:pt idx="29207">6.0999999999999996</cx:pt>
          <cx:pt idx="29208">6.0999999999999996</cx:pt>
          <cx:pt idx="29209">6.0999999999999996</cx:pt>
          <cx:pt idx="29210">6.0999999999999996</cx:pt>
          <cx:pt idx="29211">6.0999999999999996</cx:pt>
          <cx:pt idx="29212">6.0999999999999996</cx:pt>
          <cx:pt idx="29213">6.0999999999999996</cx:pt>
          <cx:pt idx="29214">6.0999999999999996</cx:pt>
          <cx:pt idx="29215">6.0999999999999996</cx:pt>
          <cx:pt idx="29216">6.0999999999999996</cx:pt>
          <cx:pt idx="29217">6.0999999999999996</cx:pt>
          <cx:pt idx="29218">6.0999999999999996</cx:pt>
          <cx:pt idx="29219">6.0999999999999996</cx:pt>
          <cx:pt idx="29220">6.0999999999999996</cx:pt>
          <cx:pt idx="29221">6.0999999999999996</cx:pt>
          <cx:pt idx="29222">6.0999999999999996</cx:pt>
          <cx:pt idx="29223">6.0999999999999996</cx:pt>
          <cx:pt idx="29224">6.0999999999999996</cx:pt>
          <cx:pt idx="29225">6</cx:pt>
          <cx:pt idx="29226">6</cx:pt>
          <cx:pt idx="29227">6</cx:pt>
          <cx:pt idx="29228">6</cx:pt>
          <cx:pt idx="29229">6</cx:pt>
          <cx:pt idx="29230">6</cx:pt>
          <cx:pt idx="29231">6</cx:pt>
          <cx:pt idx="29232">6</cx:pt>
          <cx:pt idx="29233">6</cx:pt>
          <cx:pt idx="29234">6</cx:pt>
          <cx:pt idx="29235">6</cx:pt>
          <cx:pt idx="29236">6</cx:pt>
          <cx:pt idx="29237">6</cx:pt>
          <cx:pt idx="29238">6</cx:pt>
          <cx:pt idx="29239">6</cx:pt>
          <cx:pt idx="29240">6</cx:pt>
          <cx:pt idx="29241">6</cx:pt>
          <cx:pt idx="29242">6</cx:pt>
          <cx:pt idx="29243">6</cx:pt>
          <cx:pt idx="29244">6</cx:pt>
          <cx:pt idx="29245">6</cx:pt>
          <cx:pt idx="29246">6</cx:pt>
          <cx:pt idx="29247">6</cx:pt>
          <cx:pt idx="29248">6</cx:pt>
          <cx:pt idx="29249">6</cx:pt>
          <cx:pt idx="29250">6</cx:pt>
          <cx:pt idx="29251">6</cx:pt>
          <cx:pt idx="29252">6</cx:pt>
          <cx:pt idx="29253">6</cx:pt>
          <cx:pt idx="29254">6</cx:pt>
          <cx:pt idx="29255">6</cx:pt>
          <cx:pt idx="29256">6</cx:pt>
          <cx:pt idx="29257">6</cx:pt>
          <cx:pt idx="29258">6</cx:pt>
          <cx:pt idx="29259">6</cx:pt>
          <cx:pt idx="29260">6</cx:pt>
          <cx:pt idx="29261">6</cx:pt>
          <cx:pt idx="29262">6</cx:pt>
          <cx:pt idx="29263">6</cx:pt>
          <cx:pt idx="29264">6</cx:pt>
          <cx:pt idx="29265">6</cx:pt>
          <cx:pt idx="29266">6</cx:pt>
          <cx:pt idx="29267">6</cx:pt>
          <cx:pt idx="29268">6</cx:pt>
          <cx:pt idx="29269">6</cx:pt>
          <cx:pt idx="29270">6</cx:pt>
          <cx:pt idx="29271">6</cx:pt>
          <cx:pt idx="29272">6</cx:pt>
          <cx:pt idx="29273">6</cx:pt>
          <cx:pt idx="29274">6</cx:pt>
          <cx:pt idx="29275">6</cx:pt>
          <cx:pt idx="29276">6</cx:pt>
          <cx:pt idx="29277">6</cx:pt>
          <cx:pt idx="29278">6</cx:pt>
          <cx:pt idx="29279">6</cx:pt>
          <cx:pt idx="29280">6</cx:pt>
          <cx:pt idx="29281">6</cx:pt>
          <cx:pt idx="29282">6</cx:pt>
          <cx:pt idx="29283">6</cx:pt>
          <cx:pt idx="29284">6</cx:pt>
          <cx:pt idx="29285">6</cx:pt>
          <cx:pt idx="29286">6</cx:pt>
          <cx:pt idx="29287">6</cx:pt>
          <cx:pt idx="29288">6</cx:pt>
          <cx:pt idx="29289">6</cx:pt>
          <cx:pt idx="29290">6</cx:pt>
          <cx:pt idx="29291">6</cx:pt>
          <cx:pt idx="29292">6</cx:pt>
          <cx:pt idx="29293">6</cx:pt>
          <cx:pt idx="29294">6</cx:pt>
          <cx:pt idx="29295">6</cx:pt>
          <cx:pt idx="29296">6</cx:pt>
          <cx:pt idx="29297">5.9000000000000004</cx:pt>
          <cx:pt idx="29298">5.9000000000000004</cx:pt>
          <cx:pt idx="29299">5.9000000000000004</cx:pt>
          <cx:pt idx="29300">5.9000000000000004</cx:pt>
          <cx:pt idx="29301">5.9000000000000004</cx:pt>
          <cx:pt idx="29302">5.9000000000000004</cx:pt>
          <cx:pt idx="29303">5.9000000000000004</cx:pt>
          <cx:pt idx="29304">5.9000000000000004</cx:pt>
          <cx:pt idx="29305">5.9000000000000004</cx:pt>
          <cx:pt idx="29306">5.9000000000000004</cx:pt>
          <cx:pt idx="29307">5.9000000000000004</cx:pt>
          <cx:pt idx="29308">5.9000000000000004</cx:pt>
          <cx:pt idx="29309">5.9000000000000004</cx:pt>
          <cx:pt idx="29310">5.9000000000000004</cx:pt>
          <cx:pt idx="29311">5.9000000000000004</cx:pt>
          <cx:pt idx="29312">5.9000000000000004</cx:pt>
          <cx:pt idx="29313">5.9000000000000004</cx:pt>
          <cx:pt idx="29314">5.9000000000000004</cx:pt>
          <cx:pt idx="29315">5.9000000000000004</cx:pt>
          <cx:pt idx="29316">5.9000000000000004</cx:pt>
          <cx:pt idx="29317">5.9000000000000004</cx:pt>
          <cx:pt idx="29318">5.9000000000000004</cx:pt>
          <cx:pt idx="29319">5.9000000000000004</cx:pt>
          <cx:pt idx="29320">5.9000000000000004</cx:pt>
          <cx:pt idx="29321">5.9000000000000004</cx:pt>
          <cx:pt idx="29322">5.9000000000000004</cx:pt>
          <cx:pt idx="29323">5.9000000000000004</cx:pt>
          <cx:pt idx="29324">5.9000000000000004</cx:pt>
          <cx:pt idx="29325">5.9000000000000004</cx:pt>
          <cx:pt idx="29326">5.9000000000000004</cx:pt>
          <cx:pt idx="29327">5.9000000000000004</cx:pt>
          <cx:pt idx="29328">5.9000000000000004</cx:pt>
          <cx:pt idx="29329">5.9000000000000004</cx:pt>
          <cx:pt idx="29330">5.9000000000000004</cx:pt>
          <cx:pt idx="29331">5.9000000000000004</cx:pt>
          <cx:pt idx="29332">5.9000000000000004</cx:pt>
          <cx:pt idx="29333">5.9000000000000004</cx:pt>
          <cx:pt idx="29334">5.9000000000000004</cx:pt>
          <cx:pt idx="29335">5.9000000000000004</cx:pt>
          <cx:pt idx="29336">5.9000000000000004</cx:pt>
          <cx:pt idx="29337">5.9000000000000004</cx:pt>
          <cx:pt idx="29338">5.9000000000000004</cx:pt>
          <cx:pt idx="29339">5.9000000000000004</cx:pt>
          <cx:pt idx="29340">5.9000000000000004</cx:pt>
          <cx:pt idx="29341">5.9000000000000004</cx:pt>
          <cx:pt idx="29342">5.7999999999999998</cx:pt>
          <cx:pt idx="29343">5.7999999999999998</cx:pt>
          <cx:pt idx="29344">5.7999999999999998</cx:pt>
          <cx:pt idx="29345">5.7999999999999998</cx:pt>
          <cx:pt idx="29346">5.7999999999999998</cx:pt>
          <cx:pt idx="29347">5.7999999999999998</cx:pt>
          <cx:pt idx="29348">5.7999999999999998</cx:pt>
          <cx:pt idx="29349">5.7999999999999998</cx:pt>
          <cx:pt idx="29350">5.7999999999999998</cx:pt>
          <cx:pt idx="29351">5.7999999999999998</cx:pt>
          <cx:pt idx="29352">5.7999999999999998</cx:pt>
          <cx:pt idx="29353">5.7999999999999998</cx:pt>
          <cx:pt idx="29354">5.7999999999999998</cx:pt>
          <cx:pt idx="29355">5.7999999999999998</cx:pt>
          <cx:pt idx="29356">5.7999999999999998</cx:pt>
          <cx:pt idx="29357">5.7999999999999998</cx:pt>
          <cx:pt idx="29358">5.7999999999999998</cx:pt>
          <cx:pt idx="29359">5.7999999999999998</cx:pt>
          <cx:pt idx="29360">5.7999999999999998</cx:pt>
          <cx:pt idx="29361">5.7999999999999998</cx:pt>
          <cx:pt idx="29362">5.7999999999999998</cx:pt>
          <cx:pt idx="29363">5.7999999999999998</cx:pt>
          <cx:pt idx="29364">5.7999999999999998</cx:pt>
          <cx:pt idx="29365">5.7999999999999998</cx:pt>
          <cx:pt idx="29366">5.7999999999999998</cx:pt>
          <cx:pt idx="29367">5.7999999999999998</cx:pt>
          <cx:pt idx="29368">5.7999999999999998</cx:pt>
          <cx:pt idx="29369">5.7999999999999998</cx:pt>
          <cx:pt idx="29370">5.7999999999999998</cx:pt>
          <cx:pt idx="29371">5.7999999999999998</cx:pt>
          <cx:pt idx="29372">5.7999999999999998</cx:pt>
          <cx:pt idx="29373">5.7999999999999998</cx:pt>
          <cx:pt idx="29374">5.7999999999999998</cx:pt>
          <cx:pt idx="29375">5.7999999999999998</cx:pt>
          <cx:pt idx="29376">5.7999999999999998</cx:pt>
          <cx:pt idx="29377">5.7999999999999998</cx:pt>
          <cx:pt idx="29378">5.7999999999999998</cx:pt>
          <cx:pt idx="29379">5.7999999999999998</cx:pt>
          <cx:pt idx="29380">5.7999999999999998</cx:pt>
          <cx:pt idx="29381">5.7999999999999998</cx:pt>
          <cx:pt idx="29382">5.7999999999999998</cx:pt>
          <cx:pt idx="29383">5.7999999999999998</cx:pt>
          <cx:pt idx="29384">5.7999999999999998</cx:pt>
          <cx:pt idx="29385">5.7999999999999998</cx:pt>
          <cx:pt idx="29386">5.7999999999999998</cx:pt>
          <cx:pt idx="29387">5.7999999999999998</cx:pt>
          <cx:pt idx="29388">5.7999999999999998</cx:pt>
          <cx:pt idx="29389">5.7999999999999998</cx:pt>
          <cx:pt idx="29390">5.7999999999999998</cx:pt>
          <cx:pt idx="29391">5.7999999999999998</cx:pt>
          <cx:pt idx="29392">5.7999999999999998</cx:pt>
          <cx:pt idx="29393">5.7999999999999998</cx:pt>
          <cx:pt idx="29394">5.7999999999999998</cx:pt>
          <cx:pt idx="29395">5.7999999999999998</cx:pt>
          <cx:pt idx="29396">5.7999999999999998</cx:pt>
          <cx:pt idx="29397">5.7999999999999998</cx:pt>
          <cx:pt idx="29398">5.7999999999999998</cx:pt>
          <cx:pt idx="29399">5.7999999999999998</cx:pt>
          <cx:pt idx="29400">5.7999999999999998</cx:pt>
          <cx:pt idx="29401">5.7999999999999998</cx:pt>
          <cx:pt idx="29402">5.7999999999999998</cx:pt>
          <cx:pt idx="29403">5.7000000000000002</cx:pt>
          <cx:pt idx="29404">5.7000000000000002</cx:pt>
          <cx:pt idx="29405">5.7000000000000002</cx:pt>
          <cx:pt idx="29406">5.7000000000000002</cx:pt>
          <cx:pt idx="29407">5.7000000000000002</cx:pt>
          <cx:pt idx="29408">5.7000000000000002</cx:pt>
          <cx:pt idx="29409">5.7000000000000002</cx:pt>
          <cx:pt idx="29410">5.7000000000000002</cx:pt>
          <cx:pt idx="29411">5.7000000000000002</cx:pt>
          <cx:pt idx="29412">5.7000000000000002</cx:pt>
          <cx:pt idx="29413">5.7000000000000002</cx:pt>
          <cx:pt idx="29414">5.7000000000000002</cx:pt>
          <cx:pt idx="29415">5.7000000000000002</cx:pt>
          <cx:pt idx="29416">5.7000000000000002</cx:pt>
          <cx:pt idx="29417">5.7000000000000002</cx:pt>
          <cx:pt idx="29418">5.7000000000000002</cx:pt>
          <cx:pt idx="29419">5.7000000000000002</cx:pt>
          <cx:pt idx="29420">5.7000000000000002</cx:pt>
          <cx:pt idx="29421">5.7000000000000002</cx:pt>
          <cx:pt idx="29422">5.7000000000000002</cx:pt>
          <cx:pt idx="29423">5.7000000000000002</cx:pt>
          <cx:pt idx="29424">5.7000000000000002</cx:pt>
          <cx:pt idx="29425">5.7000000000000002</cx:pt>
          <cx:pt idx="29426">5.7000000000000002</cx:pt>
          <cx:pt idx="29427">5.7000000000000002</cx:pt>
          <cx:pt idx="29428">5.7000000000000002</cx:pt>
          <cx:pt idx="29429">5.7000000000000002</cx:pt>
          <cx:pt idx="29430">5.7000000000000002</cx:pt>
          <cx:pt idx="29431">5.7000000000000002</cx:pt>
          <cx:pt idx="29432">5.7000000000000002</cx:pt>
          <cx:pt idx="29433">5.7000000000000002</cx:pt>
          <cx:pt idx="29434">5.7000000000000002</cx:pt>
          <cx:pt idx="29435">5.7000000000000002</cx:pt>
          <cx:pt idx="29436">5.7000000000000002</cx:pt>
          <cx:pt idx="29437">5.7000000000000002</cx:pt>
          <cx:pt idx="29438">5.7000000000000002</cx:pt>
          <cx:pt idx="29439">5.7000000000000002</cx:pt>
          <cx:pt idx="29440">5.7000000000000002</cx:pt>
          <cx:pt idx="29441">5.7000000000000002</cx:pt>
          <cx:pt idx="29442">5.7000000000000002</cx:pt>
          <cx:pt idx="29443">5.7000000000000002</cx:pt>
          <cx:pt idx="29444">5.7000000000000002</cx:pt>
          <cx:pt idx="29445">5.7000000000000002</cx:pt>
          <cx:pt idx="29446">5.7000000000000002</cx:pt>
          <cx:pt idx="29447">5.7000000000000002</cx:pt>
          <cx:pt idx="29448">5.7000000000000002</cx:pt>
          <cx:pt idx="29449">5.7000000000000002</cx:pt>
          <cx:pt idx="29450">5.7000000000000002</cx:pt>
          <cx:pt idx="29451">5.7000000000000002</cx:pt>
          <cx:pt idx="29452">5.7000000000000002</cx:pt>
          <cx:pt idx="29453">5.5999999999999996</cx:pt>
          <cx:pt idx="29454">5.5999999999999996</cx:pt>
          <cx:pt idx="29455">5.5999999999999996</cx:pt>
          <cx:pt idx="29456">5.5999999999999996</cx:pt>
          <cx:pt idx="29457">5.5999999999999996</cx:pt>
          <cx:pt idx="29458">5.5999999999999996</cx:pt>
          <cx:pt idx="29459">5.5999999999999996</cx:pt>
          <cx:pt idx="29460">5.5999999999999996</cx:pt>
          <cx:pt idx="29461">5.5999999999999996</cx:pt>
          <cx:pt idx="29462">5.5999999999999996</cx:pt>
          <cx:pt idx="29463">5.5999999999999996</cx:pt>
          <cx:pt idx="29464">5.5999999999999996</cx:pt>
          <cx:pt idx="29465">5.5999999999999996</cx:pt>
          <cx:pt idx="29466">5.5999999999999996</cx:pt>
          <cx:pt idx="29467">5.5999999999999996</cx:pt>
          <cx:pt idx="29468">5.5999999999999996</cx:pt>
          <cx:pt idx="29469">5.5999999999999996</cx:pt>
          <cx:pt idx="29470">5.5999999999999996</cx:pt>
          <cx:pt idx="29471">5.5999999999999996</cx:pt>
          <cx:pt idx="29472">5.5999999999999996</cx:pt>
          <cx:pt idx="29473">5.5999999999999996</cx:pt>
          <cx:pt idx="29474">5.5999999999999996</cx:pt>
          <cx:pt idx="29475">5.5999999999999996</cx:pt>
          <cx:pt idx="29476">5.5999999999999996</cx:pt>
          <cx:pt idx="29477">5.5999999999999996</cx:pt>
          <cx:pt idx="29478">5.5999999999999996</cx:pt>
          <cx:pt idx="29479">5.5999999999999996</cx:pt>
          <cx:pt idx="29480">5.5999999999999996</cx:pt>
          <cx:pt idx="29481">5.5999999999999996</cx:pt>
          <cx:pt idx="29482">5.5999999999999996</cx:pt>
          <cx:pt idx="29483">5.5999999999999996</cx:pt>
          <cx:pt idx="29484">5.5999999999999996</cx:pt>
          <cx:pt idx="29485">5.5999999999999996</cx:pt>
          <cx:pt idx="29486">5.5999999999999996</cx:pt>
          <cx:pt idx="29487">5.5999999999999996</cx:pt>
          <cx:pt idx="29488">5.5999999999999996</cx:pt>
          <cx:pt idx="29489">5.5999999999999996</cx:pt>
          <cx:pt idx="29490">5.5999999999999996</cx:pt>
          <cx:pt idx="29491">5.5999999999999996</cx:pt>
          <cx:pt idx="29492">5.5999999999999996</cx:pt>
          <cx:pt idx="29493">5.5999999999999996</cx:pt>
          <cx:pt idx="29494">5.5999999999999996</cx:pt>
          <cx:pt idx="29495">5.5999999999999996</cx:pt>
          <cx:pt idx="29496">5.5999999999999996</cx:pt>
          <cx:pt idx="29497">5.5999999999999996</cx:pt>
          <cx:pt idx="29498">5.5999999999999996</cx:pt>
          <cx:pt idx="29499">5.5999999999999996</cx:pt>
          <cx:pt idx="29500">5.5999999999999996</cx:pt>
          <cx:pt idx="29501">5.5999999999999996</cx:pt>
          <cx:pt idx="29502">5.5999999999999996</cx:pt>
          <cx:pt idx="29503">5.5999999999999996</cx:pt>
          <cx:pt idx="29504">5.5999999999999996</cx:pt>
          <cx:pt idx="29505">5.5999999999999996</cx:pt>
          <cx:pt idx="29506">5.5999999999999996</cx:pt>
          <cx:pt idx="29507">5.5999999999999996</cx:pt>
          <cx:pt idx="29508">5.5999999999999996</cx:pt>
          <cx:pt idx="29509">5.5999999999999996</cx:pt>
          <cx:pt idx="29510">5.5999999999999996</cx:pt>
          <cx:pt idx="29511">5.5</cx:pt>
          <cx:pt idx="29512">5.5</cx:pt>
          <cx:pt idx="29513">5.5</cx:pt>
          <cx:pt idx="29514">5.5</cx:pt>
          <cx:pt idx="29515">5.5</cx:pt>
          <cx:pt idx="29516">5.5</cx:pt>
          <cx:pt idx="29517">5.5</cx:pt>
          <cx:pt idx="29518">5.5</cx:pt>
          <cx:pt idx="29519">5.5</cx:pt>
          <cx:pt idx="29520">5.5</cx:pt>
          <cx:pt idx="29521">5.5</cx:pt>
          <cx:pt idx="29522">5.5</cx:pt>
          <cx:pt idx="29523">5.5</cx:pt>
          <cx:pt idx="29524">5.5</cx:pt>
          <cx:pt idx="29525">5.5</cx:pt>
          <cx:pt idx="29526">5.5</cx:pt>
          <cx:pt idx="29527">5.5</cx:pt>
          <cx:pt idx="29528">5.5</cx:pt>
          <cx:pt idx="29529">5.5</cx:pt>
          <cx:pt idx="29530">5.5</cx:pt>
          <cx:pt idx="29531">5.5</cx:pt>
          <cx:pt idx="29532">5.5</cx:pt>
          <cx:pt idx="29533">5.5</cx:pt>
          <cx:pt idx="29534">5.5</cx:pt>
          <cx:pt idx="29535">5.5</cx:pt>
          <cx:pt idx="29536">5.5</cx:pt>
          <cx:pt idx="29537">5.5</cx:pt>
          <cx:pt idx="29538">5.5</cx:pt>
          <cx:pt idx="29539">5.5</cx:pt>
          <cx:pt idx="29540">5.5</cx:pt>
          <cx:pt idx="29541">5.5</cx:pt>
          <cx:pt idx="29542">5.5</cx:pt>
          <cx:pt idx="29543">5.5</cx:pt>
          <cx:pt idx="29544">5.5</cx:pt>
          <cx:pt idx="29545">5.5</cx:pt>
          <cx:pt idx="29546">5.5</cx:pt>
          <cx:pt idx="29547">5.5</cx:pt>
          <cx:pt idx="29548">5.4000000000000004</cx:pt>
          <cx:pt idx="29549">5.4000000000000004</cx:pt>
          <cx:pt idx="29550">5.4000000000000004</cx:pt>
          <cx:pt idx="29551">5.4000000000000004</cx:pt>
          <cx:pt idx="29552">5.4000000000000004</cx:pt>
          <cx:pt idx="29553">5.4000000000000004</cx:pt>
          <cx:pt idx="29554">5.4000000000000004</cx:pt>
          <cx:pt idx="29555">5.4000000000000004</cx:pt>
          <cx:pt idx="29556">5.4000000000000004</cx:pt>
          <cx:pt idx="29557">5.4000000000000004</cx:pt>
          <cx:pt idx="29558">5.4000000000000004</cx:pt>
          <cx:pt idx="29559">5.4000000000000004</cx:pt>
          <cx:pt idx="29560">5.4000000000000004</cx:pt>
          <cx:pt idx="29561">5.4000000000000004</cx:pt>
          <cx:pt idx="29562">5.4000000000000004</cx:pt>
          <cx:pt idx="29563">5.4000000000000004</cx:pt>
          <cx:pt idx="29564">5.4000000000000004</cx:pt>
          <cx:pt idx="29565">5.4000000000000004</cx:pt>
          <cx:pt idx="29566">5.4000000000000004</cx:pt>
          <cx:pt idx="29567">5.4000000000000004</cx:pt>
          <cx:pt idx="29568">5.4000000000000004</cx:pt>
          <cx:pt idx="29569">5.4000000000000004</cx:pt>
          <cx:pt idx="29570">5.4000000000000004</cx:pt>
          <cx:pt idx="29571">5.4000000000000004</cx:pt>
          <cx:pt idx="29572">5.4000000000000004</cx:pt>
          <cx:pt idx="29573">5.4000000000000004</cx:pt>
          <cx:pt idx="29574">5.4000000000000004</cx:pt>
          <cx:pt idx="29575">5.4000000000000004</cx:pt>
          <cx:pt idx="29576">5.4000000000000004</cx:pt>
          <cx:pt idx="29577">5.4000000000000004</cx:pt>
          <cx:pt idx="29578">5.4000000000000004</cx:pt>
          <cx:pt idx="29579">5.2999999999999998</cx:pt>
          <cx:pt idx="29580">5.2999999999999998</cx:pt>
          <cx:pt idx="29581">5.2999999999999998</cx:pt>
          <cx:pt idx="29582">5.2999999999999998</cx:pt>
          <cx:pt idx="29583">5.2999999999999998</cx:pt>
          <cx:pt idx="29584">5.2999999999999998</cx:pt>
          <cx:pt idx="29585">5.2999999999999998</cx:pt>
          <cx:pt idx="29586">5.2999999999999998</cx:pt>
          <cx:pt idx="29587">5.2999999999999998</cx:pt>
          <cx:pt idx="29588">5.2999999999999998</cx:pt>
          <cx:pt idx="29589">5.2999999999999998</cx:pt>
          <cx:pt idx="29590">5.2999999999999998</cx:pt>
          <cx:pt idx="29591">5.2999999999999998</cx:pt>
          <cx:pt idx="29592">5.2999999999999998</cx:pt>
          <cx:pt idx="29593">5.2999999999999998</cx:pt>
          <cx:pt idx="29594">5.2999999999999998</cx:pt>
          <cx:pt idx="29595">5.2999999999999998</cx:pt>
          <cx:pt idx="29596">5.2999999999999998</cx:pt>
          <cx:pt idx="29597">5.2999999999999998</cx:pt>
          <cx:pt idx="29598">5.2999999999999998</cx:pt>
          <cx:pt idx="29599">5.2999999999999998</cx:pt>
          <cx:pt idx="29600">5.2999999999999998</cx:pt>
          <cx:pt idx="29601">5.2999999999999998</cx:pt>
          <cx:pt idx="29602">5.2999999999999998</cx:pt>
          <cx:pt idx="29603">5.2999999999999998</cx:pt>
          <cx:pt idx="29604">5.2999999999999998</cx:pt>
          <cx:pt idx="29605">5.2999999999999998</cx:pt>
          <cx:pt idx="29606">5.2999999999999998</cx:pt>
          <cx:pt idx="29607">5.2999999999999998</cx:pt>
          <cx:pt idx="29608">5.2999999999999998</cx:pt>
          <cx:pt idx="29609">5.2999999999999998</cx:pt>
          <cx:pt idx="29610">5.2999999999999998</cx:pt>
          <cx:pt idx="29611">5.2000000000000002</cx:pt>
          <cx:pt idx="29612">5.2000000000000002</cx:pt>
          <cx:pt idx="29613">5.2000000000000002</cx:pt>
          <cx:pt idx="29614">5.2000000000000002</cx:pt>
          <cx:pt idx="29615">5.2000000000000002</cx:pt>
          <cx:pt idx="29616">5.2000000000000002</cx:pt>
          <cx:pt idx="29617">5.2000000000000002</cx:pt>
          <cx:pt idx="29618">5.2000000000000002</cx:pt>
          <cx:pt idx="29619">5.2000000000000002</cx:pt>
          <cx:pt idx="29620">5.2000000000000002</cx:pt>
          <cx:pt idx="29621">5.2000000000000002</cx:pt>
          <cx:pt idx="29622">5.2000000000000002</cx:pt>
          <cx:pt idx="29623">5.2000000000000002</cx:pt>
          <cx:pt idx="29624">5.2000000000000002</cx:pt>
          <cx:pt idx="29625">5.2000000000000002</cx:pt>
          <cx:pt idx="29626">5.2000000000000002</cx:pt>
          <cx:pt idx="29627">5.2000000000000002</cx:pt>
          <cx:pt idx="29628">5.2000000000000002</cx:pt>
          <cx:pt idx="29629">5.2000000000000002</cx:pt>
          <cx:pt idx="29630">5.2000000000000002</cx:pt>
          <cx:pt idx="29631">5.2000000000000002</cx:pt>
          <cx:pt idx="29632">5.2000000000000002</cx:pt>
          <cx:pt idx="29633">5.0999999999999996</cx:pt>
          <cx:pt idx="29634">5.0999999999999996</cx:pt>
          <cx:pt idx="29635">5.0999999999999996</cx:pt>
          <cx:pt idx="29636">5.0999999999999996</cx:pt>
          <cx:pt idx="29637">5.0999999999999996</cx:pt>
          <cx:pt idx="29638">5.0999999999999996</cx:pt>
          <cx:pt idx="29639">5.0999999999999996</cx:pt>
          <cx:pt idx="29640">5.0999999999999996</cx:pt>
          <cx:pt idx="29641">5.0999999999999996</cx:pt>
          <cx:pt idx="29642">5.0999999999999996</cx:pt>
          <cx:pt idx="29643">5.0999999999999996</cx:pt>
          <cx:pt idx="29644">5.0999999999999996</cx:pt>
          <cx:pt idx="29645">5.0999999999999996</cx:pt>
          <cx:pt idx="29646">5.0999999999999996</cx:pt>
          <cx:pt idx="29647">5.0999999999999996</cx:pt>
          <cx:pt idx="29648">5.0999999999999996</cx:pt>
          <cx:pt idx="29649">5.0999999999999996</cx:pt>
          <cx:pt idx="29650">5.0999999999999996</cx:pt>
          <cx:pt idx="29651">5.0999999999999996</cx:pt>
          <cx:pt idx="29652">5.0999999999999996</cx:pt>
          <cx:pt idx="29653">5.0999999999999996</cx:pt>
          <cx:pt idx="29654">5.0999999999999996</cx:pt>
          <cx:pt idx="29655">5.0999999999999996</cx:pt>
          <cx:pt idx="29656">5</cx:pt>
          <cx:pt idx="29657">5</cx:pt>
          <cx:pt idx="29658">5</cx:pt>
          <cx:pt idx="29659">5</cx:pt>
          <cx:pt idx="29660">5</cx:pt>
          <cx:pt idx="29661">5</cx:pt>
          <cx:pt idx="29662">5</cx:pt>
          <cx:pt idx="29663">5</cx:pt>
          <cx:pt idx="29664">5</cx:pt>
          <cx:pt idx="29665">5</cx:pt>
          <cx:pt idx="29666">5</cx:pt>
          <cx:pt idx="29667">5</cx:pt>
          <cx:pt idx="29668">4.9000000000000004</cx:pt>
          <cx:pt idx="29669">4.9000000000000004</cx:pt>
          <cx:pt idx="29670">4.9000000000000004</cx:pt>
          <cx:pt idx="29671">4.9000000000000004</cx:pt>
          <cx:pt idx="29672">4.9000000000000004</cx:pt>
          <cx:pt idx="29673">4.9000000000000004</cx:pt>
          <cx:pt idx="29674">4.9000000000000004</cx:pt>
          <cx:pt idx="29675">4.9000000000000004</cx:pt>
          <cx:pt idx="29676">4.9000000000000004</cx:pt>
          <cx:pt idx="29677">4.9000000000000004</cx:pt>
          <cx:pt idx="29678">4.9000000000000004</cx:pt>
          <cx:pt idx="29679">4.9000000000000004</cx:pt>
          <cx:pt idx="29680">4.9000000000000004</cx:pt>
          <cx:pt idx="29681">4.7999999999999998</cx:pt>
          <cx:pt idx="29682">4.7999999999999998</cx:pt>
          <cx:pt idx="29683">4.7999999999999998</cx:pt>
          <cx:pt idx="29684">4.7999999999999998</cx:pt>
          <cx:pt idx="29685">4.7999999999999998</cx:pt>
          <cx:pt idx="29686">4.7999999999999998</cx:pt>
          <cx:pt idx="29687">4.7999999999999998</cx:pt>
          <cx:pt idx="29688">4.7999999999999998</cx:pt>
          <cx:pt idx="29689">4.7999999999999998</cx:pt>
          <cx:pt idx="29690">4.7999999999999998</cx:pt>
          <cx:pt idx="29691">4.7999999999999998</cx:pt>
          <cx:pt idx="29692">4.7999999999999998</cx:pt>
          <cx:pt idx="29693">4.7999999999999998</cx:pt>
          <cx:pt idx="29694">4.7000000000000002</cx:pt>
          <cx:pt idx="29695">4.7000000000000002</cx:pt>
          <cx:pt idx="29696">4.7000000000000002</cx:pt>
          <cx:pt idx="29697">4.7000000000000002</cx:pt>
          <cx:pt idx="29698">4.7000000000000002</cx:pt>
          <cx:pt idx="29699">4.7000000000000002</cx:pt>
          <cx:pt idx="29700">4.5999999999999996</cx:pt>
          <cx:pt idx="29701">4.5999999999999996</cx:pt>
          <cx:pt idx="29702">4.5999999999999996</cx:pt>
          <cx:pt idx="29703">4.5999999999999996</cx:pt>
          <cx:pt idx="29704">4.5999999999999996</cx:pt>
          <cx:pt idx="29705">4.5999999999999996</cx:pt>
          <cx:pt idx="29706">4.5999999999999996</cx:pt>
          <cx:pt idx="29707">4.5999999999999996</cx:pt>
          <cx:pt idx="29708">4.5999999999999996</cx:pt>
          <cx:pt idx="29709">4.5999999999999996</cx:pt>
          <cx:pt idx="29710">4.5999999999999996</cx:pt>
          <cx:pt idx="29711">4.5999999999999996</cx:pt>
          <cx:pt idx="29712">4.5999999999999996</cx:pt>
          <cx:pt idx="29713">4.5</cx:pt>
          <cx:pt idx="29714">4.5</cx:pt>
          <cx:pt idx="29715">4.5</cx:pt>
          <cx:pt idx="29716">4.4000000000000004</cx:pt>
          <cx:pt idx="29717">4.4000000000000004</cx:pt>
          <cx:pt idx="29718">4.4000000000000004</cx:pt>
          <cx:pt idx="29719">4.4000000000000004</cx:pt>
          <cx:pt idx="29720">4.4000000000000004</cx:pt>
          <cx:pt idx="29721">4.4000000000000004</cx:pt>
          <cx:pt idx="29722">4.4000000000000004</cx:pt>
          <cx:pt idx="29723">4.4000000000000004</cx:pt>
          <cx:pt idx="29724">4.4000000000000004</cx:pt>
          <cx:pt idx="29725">4.4000000000000004</cx:pt>
          <cx:pt idx="29726">4.4000000000000004</cx:pt>
          <cx:pt idx="29727">4.4000000000000004</cx:pt>
          <cx:pt idx="29728">4.2999999999999998</cx:pt>
          <cx:pt idx="29729">4.2999999999999998</cx:pt>
          <cx:pt idx="29730">4.2999999999999998</cx:pt>
          <cx:pt idx="29731">4.2999999999999998</cx:pt>
          <cx:pt idx="29732">4.2999999999999998</cx:pt>
          <cx:pt idx="29733">4.2999999999999998</cx:pt>
          <cx:pt idx="29734">4.2999999999999998</cx:pt>
          <cx:pt idx="29735">4.2999999999999998</cx:pt>
          <cx:pt idx="29736">4.2999999999999998</cx:pt>
          <cx:pt idx="29737">4.2000000000000002</cx:pt>
          <cx:pt idx="29738">4.2000000000000002</cx:pt>
          <cx:pt idx="29739">4.2000000000000002</cx:pt>
          <cx:pt idx="29740">4.2000000000000002</cx:pt>
          <cx:pt idx="29741">4.2000000000000002</cx:pt>
          <cx:pt idx="29742">4.2000000000000002</cx:pt>
          <cx:pt idx="29743">4.2000000000000002</cx:pt>
          <cx:pt idx="29744">4.0999999999999996</cx:pt>
          <cx:pt idx="29745">4.0999999999999996</cx:pt>
          <cx:pt idx="29746">4</cx:pt>
          <cx:pt idx="29747">4</cx:pt>
          <cx:pt idx="29748">3.8999999999999999</cx:pt>
          <cx:pt idx="29749">3.8999999999999999</cx:pt>
          <cx:pt idx="29750">3.7000000000000002</cx:pt>
          <cx:pt idx="29751">3.7000000000000002</cx:pt>
          <cx:pt idx="29752">3.7000000000000002</cx:pt>
          <cx:pt idx="29753">3.7000000000000002</cx:pt>
          <cx:pt idx="29754">3.7000000000000002</cx:pt>
          <cx:pt idx="29755">3.7000000000000002</cx:pt>
          <cx:pt idx="29756">3.6000000000000001</cx:pt>
          <cx:pt idx="29757">3.6000000000000001</cx:pt>
          <cx:pt idx="29758">3.5</cx:pt>
          <cx:pt idx="29759">3.5</cx:pt>
          <cx:pt idx="29760">3.5</cx:pt>
          <cx:pt idx="29761">3.3999999999999999</cx:pt>
          <cx:pt idx="29762">3.2999999999999998</cx:pt>
          <cx:pt idx="29763">3.2999999999999998</cx:pt>
          <cx:pt idx="29764">3.2000000000000002</cx:pt>
          <cx:pt idx="29765">3.1000000000000001</cx:pt>
          <cx:pt idx="29766">2.8999999999999999</cx:pt>
          <cx:pt idx="29767">2.8999999999999999</cx:pt>
          <cx:pt idx="29768">2.7999999999999998</cx:pt>
          <cx:pt idx="29769">2.7000000000000002</cx:pt>
          <cx:pt idx="29770">2.6000000000000001</cx:pt>
          <cx:pt idx="29771">2.6000000000000001</cx:pt>
          <cx:pt idx="29772">2.2999999999999998</cx:pt>
          <cx:pt idx="29773">2.1000000000000001</cx:pt>
        </cx:lvl>
      </cx:numDim>
    </cx:data>
  </cx:chartData>
  <cx:chart>
    <cx:title pos="t" align="ctr" overlay="0">
      <cx:tx>
        <cx:txData>
          <cx:v>豆瓣评分频谱图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豆瓣评分频谱图</a:t>
          </a:r>
        </a:p>
      </cx:txPr>
    </cx:title>
    <cx:plotArea>
      <cx:plotAreaRegion>
        <cx:series layoutId="clusteredColumn" uniqueId="{B0049DB2-02E6-4408-9DA6-D9CA7B997A7C}">
          <cx:tx>
            <cx:txData>
              <cx:f>'movies-v2-CanModify'!$D$1</cx:f>
              <cx:v>rating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'movies-v2-CanModify'!$K$2:$K$31442</cx:f>
        <cx:lvl ptCount="29774" formatCode="G/通用格式">
          <cx:pt idx="0">100</cx:pt>
          <cx:pt idx="1">141</cx:pt>
          <cx:pt idx="2">125</cx:pt>
          <cx:pt idx="3">171</cx:pt>
          <cx:pt idx="4">128</cx:pt>
          <cx:pt idx="5">97</cx:pt>
          <cx:pt idx="6">113</cx:pt>
          <cx:pt idx="7">201</cx:pt>
          <cx:pt idx="8">104</cx:pt>
          <cx:pt idx="9">143</cx:pt>
          <cx:pt idx="10">129</cx:pt>
          <cx:pt idx="11">125</cx:pt>
          <cx:pt idx="12">98</cx:pt>
          <cx:pt idx="13">105</cx:pt>
          <cx:pt idx="14">125</cx:pt>
          <cx:pt idx="15">86</cx:pt>
          <cx:pt idx="16">125</cx:pt>
          <cx:pt idx="17">140</cx:pt>
          <cx:pt idx="18">92</cx:pt>
          <cx:pt idx="19">95</cx:pt>
          <cx:pt idx="20">80</cx:pt>
          <cx:pt idx="21">100</cx:pt>
          <cx:pt idx="22">136</cx:pt>
          <cx:pt idx="23">108</cx:pt>
          <cx:pt idx="24">178</cx:pt>
          <cx:pt idx="25">179</cx:pt>
          <cx:pt idx="26">95</cx:pt>
          <cx:pt idx="27">92</cx:pt>
          <cx:pt idx="28">81</cx:pt>
          <cx:pt idx="29">126</cx:pt>
          <cx:pt idx="30">115</cx:pt>
          <cx:pt idx="31">81</cx:pt>
          <cx:pt idx="32">92</cx:pt>
          <cx:pt idx="33">111</cx:pt>
          <cx:pt idx="34">90</cx:pt>
          <cx:pt idx="35">93</cx:pt>
          <cx:pt idx="36">125</cx:pt>
          <cx:pt idx="37">137</cx:pt>
          <cx:pt idx="38">117</cx:pt>
          <cx:pt idx="39">100</cx:pt>
          <cx:pt idx="40">99</cx:pt>
          <cx:pt idx="41">118</cx:pt>
          <cx:pt idx="42">124</cx:pt>
          <cx:pt idx="43">121</cx:pt>
          <cx:pt idx="44">128</cx:pt>
          <cx:pt idx="45">144</cx:pt>
          <cx:pt idx="46">155</cx:pt>
          <cx:pt idx="47">154</cx:pt>
          <cx:pt idx="48">126</cx:pt>
          <cx:pt idx="49">164</cx:pt>
          <cx:pt idx="50">102</cx:pt>
          <cx:pt idx="51">100</cx:pt>
          <cx:pt idx="52">94</cx:pt>
          <cx:pt idx="53">117</cx:pt>
          <cx:pt idx="54">161</cx:pt>
          <cx:pt idx="55">175</cx:pt>
          <cx:pt idx="56">96</cx:pt>
          <cx:pt idx="57">136</cx:pt>
          <cx:pt idx="58">137</cx:pt>
          <cx:pt idx="59">122</cx:pt>
          <cx:pt idx="60">140</cx:pt>
          <cx:pt idx="61">113</cx:pt>
          <cx:pt idx="62">154</cx:pt>
          <cx:pt idx="63">108</cx:pt>
          <cx:pt idx="64">123</cx:pt>
          <cx:pt idx="65">162</cx:pt>
          <cx:pt idx="66">90</cx:pt>
          <cx:pt idx="67">115</cx:pt>
          <cx:pt idx="68">139</cx:pt>
          <cx:pt idx="69">171</cx:pt>
          <cx:pt idx="70">133</cx:pt>
          <cx:pt idx="71">132</cx:pt>
          <cx:pt idx="72">96</cx:pt>
          <cx:pt idx="73">151</cx:pt>
          <cx:pt idx="74">193</cx:pt>
          <cx:pt idx="75">124</cx:pt>
          <cx:pt idx="76">111</cx:pt>
          <cx:pt idx="77">115</cx:pt>
          <cx:pt idx="78">127</cx:pt>
          <cx:pt idx="79">133</cx:pt>
          <cx:pt idx="80">118</cx:pt>
          <cx:pt idx="81">190</cx:pt>
          <cx:pt idx="82">114</cx:pt>
          <cx:pt idx="83">134</cx:pt>
          <cx:pt idx="84">89</cx:pt>
          <cx:pt idx="85">98</cx:pt>
          <cx:pt idx="86">106</cx:pt>
          <cx:pt idx="87">88</cx:pt>
          <cx:pt idx="88">83</cx:pt>
          <cx:pt idx="89">101</cx:pt>
          <cx:pt idx="90">101</cx:pt>
          <cx:pt idx="91">72</cx:pt>
          <cx:pt idx="92">80</cx:pt>
          <cx:pt idx="93">130</cx:pt>
          <cx:pt idx="94">102</cx:pt>
          <cx:pt idx="95">139</cx:pt>
          <cx:pt idx="96">165</cx:pt>
          <cx:pt idx="97">99</cx:pt>
          <cx:pt idx="98">98</cx:pt>
          <cx:pt idx="99">91</cx:pt>
          <cx:pt idx="100">100</cx:pt>
          <cx:pt idx="101">142</cx:pt>
          <cx:pt idx="102">121</cx:pt>
          <cx:pt idx="103">85</cx:pt>
          <cx:pt idx="104">115</cx:pt>
          <cx:pt idx="105">105</cx:pt>
          <cx:pt idx="106">122</cx:pt>
          <cx:pt idx="107">116</cx:pt>
          <cx:pt idx="108">103</cx:pt>
          <cx:pt idx="109">170</cx:pt>
          <cx:pt idx="110">98</cx:pt>
          <cx:pt idx="111">170</cx:pt>
          <cx:pt idx="112">142</cx:pt>
          <cx:pt idx="113">130</cx:pt>
          <cx:pt idx="114">195</cx:pt>
          <cx:pt idx="115">112</cx:pt>
          <cx:pt idx="116">114</cx:pt>
          <cx:pt idx="117">95</cx:pt>
          <cx:pt idx="118">106</cx:pt>
          <cx:pt idx="119">122</cx:pt>
          <cx:pt idx="120">154</cx:pt>
          <cx:pt idx="121">147</cx:pt>
          <cx:pt idx="122">113</cx:pt>
          <cx:pt idx="123">146</cx:pt>
          <cx:pt idx="124">117</cx:pt>
          <cx:pt idx="125">113</cx:pt>
          <cx:pt idx="126">127</cx:pt>
          <cx:pt idx="127">133</cx:pt>
          <cx:pt idx="128">119</cx:pt>
          <cx:pt idx="129">148</cx:pt>
          <cx:pt idx="130">125</cx:pt>
          <cx:pt idx="131">118</cx:pt>
          <cx:pt idx="132">189</cx:pt>
          <cx:pt idx="133">136</cx:pt>
          <cx:pt idx="134">133</cx:pt>
          <cx:pt idx="135">191</cx:pt>
          <cx:pt idx="136">147</cx:pt>
          <cx:pt idx="137">229</cx:pt>
          <cx:pt idx="138">107</cx:pt>
          <cx:pt idx="139">109</cx:pt>
          <cx:pt idx="140">146</cx:pt>
          <cx:pt idx="141">129</cx:pt>
          <cx:pt idx="142">102</cx:pt>
          <cx:pt idx="143">106</cx:pt>
          <cx:pt idx="144">81</cx:pt>
          <cx:pt idx="145">128</cx:pt>
          <cx:pt idx="146">81</cx:pt>
          <cx:pt idx="147">99</cx:pt>
          <cx:pt idx="148">118</cx:pt>
          <cx:pt idx="149">102</cx:pt>
          <cx:pt idx="150">112</cx:pt>
          <cx:pt idx="151">135</cx:pt>
          <cx:pt idx="152">123</cx:pt>
          <cx:pt idx="153">88</cx:pt>
          <cx:pt idx="154">119</cx:pt>
          <cx:pt idx="155">115</cx:pt>
          <cx:pt idx="156">133</cx:pt>
          <cx:pt idx="157">84</cx:pt>
          <cx:pt idx="158">100</cx:pt>
          <cx:pt idx="159">237</cx:pt>
          <cx:pt idx="160">109</cx:pt>
          <cx:pt idx="161">100</cx:pt>
          <cx:pt idx="162">94</cx:pt>
          <cx:pt idx="163">154</cx:pt>
          <cx:pt idx="164">141</cx:pt>
          <cx:pt idx="165">105</cx:pt>
          <cx:pt idx="166">93</cx:pt>
          <cx:pt idx="167">135</cx:pt>
          <cx:pt idx="168">100</cx:pt>
          <cx:pt idx="169">113</cx:pt>
          <cx:pt idx="170">125</cx:pt>
          <cx:pt idx="171">104</cx:pt>
          <cx:pt idx="172">102</cx:pt>
          <cx:pt idx="173">138</cx:pt>
          <cx:pt idx="174">216</cx:pt>
          <cx:pt idx="175">122</cx:pt>
          <cx:pt idx="176">132</cx:pt>
          <cx:pt idx="177">105</cx:pt>
          <cx:pt idx="178">67</cx:pt>
          <cx:pt idx="179">108</cx:pt>
          <cx:pt idx="180">110</cx:pt>
          <cx:pt idx="181">135</cx:pt>
          <cx:pt idx="182">109</cx:pt>
          <cx:pt idx="183">182</cx:pt>
          <cx:pt idx="184">173</cx:pt>
          <cx:pt idx="185">108</cx:pt>
          <cx:pt idx="186">114</cx:pt>
          <cx:pt idx="187">105</cx:pt>
          <cx:pt idx="188">108</cx:pt>
          <cx:pt idx="189">81</cx:pt>
          <cx:pt idx="190">106</cx:pt>
          <cx:pt idx="191">136</cx:pt>
          <cx:pt idx="192">95</cx:pt>
          <cx:pt idx="193">113</cx:pt>
          <cx:pt idx="194">95</cx:pt>
          <cx:pt idx="195">111</cx:pt>
          <cx:pt idx="196">97</cx:pt>
          <cx:pt idx="197">93</cx:pt>
          <cx:pt idx="198">145</cx:pt>
          <cx:pt idx="199">94</cx:pt>
          <cx:pt idx="200">131</cx:pt>
          <cx:pt idx="201">128</cx:pt>
          <cx:pt idx="202">118</cx:pt>
          <cx:pt idx="203">104</cx:pt>
          <cx:pt idx="204">159</cx:pt>
          <cx:pt idx="205">91</cx:pt>
          <cx:pt idx="206">92</cx:pt>
          <cx:pt idx="207">185</cx:pt>
          <cx:pt idx="208">102</cx:pt>
          <cx:pt idx="209">122</cx:pt>
          <cx:pt idx="210">76</cx:pt>
          <cx:pt idx="211">160</cx:pt>
          <cx:pt idx="212">84</cx:pt>
          <cx:pt idx="213">110</cx:pt>
          <cx:pt idx="214">95</cx:pt>
          <cx:pt idx="215">119</cx:pt>
          <cx:pt idx="216">120</cx:pt>
          <cx:pt idx="217">94</cx:pt>
          <cx:pt idx="218">103</cx:pt>
          <cx:pt idx="219">129</cx:pt>
          <cx:pt idx="220">85</cx:pt>
          <cx:pt idx="221">102</cx:pt>
          <cx:pt idx="222">85</cx:pt>
          <cx:pt idx="223">91</cx:pt>
          <cx:pt idx="224">90</cx:pt>
          <cx:pt idx="225">128</cx:pt>
          <cx:pt idx="226">115</cx:pt>
          <cx:pt idx="227">126</cx:pt>
          <cx:pt idx="228">115</cx:pt>
          <cx:pt idx="229">86</cx:pt>
          <cx:pt idx="230">115</cx:pt>
          <cx:pt idx="231">133</cx:pt>
          <cx:pt idx="232">110</cx:pt>
          <cx:pt idx="233">126</cx:pt>
          <cx:pt idx="234">150</cx:pt>
          <cx:pt idx="235">98</cx:pt>
          <cx:pt idx="236">108</cx:pt>
          <cx:pt idx="237">127</cx:pt>
          <cx:pt idx="238">119</cx:pt>
          <cx:pt idx="239">94</cx:pt>
          <cx:pt idx="240">132</cx:pt>
          <cx:pt idx="241">91</cx:pt>
          <cx:pt idx="242">126</cx:pt>
          <cx:pt idx="243">119</cx:pt>
          <cx:pt idx="244">110</cx:pt>
          <cx:pt idx="245">91</cx:pt>
          <cx:pt idx="246">149</cx:pt>
          <cx:pt idx="247">104</cx:pt>
          <cx:pt idx="248">107</cx:pt>
          <cx:pt idx="249">113</cx:pt>
          <cx:pt idx="250">85</cx:pt>
          <cx:pt idx="251">102</cx:pt>
          <cx:pt idx="252">91</cx:pt>
          <cx:pt idx="253">91</cx:pt>
          <cx:pt idx="254">123</cx:pt>
          <cx:pt idx="255">100</cx:pt>
          <cx:pt idx="256">71</cx:pt>
          <cx:pt idx="257">77</cx:pt>
          <cx:pt idx="258">108</cx:pt>
          <cx:pt idx="259">141</cx:pt>
          <cx:pt idx="260">112</cx:pt>
          <cx:pt idx="261">113</cx:pt>
          <cx:pt idx="262">111</cx:pt>
          <cx:pt idx="263">111</cx:pt>
          <cx:pt idx="264">89</cx:pt>
          <cx:pt idx="265">141</cx:pt>
          <cx:pt idx="266">119</cx:pt>
          <cx:pt idx="267">133</cx:pt>
          <cx:pt idx="268">126</cx:pt>
          <cx:pt idx="269">98</cx:pt>
          <cx:pt idx="270">103</cx:pt>
          <cx:pt idx="271">142</cx:pt>
          <cx:pt idx="272">109</cx:pt>
          <cx:pt idx="273">130</cx:pt>
          <cx:pt idx="274">114</cx:pt>
          <cx:pt idx="275">118</cx:pt>
          <cx:pt idx="276">122</cx:pt>
          <cx:pt idx="277">101</cx:pt>
          <cx:pt idx="278">121</cx:pt>
          <cx:pt idx="279">87</cx:pt>
          <cx:pt idx="280">102</cx:pt>
          <cx:pt idx="281">104</cx:pt>
          <cx:pt idx="282">98</cx:pt>
          <cx:pt idx="283">97</cx:pt>
          <cx:pt idx="284">186</cx:pt>
          <cx:pt idx="285">108</cx:pt>
          <cx:pt idx="286">128</cx:pt>
          <cx:pt idx="287">109</cx:pt>
          <cx:pt idx="288">72</cx:pt>
          <cx:pt idx="289">104</cx:pt>
          <cx:pt idx="290">134</cx:pt>
          <cx:pt idx="291">93</cx:pt>
          <cx:pt idx="292">96</cx:pt>
          <cx:pt idx="293">132</cx:pt>
          <cx:pt idx="294">100</cx:pt>
          <cx:pt idx="295">97</cx:pt>
          <cx:pt idx="296">81</cx:pt>
          <cx:pt idx="297">89</cx:pt>
          <cx:pt idx="298">97</cx:pt>
          <cx:pt idx="299">121</cx:pt>
          <cx:pt idx="300">105</cx:pt>
          <cx:pt idx="301">109</cx:pt>
          <cx:pt idx="302">94</cx:pt>
          <cx:pt idx="303">100</cx:pt>
          <cx:pt idx="304">116</cx:pt>
          <cx:pt idx="305">108</cx:pt>
          <cx:pt idx="306">105</cx:pt>
          <cx:pt idx="307">98</cx:pt>
          <cx:pt idx="308">101</cx:pt>
          <cx:pt idx="309">89</cx:pt>
          <cx:pt idx="310">111</cx:pt>
          <cx:pt idx="311">108</cx:pt>
          <cx:pt idx="312">98</cx:pt>
          <cx:pt idx="313">93</cx:pt>
          <cx:pt idx="314">130</cx:pt>
          <cx:pt idx="315">90</cx:pt>
          <cx:pt idx="316">130</cx:pt>
          <cx:pt idx="317">110</cx:pt>
          <cx:pt idx="318">107</cx:pt>
          <cx:pt idx="319">130</cx:pt>
          <cx:pt idx="320">109</cx:pt>
          <cx:pt idx="321">144</cx:pt>
          <cx:pt idx="322">92</cx:pt>
          <cx:pt idx="323">100</cx:pt>
          <cx:pt idx="324">110</cx:pt>
          <cx:pt idx="325">93</cx:pt>
          <cx:pt idx="326">126</cx:pt>
          <cx:pt idx="327">139</cx:pt>
          <cx:pt idx="328">138</cx:pt>
          <cx:pt idx="329">157</cx:pt>
          <cx:pt idx="330">168</cx:pt>
          <cx:pt idx="331">84</cx:pt>
          <cx:pt idx="332">98</cx:pt>
          <cx:pt idx="333">96</cx:pt>
          <cx:pt idx="334">111</cx:pt>
          <cx:pt idx="335">119</cx:pt>
          <cx:pt idx="336">91</cx:pt>
          <cx:pt idx="337">100</cx:pt>
          <cx:pt idx="338">120</cx:pt>
          <cx:pt idx="339">96</cx:pt>
          <cx:pt idx="340">87</cx:pt>
          <cx:pt idx="341">113</cx:pt>
          <cx:pt idx="342">105</cx:pt>
          <cx:pt idx="343">130</cx:pt>
          <cx:pt idx="344">112</cx:pt>
          <cx:pt idx="345">96</cx:pt>
          <cx:pt idx="346">105</cx:pt>
          <cx:pt idx="347">202</cx:pt>
          <cx:pt idx="348">100</cx:pt>
          <cx:pt idx="349">114</cx:pt>
          <cx:pt idx="350">116</cx:pt>
          <cx:pt idx="351">120</cx:pt>
          <cx:pt idx="352">143</cx:pt>
          <cx:pt idx="353">116</cx:pt>
          <cx:pt idx="354">93</cx:pt>
          <cx:pt idx="355">96</cx:pt>
          <cx:pt idx="356">132</cx:pt>
          <cx:pt idx="357">90</cx:pt>
          <cx:pt idx="358">108</cx:pt>
          <cx:pt idx="359">140</cx:pt>
          <cx:pt idx="360">90</cx:pt>
          <cx:pt idx="361">122</cx:pt>
          <cx:pt idx="362">109</cx:pt>
          <cx:pt idx="363">118</cx:pt>
          <cx:pt idx="364">139</cx:pt>
          <cx:pt idx="365">91</cx:pt>
          <cx:pt idx="366">97</cx:pt>
          <cx:pt idx="367">123</cx:pt>
          <cx:pt idx="368">108</cx:pt>
          <cx:pt idx="369">142</cx:pt>
          <cx:pt idx="370">119</cx:pt>
          <cx:pt idx="371">194</cx:pt>
          <cx:pt idx="372">91</cx:pt>
          <cx:pt idx="373">126</cx:pt>
          <cx:pt idx="374">136</cx:pt>
          <cx:pt idx="375">119</cx:pt>
          <cx:pt idx="376">152</cx:pt>
          <cx:pt idx="377">102</cx:pt>
          <cx:pt idx="378">100</cx:pt>
          <cx:pt idx="379">107</cx:pt>
          <cx:pt idx="380">93</cx:pt>
          <cx:pt idx="381">121</cx:pt>
          <cx:pt idx="382">110</cx:pt>
          <cx:pt idx="383">116</cx:pt>
          <cx:pt idx="384">131</cx:pt>
          <cx:pt idx="385">103</cx:pt>
          <cx:pt idx="386">97</cx:pt>
          <cx:pt idx="387">110</cx:pt>
          <cx:pt idx="388">107</cx:pt>
          <cx:pt idx="389">137</cx:pt>
          <cx:pt idx="390">105</cx:pt>
          <cx:pt idx="391">137</cx:pt>
          <cx:pt idx="392">104</cx:pt>
          <cx:pt idx="393">133</cx:pt>
          <cx:pt idx="394">98</cx:pt>
          <cx:pt idx="395">88</cx:pt>
          <cx:pt idx="396">102</cx:pt>
          <cx:pt idx="397">133</cx:pt>
          <cx:pt idx="398">96</cx:pt>
          <cx:pt idx="399">73</cx:pt>
          <cx:pt idx="400">117</cx:pt>
          <cx:pt idx="401">97</cx:pt>
          <cx:pt idx="402">103</cx:pt>
          <cx:pt idx="403">89</cx:pt>
          <cx:pt idx="404">116</cx:pt>
          <cx:pt idx="405">118</cx:pt>
          <cx:pt idx="406">151</cx:pt>
          <cx:pt idx="407">109</cx:pt>
          <cx:pt idx="408">109</cx:pt>
          <cx:pt idx="409">108</cx:pt>
          <cx:pt idx="410">123</cx:pt>
          <cx:pt idx="411">67</cx:pt>
          <cx:pt idx="412">101</cx:pt>
          <cx:pt idx="413">103</cx:pt>
          <cx:pt idx="414">170</cx:pt>
          <cx:pt idx="415">83</cx:pt>
          <cx:pt idx="416">188</cx:pt>
          <cx:pt idx="417">88</cx:pt>
          <cx:pt idx="418">111</cx:pt>
          <cx:pt idx="419">115</cx:pt>
          <cx:pt idx="420">125</cx:pt>
          <cx:pt idx="421">110</cx:pt>
          <cx:pt idx="422">104</cx:pt>
          <cx:pt idx="423">105</cx:pt>
          <cx:pt idx="424">117</cx:pt>
          <cx:pt idx="425">132</cx:pt>
          <cx:pt idx="426">117</cx:pt>
          <cx:pt idx="427">89</cx:pt>
          <cx:pt idx="428">91</cx:pt>
          <cx:pt idx="429">102</cx:pt>
          <cx:pt idx="430">118</cx:pt>
          <cx:pt idx="431">118</cx:pt>
          <cx:pt idx="432">83</cx:pt>
          <cx:pt idx="433">91</cx:pt>
          <cx:pt idx="434">103</cx:pt>
          <cx:pt idx="435">128</cx:pt>
          <cx:pt idx="436">115</cx:pt>
          <cx:pt idx="437">66</cx:pt>
          <cx:pt idx="438">133</cx:pt>
          <cx:pt idx="439">97</cx:pt>
          <cx:pt idx="440">141</cx:pt>
          <cx:pt idx="441">104</cx:pt>
          <cx:pt idx="442">86</cx:pt>
          <cx:pt idx="443">95</cx:pt>
          <cx:pt idx="444">100</cx:pt>
          <cx:pt idx="445">86</cx:pt>
          <cx:pt idx="446">128</cx:pt>
          <cx:pt idx="447">105</cx:pt>
          <cx:pt idx="448">102</cx:pt>
          <cx:pt idx="449">102</cx:pt>
          <cx:pt idx="450">114</cx:pt>
          <cx:pt idx="451">100</cx:pt>
          <cx:pt idx="452">109</cx:pt>
          <cx:pt idx="453">91</cx:pt>
          <cx:pt idx="454">112</cx:pt>
          <cx:pt idx="455">67</cx:pt>
          <cx:pt idx="456">102</cx:pt>
          <cx:pt idx="457">131</cx:pt>
          <cx:pt idx="458">100</cx:pt>
          <cx:pt idx="459">114</cx:pt>
          <cx:pt idx="460">169</cx:pt>
          <cx:pt idx="461">107</cx:pt>
          <cx:pt idx="462">261</cx:pt>
          <cx:pt idx="463">119</cx:pt>
          <cx:pt idx="464">101</cx:pt>
          <cx:pt idx="465">116</cx:pt>
          <cx:pt idx="466">126</cx:pt>
          <cx:pt idx="467">91</cx:pt>
          <cx:pt idx="468">130</cx:pt>
          <cx:pt idx="469">116</cx:pt>
          <cx:pt idx="470">117</cx:pt>
          <cx:pt idx="471">114</cx:pt>
          <cx:pt idx="472">178</cx:pt>
          <cx:pt idx="473">144</cx:pt>
          <cx:pt idx="474">109</cx:pt>
          <cx:pt idx="475">100</cx:pt>
          <cx:pt idx="476">110</cx:pt>
          <cx:pt idx="477">108</cx:pt>
          <cx:pt idx="478">80</cx:pt>
          <cx:pt idx="479">102</cx:pt>
          <cx:pt idx="480">110</cx:pt>
          <cx:pt idx="481">121</cx:pt>
          <cx:pt idx="482">145</cx:pt>
          <cx:pt idx="483">98</cx:pt>
          <cx:pt idx="484">111</cx:pt>
          <cx:pt idx="485">118</cx:pt>
          <cx:pt idx="486">155</cx:pt>
          <cx:pt idx="487">113</cx:pt>
          <cx:pt idx="488">94</cx:pt>
          <cx:pt idx="489">128</cx:pt>
          <cx:pt idx="490">122</cx:pt>
          <cx:pt idx="491">123</cx:pt>
          <cx:pt idx="492">194</cx:pt>
          <cx:pt idx="493">110</cx:pt>
          <cx:pt idx="494">103</cx:pt>
          <cx:pt idx="495">88</cx:pt>
          <cx:pt idx="496">103</cx:pt>
          <cx:pt idx="497">45</cx:pt>
          <cx:pt idx="498">117</cx:pt>
          <cx:pt idx="499">108</cx:pt>
          <cx:pt idx="500">90</cx:pt>
          <cx:pt idx="501">122</cx:pt>
          <cx:pt idx="502">101</cx:pt>
          <cx:pt idx="503">111</cx:pt>
          <cx:pt idx="504">87</cx:pt>
          <cx:pt idx="505">105</cx:pt>
          <cx:pt idx="506">137</cx:pt>
          <cx:pt idx="507">99</cx:pt>
          <cx:pt idx="508">112</cx:pt>
          <cx:pt idx="509">99</cx:pt>
          <cx:pt idx="510">94</cx:pt>
          <cx:pt idx="511">94</cx:pt>
          <cx:pt idx="512">101</cx:pt>
          <cx:pt idx="513">94</cx:pt>
          <cx:pt idx="514">112</cx:pt>
          <cx:pt idx="515">104</cx:pt>
          <cx:pt idx="516">68</cx:pt>
          <cx:pt idx="517">89</cx:pt>
          <cx:pt idx="518">122</cx:pt>
          <cx:pt idx="519">136</cx:pt>
          <cx:pt idx="520">98</cx:pt>
          <cx:pt idx="521">95</cx:pt>
          <cx:pt idx="522">111</cx:pt>
          <cx:pt idx="523">101</cx:pt>
          <cx:pt idx="524">111</cx:pt>
          <cx:pt idx="525">125</cx:pt>
          <cx:pt idx="526">103</cx:pt>
          <cx:pt idx="527">125</cx:pt>
          <cx:pt idx="528">106</cx:pt>
          <cx:pt idx="529">124</cx:pt>
          <cx:pt idx="530">113</cx:pt>
          <cx:pt idx="531">135</cx:pt>
          <cx:pt idx="532">91</cx:pt>
          <cx:pt idx="533">116</cx:pt>
          <cx:pt idx="534">128</cx:pt>
          <cx:pt idx="535">98</cx:pt>
          <cx:pt idx="536">113</cx:pt>
          <cx:pt idx="537">92</cx:pt>
          <cx:pt idx="538">104</cx:pt>
          <cx:pt idx="539">85</cx:pt>
          <cx:pt idx="540">104</cx:pt>
          <cx:pt idx="541">91</cx:pt>
          <cx:pt idx="542">100</cx:pt>
          <cx:pt idx="543">125</cx:pt>
          <cx:pt idx="544">70</cx:pt>
          <cx:pt idx="545">120</cx:pt>
          <cx:pt idx="546">155</cx:pt>
          <cx:pt idx="547">100</cx:pt>
          <cx:pt idx="548">94</cx:pt>
          <cx:pt idx="549">138</cx:pt>
          <cx:pt idx="550">88</cx:pt>
          <cx:pt idx="551">101</cx:pt>
          <cx:pt idx="552">84</cx:pt>
          <cx:pt idx="553">113</cx:pt>
          <cx:pt idx="554">90</cx:pt>
          <cx:pt idx="555">169</cx:pt>
          <cx:pt idx="556">128</cx:pt>
          <cx:pt idx="557">103</cx:pt>
          <cx:pt idx="558">91</cx:pt>
          <cx:pt idx="559">116</cx:pt>
          <cx:pt idx="560">82</cx:pt>
          <cx:pt idx="561">174</cx:pt>
          <cx:pt idx="562">103</cx:pt>
          <cx:pt idx="563">82</cx:pt>
          <cx:pt idx="564">118</cx:pt>
          <cx:pt idx="565">119</cx:pt>
          <cx:pt idx="566">115</cx:pt>
          <cx:pt idx="567">85</cx:pt>
          <cx:pt idx="568">106</cx:pt>
          <cx:pt idx="569">134</cx:pt>
          <cx:pt idx="570">88</cx:pt>
          <cx:pt idx="571">170</cx:pt>
          <cx:pt idx="572">94</cx:pt>
          <cx:pt idx="573">89</cx:pt>
          <cx:pt idx="574">145</cx:pt>
          <cx:pt idx="575">95</cx:pt>
          <cx:pt idx="576">121</cx:pt>
          <cx:pt idx="577">166</cx:pt>
          <cx:pt idx="578">93</cx:pt>
          <cx:pt idx="579">119</cx:pt>
          <cx:pt idx="580">87</cx:pt>
          <cx:pt idx="581">95</cx:pt>
          <cx:pt idx="582">88</cx:pt>
          <cx:pt idx="583">118</cx:pt>
          <cx:pt idx="584">54</cx:pt>
          <cx:pt idx="585">104</cx:pt>
          <cx:pt idx="586">108</cx:pt>
          <cx:pt idx="587">100</cx:pt>
          <cx:pt idx="588">138</cx:pt>
          <cx:pt idx="589">89</cx:pt>
          <cx:pt idx="590">156</cx:pt>
          <cx:pt idx="591">159</cx:pt>
          <cx:pt idx="592">97</cx:pt>
          <cx:pt idx="593">110</cx:pt>
          <cx:pt idx="594">114</cx:pt>
          <cx:pt idx="595">83</cx:pt>
          <cx:pt idx="596">102</cx:pt>
          <cx:pt idx="597">132</cx:pt>
          <cx:pt idx="598">122</cx:pt>
          <cx:pt idx="599">130</cx:pt>
          <cx:pt idx="600">87</cx:pt>
          <cx:pt idx="601">191</cx:pt>
          <cx:pt idx="602">96</cx:pt>
          <cx:pt idx="603">101</cx:pt>
          <cx:pt idx="604">78</cx:pt>
          <cx:pt idx="605">124</cx:pt>
          <cx:pt idx="606">100</cx:pt>
          <cx:pt idx="607">176</cx:pt>
          <cx:pt idx="608">135</cx:pt>
          <cx:pt idx="609">93</cx:pt>
          <cx:pt idx="610">115</cx:pt>
          <cx:pt idx="611">91</cx:pt>
          <cx:pt idx="612">110</cx:pt>
          <cx:pt idx="613">96</cx:pt>
          <cx:pt idx="614">102</cx:pt>
          <cx:pt idx="615">129</cx:pt>
          <cx:pt idx="616">150</cx:pt>
          <cx:pt idx="617">105</cx:pt>
          <cx:pt idx="618">94</cx:pt>
          <cx:pt idx="619">91</cx:pt>
          <cx:pt idx="620">103</cx:pt>
          <cx:pt idx="621">132</cx:pt>
          <cx:pt idx="622">121</cx:pt>
          <cx:pt idx="623">106</cx:pt>
          <cx:pt idx="624">137</cx:pt>
          <cx:pt idx="625">146</cx:pt>
          <cx:pt idx="626">82</cx:pt>
          <cx:pt idx="627">134</cx:pt>
          <cx:pt idx="628">84</cx:pt>
          <cx:pt idx="629">91</cx:pt>
          <cx:pt idx="630">92</cx:pt>
          <cx:pt idx="631">117</cx:pt>
          <cx:pt idx="632">91</cx:pt>
          <cx:pt idx="633">126</cx:pt>
          <cx:pt idx="634">122</cx:pt>
          <cx:pt idx="635">100</cx:pt>
          <cx:pt idx="636">109</cx:pt>
          <cx:pt idx="637">92</cx:pt>
          <cx:pt idx="638">93</cx:pt>
          <cx:pt idx="639">123</cx:pt>
          <cx:pt idx="640">80</cx:pt>
          <cx:pt idx="641">101</cx:pt>
          <cx:pt idx="642">102</cx:pt>
          <cx:pt idx="643">118</cx:pt>
          <cx:pt idx="644">83</cx:pt>
          <cx:pt idx="645">108</cx:pt>
          <cx:pt idx="646">90</cx:pt>
          <cx:pt idx="647">128</cx:pt>
          <cx:pt idx="648">116</cx:pt>
          <cx:pt idx="649">100</cx:pt>
          <cx:pt idx="650">113</cx:pt>
          <cx:pt idx="651">121</cx:pt>
          <cx:pt idx="652">120</cx:pt>
          <cx:pt idx="653">105</cx:pt>
          <cx:pt idx="654">116</cx:pt>
          <cx:pt idx="655">103</cx:pt>
          <cx:pt idx="656">101</cx:pt>
          <cx:pt idx="657">118</cx:pt>
          <cx:pt idx="658">91</cx:pt>
          <cx:pt idx="659">115</cx:pt>
          <cx:pt idx="660">96</cx:pt>
          <cx:pt idx="661">95</cx:pt>
          <cx:pt idx="662">125</cx:pt>
          <cx:pt idx="663">187</cx:pt>
          <cx:pt idx="664">128</cx:pt>
          <cx:pt idx="665">102</cx:pt>
          <cx:pt idx="666">212</cx:pt>
          <cx:pt idx="667">78</cx:pt>
          <cx:pt idx="668">129</cx:pt>
          <cx:pt idx="669">89</cx:pt>
          <cx:pt idx="670">139</cx:pt>
          <cx:pt idx="671">123</cx:pt>
          <cx:pt idx="672">104</cx:pt>
          <cx:pt idx="673">124</cx:pt>
          <cx:pt idx="674">126</cx:pt>
          <cx:pt idx="675">69</cx:pt>
          <cx:pt idx="676">100</cx:pt>
          <cx:pt idx="677">116</cx:pt>
          <cx:pt idx="678">101</cx:pt>
          <cx:pt idx="679">107</cx:pt>
          <cx:pt idx="680">107</cx:pt>
          <cx:pt idx="681">163</cx:pt>
          <cx:pt idx="682">100</cx:pt>
          <cx:pt idx="683">128</cx:pt>
          <cx:pt idx="684">107</cx:pt>
          <cx:pt idx="685">59</cx:pt>
          <cx:pt idx="686">160</cx:pt>
          <cx:pt idx="687">104</cx:pt>
          <cx:pt idx="688">113</cx:pt>
          <cx:pt idx="689">109</cx:pt>
          <cx:pt idx="690">84</cx:pt>
          <cx:pt idx="691">91</cx:pt>
          <cx:pt idx="692">102</cx:pt>
          <cx:pt idx="693">112</cx:pt>
          <cx:pt idx="694">142</cx:pt>
          <cx:pt idx="695">114</cx:pt>
          <cx:pt idx="696">147</cx:pt>
          <cx:pt idx="697">89</cx:pt>
          <cx:pt idx="698">110</cx:pt>
          <cx:pt idx="699">101</cx:pt>
          <cx:pt idx="700">124</cx:pt>
          <cx:pt idx="701">97</cx:pt>
          <cx:pt idx="702">127</cx:pt>
          <cx:pt idx="703">99</cx:pt>
          <cx:pt idx="704">110</cx:pt>
          <cx:pt idx="705">132</cx:pt>
          <cx:pt idx="706">100</cx:pt>
          <cx:pt idx="707">104</cx:pt>
          <cx:pt idx="708">114</cx:pt>
          <cx:pt idx="709">94</cx:pt>
          <cx:pt idx="710">126</cx:pt>
          <cx:pt idx="711">116</cx:pt>
          <cx:pt idx="712">119</cx:pt>
          <cx:pt idx="713">153</cx:pt>
          <cx:pt idx="714">59</cx:pt>
          <cx:pt idx="715">109</cx:pt>
          <cx:pt idx="716">136</cx:pt>
          <cx:pt idx="717">107</cx:pt>
          <cx:pt idx="718">87</cx:pt>
          <cx:pt idx="719">149</cx:pt>
          <cx:pt idx="720">112</cx:pt>
          <cx:pt idx="721">124</cx:pt>
          <cx:pt idx="722">126</cx:pt>
          <cx:pt idx="723">94</cx:pt>
          <cx:pt idx="724">96</cx:pt>
          <cx:pt idx="725">100</cx:pt>
          <cx:pt idx="726">127</cx:pt>
          <cx:pt idx="727">101</cx:pt>
          <cx:pt idx="728">83</cx:pt>
          <cx:pt idx="729">99</cx:pt>
          <cx:pt idx="730">132</cx:pt>
          <cx:pt idx="731">92</cx:pt>
          <cx:pt idx="732">104</cx:pt>
          <cx:pt idx="733">105</cx:pt>
          <cx:pt idx="734">69</cx:pt>
          <cx:pt idx="735">103</cx:pt>
          <cx:pt idx="736">130</cx:pt>
          <cx:pt idx="737">98</cx:pt>
          <cx:pt idx="738">106</cx:pt>
          <cx:pt idx="739">99</cx:pt>
          <cx:pt idx="740">102</cx:pt>
          <cx:pt idx="741">100</cx:pt>
          <cx:pt idx="742">96</cx:pt>
          <cx:pt idx="743">102</cx:pt>
          <cx:pt idx="744">106</cx:pt>
          <cx:pt idx="745">88</cx:pt>
          <cx:pt idx="746">90</cx:pt>
          <cx:pt idx="747">102</cx:pt>
          <cx:pt idx="748">68</cx:pt>
          <cx:pt idx="749">174</cx:pt>
          <cx:pt idx="750">98</cx:pt>
          <cx:pt idx="751">104</cx:pt>
          <cx:pt idx="752">94</cx:pt>
          <cx:pt idx="753">97</cx:pt>
          <cx:pt idx="754">97</cx:pt>
          <cx:pt idx="755">91</cx:pt>
          <cx:pt idx="756">109</cx:pt>
          <cx:pt idx="757">116</cx:pt>
          <cx:pt idx="758">148</cx:pt>
          <cx:pt idx="759">106</cx:pt>
          <cx:pt idx="760">100</cx:pt>
          <cx:pt idx="761">105</cx:pt>
          <cx:pt idx="762">116</cx:pt>
          <cx:pt idx="763">125</cx:pt>
          <cx:pt idx="764">115</cx:pt>
          <cx:pt idx="765">123</cx:pt>
          <cx:pt idx="766">104</cx:pt>
          <cx:pt idx="767">138</cx:pt>
          <cx:pt idx="768">106</cx:pt>
          <cx:pt idx="769">110</cx:pt>
          <cx:pt idx="770">115</cx:pt>
          <cx:pt idx="771">94</cx:pt>
          <cx:pt idx="772">96</cx:pt>
          <cx:pt idx="773">86</cx:pt>
          <cx:pt idx="774">103</cx:pt>
          <cx:pt idx="775">106</cx:pt>
          <cx:pt idx="776">99</cx:pt>
          <cx:pt idx="777">113</cx:pt>
          <cx:pt idx="778">108</cx:pt>
          <cx:pt idx="779">89</cx:pt>
          <cx:pt idx="780">109</cx:pt>
          <cx:pt idx="781">115</cx:pt>
          <cx:pt idx="782">118</cx:pt>
          <cx:pt idx="783">118</cx:pt>
          <cx:pt idx="784">125</cx:pt>
          <cx:pt idx="785">119</cx:pt>
          <cx:pt idx="786">127</cx:pt>
          <cx:pt idx="787">96</cx:pt>
          <cx:pt idx="788">142</cx:pt>
          <cx:pt idx="789">121</cx:pt>
          <cx:pt idx="790">101</cx:pt>
          <cx:pt idx="791">139</cx:pt>
          <cx:pt idx="792">117</cx:pt>
          <cx:pt idx="793">105</cx:pt>
          <cx:pt idx="794">80</cx:pt>
          <cx:pt idx="795">92</cx:pt>
          <cx:pt idx="796">132</cx:pt>
          <cx:pt idx="797">92</cx:pt>
          <cx:pt idx="798">142</cx:pt>
          <cx:pt idx="799">98</cx:pt>
          <cx:pt idx="800">119</cx:pt>
          <cx:pt idx="801">137</cx:pt>
          <cx:pt idx="802">107</cx:pt>
          <cx:pt idx="803">88</cx:pt>
          <cx:pt idx="804">114</cx:pt>
          <cx:pt idx="805">120</cx:pt>
          <cx:pt idx="806">123</cx:pt>
          <cx:pt idx="807">92</cx:pt>
          <cx:pt idx="808">100</cx:pt>
          <cx:pt idx="809">128</cx:pt>
          <cx:pt idx="810">121</cx:pt>
          <cx:pt idx="811">106</cx:pt>
          <cx:pt idx="812">95</cx:pt>
          <cx:pt idx="813">114</cx:pt>
          <cx:pt idx="814">78</cx:pt>
          <cx:pt idx="815">117</cx:pt>
          <cx:pt idx="816">193</cx:pt>
          <cx:pt idx="817">89</cx:pt>
          <cx:pt idx="818">123</cx:pt>
          <cx:pt idx="819">125</cx:pt>
          <cx:pt idx="820">112</cx:pt>
          <cx:pt idx="821">85</cx:pt>
          <cx:pt idx="822">102</cx:pt>
          <cx:pt idx="823">133</cx:pt>
          <cx:pt idx="824">117</cx:pt>
          <cx:pt idx="825">93</cx:pt>
          <cx:pt idx="826">100</cx:pt>
          <cx:pt idx="827">104</cx:pt>
          <cx:pt idx="828">98</cx:pt>
          <cx:pt idx="829">114</cx:pt>
          <cx:pt idx="830">97</cx:pt>
          <cx:pt idx="831">92</cx:pt>
          <cx:pt idx="832">110</cx:pt>
          <cx:pt idx="833">129</cx:pt>
          <cx:pt idx="834">120</cx:pt>
          <cx:pt idx="835">175</cx:pt>
          <cx:pt idx="836">110</cx:pt>
          <cx:pt idx="837">120</cx:pt>
          <cx:pt idx="838">62</cx:pt>
          <cx:pt idx="839">160</cx:pt>
          <cx:pt idx="840">129</cx:pt>
          <cx:pt idx="841">116</cx:pt>
          <cx:pt idx="842">90</cx:pt>
          <cx:pt idx="843">98</cx:pt>
          <cx:pt idx="844">101</cx:pt>
          <cx:pt idx="845">126</cx:pt>
          <cx:pt idx="846">106</cx:pt>
          <cx:pt idx="847">103</cx:pt>
          <cx:pt idx="848">99</cx:pt>
          <cx:pt idx="849">93</cx:pt>
          <cx:pt idx="850">115</cx:pt>
          <cx:pt idx="851">102</cx:pt>
          <cx:pt idx="852">98</cx:pt>
          <cx:pt idx="853">111</cx:pt>
          <cx:pt idx="854">91</cx:pt>
          <cx:pt idx="855">116</cx:pt>
          <cx:pt idx="856">109</cx:pt>
          <cx:pt idx="857">102</cx:pt>
          <cx:pt idx="858">112</cx:pt>
          <cx:pt idx="859">134</cx:pt>
          <cx:pt idx="860">140</cx:pt>
          <cx:pt idx="861">87</cx:pt>
          <cx:pt idx="862">121</cx:pt>
          <cx:pt idx="863">123</cx:pt>
          <cx:pt idx="864">101</cx:pt>
          <cx:pt idx="865">108</cx:pt>
          <cx:pt idx="866">139</cx:pt>
          <cx:pt idx="867">106</cx:pt>
          <cx:pt idx="868">115</cx:pt>
          <cx:pt idx="869">115</cx:pt>
          <cx:pt idx="870">96</cx:pt>
          <cx:pt idx="871">84</cx:pt>
          <cx:pt idx="872">115</cx:pt>
          <cx:pt idx="873">99</cx:pt>
          <cx:pt idx="874">91</cx:pt>
          <cx:pt idx="875">90</cx:pt>
          <cx:pt idx="876">113</cx:pt>
          <cx:pt idx="877">95</cx:pt>
          <cx:pt idx="878">137</cx:pt>
          <cx:pt idx="879">140</cx:pt>
          <cx:pt idx="880">79</cx:pt>
          <cx:pt idx="881">105</cx:pt>
          <cx:pt idx="882">117</cx:pt>
          <cx:pt idx="883">103</cx:pt>
          <cx:pt idx="884">140</cx:pt>
          <cx:pt idx="885">114</cx:pt>
          <cx:pt idx="886">175</cx:pt>
          <cx:pt idx="887">104</cx:pt>
          <cx:pt idx="888">112</cx:pt>
          <cx:pt idx="889">127</cx:pt>
          <cx:pt idx="890">97</cx:pt>
          <cx:pt idx="891">113</cx:pt>
          <cx:pt idx="892">89</cx:pt>
          <cx:pt idx="893">104</cx:pt>
          <cx:pt idx="894">139</cx:pt>
          <cx:pt idx="895">114</cx:pt>
          <cx:pt idx="896">96</cx:pt>
          <cx:pt idx="897">93</cx:pt>
          <cx:pt idx="898">157</cx:pt>
          <cx:pt idx="899">104</cx:pt>
          <cx:pt idx="900">95</cx:pt>
          <cx:pt idx="901">111</cx:pt>
          <cx:pt idx="902">102</cx:pt>
          <cx:pt idx="903">99</cx:pt>
          <cx:pt idx="904">75</cx:pt>
          <cx:pt idx="905">123</cx:pt>
          <cx:pt idx="906">96</cx:pt>
          <cx:pt idx="907">107</cx:pt>
          <cx:pt idx="908">93</cx:pt>
          <cx:pt idx="909">136</cx:pt>
          <cx:pt idx="910">100</cx:pt>
          <cx:pt idx="911">97</cx:pt>
          <cx:pt idx="912">105</cx:pt>
          <cx:pt idx="913">85</cx:pt>
          <cx:pt idx="914">102</cx:pt>
          <cx:pt idx="915">111</cx:pt>
          <cx:pt idx="916">124</cx:pt>
          <cx:pt idx="917">154</cx:pt>
          <cx:pt idx="918">140</cx:pt>
          <cx:pt idx="919">122</cx:pt>
          <cx:pt idx="920">112</cx:pt>
          <cx:pt idx="921">86</cx:pt>
          <cx:pt idx="922">117</cx:pt>
          <cx:pt idx="923">112</cx:pt>
          <cx:pt idx="924">106</cx:pt>
          <cx:pt idx="925">94</cx:pt>
          <cx:pt idx="926">90</cx:pt>
          <cx:pt idx="927">108</cx:pt>
          <cx:pt idx="928">118</cx:pt>
          <cx:pt idx="929">114</cx:pt>
          <cx:pt idx="930">85</cx:pt>
          <cx:pt idx="931">112</cx:pt>
          <cx:pt idx="932">155</cx:pt>
          <cx:pt idx="933">135</cx:pt>
          <cx:pt idx="934">119</cx:pt>
          <cx:pt idx="935">160</cx:pt>
          <cx:pt idx="936">133</cx:pt>
          <cx:pt idx="937">155</cx:pt>
          <cx:pt idx="938">126</cx:pt>
          <cx:pt idx="939">112</cx:pt>
          <cx:pt idx="940">123</cx:pt>
          <cx:pt idx="941">91</cx:pt>
          <cx:pt idx="942">124</cx:pt>
          <cx:pt idx="943">127</cx:pt>
          <cx:pt idx="944">98</cx:pt>
          <cx:pt idx="945">118</cx:pt>
          <cx:pt idx="946">98</cx:pt>
          <cx:pt idx="947">118</cx:pt>
          <cx:pt idx="948">88</cx:pt>
          <cx:pt idx="949">109</cx:pt>
          <cx:pt idx="950">113</cx:pt>
          <cx:pt idx="951">101</cx:pt>
          <cx:pt idx="952">123</cx:pt>
          <cx:pt idx="953">119</cx:pt>
          <cx:pt idx="954">90</cx:pt>
          <cx:pt idx="955">95</cx:pt>
          <cx:pt idx="956">107</cx:pt>
          <cx:pt idx="957">83</cx:pt>
          <cx:pt idx="958">110</cx:pt>
          <cx:pt idx="959">106</cx:pt>
          <cx:pt idx="960">188</cx:pt>
          <cx:pt idx="961">92</cx:pt>
          <cx:pt idx="962">131</cx:pt>
          <cx:pt idx="963">112</cx:pt>
          <cx:pt idx="964">93</cx:pt>
          <cx:pt idx="965">103</cx:pt>
          <cx:pt idx="966">105</cx:pt>
          <cx:pt idx="967">108</cx:pt>
          <cx:pt idx="968">116</cx:pt>
          <cx:pt idx="969">96</cx:pt>
          <cx:pt idx="970">115</cx:pt>
          <cx:pt idx="971">208</cx:pt>
          <cx:pt idx="972">92</cx:pt>
          <cx:pt idx="973">109</cx:pt>
          <cx:pt idx="974">115</cx:pt>
          <cx:pt idx="975">92</cx:pt>
          <cx:pt idx="976">90</cx:pt>
          <cx:pt idx="977">117</cx:pt>
          <cx:pt idx="978">125</cx:pt>
          <cx:pt idx="979">113</cx:pt>
          <cx:pt idx="980">122</cx:pt>
          <cx:pt idx="981">123</cx:pt>
          <cx:pt idx="982">92</cx:pt>
          <cx:pt idx="983">111</cx:pt>
          <cx:pt idx="984">104</cx:pt>
          <cx:pt idx="985">69</cx:pt>
          <cx:pt idx="986">124</cx:pt>
          <cx:pt idx="987">102</cx:pt>
          <cx:pt idx="988">102</cx:pt>
          <cx:pt idx="989">124</cx:pt>
          <cx:pt idx="990">102</cx:pt>
          <cx:pt idx="991">125</cx:pt>
          <cx:pt idx="992">113</cx:pt>
          <cx:pt idx="993">85</cx:pt>
          <cx:pt idx="994">112</cx:pt>
          <cx:pt idx="995">106</cx:pt>
          <cx:pt idx="996">142</cx:pt>
          <cx:pt idx="997">115</cx:pt>
          <cx:pt idx="998">59</cx:pt>
          <cx:pt idx="999">121</cx:pt>
          <cx:pt idx="1000">116</cx:pt>
          <cx:pt idx="1001">113</cx:pt>
          <cx:pt idx="1002">126</cx:pt>
          <cx:pt idx="1003">98</cx:pt>
          <cx:pt idx="1004">178</cx:pt>
          <cx:pt idx="1005">108</cx:pt>
          <cx:pt idx="1006">97</cx:pt>
          <cx:pt idx="1007">108</cx:pt>
          <cx:pt idx="1008">87</cx:pt>
          <cx:pt idx="1009">91</cx:pt>
          <cx:pt idx="1010">92</cx:pt>
          <cx:pt idx="1011">101</cx:pt>
          <cx:pt idx="1012">74</cx:pt>
          <cx:pt idx="1013">101</cx:pt>
          <cx:pt idx="1014">135</cx:pt>
          <cx:pt idx="1015">82</cx:pt>
          <cx:pt idx="1016">97</cx:pt>
          <cx:pt idx="1017">91</cx:pt>
          <cx:pt idx="1018">108</cx:pt>
          <cx:pt idx="1019">103</cx:pt>
          <cx:pt idx="1020">93</cx:pt>
          <cx:pt idx="1021">91</cx:pt>
          <cx:pt idx="1022">88</cx:pt>
          <cx:pt idx="1023">102</cx:pt>
          <cx:pt idx="1024">108</cx:pt>
          <cx:pt idx="1025">100</cx:pt>
          <cx:pt idx="1026">171</cx:pt>
          <cx:pt idx="1027">93</cx:pt>
          <cx:pt idx="1028">143</cx:pt>
          <cx:pt idx="1029">101</cx:pt>
          <cx:pt idx="1030">118</cx:pt>
          <cx:pt idx="1031">92</cx:pt>
          <cx:pt idx="1032">94</cx:pt>
          <cx:pt idx="1033">92</cx:pt>
          <cx:pt idx="1034">165</cx:pt>
          <cx:pt idx="1035">96</cx:pt>
          <cx:pt idx="1036">114</cx:pt>
          <cx:pt idx="1037">103</cx:pt>
          <cx:pt idx="1038">101</cx:pt>
          <cx:pt idx="1039">106</cx:pt>
          <cx:pt idx="1040">98</cx:pt>
          <cx:pt idx="1041">127</cx:pt>
          <cx:pt idx="1042">103</cx:pt>
          <cx:pt idx="1043">115</cx:pt>
          <cx:pt idx="1044">108</cx:pt>
          <cx:pt idx="1045">78</cx:pt>
          <cx:pt idx="1046">96</cx:pt>
          <cx:pt idx="1047">112</cx:pt>
          <cx:pt idx="1048">126</cx:pt>
          <cx:pt idx="1049">110</cx:pt>
          <cx:pt idx="1050">126</cx:pt>
          <cx:pt idx="1051">129</cx:pt>
          <cx:pt idx="1052">135</cx:pt>
          <cx:pt idx="1053">140</cx:pt>
          <cx:pt idx="1054">121</cx:pt>
          <cx:pt idx="1055">96</cx:pt>
          <cx:pt idx="1056">113</cx:pt>
          <cx:pt idx="1057">122</cx:pt>
          <cx:pt idx="1058">138</cx:pt>
          <cx:pt idx="1059">113</cx:pt>
          <cx:pt idx="1060">114</cx:pt>
          <cx:pt idx="1061">104</cx:pt>
          <cx:pt idx="1062">123</cx:pt>
          <cx:pt idx="1063">118</cx:pt>
          <cx:pt idx="1064">172</cx:pt>
          <cx:pt idx="1065">114</cx:pt>
          <cx:pt idx="1066">97</cx:pt>
          <cx:pt idx="1067">127</cx:pt>
          <cx:pt idx="1068">96</cx:pt>
          <cx:pt idx="1069">108</cx:pt>
          <cx:pt idx="1070">121</cx:pt>
          <cx:pt idx="1071">121</cx:pt>
          <cx:pt idx="1072">114</cx:pt>
          <cx:pt idx="1073">121</cx:pt>
          <cx:pt idx="1074">124</cx:pt>
          <cx:pt idx="1075">95</cx:pt>
          <cx:pt idx="1076">130</cx:pt>
          <cx:pt idx="1077">134</cx:pt>
          <cx:pt idx="1078">118</cx:pt>
          <cx:pt idx="1079">92</cx:pt>
          <cx:pt idx="1080">108</cx:pt>
          <cx:pt idx="1081">122</cx:pt>
          <cx:pt idx="1082">138</cx:pt>
          <cx:pt idx="1083">95</cx:pt>
          <cx:pt idx="1084">120</cx:pt>
          <cx:pt idx="1085">105</cx:pt>
          <cx:pt idx="1086">102</cx:pt>
          <cx:pt idx="1087">181</cx:pt>
          <cx:pt idx="1088">89</cx:pt>
          <cx:pt idx="1089">149</cx:pt>
          <cx:pt idx="1090">109</cx:pt>
          <cx:pt idx="1091">116</cx:pt>
          <cx:pt idx="1092">114</cx:pt>
          <cx:pt idx="1093">139</cx:pt>
          <cx:pt idx="1094">134</cx:pt>
          <cx:pt idx="1095">103</cx:pt>
          <cx:pt idx="1096">95</cx:pt>
          <cx:pt idx="1097">123</cx:pt>
          <cx:pt idx="1098">113</cx:pt>
          <cx:pt idx="1099">115</cx:pt>
          <cx:pt idx="1100">110</cx:pt>
          <cx:pt idx="1101">106</cx:pt>
          <cx:pt idx="1102">110</cx:pt>
          <cx:pt idx="1103">140</cx:pt>
          <cx:pt idx="1104">133</cx:pt>
          <cx:pt idx="1105">101</cx:pt>
          <cx:pt idx="1106">91</cx:pt>
          <cx:pt idx="1107">128</cx:pt>
          <cx:pt idx="1108">137</cx:pt>
          <cx:pt idx="1109">89</cx:pt>
          <cx:pt idx="1110">108</cx:pt>
          <cx:pt idx="1111">105</cx:pt>
          <cx:pt idx="1112">115</cx:pt>
          <cx:pt idx="1113">84</cx:pt>
          <cx:pt idx="1114">110</cx:pt>
          <cx:pt idx="1115">89</cx:pt>
          <cx:pt idx="1116">90</cx:pt>
          <cx:pt idx="1117">130</cx:pt>
          <cx:pt idx="1118">96</cx:pt>
          <cx:pt idx="1119">115</cx:pt>
          <cx:pt idx="1120">108</cx:pt>
          <cx:pt idx="1121">101</cx:pt>
          <cx:pt idx="1122">95</cx:pt>
          <cx:pt idx="1123">146</cx:pt>
          <cx:pt idx="1124">77</cx:pt>
          <cx:pt idx="1125">130</cx:pt>
          <cx:pt idx="1126">83</cx:pt>
          <cx:pt idx="1127">108</cx:pt>
          <cx:pt idx="1128">121</cx:pt>
          <cx:pt idx="1129">95</cx:pt>
          <cx:pt idx="1130">151</cx:pt>
          <cx:pt idx="1131">103</cx:pt>
          <cx:pt idx="1132">89</cx:pt>
          <cx:pt idx="1133">132</cx:pt>
          <cx:pt idx="1134">119</cx:pt>
          <cx:pt idx="1135">91</cx:pt>
          <cx:pt idx="1136">110</cx:pt>
          <cx:pt idx="1137">110</cx:pt>
          <cx:pt idx="1138">134</cx:pt>
          <cx:pt idx="1139">87</cx:pt>
          <cx:pt idx="1140">90</cx:pt>
          <cx:pt idx="1141">143</cx:pt>
          <cx:pt idx="1142">121</cx:pt>
          <cx:pt idx="1143">118</cx:pt>
          <cx:pt idx="1144">111</cx:pt>
          <cx:pt idx="1145">113</cx:pt>
          <cx:pt idx="1146">115</cx:pt>
          <cx:pt idx="1147">79</cx:pt>
          <cx:pt idx="1148">143</cx:pt>
          <cx:pt idx="1149">86</cx:pt>
          <cx:pt idx="1150">85</cx:pt>
          <cx:pt idx="1151">111</cx:pt>
          <cx:pt idx="1152">109</cx:pt>
          <cx:pt idx="1153">136</cx:pt>
          <cx:pt idx="1154">89</cx:pt>
          <cx:pt idx="1155">88</cx:pt>
          <cx:pt idx="1156">99</cx:pt>
          <cx:pt idx="1157">121</cx:pt>
          <cx:pt idx="1158">114</cx:pt>
          <cx:pt idx="1159">107</cx:pt>
          <cx:pt idx="1160">130</cx:pt>
          <cx:pt idx="1161">86</cx:pt>
          <cx:pt idx="1162">123</cx:pt>
          <cx:pt idx="1163">95</cx:pt>
          <cx:pt idx="1164">87</cx:pt>
          <cx:pt idx="1165">89</cx:pt>
          <cx:pt idx="1166">113</cx:pt>
          <cx:pt idx="1167">104</cx:pt>
          <cx:pt idx="1168">96</cx:pt>
          <cx:pt idx="1169">124</cx:pt>
          <cx:pt idx="1170">126</cx:pt>
          <cx:pt idx="1171">99</cx:pt>
          <cx:pt idx="1172">115</cx:pt>
          <cx:pt idx="1173">114</cx:pt>
          <cx:pt idx="1174">100</cx:pt>
          <cx:pt idx="1175">82</cx:pt>
          <cx:pt idx="1176">127</cx:pt>
          <cx:pt idx="1177">97</cx:pt>
          <cx:pt idx="1178">108</cx:pt>
          <cx:pt idx="1179">122</cx:pt>
          <cx:pt idx="1180">112</cx:pt>
          <cx:pt idx="1181">109</cx:pt>
          <cx:pt idx="1182">101</cx:pt>
          <cx:pt idx="1183">130</cx:pt>
          <cx:pt idx="1184">146</cx:pt>
          <cx:pt idx="1185">90</cx:pt>
          <cx:pt idx="1186">107</cx:pt>
          <cx:pt idx="1187">101</cx:pt>
          <cx:pt idx="1188">116</cx:pt>
          <cx:pt idx="1189">144</cx:pt>
          <cx:pt idx="1190">115</cx:pt>
          <cx:pt idx="1191">118</cx:pt>
          <cx:pt idx="1192">128</cx:pt>
          <cx:pt idx="1193">87</cx:pt>
          <cx:pt idx="1194">149</cx:pt>
          <cx:pt idx="1195">92</cx:pt>
          <cx:pt idx="1196">80</cx:pt>
          <cx:pt idx="1197">97</cx:pt>
          <cx:pt idx="1198">94</cx:pt>
          <cx:pt idx="1199">106</cx:pt>
          <cx:pt idx="1200">91</cx:pt>
          <cx:pt idx="1201">139</cx:pt>
          <cx:pt idx="1202">81</cx:pt>
          <cx:pt idx="1203">105</cx:pt>
          <cx:pt idx="1204">105</cx:pt>
          <cx:pt idx="1205">137</cx:pt>
          <cx:pt idx="1206">100</cx:pt>
          <cx:pt idx="1207">89</cx:pt>
          <cx:pt idx="1208">117</cx:pt>
          <cx:pt idx="1209">102</cx:pt>
          <cx:pt idx="1210">135</cx:pt>
          <cx:pt idx="1211">126</cx:pt>
          <cx:pt idx="1212">112</cx:pt>
          <cx:pt idx="1213">145</cx:pt>
          <cx:pt idx="1214">97</cx:pt>
          <cx:pt idx="1215">165</cx:pt>
          <cx:pt idx="1216">113</cx:pt>
          <cx:pt idx="1217">85</cx:pt>
          <cx:pt idx="1218">108</cx:pt>
          <cx:pt idx="1219">85</cx:pt>
          <cx:pt idx="1220">139</cx:pt>
          <cx:pt idx="1221">117</cx:pt>
          <cx:pt idx="1222">85</cx:pt>
          <cx:pt idx="1223">138</cx:pt>
          <cx:pt idx="1224">101</cx:pt>
          <cx:pt idx="1225">110</cx:pt>
          <cx:pt idx="1226">96</cx:pt>
          <cx:pt idx="1227">120</cx:pt>
          <cx:pt idx="1228">112</cx:pt>
          <cx:pt idx="1229">87</cx:pt>
          <cx:pt idx="1230">114</cx:pt>
          <cx:pt idx="1231">111</cx:pt>
          <cx:pt idx="1232">99</cx:pt>
          <cx:pt idx="1233">120</cx:pt>
          <cx:pt idx="1234">108</cx:pt>
          <cx:pt idx="1235">108</cx:pt>
          <cx:pt idx="1236">120</cx:pt>
          <cx:pt idx="1237">131</cx:pt>
          <cx:pt idx="1238">97</cx:pt>
          <cx:pt idx="1239">108</cx:pt>
          <cx:pt idx="1240">130</cx:pt>
          <cx:pt idx="1241">101</cx:pt>
          <cx:pt idx="1242">96</cx:pt>
          <cx:pt idx="1243">111</cx:pt>
          <cx:pt idx="1244">104</cx:pt>
          <cx:pt idx="1245">67</cx:pt>
          <cx:pt idx="1246">115</cx:pt>
          <cx:pt idx="1247">97</cx:pt>
          <cx:pt idx="1248">117</cx:pt>
          <cx:pt idx="1249">117</cx:pt>
          <cx:pt idx="1250">98</cx:pt>
          <cx:pt idx="1251">97</cx:pt>
          <cx:pt idx="1252">103</cx:pt>
          <cx:pt idx="1253">80</cx:pt>
          <cx:pt idx="1254">113</cx:pt>
          <cx:pt idx="1255">103</cx:pt>
          <cx:pt idx="1256">107</cx:pt>
          <cx:pt idx="1257">110</cx:pt>
          <cx:pt idx="1258">124</cx:pt>
          <cx:pt idx="1259">89</cx:pt>
          <cx:pt idx="1260">114</cx:pt>
          <cx:pt idx="1261">108</cx:pt>
          <cx:pt idx="1262">102</cx:pt>
          <cx:pt idx="1263">105</cx:pt>
          <cx:pt idx="1264">128</cx:pt>
          <cx:pt idx="1265">109</cx:pt>
          <cx:pt idx="1266">70</cx:pt>
          <cx:pt idx="1267">100</cx:pt>
          <cx:pt idx="1268">129</cx:pt>
          <cx:pt idx="1269">98</cx:pt>
          <cx:pt idx="1270">135</cx:pt>
          <cx:pt idx="1271">110</cx:pt>
          <cx:pt idx="1272">98</cx:pt>
          <cx:pt idx="1273">112</cx:pt>
          <cx:pt idx="1274">97</cx:pt>
          <cx:pt idx="1275">105</cx:pt>
          <cx:pt idx="1276">124</cx:pt>
          <cx:pt idx="1277">93</cx:pt>
          <cx:pt idx="1278">104</cx:pt>
          <cx:pt idx="1279">93</cx:pt>
          <cx:pt idx="1280">113</cx:pt>
          <cx:pt idx="1281">140</cx:pt>
          <cx:pt idx="1282">100</cx:pt>
          <cx:pt idx="1283">120</cx:pt>
          <cx:pt idx="1284">105</cx:pt>
          <cx:pt idx="1285">102</cx:pt>
          <cx:pt idx="1286">88</cx:pt>
          <cx:pt idx="1287">107</cx:pt>
          <cx:pt idx="1288">100</cx:pt>
          <cx:pt idx="1289">88</cx:pt>
          <cx:pt idx="1290">111</cx:pt>
          <cx:pt idx="1291">91</cx:pt>
          <cx:pt idx="1292">92</cx:pt>
          <cx:pt idx="1293">110</cx:pt>
          <cx:pt idx="1294">80</cx:pt>
          <cx:pt idx="1295">104</cx:pt>
          <cx:pt idx="1296">107</cx:pt>
          <cx:pt idx="1297">97</cx:pt>
          <cx:pt idx="1298">111</cx:pt>
          <cx:pt idx="1299">83</cx:pt>
          <cx:pt idx="1300">93</cx:pt>
          <cx:pt idx="1301">101</cx:pt>
          <cx:pt idx="1302">80</cx:pt>
          <cx:pt idx="1303">86</cx:pt>
          <cx:pt idx="1304">114</cx:pt>
          <cx:pt idx="1305">172</cx:pt>
          <cx:pt idx="1306">106</cx:pt>
          <cx:pt idx="1307">115</cx:pt>
          <cx:pt idx="1308">103</cx:pt>
          <cx:pt idx="1309">115</cx:pt>
          <cx:pt idx="1310">143</cx:pt>
          <cx:pt idx="1311">86</cx:pt>
          <cx:pt idx="1312">97</cx:pt>
          <cx:pt idx="1313">99</cx:pt>
          <cx:pt idx="1314">88</cx:pt>
          <cx:pt idx="1315">95</cx:pt>
          <cx:pt idx="1316">114</cx:pt>
          <cx:pt idx="1317">113</cx:pt>
          <cx:pt idx="1318">101</cx:pt>
          <cx:pt idx="1319">75</cx:pt>
          <cx:pt idx="1320">124</cx:pt>
          <cx:pt idx="1321">87</cx:pt>
          <cx:pt idx="1322">94</cx:pt>
          <cx:pt idx="1323">112</cx:pt>
          <cx:pt idx="1324">107</cx:pt>
          <cx:pt idx="1325">167</cx:pt>
          <cx:pt idx="1326">120</cx:pt>
          <cx:pt idx="1327">93</cx:pt>
          <cx:pt idx="1328">91</cx:pt>
          <cx:pt idx="1329">136</cx:pt>
          <cx:pt idx="1330">111</cx:pt>
          <cx:pt idx="1331">90</cx:pt>
          <cx:pt idx="1332">119</cx:pt>
          <cx:pt idx="1333">100</cx:pt>
          <cx:pt idx="1334">112</cx:pt>
          <cx:pt idx="1335">115</cx:pt>
          <cx:pt idx="1336">134</cx:pt>
          <cx:pt idx="1337">105</cx:pt>
          <cx:pt idx="1338">103</cx:pt>
          <cx:pt idx="1339">96</cx:pt>
          <cx:pt idx="1340">86</cx:pt>
          <cx:pt idx="1341">114</cx:pt>
          <cx:pt idx="1342">104</cx:pt>
          <cx:pt idx="1343">118</cx:pt>
          <cx:pt idx="1344">102</cx:pt>
          <cx:pt idx="1345">105</cx:pt>
          <cx:pt idx="1346">108</cx:pt>
          <cx:pt idx="1347">157</cx:pt>
          <cx:pt idx="1348">127</cx:pt>
          <cx:pt idx="1349">123</cx:pt>
          <cx:pt idx="1350">99</cx:pt>
          <cx:pt idx="1351">114</cx:pt>
          <cx:pt idx="1352">101</cx:pt>
          <cx:pt idx="1353">95</cx:pt>
          <cx:pt idx="1354">157</cx:pt>
          <cx:pt idx="1355">110</cx:pt>
          <cx:pt idx="1356">134</cx:pt>
          <cx:pt idx="1357">161</cx:pt>
          <cx:pt idx="1358">101</cx:pt>
          <cx:pt idx="1359">125</cx:pt>
          <cx:pt idx="1360">93</cx:pt>
          <cx:pt idx="1361">118</cx:pt>
          <cx:pt idx="1362">89</cx:pt>
          <cx:pt idx="1363">93</cx:pt>
          <cx:pt idx="1364">117</cx:pt>
          <cx:pt idx="1365">96</cx:pt>
          <cx:pt idx="1366">104</cx:pt>
          <cx:pt idx="1367">91</cx:pt>
          <cx:pt idx="1368">85</cx:pt>
          <cx:pt idx="1369">118</cx:pt>
          <cx:pt idx="1370">112</cx:pt>
          <cx:pt idx="1371">170</cx:pt>
          <cx:pt idx="1372">91</cx:pt>
          <cx:pt idx="1373">113</cx:pt>
          <cx:pt idx="1374">99</cx:pt>
          <cx:pt idx="1375">102</cx:pt>
          <cx:pt idx="1376">107</cx:pt>
          <cx:pt idx="1377">91</cx:pt>
          <cx:pt idx="1378">127</cx:pt>
          <cx:pt idx="1379">117</cx:pt>
          <cx:pt idx="1380">106</cx:pt>
          <cx:pt idx="1381">97</cx:pt>
          <cx:pt idx="1382">87</cx:pt>
          <cx:pt idx="1383">120</cx:pt>
          <cx:pt idx="1384">86</cx:pt>
          <cx:pt idx="1385">105</cx:pt>
          <cx:pt idx="1386">112</cx:pt>
          <cx:pt idx="1387">116</cx:pt>
          <cx:pt idx="1388">105</cx:pt>
          <cx:pt idx="1389">111</cx:pt>
          <cx:pt idx="1390">78</cx:pt>
          <cx:pt idx="1391">107</cx:pt>
          <cx:pt idx="1392">91</cx:pt>
          <cx:pt idx="1393">109</cx:pt>
          <cx:pt idx="1394">107</cx:pt>
          <cx:pt idx="1395">62</cx:pt>
          <cx:pt idx="1396">104</cx:pt>
          <cx:pt idx="1397">89</cx:pt>
          <cx:pt idx="1398">133</cx:pt>
          <cx:pt idx="1399">106</cx:pt>
          <cx:pt idx="1400">102</cx:pt>
          <cx:pt idx="1401">96</cx:pt>
          <cx:pt idx="1402">117</cx:pt>
          <cx:pt idx="1403">97</cx:pt>
          <cx:pt idx="1404">88</cx:pt>
          <cx:pt idx="1405">93</cx:pt>
          <cx:pt idx="1406">94</cx:pt>
          <cx:pt idx="1407">118</cx:pt>
          <cx:pt idx="1408">101</cx:pt>
          <cx:pt idx="1409">93</cx:pt>
          <cx:pt idx="1410">95</cx:pt>
          <cx:pt idx="1411">98</cx:pt>
          <cx:pt idx="1412">101</cx:pt>
          <cx:pt idx="1413">117</cx:pt>
          <cx:pt idx="1414">72</cx:pt>
          <cx:pt idx="1415">105</cx:pt>
          <cx:pt idx="1416">105</cx:pt>
          <cx:pt idx="1417">87</cx:pt>
          <cx:pt idx="1418">89</cx:pt>
          <cx:pt idx="1419">177</cx:pt>
          <cx:pt idx="1420">85</cx:pt>
          <cx:pt idx="1421">93</cx:pt>
          <cx:pt idx="1422">121</cx:pt>
          <cx:pt idx="1423">88</cx:pt>
          <cx:pt idx="1424">86</cx:pt>
          <cx:pt idx="1425">98</cx:pt>
          <cx:pt idx="1426">93</cx:pt>
          <cx:pt idx="1427">99</cx:pt>
          <cx:pt idx="1428">125</cx:pt>
          <cx:pt idx="1429">95</cx:pt>
          <cx:pt idx="1430">82</cx:pt>
          <cx:pt idx="1431">105</cx:pt>
          <cx:pt idx="1432">95</cx:pt>
          <cx:pt idx="1433">136</cx:pt>
          <cx:pt idx="1434">99</cx:pt>
          <cx:pt idx="1435">86</cx:pt>
          <cx:pt idx="1436">92</cx:pt>
          <cx:pt idx="1437">98</cx:pt>
          <cx:pt idx="1438">112</cx:pt>
          <cx:pt idx="1439">96</cx:pt>
          <cx:pt idx="1440">87</cx:pt>
          <cx:pt idx="1441">104</cx:pt>
          <cx:pt idx="1442">114</cx:pt>
          <cx:pt idx="1443">108</cx:pt>
          <cx:pt idx="1444">160</cx:pt>
          <cx:pt idx="1445">142</cx:pt>
          <cx:pt idx="1446">105</cx:pt>
          <cx:pt idx="1447">99</cx:pt>
          <cx:pt idx="1448">107</cx:pt>
          <cx:pt idx="1449">107</cx:pt>
          <cx:pt idx="1450">86</cx:pt>
          <cx:pt idx="1451">97</cx:pt>
          <cx:pt idx="1452">132</cx:pt>
          <cx:pt idx="1453">132</cx:pt>
          <cx:pt idx="1454">126</cx:pt>
          <cx:pt idx="1455">105</cx:pt>
          <cx:pt idx="1456">104</cx:pt>
          <cx:pt idx="1457">82</cx:pt>
          <cx:pt idx="1458">111</cx:pt>
          <cx:pt idx="1459">174</cx:pt>
          <cx:pt idx="1460">84</cx:pt>
          <cx:pt idx="1461">110</cx:pt>
          <cx:pt idx="1462">118</cx:pt>
          <cx:pt idx="1463">84</cx:pt>
          <cx:pt idx="1464">112</cx:pt>
          <cx:pt idx="1465">107</cx:pt>
          <cx:pt idx="1466">105</cx:pt>
          <cx:pt idx="1467">116</cx:pt>
          <cx:pt idx="1468">95</cx:pt>
          <cx:pt idx="1469">105</cx:pt>
          <cx:pt idx="1470">61</cx:pt>
          <cx:pt idx="1471">120</cx:pt>
          <cx:pt idx="1472">113</cx:pt>
          <cx:pt idx="1473">123</cx:pt>
          <cx:pt idx="1474">117</cx:pt>
          <cx:pt idx="1475">85</cx:pt>
          <cx:pt idx="1476">86</cx:pt>
          <cx:pt idx="1477">101</cx:pt>
          <cx:pt idx="1478">111</cx:pt>
          <cx:pt idx="1479">105</cx:pt>
          <cx:pt idx="1480">89</cx:pt>
          <cx:pt idx="1481">113</cx:pt>
          <cx:pt idx="1482">112</cx:pt>
          <cx:pt idx="1483">101</cx:pt>
          <cx:pt idx="1484">128</cx:pt>
          <cx:pt idx="1485">74</cx:pt>
          <cx:pt idx="1486">87</cx:pt>
          <cx:pt idx="1487">93</cx:pt>
          <cx:pt idx="1488">119</cx:pt>
          <cx:pt idx="1489">98</cx:pt>
          <cx:pt idx="1490">104</cx:pt>
          <cx:pt idx="1491">136</cx:pt>
          <cx:pt idx="1492">112</cx:pt>
          <cx:pt idx="1493">96</cx:pt>
          <cx:pt idx="1494">111</cx:pt>
          <cx:pt idx="1495">96</cx:pt>
          <cx:pt idx="1496">94</cx:pt>
          <cx:pt idx="1497">125</cx:pt>
          <cx:pt idx="1498">90</cx:pt>
          <cx:pt idx="1499">98</cx:pt>
          <cx:pt idx="1500">63</cx:pt>
          <cx:pt idx="1501">104</cx:pt>
          <cx:pt idx="1502">114</cx:pt>
          <cx:pt idx="1503">146</cx:pt>
          <cx:pt idx="1504">120</cx:pt>
          <cx:pt idx="1505">154</cx:pt>
          <cx:pt idx="1506">95</cx:pt>
          <cx:pt idx="1507">90</cx:pt>
          <cx:pt idx="1508">104</cx:pt>
          <cx:pt idx="1509">110</cx:pt>
          <cx:pt idx="1510">140</cx:pt>
          <cx:pt idx="1511">103</cx:pt>
          <cx:pt idx="1512">90</cx:pt>
          <cx:pt idx="1513">128</cx:pt>
          <cx:pt idx="1514">125</cx:pt>
          <cx:pt idx="1515">118</cx:pt>
          <cx:pt idx="1516">86</cx:pt>
          <cx:pt idx="1517">81</cx:pt>
          <cx:pt idx="1518">87</cx:pt>
          <cx:pt idx="1519">149</cx:pt>
          <cx:pt idx="1520">148</cx:pt>
          <cx:pt idx="1521">132</cx:pt>
          <cx:pt idx="1522">120</cx:pt>
          <cx:pt idx="1523">93</cx:pt>
          <cx:pt idx="1524">154</cx:pt>
          <cx:pt idx="1525">116</cx:pt>
          <cx:pt idx="1526">125</cx:pt>
          <cx:pt idx="1527">125</cx:pt>
          <cx:pt idx="1528">96</cx:pt>
          <cx:pt idx="1529">95</cx:pt>
          <cx:pt idx="1530">105</cx:pt>
          <cx:pt idx="1531">91</cx:pt>
          <cx:pt idx="1532">92</cx:pt>
          <cx:pt idx="1533">112</cx:pt>
          <cx:pt idx="1534">123</cx:pt>
          <cx:pt idx="1535">117</cx:pt>
          <cx:pt idx="1536">96</cx:pt>
          <cx:pt idx="1537">144</cx:pt>
          <cx:pt idx="1538">80</cx:pt>
          <cx:pt idx="1539">90</cx:pt>
          <cx:pt idx="1540">86</cx:pt>
          <cx:pt idx="1541">93</cx:pt>
          <cx:pt idx="1542">100</cx:pt>
          <cx:pt idx="1543">176</cx:pt>
          <cx:pt idx="1544">138</cx:pt>
          <cx:pt idx="1545">130</cx:pt>
          <cx:pt idx="1546">124</cx:pt>
          <cx:pt idx="1547">111</cx:pt>
          <cx:pt idx="1548">82</cx:pt>
          <cx:pt idx="1549">100</cx:pt>
          <cx:pt idx="1550">119</cx:pt>
          <cx:pt idx="1551">100</cx:pt>
          <cx:pt idx="1552">135</cx:pt>
          <cx:pt idx="1553">100</cx:pt>
          <cx:pt idx="1554">103</cx:pt>
          <cx:pt idx="1555">130</cx:pt>
          <cx:pt idx="1556">105</cx:pt>
          <cx:pt idx="1557">120</cx:pt>
          <cx:pt idx="1558">82</cx:pt>
          <cx:pt idx="1559">140</cx:pt>
          <cx:pt idx="1560">90</cx:pt>
          <cx:pt idx="1561">117</cx:pt>
          <cx:pt idx="1562">99</cx:pt>
          <cx:pt idx="1563">133</cx:pt>
          <cx:pt idx="1564">168</cx:pt>
          <cx:pt idx="1565">127</cx:pt>
          <cx:pt idx="1566">122</cx:pt>
          <cx:pt idx="1567">122</cx:pt>
          <cx:pt idx="1568">125</cx:pt>
          <cx:pt idx="1569">118</cx:pt>
          <cx:pt idx="1570">125</cx:pt>
          <cx:pt idx="1571">99</cx:pt>
          <cx:pt idx="1572">114</cx:pt>
          <cx:pt idx="1573">121</cx:pt>
          <cx:pt idx="1574">90</cx:pt>
          <cx:pt idx="1575">130</cx:pt>
          <cx:pt idx="1576">122</cx:pt>
          <cx:pt idx="1577">103</cx:pt>
          <cx:pt idx="1578">112</cx:pt>
          <cx:pt idx="1579">115</cx:pt>
          <cx:pt idx="1580">177</cx:pt>
          <cx:pt idx="1581">103</cx:pt>
          <cx:pt idx="1582">69</cx:pt>
          <cx:pt idx="1583">90</cx:pt>
          <cx:pt idx="1584">96</cx:pt>
          <cx:pt idx="1585">102</cx:pt>
          <cx:pt idx="1586">96</cx:pt>
          <cx:pt idx="1587">135</cx:pt>
          <cx:pt idx="1588">130</cx:pt>
          <cx:pt idx="1589">98</cx:pt>
          <cx:pt idx="1590">96</cx:pt>
          <cx:pt idx="1591">116</cx:pt>
          <cx:pt idx="1592">106</cx:pt>
          <cx:pt idx="1593">98</cx:pt>
          <cx:pt idx="1594">108</cx:pt>
          <cx:pt idx="1595">108</cx:pt>
          <cx:pt idx="1596">107</cx:pt>
          <cx:pt idx="1597">76</cx:pt>
          <cx:pt idx="1598">108</cx:pt>
          <cx:pt idx="1599">123</cx:pt>
          <cx:pt idx="1600">115</cx:pt>
          <cx:pt idx="1601">105</cx:pt>
          <cx:pt idx="1602">91</cx:pt>
          <cx:pt idx="1603">162</cx:pt>
          <cx:pt idx="1604">97</cx:pt>
          <cx:pt idx="1605">97</cx:pt>
          <cx:pt idx="1606">93</cx:pt>
          <cx:pt idx="1607">100</cx:pt>
          <cx:pt idx="1608">126</cx:pt>
          <cx:pt idx="1609">99</cx:pt>
          <cx:pt idx="1610">93</cx:pt>
          <cx:pt idx="1611">89</cx:pt>
          <cx:pt idx="1612">120</cx:pt>
          <cx:pt idx="1613">103</cx:pt>
          <cx:pt idx="1614">97</cx:pt>
          <cx:pt idx="1615">120</cx:pt>
          <cx:pt idx="1616">117</cx:pt>
          <cx:pt idx="1617">110</cx:pt>
          <cx:pt idx="1618">100</cx:pt>
          <cx:pt idx="1619">101</cx:pt>
          <cx:pt idx="1620">93</cx:pt>
          <cx:pt idx="1621">102</cx:pt>
          <cx:pt idx="1622">128</cx:pt>
          <cx:pt idx="1623">98</cx:pt>
          <cx:pt idx="1624">124</cx:pt>
          <cx:pt idx="1625">104</cx:pt>
          <cx:pt idx="1626">108</cx:pt>
          <cx:pt idx="1627">108</cx:pt>
          <cx:pt idx="1628">114</cx:pt>
          <cx:pt idx="1629">93</cx:pt>
          <cx:pt idx="1630">105</cx:pt>
          <cx:pt idx="1631">93</cx:pt>
          <cx:pt idx="1632">83</cx:pt>
          <cx:pt idx="1633">199</cx:pt>
          <cx:pt idx="1634">94</cx:pt>
          <cx:pt idx="1635">114</cx:pt>
          <cx:pt idx="1636">112</cx:pt>
          <cx:pt idx="1637">95</cx:pt>
          <cx:pt idx="1638">83</cx:pt>
          <cx:pt idx="1639">165</cx:pt>
          <cx:pt idx="1640">89</cx:pt>
          <cx:pt idx="1641">83</cx:pt>
          <cx:pt idx="1642">113</cx:pt>
          <cx:pt idx="1643">132</cx:pt>
          <cx:pt idx="1644">88</cx:pt>
          <cx:pt idx="1645">99</cx:pt>
          <cx:pt idx="1646">104</cx:pt>
          <cx:pt idx="1647">96</cx:pt>
          <cx:pt idx="1648">93</cx:pt>
          <cx:pt idx="1649">85</cx:pt>
          <cx:pt idx="1650">114</cx:pt>
          <cx:pt idx="1651">107</cx:pt>
          <cx:pt idx="1652">90</cx:pt>
          <cx:pt idx="1653">92</cx:pt>
          <cx:pt idx="1654">110</cx:pt>
          <cx:pt idx="1655">90</cx:pt>
          <cx:pt idx="1656">130</cx:pt>
          <cx:pt idx="1657">94</cx:pt>
          <cx:pt idx="1658">102</cx:pt>
          <cx:pt idx="1659">133</cx:pt>
          <cx:pt idx="1660">102</cx:pt>
          <cx:pt idx="1661">86</cx:pt>
          <cx:pt idx="1662">103</cx:pt>
          <cx:pt idx="1663">95</cx:pt>
          <cx:pt idx="1664">83</cx:pt>
          <cx:pt idx="1665">99</cx:pt>
          <cx:pt idx="1666">99</cx:pt>
          <cx:pt idx="1667">103</cx:pt>
          <cx:pt idx="1668">114</cx:pt>
          <cx:pt idx="1669">98</cx:pt>
          <cx:pt idx="1670">75</cx:pt>
          <cx:pt idx="1671">131</cx:pt>
          <cx:pt idx="1672">95</cx:pt>
          <cx:pt idx="1673">104</cx:pt>
          <cx:pt idx="1674">90</cx:pt>
          <cx:pt idx="1675">105</cx:pt>
          <cx:pt idx="1676">100</cx:pt>
          <cx:pt idx="1677">110</cx:pt>
          <cx:pt idx="1678">105</cx:pt>
          <cx:pt idx="1679">108</cx:pt>
          <cx:pt idx="1680">100</cx:pt>
          <cx:pt idx="1681">88</cx:pt>
          <cx:pt idx="1682">117</cx:pt>
          <cx:pt idx="1683">104</cx:pt>
          <cx:pt idx="1684">88</cx:pt>
          <cx:pt idx="1685">71</cx:pt>
          <cx:pt idx="1686">100</cx:pt>
          <cx:pt idx="1687">113</cx:pt>
          <cx:pt idx="1688">88</cx:pt>
          <cx:pt idx="1689">145</cx:pt>
          <cx:pt idx="1690">157</cx:pt>
          <cx:pt idx="1691">98</cx:pt>
          <cx:pt idx="1692">98</cx:pt>
          <cx:pt idx="1693">116</cx:pt>
          <cx:pt idx="1694">98</cx:pt>
          <cx:pt idx="1695">144</cx:pt>
          <cx:pt idx="1696">100</cx:pt>
          <cx:pt idx="1697">93</cx:pt>
          <cx:pt idx="1698">124</cx:pt>
          <cx:pt idx="1699">108</cx:pt>
          <cx:pt idx="1700">123</cx:pt>
          <cx:pt idx="1701">107</cx:pt>
          <cx:pt idx="1702">91</cx:pt>
          <cx:pt idx="1703">176</cx:pt>
          <cx:pt idx="1704">106</cx:pt>
          <cx:pt idx="1705">107</cx:pt>
          <cx:pt idx="1706">102</cx:pt>
          <cx:pt idx="1707">88</cx:pt>
          <cx:pt idx="1708">155</cx:pt>
          <cx:pt idx="1709">102</cx:pt>
          <cx:pt idx="1710">131</cx:pt>
          <cx:pt idx="1711">123</cx:pt>
          <cx:pt idx="1712">101</cx:pt>
          <cx:pt idx="1713">114</cx:pt>
          <cx:pt idx="1714">131</cx:pt>
          <cx:pt idx="1715">77</cx:pt>
          <cx:pt idx="1716">119</cx:pt>
          <cx:pt idx="1717">123</cx:pt>
          <cx:pt idx="1718">107</cx:pt>
          <cx:pt idx="1719">96</cx:pt>
          <cx:pt idx="1720">109</cx:pt>
          <cx:pt idx="1721">95</cx:pt>
          <cx:pt idx="1722">134</cx:pt>
          <cx:pt idx="1723">105</cx:pt>
          <cx:pt idx="1724">91</cx:pt>
          <cx:pt idx="1725">94</cx:pt>
          <cx:pt idx="1726">124</cx:pt>
          <cx:pt idx="1727">96</cx:pt>
          <cx:pt idx="1728">106</cx:pt>
          <cx:pt idx="1729">126</cx:pt>
          <cx:pt idx="1730">95</cx:pt>
          <cx:pt idx="1731">95</cx:pt>
          <cx:pt idx="1732">127</cx:pt>
          <cx:pt idx="1733">175</cx:pt>
          <cx:pt idx="1734">140</cx:pt>
          <cx:pt idx="1735">124</cx:pt>
          <cx:pt idx="1736">67</cx:pt>
          <cx:pt idx="1737">158</cx:pt>
          <cx:pt idx="1738">118</cx:pt>
          <cx:pt idx="1739">172</cx:pt>
          <cx:pt idx="1740">90</cx:pt>
          <cx:pt idx="1741">91</cx:pt>
          <cx:pt idx="1742">117</cx:pt>
          <cx:pt idx="1743">70</cx:pt>
          <cx:pt idx="1744">69</cx:pt>
          <cx:pt idx="1745">114</cx:pt>
          <cx:pt idx="1746">96</cx:pt>
          <cx:pt idx="1747">161</cx:pt>
          <cx:pt idx="1748">87</cx:pt>
          <cx:pt idx="1749">127</cx:pt>
          <cx:pt idx="1750">106</cx:pt>
          <cx:pt idx="1751">125</cx:pt>
          <cx:pt idx="1752">78</cx:pt>
          <cx:pt idx="1753">100</cx:pt>
          <cx:pt idx="1754">104</cx:pt>
          <cx:pt idx="1755">105</cx:pt>
          <cx:pt idx="1756">104</cx:pt>
          <cx:pt idx="1757">90</cx:pt>
          <cx:pt idx="1758">75</cx:pt>
          <cx:pt idx="1759">104</cx:pt>
          <cx:pt idx="1760">102</cx:pt>
          <cx:pt idx="1761">104</cx:pt>
          <cx:pt idx="1762">106</cx:pt>
          <cx:pt idx="1763">84</cx:pt>
          <cx:pt idx="1764">90</cx:pt>
          <cx:pt idx="1765">97</cx:pt>
          <cx:pt idx="1766">125</cx:pt>
          <cx:pt idx="1767">93</cx:pt>
          <cx:pt idx="1768">90</cx:pt>
          <cx:pt idx="1769">126</cx:pt>
          <cx:pt idx="1770">107</cx:pt>
          <cx:pt idx="1771">138</cx:pt>
          <cx:pt idx="1772">104</cx:pt>
          <cx:pt idx="1773">110</cx:pt>
          <cx:pt idx="1774">100</cx:pt>
          <cx:pt idx="1775">152</cx:pt>
          <cx:pt idx="1776">139</cx:pt>
          <cx:pt idx="1777">106</cx:pt>
          <cx:pt idx="1778">80</cx:pt>
          <cx:pt idx="1779">98</cx:pt>
          <cx:pt idx="1780">95</cx:pt>
          <cx:pt idx="1781">105</cx:pt>
          <cx:pt idx="1782">105</cx:pt>
          <cx:pt idx="1783">96</cx:pt>
          <cx:pt idx="1784">107</cx:pt>
          <cx:pt idx="1785">129</cx:pt>
          <cx:pt idx="1786">121</cx:pt>
          <cx:pt idx="1787">116</cx:pt>
          <cx:pt idx="1788">97</cx:pt>
          <cx:pt idx="1789">127</cx:pt>
          <cx:pt idx="1790">108</cx:pt>
          <cx:pt idx="1791">120</cx:pt>
          <cx:pt idx="1792">95</cx:pt>
          <cx:pt idx="1793">112</cx:pt>
          <cx:pt idx="1794">107</cx:pt>
          <cx:pt idx="1795">147</cx:pt>
          <cx:pt idx="1796">98</cx:pt>
          <cx:pt idx="1797">85</cx:pt>
          <cx:pt idx="1798">64</cx:pt>
          <cx:pt idx="1799">96</cx:pt>
          <cx:pt idx="1800">101</cx:pt>
          <cx:pt idx="1801">85</cx:pt>
          <cx:pt idx="1802">100</cx:pt>
          <cx:pt idx="1803">145</cx:pt>
          <cx:pt idx="1804">90</cx:pt>
          <cx:pt idx="1805">134</cx:pt>
          <cx:pt idx="1806">85</cx:pt>
          <cx:pt idx="1807">195</cx:pt>
          <cx:pt idx="1808">90</cx:pt>
          <cx:pt idx="1809">92</cx:pt>
          <cx:pt idx="1810">123</cx:pt>
          <cx:pt idx="1811">90</cx:pt>
          <cx:pt idx="1812">131</cx:pt>
          <cx:pt idx="1813">100</cx:pt>
          <cx:pt idx="1814">119</cx:pt>
          <cx:pt idx="1815">70</cx:pt>
          <cx:pt idx="1816">96</cx:pt>
          <cx:pt idx="1817">90</cx:pt>
          <cx:pt idx="1818">90</cx:pt>
          <cx:pt idx="1819">94</cx:pt>
          <cx:pt idx="1820">96</cx:pt>
          <cx:pt idx="1821">81</cx:pt>
          <cx:pt idx="1822">103</cx:pt>
          <cx:pt idx="1823">94</cx:pt>
          <cx:pt idx="1824">110</cx:pt>
          <cx:pt idx="1825">99</cx:pt>
          <cx:pt idx="1826">101</cx:pt>
          <cx:pt idx="1827">79</cx:pt>
          <cx:pt idx="1828">87</cx:pt>
          <cx:pt idx="1829">124</cx:pt>
          <cx:pt idx="1830">93</cx:pt>
          <cx:pt idx="1831">98</cx:pt>
          <cx:pt idx="1832">191</cx:pt>
          <cx:pt idx="1833">113</cx:pt>
          <cx:pt idx="1834">106</cx:pt>
          <cx:pt idx="1835">111</cx:pt>
          <cx:pt idx="1836">171</cx:pt>
          <cx:pt idx="1837">93</cx:pt>
          <cx:pt idx="1838">80</cx:pt>
          <cx:pt idx="1839">87</cx:pt>
          <cx:pt idx="1840">73</cx:pt>
          <cx:pt idx="1841">150</cx:pt>
          <cx:pt idx="1842">66</cx:pt>
          <cx:pt idx="1843">88</cx:pt>
          <cx:pt idx="1844">120</cx:pt>
          <cx:pt idx="1845">152</cx:pt>
          <cx:pt idx="1846">96</cx:pt>
          <cx:pt idx="1847">111</cx:pt>
          <cx:pt idx="1848">125</cx:pt>
          <cx:pt idx="1849">139</cx:pt>
          <cx:pt idx="1850">78</cx:pt>
          <cx:pt idx="1851">84</cx:pt>
          <cx:pt idx="1852">103</cx:pt>
          <cx:pt idx="1853">98</cx:pt>
          <cx:pt idx="1854">104</cx:pt>
          <cx:pt idx="1855">217</cx:pt>
          <cx:pt idx="1856">95</cx:pt>
          <cx:pt idx="1857">123</cx:pt>
          <cx:pt idx="1858">138</cx:pt>
          <cx:pt idx="1859">119</cx:pt>
          <cx:pt idx="1860">94</cx:pt>
          <cx:pt idx="1861">101</cx:pt>
          <cx:pt idx="1862">81</cx:pt>
          <cx:pt idx="1863">80</cx:pt>
          <cx:pt idx="1864">92</cx:pt>
          <cx:pt idx="1865">89</cx:pt>
          <cx:pt idx="1866">97</cx:pt>
          <cx:pt idx="1867">88</cx:pt>
          <cx:pt idx="1868">119</cx:pt>
          <cx:pt idx="1869">93</cx:pt>
          <cx:pt idx="1870">106</cx:pt>
          <cx:pt idx="1871">167</cx:pt>
          <cx:pt idx="1872">163</cx:pt>
          <cx:pt idx="1873">97</cx:pt>
          <cx:pt idx="1874">110</cx:pt>
          <cx:pt idx="1875">89</cx:pt>
          <cx:pt idx="1876">104</cx:pt>
          <cx:pt idx="1877">92</cx:pt>
          <cx:pt idx="1878">98</cx:pt>
          <cx:pt idx="1879">102</cx:pt>
          <cx:pt idx="1880">81</cx:pt>
          <cx:pt idx="1881">138</cx:pt>
          <cx:pt idx="1882">114</cx:pt>
          <cx:pt idx="1883">86</cx:pt>
          <cx:pt idx="1884">118</cx:pt>
          <cx:pt idx="1885">90</cx:pt>
          <cx:pt idx="1886">120</cx:pt>
          <cx:pt idx="1887">88</cx:pt>
          <cx:pt idx="1888">84</cx:pt>
          <cx:pt idx="1889">92</cx:pt>
          <cx:pt idx="1890">115</cx:pt>
          <cx:pt idx="1891">98</cx:pt>
          <cx:pt idx="1892">80</cx:pt>
          <cx:pt idx="1893">106</cx:pt>
          <cx:pt idx="1894">102</cx:pt>
          <cx:pt idx="1895">108</cx:pt>
          <cx:pt idx="1896">130</cx:pt>
          <cx:pt idx="1897">120</cx:pt>
          <cx:pt idx="1898">103</cx:pt>
          <cx:pt idx="1899">119</cx:pt>
          <cx:pt idx="1900">68</cx:pt>
          <cx:pt idx="1901">147</cx:pt>
          <cx:pt idx="1902">95</cx:pt>
          <cx:pt idx="1903">112</cx:pt>
          <cx:pt idx="1904">137</cx:pt>
          <cx:pt idx="1905">116</cx:pt>
          <cx:pt idx="1906">113</cx:pt>
          <cx:pt idx="1907">79</cx:pt>
          <cx:pt idx="1908">127</cx:pt>
          <cx:pt idx="1909">106</cx:pt>
          <cx:pt idx="1910">86</cx:pt>
          <cx:pt idx="1911">89</cx:pt>
          <cx:pt idx="1912">103</cx:pt>
          <cx:pt idx="1913">129</cx:pt>
          <cx:pt idx="1914">100</cx:pt>
          <cx:pt idx="1915">82</cx:pt>
          <cx:pt idx="1916">96</cx:pt>
          <cx:pt idx="1917">63</cx:pt>
          <cx:pt idx="1918">85</cx:pt>
          <cx:pt idx="1919">96</cx:pt>
          <cx:pt idx="1920">160</cx:pt>
          <cx:pt idx="1921">90</cx:pt>
          <cx:pt idx="1922">91</cx:pt>
          <cx:pt idx="1923">87</cx:pt>
          <cx:pt idx="1924">86</cx:pt>
          <cx:pt idx="1925">125</cx:pt>
          <cx:pt idx="1926">108</cx:pt>
          <cx:pt idx="1927">111</cx:pt>
          <cx:pt idx="1928">86</cx:pt>
          <cx:pt idx="1929">119</cx:pt>
          <cx:pt idx="1930">111</cx:pt>
          <cx:pt idx="1931">90</cx:pt>
          <cx:pt idx="1932">96</cx:pt>
          <cx:pt idx="1933">183</cx:pt>
          <cx:pt idx="1934">110</cx:pt>
          <cx:pt idx="1935">124</cx:pt>
          <cx:pt idx="1936">81</cx:pt>
          <cx:pt idx="1937">89</cx:pt>
          <cx:pt idx="1938">106</cx:pt>
          <cx:pt idx="1939">183</cx:pt>
          <cx:pt idx="1940">87</cx:pt>
          <cx:pt idx="1941">103</cx:pt>
          <cx:pt idx="1942">107</cx:pt>
          <cx:pt idx="1943">113</cx:pt>
          <cx:pt idx="1944">100</cx:pt>
          <cx:pt idx="1945">93</cx:pt>
          <cx:pt idx="1946">101</cx:pt>
          <cx:pt idx="1947">105</cx:pt>
          <cx:pt idx="1948">98</cx:pt>
          <cx:pt idx="1949">114</cx:pt>
          <cx:pt idx="1950">93</cx:pt>
          <cx:pt idx="1951">84</cx:pt>
          <cx:pt idx="1952">88</cx:pt>
          <cx:pt idx="1953">94</cx:pt>
          <cx:pt idx="1954">88</cx:pt>
          <cx:pt idx="1955">138</cx:pt>
          <cx:pt idx="1956">127</cx:pt>
          <cx:pt idx="1957">128</cx:pt>
          <cx:pt idx="1958">101</cx:pt>
          <cx:pt idx="1959">125</cx:pt>
          <cx:pt idx="1960">82</cx:pt>
          <cx:pt idx="1961">109</cx:pt>
          <cx:pt idx="1962">108</cx:pt>
          <cx:pt idx="1963">98</cx:pt>
          <cx:pt idx="1964">95</cx:pt>
          <cx:pt idx="1965">98</cx:pt>
          <cx:pt idx="1966">98</cx:pt>
          <cx:pt idx="1967">132</cx:pt>
          <cx:pt idx="1968">97</cx:pt>
          <cx:pt idx="1969">95</cx:pt>
          <cx:pt idx="1970">108</cx:pt>
          <cx:pt idx="1971">118</cx:pt>
          <cx:pt idx="1972">96</cx:pt>
          <cx:pt idx="1973">101</cx:pt>
          <cx:pt idx="1974">121</cx:pt>
          <cx:pt idx="1975">106</cx:pt>
          <cx:pt idx="1976">97</cx:pt>
          <cx:pt idx="1977">135</cx:pt>
          <cx:pt idx="1978">91</cx:pt>
          <cx:pt idx="1979">122</cx:pt>
          <cx:pt idx="1980">98</cx:pt>
          <cx:pt idx="1981">114</cx:pt>
          <cx:pt idx="1982">83</cx:pt>
          <cx:pt idx="1983">102</cx:pt>
          <cx:pt idx="1984">112</cx:pt>
          <cx:pt idx="1985">101</cx:pt>
          <cx:pt idx="1986">89</cx:pt>
          <cx:pt idx="1987">89</cx:pt>
          <cx:pt idx="1988">118</cx:pt>
          <cx:pt idx="1989">106</cx:pt>
          <cx:pt idx="1990">84</cx:pt>
          <cx:pt idx="1991">97</cx:pt>
          <cx:pt idx="1992">130</cx:pt>
          <cx:pt idx="1993">118</cx:pt>
          <cx:pt idx="1994">95</cx:pt>
          <cx:pt idx="1995">101</cx:pt>
          <cx:pt idx="1996">100</cx:pt>
          <cx:pt idx="1997">89</cx:pt>
          <cx:pt idx="1998">120</cx:pt>
          <cx:pt idx="1999">86</cx:pt>
          <cx:pt idx="2000">109</cx:pt>
          <cx:pt idx="2001">114</cx:pt>
          <cx:pt idx="2002">99</cx:pt>
          <cx:pt idx="2003">90</cx:pt>
          <cx:pt idx="2004">95</cx:pt>
          <cx:pt idx="2005">127</cx:pt>
          <cx:pt idx="2006">107</cx:pt>
          <cx:pt idx="2007">100</cx:pt>
          <cx:pt idx="2008">107</cx:pt>
          <cx:pt idx="2009">118</cx:pt>
          <cx:pt idx="2010">90</cx:pt>
          <cx:pt idx="2011">132</cx:pt>
          <cx:pt idx="2012">113</cx:pt>
          <cx:pt idx="2013">132</cx:pt>
          <cx:pt idx="2014">84</cx:pt>
          <cx:pt idx="2015">100</cx:pt>
          <cx:pt idx="2016">92</cx:pt>
          <cx:pt idx="2017">120</cx:pt>
          <cx:pt idx="2018">102</cx:pt>
          <cx:pt idx="2019">115</cx:pt>
          <cx:pt idx="2020">172</cx:pt>
          <cx:pt idx="2021">102</cx:pt>
          <cx:pt idx="2022">88</cx:pt>
          <cx:pt idx="2023">95</cx:pt>
          <cx:pt idx="2024">91</cx:pt>
          <cx:pt idx="2025">106</cx:pt>
          <cx:pt idx="2026">117</cx:pt>
          <cx:pt idx="2027">93</cx:pt>
          <cx:pt idx="2028">86</cx:pt>
          <cx:pt idx="2029">129</cx:pt>
          <cx:pt idx="2030">79</cx:pt>
          <cx:pt idx="2031">90</cx:pt>
          <cx:pt idx="2032">89</cx:pt>
          <cx:pt idx="2033">110</cx:pt>
          <cx:pt idx="2034">105</cx:pt>
          <cx:pt idx="2035">110</cx:pt>
          <cx:pt idx="2036">121</cx:pt>
          <cx:pt idx="2037">125</cx:pt>
          <cx:pt idx="2038">143</cx:pt>
          <cx:pt idx="2039">110</cx:pt>
          <cx:pt idx="2040">101</cx:pt>
          <cx:pt idx="2041">110</cx:pt>
          <cx:pt idx="2042">89</cx:pt>
          <cx:pt idx="2043">125</cx:pt>
          <cx:pt idx="2044">150</cx:pt>
          <cx:pt idx="2045">105</cx:pt>
          <cx:pt idx="2046">129</cx:pt>
          <cx:pt idx="2047">163</cx:pt>
          <cx:pt idx="2048">108</cx:pt>
          <cx:pt idx="2049">113</cx:pt>
          <cx:pt idx="2050">99</cx:pt>
          <cx:pt idx="2051">93</cx:pt>
          <cx:pt idx="2052">97</cx:pt>
          <cx:pt idx="2053">82</cx:pt>
          <cx:pt idx="2054">86</cx:pt>
          <cx:pt idx="2055">94</cx:pt>
          <cx:pt idx="2056">103</cx:pt>
          <cx:pt idx="2057">105</cx:pt>
          <cx:pt idx="2058">86</cx:pt>
          <cx:pt idx="2059">170</cx:pt>
          <cx:pt idx="2060">127</cx:pt>
          <cx:pt idx="2061">92</cx:pt>
          <cx:pt idx="2062">90</cx:pt>
          <cx:pt idx="2063">105</cx:pt>
          <cx:pt idx="2064">99</cx:pt>
          <cx:pt idx="2065">115</cx:pt>
          <cx:pt idx="2066">116</cx:pt>
          <cx:pt idx="2067">119</cx:pt>
          <cx:pt idx="2068">78</cx:pt>
          <cx:pt idx="2069">105</cx:pt>
          <cx:pt idx="2070">85</cx:pt>
          <cx:pt idx="2071">97</cx:pt>
          <cx:pt idx="2072">128</cx:pt>
          <cx:pt idx="2073">102</cx:pt>
          <cx:pt idx="2074">114</cx:pt>
          <cx:pt idx="2075">95</cx:pt>
          <cx:pt idx="2076">125</cx:pt>
          <cx:pt idx="2077">120</cx:pt>
          <cx:pt idx="2078">107</cx:pt>
          <cx:pt idx="2079">108</cx:pt>
          <cx:pt idx="2080">96</cx:pt>
          <cx:pt idx="2081">115</cx:pt>
          <cx:pt idx="2082">96</cx:pt>
          <cx:pt idx="2083">108</cx:pt>
          <cx:pt idx="2084">94</cx:pt>
          <cx:pt idx="2085">129</cx:pt>
          <cx:pt idx="2086">230</cx:pt>
          <cx:pt idx="2087">118</cx:pt>
          <cx:pt idx="2088">100</cx:pt>
          <cx:pt idx="2089">118</cx:pt>
          <cx:pt idx="2090">96</cx:pt>
          <cx:pt idx="2091">100</cx:pt>
          <cx:pt idx="2092">107</cx:pt>
          <cx:pt idx="2093">114</cx:pt>
          <cx:pt idx="2094">88</cx:pt>
          <cx:pt idx="2095">95</cx:pt>
          <cx:pt idx="2096">104</cx:pt>
          <cx:pt idx="2097">84</cx:pt>
          <cx:pt idx="2098">107</cx:pt>
          <cx:pt idx="2099">99</cx:pt>
          <cx:pt idx="2100">124</cx:pt>
          <cx:pt idx="2101">106</cx:pt>
          <cx:pt idx="2102">80</cx:pt>
          <cx:pt idx="2103">89</cx:pt>
          <cx:pt idx="2104">89</cx:pt>
          <cx:pt idx="2105">115</cx:pt>
          <cx:pt idx="2106">155</cx:pt>
          <cx:pt idx="2107">135</cx:pt>
          <cx:pt idx="2108">125</cx:pt>
          <cx:pt idx="2109">113</cx:pt>
          <cx:pt idx="2110">123</cx:pt>
          <cx:pt idx="2111">101</cx:pt>
          <cx:pt idx="2112">116</cx:pt>
          <cx:pt idx="2113">123</cx:pt>
          <cx:pt idx="2114">104</cx:pt>
          <cx:pt idx="2115">99</cx:pt>
          <cx:pt idx="2116">94</cx:pt>
          <cx:pt idx="2117">87</cx:pt>
          <cx:pt idx="2118">81</cx:pt>
          <cx:pt idx="2119">93</cx:pt>
          <cx:pt idx="2120">100</cx:pt>
          <cx:pt idx="2121">90</cx:pt>
          <cx:pt idx="2122">99</cx:pt>
          <cx:pt idx="2123">92</cx:pt>
          <cx:pt idx="2124">101</cx:pt>
          <cx:pt idx="2125">136</cx:pt>
          <cx:pt idx="2126">94</cx:pt>
          <cx:pt idx="2127">115</cx:pt>
          <cx:pt idx="2128">97</cx:pt>
          <cx:pt idx="2129">133</cx:pt>
          <cx:pt idx="2130">88</cx:pt>
          <cx:pt idx="2131">97</cx:pt>
          <cx:pt idx="2132">136</cx:pt>
          <cx:pt idx="2133">89</cx:pt>
          <cx:pt idx="2134">105</cx:pt>
          <cx:pt idx="2135">83</cx:pt>
          <cx:pt idx="2136">98</cx:pt>
          <cx:pt idx="2137">96</cx:pt>
          <cx:pt idx="2138">96</cx:pt>
          <cx:pt idx="2139">105</cx:pt>
          <cx:pt idx="2140">154</cx:pt>
          <cx:pt idx="2141">138</cx:pt>
          <cx:pt idx="2142">86</cx:pt>
          <cx:pt idx="2143">280</cx:pt>
          <cx:pt idx="2144">103</cx:pt>
          <cx:pt idx="2145">93</cx:pt>
          <cx:pt idx="2146">91</cx:pt>
          <cx:pt idx="2147">149</cx:pt>
          <cx:pt idx="2148">100</cx:pt>
          <cx:pt idx="2149">103</cx:pt>
          <cx:pt idx="2150">97</cx:pt>
          <cx:pt idx="2151">98</cx:pt>
          <cx:pt idx="2152">123</cx:pt>
          <cx:pt idx="2153">114</cx:pt>
          <cx:pt idx="2154">94</cx:pt>
          <cx:pt idx="2155">96</cx:pt>
          <cx:pt idx="2156">101</cx:pt>
          <cx:pt idx="2157">105</cx:pt>
          <cx:pt idx="2158">64</cx:pt>
          <cx:pt idx="2159">124</cx:pt>
          <cx:pt idx="2160">107</cx:pt>
          <cx:pt idx="2161">122</cx:pt>
          <cx:pt idx="2162">102</cx:pt>
          <cx:pt idx="2163">95</cx:pt>
          <cx:pt idx="2164">104</cx:pt>
          <cx:pt idx="2165">131</cx:pt>
          <cx:pt idx="2166">121</cx:pt>
          <cx:pt idx="2167">92</cx:pt>
          <cx:pt idx="2168">95</cx:pt>
          <cx:pt idx="2169">105</cx:pt>
          <cx:pt idx="2170">105</cx:pt>
          <cx:pt idx="2171">100</cx:pt>
          <cx:pt idx="2172">106</cx:pt>
          <cx:pt idx="2173">101</cx:pt>
          <cx:pt idx="2174">80</cx:pt>
          <cx:pt idx="2175">110</cx:pt>
          <cx:pt idx="2176">105</cx:pt>
          <cx:pt idx="2177">98</cx:pt>
          <cx:pt idx="2178">106</cx:pt>
          <cx:pt idx="2179">89</cx:pt>
          <cx:pt idx="2180">98</cx:pt>
          <cx:pt idx="2181">96</cx:pt>
          <cx:pt idx="2182">102</cx:pt>
          <cx:pt idx="2183">106</cx:pt>
          <cx:pt idx="2184">117</cx:pt>
          <cx:pt idx="2185">88</cx:pt>
          <cx:pt idx="2186">106</cx:pt>
          <cx:pt idx="2187">100</cx:pt>
          <cx:pt idx="2188">99</cx:pt>
          <cx:pt idx="2189">130</cx:pt>
          <cx:pt idx="2190">86</cx:pt>
          <cx:pt idx="2191">120</cx:pt>
          <cx:pt idx="2192">104</cx:pt>
          <cx:pt idx="2193">115</cx:pt>
          <cx:pt idx="2194">124</cx:pt>
          <cx:pt idx="2195">94</cx:pt>
          <cx:pt idx="2196">133</cx:pt>
          <cx:pt idx="2197">110</cx:pt>
          <cx:pt idx="2198">112</cx:pt>
          <cx:pt idx="2199">103</cx:pt>
          <cx:pt idx="2200">118</cx:pt>
          <cx:pt idx="2201">99</cx:pt>
          <cx:pt idx="2202">104</cx:pt>
          <cx:pt idx="2203">94</cx:pt>
          <cx:pt idx="2204">80</cx:pt>
          <cx:pt idx="2205">128</cx:pt>
          <cx:pt idx="2206">86</cx:pt>
          <cx:pt idx="2207">100</cx:pt>
          <cx:pt idx="2208">81</cx:pt>
          <cx:pt idx="2209">109</cx:pt>
          <cx:pt idx="2210">87</cx:pt>
          <cx:pt idx="2211">90</cx:pt>
          <cx:pt idx="2212">101</cx:pt>
          <cx:pt idx="2213">108</cx:pt>
          <cx:pt idx="2214">107</cx:pt>
          <cx:pt idx="2215">110</cx:pt>
          <cx:pt idx="2216">97</cx:pt>
          <cx:pt idx="2217">101</cx:pt>
          <cx:pt idx="2218">105</cx:pt>
          <cx:pt idx="2219">91</cx:pt>
          <cx:pt idx="2220">109</cx:pt>
          <cx:pt idx="2221">109</cx:pt>
          <cx:pt idx="2222">90</cx:pt>
          <cx:pt idx="2223">100</cx:pt>
          <cx:pt idx="2224">100</cx:pt>
          <cx:pt idx="2225">141</cx:pt>
          <cx:pt idx="2226">131</cx:pt>
          <cx:pt idx="2227">109</cx:pt>
          <cx:pt idx="2228">83</cx:pt>
          <cx:pt idx="2229">112</cx:pt>
          <cx:pt idx="2230">105</cx:pt>
          <cx:pt idx="2231">108</cx:pt>
          <cx:pt idx="2232">106</cx:pt>
          <cx:pt idx="2233">111</cx:pt>
          <cx:pt idx="2234">100</cx:pt>
          <cx:pt idx="2235">105</cx:pt>
          <cx:pt idx="2236">89</cx:pt>
          <cx:pt idx="2237">119</cx:pt>
          <cx:pt idx="2238">178</cx:pt>
          <cx:pt idx="2239">84</cx:pt>
          <cx:pt idx="2240">90</cx:pt>
          <cx:pt idx="2241">112</cx:pt>
          <cx:pt idx="2242">122</cx:pt>
          <cx:pt idx="2243">92</cx:pt>
          <cx:pt idx="2244">113</cx:pt>
          <cx:pt idx="2245">90</cx:pt>
          <cx:pt idx="2246">101</cx:pt>
          <cx:pt idx="2247">75</cx:pt>
          <cx:pt idx="2248">104</cx:pt>
          <cx:pt idx="2249">128</cx:pt>
          <cx:pt idx="2250">92</cx:pt>
          <cx:pt idx="2251">116</cx:pt>
          <cx:pt idx="2252">91</cx:pt>
          <cx:pt idx="2253">98</cx:pt>
          <cx:pt idx="2254">87</cx:pt>
          <cx:pt idx="2255">123</cx:pt>
          <cx:pt idx="2256">98</cx:pt>
          <cx:pt idx="2257">95</cx:pt>
          <cx:pt idx="2258">96</cx:pt>
          <cx:pt idx="2259">93</cx:pt>
          <cx:pt idx="2260">102</cx:pt>
          <cx:pt idx="2261">95</cx:pt>
          <cx:pt idx="2262">98</cx:pt>
          <cx:pt idx="2263">135</cx:pt>
          <cx:pt idx="2264">110</cx:pt>
          <cx:pt idx="2265">102</cx:pt>
          <cx:pt idx="2266">105</cx:pt>
          <cx:pt idx="2267">95</cx:pt>
          <cx:pt idx="2268">97</cx:pt>
          <cx:pt idx="2269">151</cx:pt>
          <cx:pt idx="2270">75</cx:pt>
          <cx:pt idx="2271">139</cx:pt>
          <cx:pt idx="2272">98</cx:pt>
          <cx:pt idx="2273">127</cx:pt>
          <cx:pt idx="2274">106</cx:pt>
          <cx:pt idx="2275">105</cx:pt>
          <cx:pt idx="2276">90</cx:pt>
          <cx:pt idx="2277">96</cx:pt>
          <cx:pt idx="2278">162</cx:pt>
          <cx:pt idx="2279">127</cx:pt>
          <cx:pt idx="2280">86</cx:pt>
          <cx:pt idx="2281">97</cx:pt>
          <cx:pt idx="2282">95</cx:pt>
          <cx:pt idx="2283">99</cx:pt>
          <cx:pt idx="2284">91</cx:pt>
          <cx:pt idx="2285">91</cx:pt>
          <cx:pt idx="2286">85</cx:pt>
          <cx:pt idx="2287">106</cx:pt>
          <cx:pt idx="2288">129</cx:pt>
          <cx:pt idx="2289">101</cx:pt>
          <cx:pt idx="2290">92</cx:pt>
          <cx:pt idx="2291">110</cx:pt>
          <cx:pt idx="2292">124</cx:pt>
          <cx:pt idx="2293">81</cx:pt>
          <cx:pt idx="2294">110</cx:pt>
          <cx:pt idx="2295">101</cx:pt>
          <cx:pt idx="2296">93</cx:pt>
          <cx:pt idx="2297">85</cx:pt>
          <cx:pt idx="2298">95</cx:pt>
          <cx:pt idx="2299">127</cx:pt>
          <cx:pt idx="2300">107</cx:pt>
          <cx:pt idx="2301">99</cx:pt>
          <cx:pt idx="2302">86</cx:pt>
          <cx:pt idx="2303">97</cx:pt>
          <cx:pt idx="2304">128</cx:pt>
          <cx:pt idx="2305">90</cx:pt>
          <cx:pt idx="2306">116</cx:pt>
          <cx:pt idx="2307">95</cx:pt>
          <cx:pt idx="2308">102</cx:pt>
          <cx:pt idx="2309">108</cx:pt>
          <cx:pt idx="2310">120</cx:pt>
          <cx:pt idx="2311">100</cx:pt>
          <cx:pt idx="2312">108</cx:pt>
          <cx:pt idx="2313">109</cx:pt>
          <cx:pt idx="2314">96</cx:pt>
          <cx:pt idx="2315">143</cx:pt>
          <cx:pt idx="2316">93</cx:pt>
          <cx:pt idx="2317">108</cx:pt>
          <cx:pt idx="2318">86</cx:pt>
          <cx:pt idx="2319">88</cx:pt>
          <cx:pt idx="2320">100</cx:pt>
          <cx:pt idx="2321">124</cx:pt>
          <cx:pt idx="2322">110</cx:pt>
          <cx:pt idx="2323">108</cx:pt>
          <cx:pt idx="2324">116</cx:pt>
          <cx:pt idx="2325">92</cx:pt>
          <cx:pt idx="2326">88</cx:pt>
          <cx:pt idx="2327">90</cx:pt>
          <cx:pt idx="2328">87</cx:pt>
          <cx:pt idx="2329">113</cx:pt>
          <cx:pt idx="2330">119</cx:pt>
          <cx:pt idx="2331">103</cx:pt>
          <cx:pt idx="2332">101</cx:pt>
          <cx:pt idx="2333">85</cx:pt>
          <cx:pt idx="2334">103</cx:pt>
          <cx:pt idx="2335">98</cx:pt>
          <cx:pt idx="2336">117</cx:pt>
          <cx:pt idx="2337">112</cx:pt>
          <cx:pt idx="2338">150</cx:pt>
          <cx:pt idx="2339">84</cx:pt>
          <cx:pt idx="2340">114</cx:pt>
          <cx:pt idx="2341">125</cx:pt>
          <cx:pt idx="2342">94</cx:pt>
          <cx:pt idx="2343">105</cx:pt>
          <cx:pt idx="2344">101</cx:pt>
          <cx:pt idx="2345">101</cx:pt>
          <cx:pt idx="2346">93</cx:pt>
          <cx:pt idx="2347">113</cx:pt>
          <cx:pt idx="2348">105</cx:pt>
          <cx:pt idx="2349">100</cx:pt>
          <cx:pt idx="2350">87</cx:pt>
          <cx:pt idx="2351">88</cx:pt>
          <cx:pt idx="2352">97</cx:pt>
          <cx:pt idx="2353">97</cx:pt>
          <cx:pt idx="2354">97</cx:pt>
          <cx:pt idx="2355">118</cx:pt>
          <cx:pt idx="2356">124</cx:pt>
          <cx:pt idx="2357">99</cx:pt>
          <cx:pt idx="2358">103</cx:pt>
          <cx:pt idx="2359">103</cx:pt>
          <cx:pt idx="2360">103</cx:pt>
          <cx:pt idx="2361">129</cx:pt>
          <cx:pt idx="2362">81</cx:pt>
          <cx:pt idx="2363">155</cx:pt>
          <cx:pt idx="2364">157</cx:pt>
          <cx:pt idx="2365">133</cx:pt>
          <cx:pt idx="2366">116</cx:pt>
          <cx:pt idx="2367">80</cx:pt>
          <cx:pt idx="2368">107</cx:pt>
          <cx:pt idx="2369">135</cx:pt>
          <cx:pt idx="2370">74</cx:pt>
          <cx:pt idx="2371">110</cx:pt>
          <cx:pt idx="2372">127</cx:pt>
          <cx:pt idx="2373">111</cx:pt>
          <cx:pt idx="2374">180</cx:pt>
          <cx:pt idx="2375">81</cx:pt>
          <cx:pt idx="2376">89</cx:pt>
          <cx:pt idx="2377">97</cx:pt>
          <cx:pt idx="2378">107</cx:pt>
          <cx:pt idx="2379">97</cx:pt>
          <cx:pt idx="2380">79</cx:pt>
          <cx:pt idx="2381">90</cx:pt>
          <cx:pt idx="2382">105</cx:pt>
          <cx:pt idx="2383">119</cx:pt>
          <cx:pt idx="2384">106</cx:pt>
          <cx:pt idx="2385">138</cx:pt>
          <cx:pt idx="2386">117</cx:pt>
          <cx:pt idx="2387">127</cx:pt>
          <cx:pt idx="2388">125</cx:pt>
          <cx:pt idx="2389">90</cx:pt>
          <cx:pt idx="2390">107</cx:pt>
          <cx:pt idx="2391">108</cx:pt>
          <cx:pt idx="2392">95</cx:pt>
          <cx:pt idx="2393">109</cx:pt>
          <cx:pt idx="2394">98</cx:pt>
          <cx:pt idx="2395">104</cx:pt>
          <cx:pt idx="2396">162</cx:pt>
          <cx:pt idx="2397">108</cx:pt>
          <cx:pt idx="2398">88</cx:pt>
          <cx:pt idx="2399">79</cx:pt>
          <cx:pt idx="2400">102</cx:pt>
          <cx:pt idx="2401">93</cx:pt>
          <cx:pt idx="2402">115</cx:pt>
          <cx:pt idx="2403">96</cx:pt>
          <cx:pt idx="2404">102</cx:pt>
          <cx:pt idx="2405">71</cx:pt>
          <cx:pt idx="2406">95</cx:pt>
          <cx:pt idx="2407">135</cx:pt>
          <cx:pt idx="2408">74</cx:pt>
          <cx:pt idx="2409">113</cx:pt>
          <cx:pt idx="2410">117</cx:pt>
          <cx:pt idx="2411">103</cx:pt>
          <cx:pt idx="2412">88</cx:pt>
          <cx:pt idx="2413">123</cx:pt>
          <cx:pt idx="2414">119</cx:pt>
          <cx:pt idx="2415">89</cx:pt>
          <cx:pt idx="2416">105</cx:pt>
          <cx:pt idx="2417">111</cx:pt>
          <cx:pt idx="2418">158</cx:pt>
          <cx:pt idx="2419">99</cx:pt>
          <cx:pt idx="2420">115</cx:pt>
          <cx:pt idx="2421">124</cx:pt>
          <cx:pt idx="2422">112</cx:pt>
          <cx:pt idx="2423">80</cx:pt>
          <cx:pt idx="2424">72</cx:pt>
          <cx:pt idx="2425">110</cx:pt>
          <cx:pt idx="2426">91</cx:pt>
          <cx:pt idx="2427">103</cx:pt>
          <cx:pt idx="2428">77</cx:pt>
          <cx:pt idx="2429">173</cx:pt>
          <cx:pt idx="2430">126</cx:pt>
          <cx:pt idx="2431">93</cx:pt>
          <cx:pt idx="2432">102</cx:pt>
          <cx:pt idx="2433">115</cx:pt>
          <cx:pt idx="2434">82</cx:pt>
          <cx:pt idx="2435">98</cx:pt>
          <cx:pt idx="2436">118</cx:pt>
          <cx:pt idx="2437">106</cx:pt>
          <cx:pt idx="2438">109</cx:pt>
          <cx:pt idx="2439">110</cx:pt>
          <cx:pt idx="2440">106</cx:pt>
          <cx:pt idx="2441">106</cx:pt>
          <cx:pt idx="2442">118</cx:pt>
          <cx:pt idx="2443">107</cx:pt>
          <cx:pt idx="2444">132</cx:pt>
          <cx:pt idx="2445">94</cx:pt>
          <cx:pt idx="2446">109</cx:pt>
          <cx:pt idx="2447">127</cx:pt>
          <cx:pt idx="2448">84</cx:pt>
          <cx:pt idx="2449">126</cx:pt>
          <cx:pt idx="2450">127</cx:pt>
          <cx:pt idx="2451">110</cx:pt>
          <cx:pt idx="2452">73</cx:pt>
          <cx:pt idx="2453">112</cx:pt>
          <cx:pt idx="2454">103</cx:pt>
          <cx:pt idx="2455">156</cx:pt>
          <cx:pt idx="2456">85</cx:pt>
          <cx:pt idx="2457">112</cx:pt>
          <cx:pt idx="2458">92</cx:pt>
          <cx:pt idx="2459">97</cx:pt>
          <cx:pt idx="2460">67</cx:pt>
          <cx:pt idx="2461">160</cx:pt>
          <cx:pt idx="2462">102</cx:pt>
          <cx:pt idx="2463">101</cx:pt>
          <cx:pt idx="2464">90</cx:pt>
          <cx:pt idx="2465">85</cx:pt>
          <cx:pt idx="2466">84</cx:pt>
          <cx:pt idx="2467">141</cx:pt>
          <cx:pt idx="2468">81</cx:pt>
          <cx:pt idx="2469">89</cx:pt>
          <cx:pt idx="2470">96</cx:pt>
          <cx:pt idx="2471">104</cx:pt>
          <cx:pt idx="2472">130</cx:pt>
          <cx:pt idx="2473">102</cx:pt>
          <cx:pt idx="2474">83</cx:pt>
          <cx:pt idx="2475">92</cx:pt>
          <cx:pt idx="2476">116</cx:pt>
          <cx:pt idx="2477">107</cx:pt>
          <cx:pt idx="2478">117</cx:pt>
          <cx:pt idx="2479">137</cx:pt>
          <cx:pt idx="2480">97</cx:pt>
          <cx:pt idx="2481">126</cx:pt>
          <cx:pt idx="2482">182</cx:pt>
          <cx:pt idx="2483">118</cx:pt>
          <cx:pt idx="2484">131</cx:pt>
          <cx:pt idx="2485">103</cx:pt>
          <cx:pt idx="2486">85</cx:pt>
          <cx:pt idx="2487">118</cx:pt>
          <cx:pt idx="2488">185</cx:pt>
          <cx:pt idx="2489">104</cx:pt>
          <cx:pt idx="2490">118</cx:pt>
          <cx:pt idx="2491">74</cx:pt>
          <cx:pt idx="2492">105</cx:pt>
          <cx:pt idx="2493">115</cx:pt>
          <cx:pt idx="2494">95</cx:pt>
          <cx:pt idx="2495">83</cx:pt>
          <cx:pt idx="2496">135</cx:pt>
          <cx:pt idx="2497">93</cx:pt>
          <cx:pt idx="2498">111</cx:pt>
          <cx:pt idx="2499">91</cx:pt>
          <cx:pt idx="2500">99</cx:pt>
          <cx:pt idx="2501">112</cx:pt>
          <cx:pt idx="2502">89</cx:pt>
          <cx:pt idx="2503">87</cx:pt>
          <cx:pt idx="2504">91</cx:pt>
          <cx:pt idx="2505">116</cx:pt>
          <cx:pt idx="2506">130</cx:pt>
          <cx:pt idx="2507">111</cx:pt>
          <cx:pt idx="2508">93</cx:pt>
          <cx:pt idx="2509">127</cx:pt>
          <cx:pt idx="2510">95</cx:pt>
          <cx:pt idx="2511">115</cx:pt>
          <cx:pt idx="2512">92</cx:pt>
          <cx:pt idx="2513">96</cx:pt>
          <cx:pt idx="2514">105</cx:pt>
          <cx:pt idx="2515">94</cx:pt>
          <cx:pt idx="2516">110</cx:pt>
          <cx:pt idx="2517">116</cx:pt>
          <cx:pt idx="2518">115</cx:pt>
          <cx:pt idx="2519">150</cx:pt>
          <cx:pt idx="2520">90</cx:pt>
          <cx:pt idx="2521">121</cx:pt>
          <cx:pt idx="2522">98</cx:pt>
          <cx:pt idx="2523">104</cx:pt>
          <cx:pt idx="2524">137</cx:pt>
          <cx:pt idx="2525">102</cx:pt>
          <cx:pt idx="2526">100</cx:pt>
          <cx:pt idx="2527">80</cx:pt>
          <cx:pt idx="2528">111</cx:pt>
          <cx:pt idx="2529">136</cx:pt>
          <cx:pt idx="2530">103</cx:pt>
          <cx:pt idx="2531">110</cx:pt>
          <cx:pt idx="2532">107</cx:pt>
          <cx:pt idx="2533">90</cx:pt>
          <cx:pt idx="2534">83</cx:pt>
          <cx:pt idx="2535">93</cx:pt>
          <cx:pt idx="2536">137</cx:pt>
          <cx:pt idx="2537">94</cx:pt>
          <cx:pt idx="2538">120</cx:pt>
          <cx:pt idx="2539">107</cx:pt>
          <cx:pt idx="2540">93</cx:pt>
          <cx:pt idx="2541">101</cx:pt>
          <cx:pt idx="2542">94</cx:pt>
          <cx:pt idx="2543">81</cx:pt>
          <cx:pt idx="2544">109</cx:pt>
          <cx:pt idx="2545">83</cx:pt>
          <cx:pt idx="2546">110</cx:pt>
          <cx:pt idx="2547">115</cx:pt>
          <cx:pt idx="2548">121</cx:pt>
          <cx:pt idx="2549">71</cx:pt>
          <cx:pt idx="2550">106</cx:pt>
          <cx:pt idx="2551">169</cx:pt>
          <cx:pt idx="2552">85</cx:pt>
          <cx:pt idx="2553">88</cx:pt>
          <cx:pt idx="2554">117</cx:pt>
          <cx:pt idx="2555">81</cx:pt>
          <cx:pt idx="2556">103</cx:pt>
          <cx:pt idx="2557">101</cx:pt>
          <cx:pt idx="2558">95</cx:pt>
          <cx:pt idx="2559">114</cx:pt>
          <cx:pt idx="2560">102</cx:pt>
          <cx:pt idx="2561">106</cx:pt>
          <cx:pt idx="2562">102</cx:pt>
          <cx:pt idx="2563">100</cx:pt>
          <cx:pt idx="2564">141</cx:pt>
          <cx:pt idx="2565">99</cx:pt>
          <cx:pt idx="2566">91</cx:pt>
          <cx:pt idx="2567">151</cx:pt>
          <cx:pt idx="2568">115</cx:pt>
          <cx:pt idx="2569">128</cx:pt>
          <cx:pt idx="2570">83</cx:pt>
          <cx:pt idx="2571">110</cx:pt>
          <cx:pt idx="2572">110</cx:pt>
          <cx:pt idx="2573">102</cx:pt>
          <cx:pt idx="2574">88</cx:pt>
          <cx:pt idx="2575">102</cx:pt>
          <cx:pt idx="2576">117</cx:pt>
          <cx:pt idx="2577">132</cx:pt>
          <cx:pt idx="2578">101</cx:pt>
          <cx:pt idx="2579">90</cx:pt>
          <cx:pt idx="2580">66</cx:pt>
          <cx:pt idx="2581">125</cx:pt>
          <cx:pt idx="2582">145</cx:pt>
          <cx:pt idx="2583">112</cx:pt>
          <cx:pt idx="2584">113</cx:pt>
          <cx:pt idx="2585">101</cx:pt>
          <cx:pt idx="2586">107</cx:pt>
          <cx:pt idx="2587">101</cx:pt>
          <cx:pt idx="2588">94</cx:pt>
          <cx:pt idx="2589">103</cx:pt>
          <cx:pt idx="2590">109</cx:pt>
          <cx:pt idx="2591">95</cx:pt>
          <cx:pt idx="2592">107</cx:pt>
          <cx:pt idx="2593">94</cx:pt>
          <cx:pt idx="2594">115</cx:pt>
          <cx:pt idx="2595">98</cx:pt>
          <cx:pt idx="2596">102</cx:pt>
          <cx:pt idx="2597">97</cx:pt>
          <cx:pt idx="2598">98</cx:pt>
          <cx:pt idx="2599">103</cx:pt>
          <cx:pt idx="2600">95</cx:pt>
          <cx:pt idx="2601">115</cx:pt>
          <cx:pt idx="2602">108</cx:pt>
          <cx:pt idx="2603">115</cx:pt>
          <cx:pt idx="2604">110</cx:pt>
          <cx:pt idx="2605">115</cx:pt>
          <cx:pt idx="2606">97</cx:pt>
          <cx:pt idx="2607">122</cx:pt>
          <cx:pt idx="2608">86</cx:pt>
          <cx:pt idx="2609">110</cx:pt>
          <cx:pt idx="2610">108</cx:pt>
          <cx:pt idx="2611">145</cx:pt>
          <cx:pt idx="2612">103</cx:pt>
          <cx:pt idx="2613">119</cx:pt>
          <cx:pt idx="2614">126</cx:pt>
          <cx:pt idx="2615">97</cx:pt>
          <cx:pt idx="2616">112</cx:pt>
          <cx:pt idx="2617">78</cx:pt>
          <cx:pt idx="2618">98</cx:pt>
          <cx:pt idx="2619">100</cx:pt>
          <cx:pt idx="2620">97</cx:pt>
          <cx:pt idx="2621">107</cx:pt>
          <cx:pt idx="2622">132</cx:pt>
          <cx:pt idx="2623">87</cx:pt>
          <cx:pt idx="2624">106</cx:pt>
          <cx:pt idx="2625">105</cx:pt>
          <cx:pt idx="2626">87</cx:pt>
          <cx:pt idx="2627">90</cx:pt>
          <cx:pt idx="2628">98</cx:pt>
          <cx:pt idx="2629">94</cx:pt>
          <cx:pt idx="2630">103</cx:pt>
          <cx:pt idx="2631">107</cx:pt>
          <cx:pt idx="2632">88</cx:pt>
          <cx:pt idx="2633">90</cx:pt>
          <cx:pt idx="2634">116</cx:pt>
          <cx:pt idx="2635">102</cx:pt>
          <cx:pt idx="2636">101</cx:pt>
          <cx:pt idx="2637">113</cx:pt>
          <cx:pt idx="2638">133</cx:pt>
          <cx:pt idx="2639">83</cx:pt>
          <cx:pt idx="2640">208</cx:pt>
          <cx:pt idx="2641">78</cx:pt>
          <cx:pt idx="2642">93</cx:pt>
          <cx:pt idx="2643">100</cx:pt>
          <cx:pt idx="2644">94</cx:pt>
          <cx:pt idx="2645">106</cx:pt>
          <cx:pt idx="2646">170</cx:pt>
          <cx:pt idx="2647">100</cx:pt>
          <cx:pt idx="2648">81</cx:pt>
          <cx:pt idx="2649">142</cx:pt>
          <cx:pt idx="2650">102</cx:pt>
          <cx:pt idx="2651">96</cx:pt>
          <cx:pt idx="2652">115</cx:pt>
          <cx:pt idx="2653">95</cx:pt>
          <cx:pt idx="2654">89</cx:pt>
          <cx:pt idx="2655">112</cx:pt>
          <cx:pt idx="2656">115</cx:pt>
          <cx:pt idx="2657">92</cx:pt>
          <cx:pt idx="2658">107</cx:pt>
          <cx:pt idx="2659">117</cx:pt>
          <cx:pt idx="2660">103</cx:pt>
          <cx:pt idx="2661">134</cx:pt>
          <cx:pt idx="2662">85</cx:pt>
          <cx:pt idx="2663">96</cx:pt>
          <cx:pt idx="2664">92</cx:pt>
          <cx:pt idx="2665">104</cx:pt>
          <cx:pt idx="2666">187</cx:pt>
          <cx:pt idx="2667">99</cx:pt>
          <cx:pt idx="2668">82</cx:pt>
          <cx:pt idx="2669">89</cx:pt>
          <cx:pt idx="2670">98</cx:pt>
          <cx:pt idx="2671">102</cx:pt>
          <cx:pt idx="2672">99</cx:pt>
          <cx:pt idx="2673">91</cx:pt>
          <cx:pt idx="2674">110</cx:pt>
          <cx:pt idx="2675">105</cx:pt>
          <cx:pt idx="2676">96</cx:pt>
          <cx:pt idx="2677">110</cx:pt>
          <cx:pt idx="2678">84</cx:pt>
          <cx:pt idx="2679">101</cx:pt>
          <cx:pt idx="2680">128</cx:pt>
          <cx:pt idx="2681">105</cx:pt>
          <cx:pt idx="2682">103</cx:pt>
          <cx:pt idx="2683">164</cx:pt>
          <cx:pt idx="2684">110</cx:pt>
          <cx:pt idx="2685">100</cx:pt>
          <cx:pt idx="2686">105</cx:pt>
          <cx:pt idx="2687">97</cx:pt>
          <cx:pt idx="2688">111</cx:pt>
          <cx:pt idx="2689">102</cx:pt>
          <cx:pt idx="2690">103</cx:pt>
          <cx:pt idx="2691">94</cx:pt>
          <cx:pt idx="2692">88</cx:pt>
          <cx:pt idx="2693">105</cx:pt>
          <cx:pt idx="2694">89</cx:pt>
          <cx:pt idx="2695">85</cx:pt>
          <cx:pt idx="2696">96</cx:pt>
          <cx:pt idx="2697">91</cx:pt>
          <cx:pt idx="2698">101</cx:pt>
          <cx:pt idx="2699">110</cx:pt>
          <cx:pt idx="2700">89</cx:pt>
          <cx:pt idx="2701">110</cx:pt>
          <cx:pt idx="2702">99</cx:pt>
          <cx:pt idx="2703">110</cx:pt>
          <cx:pt idx="2704">114</cx:pt>
          <cx:pt idx="2705">98</cx:pt>
          <cx:pt idx="2706">91</cx:pt>
          <cx:pt idx="2707">105</cx:pt>
          <cx:pt idx="2708">126</cx:pt>
          <cx:pt idx="2709">102</cx:pt>
          <cx:pt idx="2710">91</cx:pt>
          <cx:pt idx="2711">108</cx:pt>
          <cx:pt idx="2712">122</cx:pt>
          <cx:pt idx="2713">103</cx:pt>
          <cx:pt idx="2714">92</cx:pt>
          <cx:pt idx="2715">89</cx:pt>
          <cx:pt idx="2716">152</cx:pt>
          <cx:pt idx="2717">94</cx:pt>
          <cx:pt idx="2718">88</cx:pt>
          <cx:pt idx="2719">107</cx:pt>
          <cx:pt idx="2720">172</cx:pt>
          <cx:pt idx="2721">115</cx:pt>
          <cx:pt idx="2722">126</cx:pt>
          <cx:pt idx="2723">95</cx:pt>
          <cx:pt idx="2724">78</cx:pt>
          <cx:pt idx="2725">101</cx:pt>
          <cx:pt idx="2726">84</cx:pt>
          <cx:pt idx="2727">111</cx:pt>
          <cx:pt idx="2728">100</cx:pt>
          <cx:pt idx="2729">95</cx:pt>
          <cx:pt idx="2730">91</cx:pt>
          <cx:pt idx="2731">121</cx:pt>
          <cx:pt idx="2732">129</cx:pt>
          <cx:pt idx="2733">96</cx:pt>
          <cx:pt idx="2734">129</cx:pt>
          <cx:pt idx="2735">98</cx:pt>
          <cx:pt idx="2736">102</cx:pt>
          <cx:pt idx="2737">90</cx:pt>
          <cx:pt idx="2738">125</cx:pt>
          <cx:pt idx="2739">102</cx:pt>
          <cx:pt idx="2740">115</cx:pt>
          <cx:pt idx="2741">63</cx:pt>
          <cx:pt idx="2742">104</cx:pt>
          <cx:pt idx="2743">98</cx:pt>
          <cx:pt idx="2744">101</cx:pt>
          <cx:pt idx="2745">118</cx:pt>
          <cx:pt idx="2746">102</cx:pt>
          <cx:pt idx="2747">116</cx:pt>
          <cx:pt idx="2748">124</cx:pt>
          <cx:pt idx="2749">81</cx:pt>
          <cx:pt idx="2750">109</cx:pt>
          <cx:pt idx="2751">96</cx:pt>
          <cx:pt idx="2752">97</cx:pt>
          <cx:pt idx="2753">116</cx:pt>
          <cx:pt idx="2754">106</cx:pt>
          <cx:pt idx="2755">91</cx:pt>
          <cx:pt idx="2756">102</cx:pt>
          <cx:pt idx="2757">119</cx:pt>
          <cx:pt idx="2758">165</cx:pt>
          <cx:pt idx="2759">113</cx:pt>
          <cx:pt idx="2760">97</cx:pt>
          <cx:pt idx="2761">90</cx:pt>
          <cx:pt idx="2762">94</cx:pt>
          <cx:pt idx="2763">87</cx:pt>
          <cx:pt idx="2764">96</cx:pt>
          <cx:pt idx="2765">103</cx:pt>
          <cx:pt idx="2766">143</cx:pt>
          <cx:pt idx="2767">128</cx:pt>
          <cx:pt idx="2768">100</cx:pt>
          <cx:pt idx="2769">77</cx:pt>
          <cx:pt idx="2770">95</cx:pt>
          <cx:pt idx="2771">94</cx:pt>
          <cx:pt idx="2772">97</cx:pt>
          <cx:pt idx="2773">102</cx:pt>
          <cx:pt idx="2774">91</cx:pt>
          <cx:pt idx="2775">96</cx:pt>
          <cx:pt idx="2776">80</cx:pt>
          <cx:pt idx="2777">103</cx:pt>
          <cx:pt idx="2778">153</cx:pt>
          <cx:pt idx="2779">107</cx:pt>
          <cx:pt idx="2780">90</cx:pt>
          <cx:pt idx="2781">68</cx:pt>
          <cx:pt idx="2782">96</cx:pt>
          <cx:pt idx="2783">174</cx:pt>
          <cx:pt idx="2784">120</cx:pt>
          <cx:pt idx="2785">95</cx:pt>
          <cx:pt idx="2786">94</cx:pt>
          <cx:pt idx="2787">109</cx:pt>
          <cx:pt idx="2788">115</cx:pt>
          <cx:pt idx="2789">105</cx:pt>
          <cx:pt idx="2790">96</cx:pt>
          <cx:pt idx="2791">96</cx:pt>
          <cx:pt idx="2792">125</cx:pt>
          <cx:pt idx="2793">96</cx:pt>
          <cx:pt idx="2794">99</cx:pt>
          <cx:pt idx="2795">96</cx:pt>
          <cx:pt idx="2796">112</cx:pt>
          <cx:pt idx="2797">89</cx:pt>
          <cx:pt idx="2798">87</cx:pt>
          <cx:pt idx="2799">88</cx:pt>
          <cx:pt idx="2800">93</cx:pt>
          <cx:pt idx="2801">102</cx:pt>
          <cx:pt idx="2802">96</cx:pt>
          <cx:pt idx="2803">94</cx:pt>
          <cx:pt idx="2804">88</cx:pt>
          <cx:pt idx="2805">95</cx:pt>
          <cx:pt idx="2806">99</cx:pt>
          <cx:pt idx="2807">103</cx:pt>
          <cx:pt idx="2808">94</cx:pt>
          <cx:pt idx="2809">95</cx:pt>
          <cx:pt idx="2810">118</cx:pt>
          <cx:pt idx="2811">85</cx:pt>
          <cx:pt idx="2812">98</cx:pt>
          <cx:pt idx="2813">129</cx:pt>
          <cx:pt idx="2814">90</cx:pt>
          <cx:pt idx="2815">93</cx:pt>
          <cx:pt idx="2816">121</cx:pt>
          <cx:pt idx="2817">79</cx:pt>
          <cx:pt idx="2818">98</cx:pt>
          <cx:pt idx="2819">97</cx:pt>
          <cx:pt idx="2820">110</cx:pt>
          <cx:pt idx="2821">96</cx:pt>
          <cx:pt idx="2822">131</cx:pt>
          <cx:pt idx="2823">110</cx:pt>
          <cx:pt idx="2824">97</cx:pt>
          <cx:pt idx="2825">137</cx:pt>
          <cx:pt idx="2826">106</cx:pt>
          <cx:pt idx="2827">147</cx:pt>
          <cx:pt idx="2828">103</cx:pt>
          <cx:pt idx="2829">83</cx:pt>
          <cx:pt idx="2830">91</cx:pt>
          <cx:pt idx="2831">100</cx:pt>
          <cx:pt idx="2832">115</cx:pt>
          <cx:pt idx="2833">89</cx:pt>
          <cx:pt idx="2834">113</cx:pt>
          <cx:pt idx="2835">138</cx:pt>
          <cx:pt idx="2836">113</cx:pt>
          <cx:pt idx="2837">108</cx:pt>
          <cx:pt idx="2838">145</cx:pt>
          <cx:pt idx="2839">98</cx:pt>
          <cx:pt idx="2840">99</cx:pt>
          <cx:pt idx="2841">118</cx:pt>
          <cx:pt idx="2842">112</cx:pt>
          <cx:pt idx="2843">123</cx:pt>
          <cx:pt idx="2844">87</cx:pt>
          <cx:pt idx="2845">147</cx:pt>
          <cx:pt idx="2846">91</cx:pt>
          <cx:pt idx="2847">104</cx:pt>
          <cx:pt idx="2848">122</cx:pt>
          <cx:pt idx="2849">112</cx:pt>
          <cx:pt idx="2850">100</cx:pt>
          <cx:pt idx="2851">96</cx:pt>
          <cx:pt idx="2852">114</cx:pt>
          <cx:pt idx="2853">86</cx:pt>
          <cx:pt idx="2854">75</cx:pt>
          <cx:pt idx="2855">93</cx:pt>
          <cx:pt idx="2856">101</cx:pt>
          <cx:pt idx="2857">121</cx:pt>
          <cx:pt idx="2858">92</cx:pt>
          <cx:pt idx="2859">93</cx:pt>
          <cx:pt idx="2860">201</cx:pt>
          <cx:pt idx="2861">80</cx:pt>
          <cx:pt idx="2862">85</cx:pt>
          <cx:pt idx="2863">123</cx:pt>
          <cx:pt idx="2864">94</cx:pt>
          <cx:pt idx="2865">97</cx:pt>
          <cx:pt idx="2866">97</cx:pt>
          <cx:pt idx="2867">98</cx:pt>
          <cx:pt idx="2868">89</cx:pt>
          <cx:pt idx="2869">172</cx:pt>
          <cx:pt idx="2870">88</cx:pt>
          <cx:pt idx="2871">100</cx:pt>
          <cx:pt idx="2872">140</cx:pt>
          <cx:pt idx="2873">100</cx:pt>
          <cx:pt idx="2874">118</cx:pt>
          <cx:pt idx="2875">94</cx:pt>
          <cx:pt idx="2876">105</cx:pt>
          <cx:pt idx="2877">92</cx:pt>
          <cx:pt idx="2878">106</cx:pt>
          <cx:pt idx="2879">96</cx:pt>
          <cx:pt idx="2880">105</cx:pt>
          <cx:pt idx="2881">92</cx:pt>
          <cx:pt idx="2882">92</cx:pt>
          <cx:pt idx="2883">130</cx:pt>
          <cx:pt idx="2884">80</cx:pt>
          <cx:pt idx="2885">124</cx:pt>
          <cx:pt idx="2886">115</cx:pt>
          <cx:pt idx="2887">101</cx:pt>
          <cx:pt idx="2888">120</cx:pt>
          <cx:pt idx="2889">89</cx:pt>
          <cx:pt idx="2890">98</cx:pt>
          <cx:pt idx="2891">90</cx:pt>
          <cx:pt idx="2892">94</cx:pt>
          <cx:pt idx="2893">98</cx:pt>
          <cx:pt idx="2894">119</cx:pt>
          <cx:pt idx="2895">100</cx:pt>
          <cx:pt idx="2896">110</cx:pt>
          <cx:pt idx="2897">184</cx:pt>
          <cx:pt idx="2898">112</cx:pt>
          <cx:pt idx="2899">121</cx:pt>
          <cx:pt idx="2900">125</cx:pt>
          <cx:pt idx="2901">124</cx:pt>
          <cx:pt idx="2902">86</cx:pt>
          <cx:pt idx="2903">120</cx:pt>
          <cx:pt idx="2904">93</cx:pt>
          <cx:pt idx="2905">95</cx:pt>
          <cx:pt idx="2906">96</cx:pt>
          <cx:pt idx="2907">110</cx:pt>
          <cx:pt idx="2908">91</cx:pt>
          <cx:pt idx="2909">88</cx:pt>
          <cx:pt idx="2910">94</cx:pt>
          <cx:pt idx="2911">78</cx:pt>
          <cx:pt idx="2912">96</cx:pt>
          <cx:pt idx="2913">130</cx:pt>
          <cx:pt idx="2914">123</cx:pt>
          <cx:pt idx="2915">120</cx:pt>
          <cx:pt idx="2916">135</cx:pt>
          <cx:pt idx="2917">108</cx:pt>
          <cx:pt idx="2918">74</cx:pt>
          <cx:pt idx="2919">132</cx:pt>
          <cx:pt idx="2920">152</cx:pt>
          <cx:pt idx="2921">94</cx:pt>
          <cx:pt idx="2922">86</cx:pt>
          <cx:pt idx="2923">105</cx:pt>
          <cx:pt idx="2924">114</cx:pt>
          <cx:pt idx="2925">90</cx:pt>
          <cx:pt idx="2926">122</cx:pt>
          <cx:pt idx="2927">101</cx:pt>
          <cx:pt idx="2928">84</cx:pt>
          <cx:pt idx="2929">89</cx:pt>
          <cx:pt idx="2930">143</cx:pt>
          <cx:pt idx="2931">97</cx:pt>
          <cx:pt idx="2932">84</cx:pt>
          <cx:pt idx="2933">100</cx:pt>
          <cx:pt idx="2934">130</cx:pt>
          <cx:pt idx="2935">134</cx:pt>
          <cx:pt idx="2936">95</cx:pt>
          <cx:pt idx="2937">98</cx:pt>
          <cx:pt idx="2938">105</cx:pt>
          <cx:pt idx="2939">108</cx:pt>
          <cx:pt idx="2940">94</cx:pt>
          <cx:pt idx="2941">87</cx:pt>
          <cx:pt idx="2942">123</cx:pt>
          <cx:pt idx="2943">107</cx:pt>
          <cx:pt idx="2944">91</cx:pt>
          <cx:pt idx="2945">110</cx:pt>
          <cx:pt idx="2946">104</cx:pt>
          <cx:pt idx="2947">105</cx:pt>
          <cx:pt idx="2948">108</cx:pt>
          <cx:pt idx="2949">101</cx:pt>
          <cx:pt idx="2950">86</cx:pt>
          <cx:pt idx="2951">98</cx:pt>
          <cx:pt idx="2952">101</cx:pt>
          <cx:pt idx="2953">106</cx:pt>
          <cx:pt idx="2954">114</cx:pt>
          <cx:pt idx="2955">97</cx:pt>
          <cx:pt idx="2956">114</cx:pt>
          <cx:pt idx="2957">91</cx:pt>
          <cx:pt idx="2958">95</cx:pt>
          <cx:pt idx="2959">123</cx:pt>
          <cx:pt idx="2960">98</cx:pt>
          <cx:pt idx="2961">141</cx:pt>
          <cx:pt idx="2962">108</cx:pt>
          <cx:pt idx="2963">141</cx:pt>
          <cx:pt idx="2964">95</cx:pt>
          <cx:pt idx="2965">101</cx:pt>
          <cx:pt idx="2966">112</cx:pt>
          <cx:pt idx="2967">98</cx:pt>
          <cx:pt idx="2968">110</cx:pt>
          <cx:pt idx="2969">100</cx:pt>
          <cx:pt idx="2970">100</cx:pt>
          <cx:pt idx="2971">85</cx:pt>
          <cx:pt idx="2972">181</cx:pt>
          <cx:pt idx="2973">85</cx:pt>
          <cx:pt idx="2974">115</cx:pt>
          <cx:pt idx="2975">123</cx:pt>
          <cx:pt idx="2976">89</cx:pt>
          <cx:pt idx="2977">103</cx:pt>
          <cx:pt idx="2978">124</cx:pt>
          <cx:pt idx="2979">80</cx:pt>
          <cx:pt idx="2980">102</cx:pt>
          <cx:pt idx="2981">83</cx:pt>
          <cx:pt idx="2982">124</cx:pt>
          <cx:pt idx="2983">113</cx:pt>
          <cx:pt idx="2984">91</cx:pt>
          <cx:pt idx="2985">106</cx:pt>
          <cx:pt idx="2986">208</cx:pt>
          <cx:pt idx="2987">87</cx:pt>
          <cx:pt idx="2988">110</cx:pt>
          <cx:pt idx="2989">87</cx:pt>
          <cx:pt idx="2990">84</cx:pt>
          <cx:pt idx="2991">88</cx:pt>
          <cx:pt idx="2992">97</cx:pt>
          <cx:pt idx="2993">91</cx:pt>
          <cx:pt idx="2994">82</cx:pt>
          <cx:pt idx="2995">89</cx:pt>
          <cx:pt idx="2996">130</cx:pt>
          <cx:pt idx="2997">88</cx:pt>
          <cx:pt idx="2998">109</cx:pt>
          <cx:pt idx="2999">110</cx:pt>
          <cx:pt idx="3000">114</cx:pt>
          <cx:pt idx="3001">115</cx:pt>
          <cx:pt idx="3002">108</cx:pt>
          <cx:pt idx="3003">99</cx:pt>
          <cx:pt idx="3004">91</cx:pt>
          <cx:pt idx="3005">125</cx:pt>
          <cx:pt idx="3006">90</cx:pt>
          <cx:pt idx="3007">97</cx:pt>
          <cx:pt idx="3008">101</cx:pt>
          <cx:pt idx="3009">131</cx:pt>
          <cx:pt idx="3010">92</cx:pt>
          <cx:pt idx="3011">110</cx:pt>
          <cx:pt idx="3012">280</cx:pt>
          <cx:pt idx="3013">157</cx:pt>
          <cx:pt idx="3014">115</cx:pt>
          <cx:pt idx="3015">120</cx:pt>
          <cx:pt idx="3016">115</cx:pt>
          <cx:pt idx="3017">91</cx:pt>
          <cx:pt idx="3018">120</cx:pt>
          <cx:pt idx="3019">101</cx:pt>
          <cx:pt idx="3020">85</cx:pt>
          <cx:pt idx="3021">140</cx:pt>
          <cx:pt idx="3022">90</cx:pt>
          <cx:pt idx="3023">96</cx:pt>
          <cx:pt idx="3024">143</cx:pt>
          <cx:pt idx="3025">96</cx:pt>
          <cx:pt idx="3026">120</cx:pt>
          <cx:pt idx="3027">118</cx:pt>
          <cx:pt idx="3028">95</cx:pt>
          <cx:pt idx="3029">86</cx:pt>
          <cx:pt idx="3030">100</cx:pt>
          <cx:pt idx="3031">93</cx:pt>
          <cx:pt idx="3032">96</cx:pt>
          <cx:pt idx="3033">77</cx:pt>
          <cx:pt idx="3034">123</cx:pt>
          <cx:pt idx="3035">127</cx:pt>
          <cx:pt idx="3036">92</cx:pt>
          <cx:pt idx="3037">119</cx:pt>
          <cx:pt idx="3038">90</cx:pt>
          <cx:pt idx="3039">140</cx:pt>
          <cx:pt idx="3040">107</cx:pt>
          <cx:pt idx="3041">88</cx:pt>
          <cx:pt idx="3042">144</cx:pt>
          <cx:pt idx="3043">82</cx:pt>
          <cx:pt idx="3044">124</cx:pt>
          <cx:pt idx="3045">100</cx:pt>
          <cx:pt idx="3046">144</cx:pt>
          <cx:pt idx="3047">107</cx:pt>
          <cx:pt idx="3048">100</cx:pt>
          <cx:pt idx="3049">112</cx:pt>
          <cx:pt idx="3050">101</cx:pt>
          <cx:pt idx="3051">86</cx:pt>
          <cx:pt idx="3052">102</cx:pt>
          <cx:pt idx="3053">100</cx:pt>
          <cx:pt idx="3054">99</cx:pt>
          <cx:pt idx="3055">143</cx:pt>
          <cx:pt idx="3056">158</cx:pt>
          <cx:pt idx="3057">138</cx:pt>
          <cx:pt idx="3058">85</cx:pt>
          <cx:pt idx="3059">101</cx:pt>
          <cx:pt idx="3060">110</cx:pt>
          <cx:pt idx="3061">104</cx:pt>
          <cx:pt idx="3062">98</cx:pt>
          <cx:pt idx="3063">129</cx:pt>
          <cx:pt idx="3064">97</cx:pt>
          <cx:pt idx="3065">97</cx:pt>
          <cx:pt idx="3066">177</cx:pt>
          <cx:pt idx="3067">134</cx:pt>
          <cx:pt idx="3068">86</cx:pt>
          <cx:pt idx="3069">178</cx:pt>
          <cx:pt idx="3070">93</cx:pt>
          <cx:pt idx="3071">145</cx:pt>
          <cx:pt idx="3072">90</cx:pt>
          <cx:pt idx="3073">94</cx:pt>
          <cx:pt idx="3074">108</cx:pt>
          <cx:pt idx="3075">102</cx:pt>
          <cx:pt idx="3076">111</cx:pt>
          <cx:pt idx="3077">96</cx:pt>
          <cx:pt idx="3078">157</cx:pt>
          <cx:pt idx="3079">91</cx:pt>
          <cx:pt idx="3080">111</cx:pt>
          <cx:pt idx="3081">135</cx:pt>
          <cx:pt idx="3082">70</cx:pt>
          <cx:pt idx="3083">93</cx:pt>
          <cx:pt idx="3084">83</cx:pt>
          <cx:pt idx="3085">88</cx:pt>
          <cx:pt idx="3086">92</cx:pt>
          <cx:pt idx="3087">140</cx:pt>
          <cx:pt idx="3088">90</cx:pt>
          <cx:pt idx="3089">107</cx:pt>
          <cx:pt idx="3090">182</cx:pt>
          <cx:pt idx="3091">90</cx:pt>
          <cx:pt idx="3092">105</cx:pt>
          <cx:pt idx="3093">95</cx:pt>
          <cx:pt idx="3094">112</cx:pt>
          <cx:pt idx="3095">115</cx:pt>
          <cx:pt idx="3096">92</cx:pt>
          <cx:pt idx="3097">92</cx:pt>
          <cx:pt idx="3098">108</cx:pt>
          <cx:pt idx="3099">149</cx:pt>
          <cx:pt idx="3100">94</cx:pt>
          <cx:pt idx="3101">97</cx:pt>
          <cx:pt idx="3102">109</cx:pt>
          <cx:pt idx="3103">128</cx:pt>
          <cx:pt idx="3104">92</cx:pt>
          <cx:pt idx="3105">120</cx:pt>
          <cx:pt idx="3106">127</cx:pt>
          <cx:pt idx="3107">130</cx:pt>
          <cx:pt idx="3108">88</cx:pt>
          <cx:pt idx="3109">93</cx:pt>
          <cx:pt idx="3110">84</cx:pt>
          <cx:pt idx="3111">95</cx:pt>
          <cx:pt idx="3112">124</cx:pt>
          <cx:pt idx="3113">101</cx:pt>
          <cx:pt idx="3114">109</cx:pt>
          <cx:pt idx="3115">88</cx:pt>
          <cx:pt idx="3116">137</cx:pt>
          <cx:pt idx="3117">89</cx:pt>
          <cx:pt idx="3118">88</cx:pt>
          <cx:pt idx="3119">89</cx:pt>
          <cx:pt idx="3120">123</cx:pt>
          <cx:pt idx="3121">166</cx:pt>
          <cx:pt idx="3122">124</cx:pt>
          <cx:pt idx="3123">104</cx:pt>
          <cx:pt idx="3124">105</cx:pt>
          <cx:pt idx="3125">103</cx:pt>
          <cx:pt idx="3126">130</cx:pt>
          <cx:pt idx="3127">88</cx:pt>
          <cx:pt idx="3128">87</cx:pt>
          <cx:pt idx="3129">143</cx:pt>
          <cx:pt idx="3130">83</cx:pt>
          <cx:pt idx="3131">120</cx:pt>
          <cx:pt idx="3132">86</cx:pt>
          <cx:pt idx="3133">127</cx:pt>
          <cx:pt idx="3134">76</cx:pt>
          <cx:pt idx="3135">100</cx:pt>
          <cx:pt idx="3136">82</cx:pt>
          <cx:pt idx="3137">112</cx:pt>
          <cx:pt idx="3138">88</cx:pt>
          <cx:pt idx="3139">90</cx:pt>
          <cx:pt idx="3140">93</cx:pt>
          <cx:pt idx="3141">110</cx:pt>
          <cx:pt idx="3142">99</cx:pt>
          <cx:pt idx="3143">109</cx:pt>
          <cx:pt idx="3144">128</cx:pt>
          <cx:pt idx="3145">122</cx:pt>
          <cx:pt idx="3146">102</cx:pt>
          <cx:pt idx="3147">113</cx:pt>
          <cx:pt idx="3148">144</cx:pt>
          <cx:pt idx="3149">175</cx:pt>
          <cx:pt idx="3150">100</cx:pt>
          <cx:pt idx="3151">122</cx:pt>
          <cx:pt idx="3152">129</cx:pt>
          <cx:pt idx="3153">99</cx:pt>
          <cx:pt idx="3154">96</cx:pt>
          <cx:pt idx="3155">95</cx:pt>
          <cx:pt idx="3156">89</cx:pt>
          <cx:pt idx="3157">91</cx:pt>
          <cx:pt idx="3158">110</cx:pt>
          <cx:pt idx="3159">89</cx:pt>
          <cx:pt idx="3160">176</cx:pt>
          <cx:pt idx="3161">125</cx:pt>
          <cx:pt idx="3162">110</cx:pt>
          <cx:pt idx="3163">106</cx:pt>
          <cx:pt idx="3164">95</cx:pt>
          <cx:pt idx="3165">92</cx:pt>
          <cx:pt idx="3166">92</cx:pt>
          <cx:pt idx="3167">135</cx:pt>
          <cx:pt idx="3168">112</cx:pt>
          <cx:pt idx="3169">109</cx:pt>
          <cx:pt idx="3170">109</cx:pt>
          <cx:pt idx="3171">125</cx:pt>
          <cx:pt idx="3172">107</cx:pt>
          <cx:pt idx="3173">90</cx:pt>
          <cx:pt idx="3174">124</cx:pt>
          <cx:pt idx="3175">114</cx:pt>
          <cx:pt idx="3176">98</cx:pt>
          <cx:pt idx="3177">105</cx:pt>
          <cx:pt idx="3178">135</cx:pt>
          <cx:pt idx="3179">111</cx:pt>
          <cx:pt idx="3180">112</cx:pt>
          <cx:pt idx="3181">105</cx:pt>
          <cx:pt idx="3182">89</cx:pt>
          <cx:pt idx="3183">130</cx:pt>
          <cx:pt idx="3184">106</cx:pt>
          <cx:pt idx="3185">104</cx:pt>
          <cx:pt idx="3186">94</cx:pt>
          <cx:pt idx="3187">93</cx:pt>
          <cx:pt idx="3188">85</cx:pt>
          <cx:pt idx="3189">86</cx:pt>
          <cx:pt idx="3190">78</cx:pt>
          <cx:pt idx="3191">110</cx:pt>
          <cx:pt idx="3192">112</cx:pt>
          <cx:pt idx="3193">73</cx:pt>
          <cx:pt idx="3194">96</cx:pt>
          <cx:pt idx="3195">105</cx:pt>
          <cx:pt idx="3196">127</cx:pt>
          <cx:pt idx="3197">107</cx:pt>
          <cx:pt idx="3198">88</cx:pt>
          <cx:pt idx="3199">81</cx:pt>
          <cx:pt idx="3200">122</cx:pt>
          <cx:pt idx="3201">132</cx:pt>
          <cx:pt idx="3202">113</cx:pt>
          <cx:pt idx="3203">109</cx:pt>
          <cx:pt idx="3204">110</cx:pt>
          <cx:pt idx="3205">90</cx:pt>
          <cx:pt idx="3206">129</cx:pt>
          <cx:pt idx="3207">125</cx:pt>
          <cx:pt idx="3208">100</cx:pt>
          <cx:pt idx="3209">113</cx:pt>
          <cx:pt idx="3210">136</cx:pt>
          <cx:pt idx="3211">97</cx:pt>
          <cx:pt idx="3212">86</cx:pt>
          <cx:pt idx="3213">99</cx:pt>
          <cx:pt idx="3214">107</cx:pt>
          <cx:pt idx="3215">102</cx:pt>
          <cx:pt idx="3216">94</cx:pt>
          <cx:pt idx="3217">131</cx:pt>
          <cx:pt idx="3218">112</cx:pt>
          <cx:pt idx="3219">103</cx:pt>
          <cx:pt idx="3220">98</cx:pt>
          <cx:pt idx="3221">94</cx:pt>
          <cx:pt idx="3222">108</cx:pt>
          <cx:pt idx="3223">80</cx:pt>
          <cx:pt idx="3224">93</cx:pt>
          <cx:pt idx="3225">128</cx:pt>
          <cx:pt idx="3226">81</cx:pt>
          <cx:pt idx="3227">121</cx:pt>
          <cx:pt idx="3228">99</cx:pt>
          <cx:pt idx="3229">85</cx:pt>
          <cx:pt idx="3230">106</cx:pt>
          <cx:pt idx="3231">78</cx:pt>
          <cx:pt idx="3232">172</cx:pt>
          <cx:pt idx="3233">98</cx:pt>
          <cx:pt idx="3234">89</cx:pt>
          <cx:pt idx="3235">202</cx:pt>
          <cx:pt idx="3236">106</cx:pt>
          <cx:pt idx="3237">95</cx:pt>
          <cx:pt idx="3238">102</cx:pt>
          <cx:pt idx="3239">88</cx:pt>
          <cx:pt idx="3240">86</cx:pt>
          <cx:pt idx="3241">116</cx:pt>
          <cx:pt idx="3242">106</cx:pt>
          <cx:pt idx="3243">89</cx:pt>
          <cx:pt idx="3244">85</cx:pt>
          <cx:pt idx="3245">89</cx:pt>
          <cx:pt idx="3246">103</cx:pt>
          <cx:pt idx="3247">109</cx:pt>
          <cx:pt idx="3248">99</cx:pt>
          <cx:pt idx="3249">97</cx:pt>
          <cx:pt idx="3250">125</cx:pt>
          <cx:pt idx="3251">105</cx:pt>
          <cx:pt idx="3252">99</cx:pt>
          <cx:pt idx="3253">99</cx:pt>
          <cx:pt idx="3254">117</cx:pt>
          <cx:pt idx="3255">87</cx:pt>
          <cx:pt idx="3256">124</cx:pt>
          <cx:pt idx="3257">93</cx:pt>
          <cx:pt idx="3258">105</cx:pt>
          <cx:pt idx="3259">94</cx:pt>
          <cx:pt idx="3260">93</cx:pt>
          <cx:pt idx="3261">136</cx:pt>
          <cx:pt idx="3262">143</cx:pt>
          <cx:pt idx="3263">79</cx:pt>
          <cx:pt idx="3264">133</cx:pt>
          <cx:pt idx="3265">100</cx:pt>
          <cx:pt idx="3266">94</cx:pt>
          <cx:pt idx="3267">96</cx:pt>
          <cx:pt idx="3268">86</cx:pt>
          <cx:pt idx="3269">97</cx:pt>
          <cx:pt idx="3270">140</cx:pt>
          <cx:pt idx="3271">97</cx:pt>
          <cx:pt idx="3272">88</cx:pt>
          <cx:pt idx="3273">103</cx:pt>
          <cx:pt idx="3274">93</cx:pt>
          <cx:pt idx="3275">80</cx:pt>
          <cx:pt idx="3276">140</cx:pt>
          <cx:pt idx="3277">92</cx:pt>
          <cx:pt idx="3278">88</cx:pt>
          <cx:pt idx="3279">147</cx:pt>
          <cx:pt idx="3280">112</cx:pt>
          <cx:pt idx="3281">97</cx:pt>
          <cx:pt idx="3282">122</cx:pt>
          <cx:pt idx="3283">100</cx:pt>
          <cx:pt idx="3284">96</cx:pt>
          <cx:pt idx="3285">97</cx:pt>
          <cx:pt idx="3286">119</cx:pt>
          <cx:pt idx="3287">108</cx:pt>
          <cx:pt idx="3288">104</cx:pt>
          <cx:pt idx="3289">77</cx:pt>
          <cx:pt idx="3290">124</cx:pt>
          <cx:pt idx="3291">88</cx:pt>
          <cx:pt idx="3292">120</cx:pt>
          <cx:pt idx="3293">117</cx:pt>
          <cx:pt idx="3294">108</cx:pt>
          <cx:pt idx="3295">116</cx:pt>
          <cx:pt idx="3296">116</cx:pt>
          <cx:pt idx="3297">94</cx:pt>
          <cx:pt idx="3298">124</cx:pt>
          <cx:pt idx="3299">106</cx:pt>
          <cx:pt idx="3300">102</cx:pt>
          <cx:pt idx="3301">109</cx:pt>
          <cx:pt idx="3302">113</cx:pt>
          <cx:pt idx="3303">96</cx:pt>
          <cx:pt idx="3304">131</cx:pt>
          <cx:pt idx="3305">111</cx:pt>
          <cx:pt idx="3306">172</cx:pt>
          <cx:pt idx="3307">111</cx:pt>
          <cx:pt idx="3308">98</cx:pt>
          <cx:pt idx="3309">87</cx:pt>
          <cx:pt idx="3310">105</cx:pt>
          <cx:pt idx="3311">96</cx:pt>
          <cx:pt idx="3312">109</cx:pt>
          <cx:pt idx="3313">85</cx:pt>
          <cx:pt idx="3314">80</cx:pt>
          <cx:pt idx="3315">118</cx:pt>
          <cx:pt idx="3316">97</cx:pt>
          <cx:pt idx="3317">70</cx:pt>
          <cx:pt idx="3318">77</cx:pt>
          <cx:pt idx="3319">123</cx:pt>
          <cx:pt idx="3320">97</cx:pt>
          <cx:pt idx="3321">123</cx:pt>
          <cx:pt idx="3322">96</cx:pt>
          <cx:pt idx="3323">115</cx:pt>
          <cx:pt idx="3324">98</cx:pt>
          <cx:pt idx="3325">124</cx:pt>
          <cx:pt idx="3326">102</cx:pt>
          <cx:pt idx="3327">129</cx:pt>
          <cx:pt idx="3328">85</cx:pt>
          <cx:pt idx="3329">90</cx:pt>
          <cx:pt idx="3330">100</cx:pt>
          <cx:pt idx="3331">88</cx:pt>
          <cx:pt idx="3332">100</cx:pt>
          <cx:pt idx="3333">80</cx:pt>
          <cx:pt idx="3334">129</cx:pt>
          <cx:pt idx="3335">134</cx:pt>
          <cx:pt idx="3336">95</cx:pt>
          <cx:pt idx="3337">82</cx:pt>
          <cx:pt idx="3338">105</cx:pt>
          <cx:pt idx="3339">93</cx:pt>
          <cx:pt idx="3340">98</cx:pt>
          <cx:pt idx="3341">104</cx:pt>
          <cx:pt idx="3342">101</cx:pt>
          <cx:pt idx="3343">144</cx:pt>
          <cx:pt idx="3344">93</cx:pt>
          <cx:pt idx="3345">154</cx:pt>
          <cx:pt idx="3346">100</cx:pt>
          <cx:pt idx="3347">87</cx:pt>
          <cx:pt idx="3348">120</cx:pt>
          <cx:pt idx="3349">92</cx:pt>
          <cx:pt idx="3350">100</cx:pt>
          <cx:pt idx="3351">95</cx:pt>
          <cx:pt idx="3352">98</cx:pt>
          <cx:pt idx="3353">110</cx:pt>
          <cx:pt idx="3354">87</cx:pt>
          <cx:pt idx="3355">94</cx:pt>
          <cx:pt idx="3356">124</cx:pt>
          <cx:pt idx="3357">105</cx:pt>
          <cx:pt idx="3358">105</cx:pt>
          <cx:pt idx="3359">120</cx:pt>
          <cx:pt idx="3360">96</cx:pt>
          <cx:pt idx="3361">104</cx:pt>
          <cx:pt idx="3362">118</cx:pt>
          <cx:pt idx="3363">124</cx:pt>
          <cx:pt idx="3364">111</cx:pt>
          <cx:pt idx="3365">123</cx:pt>
          <cx:pt idx="3366">94</cx:pt>
          <cx:pt idx="3367">98</cx:pt>
          <cx:pt idx="3368">91</cx:pt>
          <cx:pt idx="3369">110</cx:pt>
          <cx:pt idx="3370">89</cx:pt>
          <cx:pt idx="3371">91</cx:pt>
          <cx:pt idx="3372">101</cx:pt>
          <cx:pt idx="3373">97</cx:pt>
          <cx:pt idx="3374">91</cx:pt>
          <cx:pt idx="3375">125</cx:pt>
          <cx:pt idx="3376">99</cx:pt>
          <cx:pt idx="3377">101</cx:pt>
          <cx:pt idx="3378">105</cx:pt>
          <cx:pt idx="3379">114</cx:pt>
          <cx:pt idx="3380">98</cx:pt>
          <cx:pt idx="3381">106</cx:pt>
          <cx:pt idx="3382">105</cx:pt>
          <cx:pt idx="3383">116</cx:pt>
          <cx:pt idx="3384">101</cx:pt>
          <cx:pt idx="3385">82</cx:pt>
          <cx:pt idx="3386">87</cx:pt>
          <cx:pt idx="3387">87</cx:pt>
          <cx:pt idx="3388">100</cx:pt>
          <cx:pt idx="3389">137</cx:pt>
          <cx:pt idx="3390">104</cx:pt>
          <cx:pt idx="3391">80</cx:pt>
          <cx:pt idx="3392">88</cx:pt>
          <cx:pt idx="3393">120</cx:pt>
          <cx:pt idx="3394">91</cx:pt>
          <cx:pt idx="3395">98</cx:pt>
          <cx:pt idx="3396">110</cx:pt>
          <cx:pt idx="3397">88</cx:pt>
          <cx:pt idx="3398">105</cx:pt>
          <cx:pt idx="3399">108</cx:pt>
          <cx:pt idx="3400">114</cx:pt>
          <cx:pt idx="3401">101</cx:pt>
          <cx:pt idx="3402">107</cx:pt>
          <cx:pt idx="3403">134</cx:pt>
          <cx:pt idx="3404">110</cx:pt>
          <cx:pt idx="3405">80</cx:pt>
          <cx:pt idx="3406">90</cx:pt>
          <cx:pt idx="3407">98</cx:pt>
          <cx:pt idx="3408">103</cx:pt>
          <cx:pt idx="3409">99</cx:pt>
          <cx:pt idx="3410">120</cx:pt>
          <cx:pt idx="3411">100</cx:pt>
          <cx:pt idx="3412">75</cx:pt>
          <cx:pt idx="3413">96</cx:pt>
          <cx:pt idx="3414">115</cx:pt>
          <cx:pt idx="3415">126</cx:pt>
          <cx:pt idx="3416">90</cx:pt>
          <cx:pt idx="3417">110</cx:pt>
          <cx:pt idx="3418">99</cx:pt>
          <cx:pt idx="3419">125</cx:pt>
          <cx:pt idx="3420">101</cx:pt>
          <cx:pt idx="3421">104</cx:pt>
          <cx:pt idx="3422">104</cx:pt>
          <cx:pt idx="3423">81</cx:pt>
          <cx:pt idx="3424">89</cx:pt>
          <cx:pt idx="3425">138</cx:pt>
          <cx:pt idx="3426">92</cx:pt>
          <cx:pt idx="3427">125</cx:pt>
          <cx:pt idx="3428">92</cx:pt>
          <cx:pt idx="3429">95</cx:pt>
          <cx:pt idx="3430">98</cx:pt>
          <cx:pt idx="3431">95</cx:pt>
          <cx:pt idx="3432">88</cx:pt>
          <cx:pt idx="3433">97</cx:pt>
          <cx:pt idx="3434">122</cx:pt>
          <cx:pt idx="3435">132</cx:pt>
          <cx:pt idx="3436">110</cx:pt>
          <cx:pt idx="3437">94</cx:pt>
          <cx:pt idx="3438">90</cx:pt>
          <cx:pt idx="3439">129</cx:pt>
          <cx:pt idx="3440">101</cx:pt>
          <cx:pt idx="3441">91</cx:pt>
          <cx:pt idx="3442">99</cx:pt>
          <cx:pt idx="3443">87</cx:pt>
          <cx:pt idx="3444">121</cx:pt>
          <cx:pt idx="3445">93</cx:pt>
          <cx:pt idx="3446">118</cx:pt>
          <cx:pt idx="3447">90</cx:pt>
          <cx:pt idx="3448">106</cx:pt>
          <cx:pt idx="3449">101</cx:pt>
          <cx:pt idx="3450">90</cx:pt>
          <cx:pt idx="3451">108</cx:pt>
          <cx:pt idx="3452">110</cx:pt>
          <cx:pt idx="3453">116</cx:pt>
          <cx:pt idx="3454">126</cx:pt>
          <cx:pt idx="3455">134</cx:pt>
          <cx:pt idx="3456">71</cx:pt>
          <cx:pt idx="3457">91</cx:pt>
          <cx:pt idx="3458">117</cx:pt>
          <cx:pt idx="3459">82</cx:pt>
          <cx:pt idx="3460">103</cx:pt>
          <cx:pt idx="3461">112</cx:pt>
          <cx:pt idx="3462">124</cx:pt>
          <cx:pt idx="3463">85</cx:pt>
          <cx:pt idx="3464">93</cx:pt>
          <cx:pt idx="3465">99</cx:pt>
          <cx:pt idx="3466">88</cx:pt>
          <cx:pt idx="3467">126</cx:pt>
          <cx:pt idx="3468">90</cx:pt>
          <cx:pt idx="3469">101</cx:pt>
          <cx:pt idx="3470">109</cx:pt>
          <cx:pt idx="3471">83</cx:pt>
          <cx:pt idx="3472">98</cx:pt>
          <cx:pt idx="3473">115</cx:pt>
          <cx:pt idx="3474">101</cx:pt>
          <cx:pt idx="3475">108</cx:pt>
          <cx:pt idx="3476">87</cx:pt>
          <cx:pt idx="3477">105</cx:pt>
          <cx:pt idx="3478">99</cx:pt>
          <cx:pt idx="3479">87</cx:pt>
          <cx:pt idx="3480">86</cx:pt>
          <cx:pt idx="3481">110</cx:pt>
          <cx:pt idx="3482">85</cx:pt>
          <cx:pt idx="3483">104</cx:pt>
          <cx:pt idx="3484">177</cx:pt>
          <cx:pt idx="3485">113</cx:pt>
          <cx:pt idx="3486">88</cx:pt>
          <cx:pt idx="3487">93</cx:pt>
          <cx:pt idx="3488">90</cx:pt>
          <cx:pt idx="3489">96</cx:pt>
          <cx:pt idx="3490">96</cx:pt>
          <cx:pt idx="3491">134</cx:pt>
          <cx:pt idx="3492">101</cx:pt>
          <cx:pt idx="3493">72</cx:pt>
          <cx:pt idx="3494">94</cx:pt>
          <cx:pt idx="3495">90</cx:pt>
          <cx:pt idx="3496">94</cx:pt>
          <cx:pt idx="3497">94</cx:pt>
          <cx:pt idx="3498">111</cx:pt>
          <cx:pt idx="3499">97</cx:pt>
          <cx:pt idx="3500">95</cx:pt>
          <cx:pt idx="3501">107</cx:pt>
          <cx:pt idx="3502">100</cx:pt>
          <cx:pt idx="3503">108</cx:pt>
          <cx:pt idx="3504">104</cx:pt>
          <cx:pt idx="3505">96</cx:pt>
          <cx:pt idx="3506">94</cx:pt>
          <cx:pt idx="3507">82</cx:pt>
          <cx:pt idx="3508">108</cx:pt>
          <cx:pt idx="3509">92</cx:pt>
          <cx:pt idx="3510">178</cx:pt>
          <cx:pt idx="3511">131</cx:pt>
          <cx:pt idx="3512">134</cx:pt>
          <cx:pt idx="3513">137</cx:pt>
          <cx:pt idx="3514">97</cx:pt>
          <cx:pt idx="3515">140</cx:pt>
          <cx:pt idx="3516">90</cx:pt>
          <cx:pt idx="3517">180</cx:pt>
          <cx:pt idx="3518">113</cx:pt>
          <cx:pt idx="3519">103</cx:pt>
          <cx:pt idx="3520">116</cx:pt>
          <cx:pt idx="3521">178</cx:pt>
          <cx:pt idx="3522">93</cx:pt>
          <cx:pt idx="3523">102</cx:pt>
          <cx:pt idx="3524">114</cx:pt>
          <cx:pt idx="3525">152</cx:pt>
          <cx:pt idx="3526">121</cx:pt>
          <cx:pt idx="3527">108</cx:pt>
          <cx:pt idx="3528">163</cx:pt>
          <cx:pt idx="3529">95</cx:pt>
          <cx:pt idx="3530">125</cx:pt>
          <cx:pt idx="3531">93</cx:pt>
          <cx:pt idx="3532">103</cx:pt>
          <cx:pt idx="3533">92</cx:pt>
          <cx:pt idx="3534">80</cx:pt>
          <cx:pt idx="3535">88</cx:pt>
          <cx:pt idx="3536">109</cx:pt>
          <cx:pt idx="3537">103</cx:pt>
          <cx:pt idx="3538">106</cx:pt>
          <cx:pt idx="3539">128</cx:pt>
          <cx:pt idx="3540">100</cx:pt>
          <cx:pt idx="3541">90</cx:pt>
          <cx:pt idx="3542">110</cx:pt>
          <cx:pt idx="3543">94</cx:pt>
          <cx:pt idx="3544">90</cx:pt>
          <cx:pt idx="3545">109</cx:pt>
          <cx:pt idx="3546">92</cx:pt>
          <cx:pt idx="3547">88</cx:pt>
          <cx:pt idx="3548">118</cx:pt>
          <cx:pt idx="3549">145</cx:pt>
          <cx:pt idx="3550">101</cx:pt>
          <cx:pt idx="3551">90</cx:pt>
          <cx:pt idx="3552">116</cx:pt>
          <cx:pt idx="3553">90</cx:pt>
          <cx:pt idx="3554">88</cx:pt>
          <cx:pt idx="3555">100</cx:pt>
          <cx:pt idx="3556">115</cx:pt>
          <cx:pt idx="3557">120</cx:pt>
          <cx:pt idx="3558">91</cx:pt>
          <cx:pt idx="3559">98</cx:pt>
          <cx:pt idx="3560">118</cx:pt>
          <cx:pt idx="3561">122</cx:pt>
          <cx:pt idx="3562">111</cx:pt>
          <cx:pt idx="3563">107</cx:pt>
          <cx:pt idx="3564">86</cx:pt>
          <cx:pt idx="3565">115</cx:pt>
          <cx:pt idx="3566">106</cx:pt>
          <cx:pt idx="3567">124</cx:pt>
          <cx:pt idx="3568">126</cx:pt>
          <cx:pt idx="3569">94</cx:pt>
          <cx:pt idx="3570">114</cx:pt>
          <cx:pt idx="3571">103</cx:pt>
          <cx:pt idx="3572">127</cx:pt>
          <cx:pt idx="3573">78</cx:pt>
          <cx:pt idx="3574">92</cx:pt>
          <cx:pt idx="3575">162</cx:pt>
          <cx:pt idx="3576">98</cx:pt>
          <cx:pt idx="3577">141</cx:pt>
          <cx:pt idx="3578">116</cx:pt>
          <cx:pt idx="3579">139</cx:pt>
          <cx:pt idx="3580">105</cx:pt>
          <cx:pt idx="3581">96</cx:pt>
          <cx:pt idx="3582">130</cx:pt>
          <cx:pt idx="3583">131</cx:pt>
          <cx:pt idx="3584">108</cx:pt>
          <cx:pt idx="3585">94</cx:pt>
          <cx:pt idx="3586">102</cx:pt>
          <cx:pt idx="3587">96</cx:pt>
          <cx:pt idx="3588">122</cx:pt>
          <cx:pt idx="3589">99</cx:pt>
          <cx:pt idx="3590">87</cx:pt>
          <cx:pt idx="3591">93</cx:pt>
          <cx:pt idx="3592">108</cx:pt>
          <cx:pt idx="3593">95</cx:pt>
          <cx:pt idx="3594">107</cx:pt>
          <cx:pt idx="3595">104</cx:pt>
          <cx:pt idx="3596">116</cx:pt>
          <cx:pt idx="3597">90</cx:pt>
          <cx:pt idx="3598">113</cx:pt>
          <cx:pt idx="3599">112</cx:pt>
          <cx:pt idx="3600">88</cx:pt>
          <cx:pt idx="3601">94</cx:pt>
          <cx:pt idx="3602">112</cx:pt>
          <cx:pt idx="3603">112</cx:pt>
          <cx:pt idx="3604">104</cx:pt>
          <cx:pt idx="3605">85</cx:pt>
          <cx:pt idx="3606">107</cx:pt>
          <cx:pt idx="3607">102</cx:pt>
          <cx:pt idx="3608">89</cx:pt>
          <cx:pt idx="3609">93</cx:pt>
          <cx:pt idx="3610">84</cx:pt>
          <cx:pt idx="3611">94</cx:pt>
          <cx:pt idx="3612">86</cx:pt>
          <cx:pt idx="3613">120</cx:pt>
          <cx:pt idx="3614">96</cx:pt>
          <cx:pt idx="3615">122</cx:pt>
          <cx:pt idx="3616">118</cx:pt>
          <cx:pt idx="3617">112</cx:pt>
          <cx:pt idx="3618">99</cx:pt>
          <cx:pt idx="3619">144</cx:pt>
          <cx:pt idx="3620">96</cx:pt>
          <cx:pt idx="3621">90</cx:pt>
          <cx:pt idx="3622">106</cx:pt>
          <cx:pt idx="3623">109</cx:pt>
          <cx:pt idx="3624">117</cx:pt>
          <cx:pt idx="3625">82</cx:pt>
          <cx:pt idx="3626">86</cx:pt>
          <cx:pt idx="3627">116</cx:pt>
          <cx:pt idx="3628">99</cx:pt>
          <cx:pt idx="3629">86</cx:pt>
          <cx:pt idx="3630">100</cx:pt>
          <cx:pt idx="3631">94</cx:pt>
          <cx:pt idx="3632">113</cx:pt>
          <cx:pt idx="3633">112</cx:pt>
          <cx:pt idx="3634">117</cx:pt>
          <cx:pt idx="3635">102</cx:pt>
          <cx:pt idx="3636">76</cx:pt>
          <cx:pt idx="3637">87</cx:pt>
          <cx:pt idx="3638">95</cx:pt>
          <cx:pt idx="3639">114</cx:pt>
          <cx:pt idx="3640">106</cx:pt>
          <cx:pt idx="3641">111</cx:pt>
          <cx:pt idx="3642">92</cx:pt>
          <cx:pt idx="3643">86</cx:pt>
          <cx:pt idx="3644">105</cx:pt>
          <cx:pt idx="3645">132</cx:pt>
          <cx:pt idx="3646">96</cx:pt>
          <cx:pt idx="3647">135</cx:pt>
          <cx:pt idx="3648">116</cx:pt>
          <cx:pt idx="3649">86</cx:pt>
          <cx:pt idx="3650">107</cx:pt>
          <cx:pt idx="3651">96</cx:pt>
          <cx:pt idx="3652">99</cx:pt>
          <cx:pt idx="3653">109</cx:pt>
          <cx:pt idx="3654">93</cx:pt>
          <cx:pt idx="3655">110</cx:pt>
          <cx:pt idx="3656">103</cx:pt>
          <cx:pt idx="3657">100</cx:pt>
          <cx:pt idx="3658">100</cx:pt>
          <cx:pt idx="3659">90</cx:pt>
          <cx:pt idx="3660">124</cx:pt>
          <cx:pt idx="3661">106</cx:pt>
          <cx:pt idx="3662">93</cx:pt>
          <cx:pt idx="3663">108</cx:pt>
          <cx:pt idx="3664">103</cx:pt>
          <cx:pt idx="3665">100</cx:pt>
          <cx:pt idx="3666">98</cx:pt>
          <cx:pt idx="3667">92</cx:pt>
          <cx:pt idx="3668">98</cx:pt>
          <cx:pt idx="3669">96</cx:pt>
          <cx:pt idx="3670">120</cx:pt>
          <cx:pt idx="3671">102</cx:pt>
          <cx:pt idx="3672">87</cx:pt>
          <cx:pt idx="3673">92</cx:pt>
          <cx:pt idx="3674">136</cx:pt>
          <cx:pt idx="3675">107</cx:pt>
          <cx:pt idx="3676">118</cx:pt>
          <cx:pt idx="3677">136</cx:pt>
          <cx:pt idx="3678">97</cx:pt>
          <cx:pt idx="3679">97</cx:pt>
          <cx:pt idx="3680">94</cx:pt>
          <cx:pt idx="3681">92</cx:pt>
          <cx:pt idx="3682">84</cx:pt>
          <cx:pt idx="3683">102</cx:pt>
          <cx:pt idx="3684">100</cx:pt>
          <cx:pt idx="3685">85</cx:pt>
          <cx:pt idx="3686">93</cx:pt>
          <cx:pt idx="3687">118</cx:pt>
          <cx:pt idx="3688">115</cx:pt>
          <cx:pt idx="3689">108</cx:pt>
          <cx:pt idx="3690">104</cx:pt>
          <cx:pt idx="3691">144</cx:pt>
          <cx:pt idx="3692">94</cx:pt>
          <cx:pt idx="3693">108</cx:pt>
          <cx:pt idx="3694">100</cx:pt>
          <cx:pt idx="3695">114</cx:pt>
          <cx:pt idx="3696">111</cx:pt>
          <cx:pt idx="3697">96</cx:pt>
          <cx:pt idx="3698">95</cx:pt>
          <cx:pt idx="3699">78</cx:pt>
          <cx:pt idx="3700">65</cx:pt>
          <cx:pt idx="3701">97</cx:pt>
          <cx:pt idx="3702">93</cx:pt>
          <cx:pt idx="3703">123</cx:pt>
          <cx:pt idx="3704">113</cx:pt>
          <cx:pt idx="3705">90</cx:pt>
          <cx:pt idx="3706">106</cx:pt>
          <cx:pt idx="3707">93</cx:pt>
          <cx:pt idx="3708">94</cx:pt>
          <cx:pt idx="3709">148</cx:pt>
          <cx:pt idx="3710">120</cx:pt>
          <cx:pt idx="3711">86</cx:pt>
          <cx:pt idx="3712">95</cx:pt>
          <cx:pt idx="3713">109</cx:pt>
          <cx:pt idx="3714">88</cx:pt>
          <cx:pt idx="3715">106</cx:pt>
          <cx:pt idx="3716">91</cx:pt>
          <cx:pt idx="3717">91</cx:pt>
          <cx:pt idx="3718">117</cx:pt>
          <cx:pt idx="3719">238</cx:pt>
          <cx:pt idx="3720">109</cx:pt>
          <cx:pt idx="3721">101</cx:pt>
          <cx:pt idx="3722">159</cx:pt>
          <cx:pt idx="3723">121</cx:pt>
          <cx:pt idx="3724">90</cx:pt>
          <cx:pt idx="3725">92</cx:pt>
          <cx:pt idx="3726">100</cx:pt>
          <cx:pt idx="3727">96</cx:pt>
          <cx:pt idx="3728">94</cx:pt>
          <cx:pt idx="3729">115</cx:pt>
          <cx:pt idx="3730">87</cx:pt>
          <cx:pt idx="3731">100</cx:pt>
          <cx:pt idx="3732">130</cx:pt>
          <cx:pt idx="3733">98</cx:pt>
          <cx:pt idx="3734">94</cx:pt>
          <cx:pt idx="3735">120</cx:pt>
          <cx:pt idx="3736">116</cx:pt>
          <cx:pt idx="3737">190</cx:pt>
          <cx:pt idx="3738">103</cx:pt>
          <cx:pt idx="3739">93</cx:pt>
          <cx:pt idx="3740">92</cx:pt>
          <cx:pt idx="3741">109</cx:pt>
          <cx:pt idx="3742">134</cx:pt>
          <cx:pt idx="3743">124</cx:pt>
          <cx:pt idx="3744">131</cx:pt>
          <cx:pt idx="3745">82</cx:pt>
          <cx:pt idx="3746">100</cx:pt>
          <cx:pt idx="3747">126</cx:pt>
          <cx:pt idx="3748">117</cx:pt>
          <cx:pt idx="3749">94</cx:pt>
          <cx:pt idx="3750">107</cx:pt>
          <cx:pt idx="3751">100</cx:pt>
          <cx:pt idx="3752">130</cx:pt>
          <cx:pt idx="3753">110</cx:pt>
          <cx:pt idx="3754">158</cx:pt>
          <cx:pt idx="3755">105</cx:pt>
          <cx:pt idx="3756">105</cx:pt>
          <cx:pt idx="3757">56</cx:pt>
          <cx:pt idx="3758">136</cx:pt>
          <cx:pt idx="3759">134</cx:pt>
          <cx:pt idx="3760">80</cx:pt>
          <cx:pt idx="3761">116</cx:pt>
          <cx:pt idx="3762">90</cx:pt>
          <cx:pt idx="3763">76</cx:pt>
          <cx:pt idx="3764">92</cx:pt>
          <cx:pt idx="3765">110</cx:pt>
          <cx:pt idx="3766">96</cx:pt>
          <cx:pt idx="3767">94</cx:pt>
          <cx:pt idx="3768">128</cx:pt>
          <cx:pt idx="3769">132</cx:pt>
          <cx:pt idx="3770">83</cx:pt>
          <cx:pt idx="3771">92</cx:pt>
          <cx:pt idx="3772">89</cx:pt>
          <cx:pt idx="3773">152</cx:pt>
          <cx:pt idx="3774">104</cx:pt>
          <cx:pt idx="3775">189</cx:pt>
          <cx:pt idx="3776">163</cx:pt>
          <cx:pt idx="3777">123</cx:pt>
          <cx:pt idx="3778">104</cx:pt>
          <cx:pt idx="3779">84</cx:pt>
          <cx:pt idx="3780">104</cx:pt>
          <cx:pt idx="3781">87</cx:pt>
          <cx:pt idx="3782">98</cx:pt>
          <cx:pt idx="3783">126</cx:pt>
          <cx:pt idx="3784">92</cx:pt>
          <cx:pt idx="3785">155</cx:pt>
          <cx:pt idx="3786">113</cx:pt>
          <cx:pt idx="3787">83</cx:pt>
          <cx:pt idx="3788">93</cx:pt>
          <cx:pt idx="3789">102</cx:pt>
          <cx:pt idx="3790">104</cx:pt>
          <cx:pt idx="3791">119</cx:pt>
          <cx:pt idx="3792">114</cx:pt>
          <cx:pt idx="3793">144</cx:pt>
          <cx:pt idx="3794">91</cx:pt>
          <cx:pt idx="3795">92</cx:pt>
          <cx:pt idx="3796">95</cx:pt>
          <cx:pt idx="3797">93</cx:pt>
          <cx:pt idx="3798">105</cx:pt>
          <cx:pt idx="3799">119</cx:pt>
          <cx:pt idx="3800">90</cx:pt>
          <cx:pt idx="3801">95</cx:pt>
          <cx:pt idx="3802">105</cx:pt>
          <cx:pt idx="3803">93</cx:pt>
          <cx:pt idx="3804">103</cx:pt>
          <cx:pt idx="3805">104</cx:pt>
          <cx:pt idx="3806">95</cx:pt>
          <cx:pt idx="3807">116</cx:pt>
          <cx:pt idx="3808">104</cx:pt>
          <cx:pt idx="3809">96</cx:pt>
          <cx:pt idx="3810">105</cx:pt>
          <cx:pt idx="3811">98</cx:pt>
          <cx:pt idx="3812">99</cx:pt>
          <cx:pt idx="3813">105</cx:pt>
          <cx:pt idx="3814">108</cx:pt>
          <cx:pt idx="3815">86</cx:pt>
          <cx:pt idx="3816">112</cx:pt>
          <cx:pt idx="3817">85</cx:pt>
          <cx:pt idx="3818">103</cx:pt>
          <cx:pt idx="3819">114</cx:pt>
          <cx:pt idx="3820">97</cx:pt>
          <cx:pt idx="3821">124</cx:pt>
          <cx:pt idx="3822">89</cx:pt>
          <cx:pt idx="3823">90</cx:pt>
          <cx:pt idx="3824">97</cx:pt>
          <cx:pt idx="3825">104</cx:pt>
          <cx:pt idx="3826">108</cx:pt>
          <cx:pt idx="3827">92</cx:pt>
          <cx:pt idx="3828">112</cx:pt>
          <cx:pt idx="3829">89</cx:pt>
          <cx:pt idx="3830">93</cx:pt>
          <cx:pt idx="3831">94</cx:pt>
          <cx:pt idx="3832">87</cx:pt>
          <cx:pt idx="3833">123</cx:pt>
          <cx:pt idx="3834">91</cx:pt>
          <cx:pt idx="3835">98</cx:pt>
          <cx:pt idx="3836">92</cx:pt>
          <cx:pt idx="3837">110</cx:pt>
          <cx:pt idx="3838">118</cx:pt>
          <cx:pt idx="3839">100</cx:pt>
          <cx:pt idx="3840">93</cx:pt>
          <cx:pt idx="3841">91</cx:pt>
          <cx:pt idx="3842">110</cx:pt>
          <cx:pt idx="3843">124</cx:pt>
          <cx:pt idx="3844">92</cx:pt>
          <cx:pt idx="3845">99</cx:pt>
          <cx:pt idx="3846">98</cx:pt>
          <cx:pt idx="3847">126</cx:pt>
          <cx:pt idx="3848">111</cx:pt>
          <cx:pt idx="3849">100</cx:pt>
          <cx:pt idx="3850">116</cx:pt>
          <cx:pt idx="3851">103</cx:pt>
          <cx:pt idx="3852">92</cx:pt>
          <cx:pt idx="3853">97</cx:pt>
          <cx:pt idx="3854">106</cx:pt>
          <cx:pt idx="3855">104</cx:pt>
          <cx:pt idx="3856">92</cx:pt>
          <cx:pt idx="3857">180</cx:pt>
          <cx:pt idx="3858">102</cx:pt>
          <cx:pt idx="3859">137</cx:pt>
          <cx:pt idx="3860">106</cx:pt>
          <cx:pt idx="3861">150</cx:pt>
          <cx:pt idx="3862">147</cx:pt>
          <cx:pt idx="3863">127</cx:pt>
          <cx:pt idx="3864">100</cx:pt>
          <cx:pt idx="3865">112</cx:pt>
          <cx:pt idx="3866">95</cx:pt>
          <cx:pt idx="3867">113</cx:pt>
          <cx:pt idx="3868">83</cx:pt>
          <cx:pt idx="3869">99</cx:pt>
          <cx:pt idx="3870">100</cx:pt>
          <cx:pt idx="3871">111</cx:pt>
          <cx:pt idx="3872">110</cx:pt>
          <cx:pt idx="3873">156</cx:pt>
          <cx:pt idx="3874">101</cx:pt>
          <cx:pt idx="3875">96</cx:pt>
          <cx:pt idx="3876">99</cx:pt>
          <cx:pt idx="3877">115</cx:pt>
          <cx:pt idx="3878">119</cx:pt>
          <cx:pt idx="3879">107</cx:pt>
          <cx:pt idx="3880">97</cx:pt>
          <cx:pt idx="3881">102</cx:pt>
          <cx:pt idx="3882">179</cx:pt>
          <cx:pt idx="3883">126</cx:pt>
          <cx:pt idx="3884">107</cx:pt>
          <cx:pt idx="3885">88</cx:pt>
          <cx:pt idx="3886">90</cx:pt>
          <cx:pt idx="3887">116</cx:pt>
          <cx:pt idx="3888">90</cx:pt>
          <cx:pt idx="3889">88</cx:pt>
          <cx:pt idx="3890">139</cx:pt>
          <cx:pt idx="3891">107</cx:pt>
          <cx:pt idx="3892">88</cx:pt>
          <cx:pt idx="3893">116</cx:pt>
          <cx:pt idx="3894">188</cx:pt>
          <cx:pt idx="3895">106</cx:pt>
          <cx:pt idx="3896">93</cx:pt>
          <cx:pt idx="3897">116</cx:pt>
          <cx:pt idx="3898">105</cx:pt>
          <cx:pt idx="3899">106</cx:pt>
          <cx:pt idx="3900">96</cx:pt>
          <cx:pt idx="3901">105</cx:pt>
          <cx:pt idx="3902">76</cx:pt>
          <cx:pt idx="3903">127</cx:pt>
          <cx:pt idx="3904">87</cx:pt>
          <cx:pt idx="3905">90</cx:pt>
          <cx:pt idx="3906">121</cx:pt>
          <cx:pt idx="3907">118</cx:pt>
          <cx:pt idx="3908">93</cx:pt>
          <cx:pt idx="3909">85</cx:pt>
          <cx:pt idx="3910">118</cx:pt>
          <cx:pt idx="3911">129</cx:pt>
          <cx:pt idx="3912">120</cx:pt>
          <cx:pt idx="3913">103</cx:pt>
          <cx:pt idx="3914">99</cx:pt>
          <cx:pt idx="3915">76</cx:pt>
          <cx:pt idx="3916">75</cx:pt>
          <cx:pt idx="3917">104</cx:pt>
          <cx:pt idx="3918">128</cx:pt>
          <cx:pt idx="3919">100</cx:pt>
          <cx:pt idx="3920">84</cx:pt>
          <cx:pt idx="3921">91</cx:pt>
          <cx:pt idx="3922">83</cx:pt>
          <cx:pt idx="3923">90</cx:pt>
          <cx:pt idx="3924">116</cx:pt>
          <cx:pt idx="3925">106</cx:pt>
          <cx:pt idx="3926">107</cx:pt>
          <cx:pt idx="3927">104</cx:pt>
          <cx:pt idx="3928">88</cx:pt>
          <cx:pt idx="3929">110</cx:pt>
          <cx:pt idx="3930">93</cx:pt>
          <cx:pt idx="3931">101</cx:pt>
          <cx:pt idx="3932">110</cx:pt>
          <cx:pt idx="3933">87</cx:pt>
          <cx:pt idx="3934">137</cx:pt>
          <cx:pt idx="3935">83</cx:pt>
          <cx:pt idx="3936">92</cx:pt>
          <cx:pt idx="3937">111</cx:pt>
          <cx:pt idx="3938">90</cx:pt>
          <cx:pt idx="3939">90</cx:pt>
          <cx:pt idx="3940">111</cx:pt>
          <cx:pt idx="3941">101</cx:pt>
          <cx:pt idx="3942">99</cx:pt>
          <cx:pt idx="3943">110</cx:pt>
          <cx:pt idx="3944">95</cx:pt>
          <cx:pt idx="3945">95</cx:pt>
          <cx:pt idx="3946">72</cx:pt>
          <cx:pt idx="3947">110</cx:pt>
          <cx:pt idx="3948">93</cx:pt>
          <cx:pt idx="3949">130</cx:pt>
          <cx:pt idx="3950">107</cx:pt>
          <cx:pt idx="3951">101</cx:pt>
          <cx:pt idx="3952">162</cx:pt>
          <cx:pt idx="3953">93</cx:pt>
          <cx:pt idx="3954">104</cx:pt>
          <cx:pt idx="3955">82</cx:pt>
          <cx:pt idx="3956">93</cx:pt>
          <cx:pt idx="3957">115</cx:pt>
          <cx:pt idx="3958">100</cx:pt>
          <cx:pt idx="3959">95</cx:pt>
          <cx:pt idx="3960">130</cx:pt>
          <cx:pt idx="3961">89</cx:pt>
          <cx:pt idx="3962">109</cx:pt>
          <cx:pt idx="3963">123</cx:pt>
          <cx:pt idx="3964">140</cx:pt>
          <cx:pt idx="3965">87</cx:pt>
          <cx:pt idx="3966">88</cx:pt>
          <cx:pt idx="3967">100</cx:pt>
          <cx:pt idx="3968">101</cx:pt>
          <cx:pt idx="3969">73</cx:pt>
          <cx:pt idx="3970">90</cx:pt>
          <cx:pt idx="3971">101</cx:pt>
          <cx:pt idx="3972">90</cx:pt>
          <cx:pt idx="3973">96</cx:pt>
          <cx:pt idx="3974">80</cx:pt>
          <cx:pt idx="3975">88</cx:pt>
          <cx:pt idx="3976">119</cx:pt>
          <cx:pt idx="3977">134</cx:pt>
          <cx:pt idx="3978">83</cx:pt>
          <cx:pt idx="3979">117</cx:pt>
          <cx:pt idx="3980">100</cx:pt>
          <cx:pt idx="3981">131</cx:pt>
          <cx:pt idx="3982">119</cx:pt>
          <cx:pt idx="3983">127</cx:pt>
          <cx:pt idx="3984">103</cx:pt>
          <cx:pt idx="3985">100</cx:pt>
          <cx:pt idx="3986">136</cx:pt>
          <cx:pt idx="3987">123</cx:pt>
          <cx:pt idx="3988">126</cx:pt>
          <cx:pt idx="3989">74</cx:pt>
          <cx:pt idx="3990">96</cx:pt>
          <cx:pt idx="3991">129</cx:pt>
          <cx:pt idx="3992">106</cx:pt>
          <cx:pt idx="3993">151</cx:pt>
          <cx:pt idx="3994">108</cx:pt>
          <cx:pt idx="3995">88</cx:pt>
          <cx:pt idx="3996">120</cx:pt>
          <cx:pt idx="3997">106</cx:pt>
          <cx:pt idx="3998">93</cx:pt>
          <cx:pt idx="3999">125</cx:pt>
          <cx:pt idx="4000">182</cx:pt>
          <cx:pt idx="4001">130</cx:pt>
          <cx:pt idx="4002">103</cx:pt>
          <cx:pt idx="4003">143</cx:pt>
          <cx:pt idx="4004">92</cx:pt>
          <cx:pt idx="4005">92</cx:pt>
          <cx:pt idx="4006">103</cx:pt>
          <cx:pt idx="4007">104</cx:pt>
          <cx:pt idx="4008">102</cx:pt>
          <cx:pt idx="4009">97</cx:pt>
          <cx:pt idx="4010">134</cx:pt>
          <cx:pt idx="4011">112</cx:pt>
          <cx:pt idx="4012">107</cx:pt>
          <cx:pt idx="4013">140</cx:pt>
          <cx:pt idx="4014">129</cx:pt>
          <cx:pt idx="4015">92</cx:pt>
          <cx:pt idx="4016">95</cx:pt>
          <cx:pt idx="4017">93</cx:pt>
          <cx:pt idx="4018">84</cx:pt>
          <cx:pt idx="4019">105</cx:pt>
          <cx:pt idx="4020">102</cx:pt>
          <cx:pt idx="4021">94</cx:pt>
          <cx:pt idx="4022">93</cx:pt>
          <cx:pt idx="4023">110</cx:pt>
          <cx:pt idx="4024">102</cx:pt>
          <cx:pt idx="4025">90</cx:pt>
          <cx:pt idx="4026">112</cx:pt>
          <cx:pt idx="4027">103</cx:pt>
          <cx:pt idx="4028">108</cx:pt>
          <cx:pt idx="4029">245</cx:pt>
          <cx:pt idx="4030">93</cx:pt>
          <cx:pt idx="4031">96</cx:pt>
          <cx:pt idx="4032">92</cx:pt>
          <cx:pt idx="4033">132</cx:pt>
          <cx:pt idx="4034">104</cx:pt>
          <cx:pt idx="4035">110</cx:pt>
          <cx:pt idx="4036">87</cx:pt>
          <cx:pt idx="4037">105</cx:pt>
          <cx:pt idx="4038">111</cx:pt>
          <cx:pt idx="4039">100</cx:pt>
          <cx:pt idx="4040">167</cx:pt>
          <cx:pt idx="4041">106</cx:pt>
          <cx:pt idx="4042">98</cx:pt>
          <cx:pt idx="4043">97</cx:pt>
          <cx:pt idx="4044">99</cx:pt>
          <cx:pt idx="4045">88</cx:pt>
          <cx:pt idx="4046">83</cx:pt>
          <cx:pt idx="4047">275</cx:pt>
          <cx:pt idx="4048">70</cx:pt>
          <cx:pt idx="4049">138</cx:pt>
          <cx:pt idx="4050">110</cx:pt>
          <cx:pt idx="4051">89</cx:pt>
          <cx:pt idx="4052">108</cx:pt>
          <cx:pt idx="4053">111</cx:pt>
          <cx:pt idx="4054">88</cx:pt>
          <cx:pt idx="4055">95</cx:pt>
          <cx:pt idx="4056">102</cx:pt>
          <cx:pt idx="4057">96</cx:pt>
          <cx:pt idx="4058">105</cx:pt>
          <cx:pt idx="4059">94</cx:pt>
          <cx:pt idx="4060">157</cx:pt>
          <cx:pt idx="4061">105</cx:pt>
          <cx:pt idx="4062">94</cx:pt>
          <cx:pt idx="4063">82</cx:pt>
          <cx:pt idx="4064">108</cx:pt>
          <cx:pt idx="4065">91</cx:pt>
          <cx:pt idx="4066">107</cx:pt>
          <cx:pt idx="4067">87</cx:pt>
          <cx:pt idx="4068">99</cx:pt>
          <cx:pt idx="4069">90</cx:pt>
          <cx:pt idx="4070">98</cx:pt>
          <cx:pt idx="4071">93</cx:pt>
          <cx:pt idx="4072">167</cx:pt>
          <cx:pt idx="4073">131</cx:pt>
          <cx:pt idx="4074">92</cx:pt>
          <cx:pt idx="4075">103</cx:pt>
          <cx:pt idx="4076">88</cx:pt>
          <cx:pt idx="4077">88</cx:pt>
          <cx:pt idx="4078">125</cx:pt>
          <cx:pt idx="4079">96</cx:pt>
          <cx:pt idx="4080">85</cx:pt>
          <cx:pt idx="4081">103</cx:pt>
          <cx:pt idx="4082">102</cx:pt>
          <cx:pt idx="4083">95</cx:pt>
          <cx:pt idx="4084">80</cx:pt>
          <cx:pt idx="4085">125</cx:pt>
          <cx:pt idx="4086">76</cx:pt>
          <cx:pt idx="4087">112</cx:pt>
          <cx:pt idx="4088">86</cx:pt>
          <cx:pt idx="4089">120</cx:pt>
          <cx:pt idx="4090">108</cx:pt>
          <cx:pt idx="4091">100</cx:pt>
          <cx:pt idx="4092">86</cx:pt>
          <cx:pt idx="4093">142</cx:pt>
          <cx:pt idx="4094">105</cx:pt>
          <cx:pt idx="4095">165</cx:pt>
          <cx:pt idx="4096">92</cx:pt>
          <cx:pt idx="4097">120</cx:pt>
          <cx:pt idx="4098">107</cx:pt>
          <cx:pt idx="4099">91</cx:pt>
          <cx:pt idx="4100">85</cx:pt>
          <cx:pt idx="4101">82</cx:pt>
          <cx:pt idx="4102">99</cx:pt>
          <cx:pt idx="4103">78</cx:pt>
          <cx:pt idx="4104">90</cx:pt>
          <cx:pt idx="4105">127</cx:pt>
          <cx:pt idx="4106">102</cx:pt>
          <cx:pt idx="4107">85</cx:pt>
          <cx:pt idx="4108">90</cx:pt>
          <cx:pt idx="4109">92</cx:pt>
          <cx:pt idx="4110">120</cx:pt>
          <cx:pt idx="4111">91</cx:pt>
          <cx:pt idx="4112">98</cx:pt>
          <cx:pt idx="4113">124</cx:pt>
          <cx:pt idx="4114">100</cx:pt>
          <cx:pt idx="4115">120</cx:pt>
          <cx:pt idx="4116">110</cx:pt>
          <cx:pt idx="4117">112</cx:pt>
          <cx:pt idx="4118">104</cx:pt>
          <cx:pt idx="4119">136</cx:pt>
          <cx:pt idx="4120">109</cx:pt>
          <cx:pt idx="4121">86</cx:pt>
          <cx:pt idx="4122">91</cx:pt>
          <cx:pt idx="4123">113</cx:pt>
          <cx:pt idx="4124">91</cx:pt>
          <cx:pt idx="4125">120</cx:pt>
          <cx:pt idx="4126">95</cx:pt>
          <cx:pt idx="4127">96</cx:pt>
          <cx:pt idx="4128">97</cx:pt>
          <cx:pt idx="4129">95</cx:pt>
          <cx:pt idx="4130">105</cx:pt>
          <cx:pt idx="4131">96</cx:pt>
          <cx:pt idx="4132">90</cx:pt>
          <cx:pt idx="4133">89</cx:pt>
          <cx:pt idx="4134">97</cx:pt>
          <cx:pt idx="4135">236</cx:pt>
          <cx:pt idx="4136">114</cx:pt>
          <cx:pt idx="4137">97</cx:pt>
          <cx:pt idx="4138">127</cx:pt>
          <cx:pt idx="4139">92</cx:pt>
          <cx:pt idx="4140">93</cx:pt>
          <cx:pt idx="4141">95</cx:pt>
          <cx:pt idx="4142">94</cx:pt>
          <cx:pt idx="4143">80</cx:pt>
          <cx:pt idx="4144">105</cx:pt>
          <cx:pt idx="4145">99</cx:pt>
          <cx:pt idx="4146">105</cx:pt>
          <cx:pt idx="4147">143</cx:pt>
          <cx:pt idx="4148">128</cx:pt>
          <cx:pt idx="4149">105</cx:pt>
          <cx:pt idx="4150">95</cx:pt>
          <cx:pt idx="4151">128</cx:pt>
          <cx:pt idx="4152">150</cx:pt>
          <cx:pt idx="4153">129</cx:pt>
          <cx:pt idx="4154">92</cx:pt>
          <cx:pt idx="4155">101</cx:pt>
          <cx:pt idx="4156">100</cx:pt>
          <cx:pt idx="4157">110</cx:pt>
          <cx:pt idx="4158">90</cx:pt>
          <cx:pt idx="4159">92</cx:pt>
          <cx:pt idx="4160">101</cx:pt>
          <cx:pt idx="4161">104</cx:pt>
          <cx:pt idx="4162">92</cx:pt>
          <cx:pt idx="4163">120</cx:pt>
          <cx:pt idx="4164">98</cx:pt>
          <cx:pt idx="4165">123</cx:pt>
          <cx:pt idx="4166">107</cx:pt>
          <cx:pt idx="4167">88</cx:pt>
          <cx:pt idx="4168">93</cx:pt>
          <cx:pt idx="4169">82</cx:pt>
          <cx:pt idx="4170">115</cx:pt>
          <cx:pt idx="4171">99</cx:pt>
          <cx:pt idx="4172">116</cx:pt>
          <cx:pt idx="4173">114</cx:pt>
          <cx:pt idx="4174">103</cx:pt>
          <cx:pt idx="4175">105</cx:pt>
          <cx:pt idx="4176">88</cx:pt>
          <cx:pt idx="4177">97</cx:pt>
          <cx:pt idx="4178">132</cx:pt>
          <cx:pt idx="4179">92</cx:pt>
          <cx:pt idx="4180">91</cx:pt>
          <cx:pt idx="4181">106</cx:pt>
          <cx:pt idx="4182">121</cx:pt>
          <cx:pt idx="4183">103</cx:pt>
          <cx:pt idx="4184">85</cx:pt>
          <cx:pt idx="4185">104</cx:pt>
          <cx:pt idx="4186">94</cx:pt>
          <cx:pt idx="4187">81</cx:pt>
          <cx:pt idx="4188">102</cx:pt>
          <cx:pt idx="4189">111</cx:pt>
          <cx:pt idx="4190">91</cx:pt>
          <cx:pt idx="4191">91</cx:pt>
          <cx:pt idx="4192">89</cx:pt>
          <cx:pt idx="4193">91</cx:pt>
          <cx:pt idx="4194">132</cx:pt>
          <cx:pt idx="4195">115</cx:pt>
          <cx:pt idx="4196">95</cx:pt>
          <cx:pt idx="4197">91</cx:pt>
          <cx:pt idx="4198">105</cx:pt>
          <cx:pt idx="4199">115</cx:pt>
          <cx:pt idx="4200">95</cx:pt>
          <cx:pt idx="4201">102</cx:pt>
          <cx:pt idx="4202">106</cx:pt>
          <cx:pt idx="4203">102</cx:pt>
          <cx:pt idx="4204">96</cx:pt>
          <cx:pt idx="4205">108</cx:pt>
          <cx:pt idx="4206">101</cx:pt>
          <cx:pt idx="4207">122</cx:pt>
          <cx:pt idx="4208">123</cx:pt>
          <cx:pt idx="4209">90</cx:pt>
          <cx:pt idx="4210">184</cx:pt>
          <cx:pt idx="4211">100</cx:pt>
          <cx:pt idx="4212">99</cx:pt>
          <cx:pt idx="4213">88</cx:pt>
          <cx:pt idx="4214">113</cx:pt>
          <cx:pt idx="4215">115</cx:pt>
          <cx:pt idx="4216">108</cx:pt>
          <cx:pt idx="4217">98</cx:pt>
          <cx:pt idx="4218">103</cx:pt>
          <cx:pt idx="4219">100</cx:pt>
          <cx:pt idx="4220">108</cx:pt>
          <cx:pt idx="4221">88</cx:pt>
          <cx:pt idx="4222">91</cx:pt>
          <cx:pt idx="4223">94</cx:pt>
          <cx:pt idx="4224">104</cx:pt>
          <cx:pt idx="4225">127</cx:pt>
          <cx:pt idx="4226">117</cx:pt>
          <cx:pt idx="4227">106</cx:pt>
          <cx:pt idx="4228">110</cx:pt>
          <cx:pt idx="4229">107</cx:pt>
          <cx:pt idx="4230">105</cx:pt>
          <cx:pt idx="4231">114</cx:pt>
          <cx:pt idx="4232">125</cx:pt>
          <cx:pt idx="4233">110</cx:pt>
          <cx:pt idx="4234">139</cx:pt>
          <cx:pt idx="4235">111</cx:pt>
          <cx:pt idx="4236">118</cx:pt>
          <cx:pt idx="4237">109</cx:pt>
          <cx:pt idx="4238">122</cx:pt>
          <cx:pt idx="4239">91</cx:pt>
          <cx:pt idx="4240">94</cx:pt>
          <cx:pt idx="4241">130</cx:pt>
          <cx:pt idx="4242">98</cx:pt>
          <cx:pt idx="4243">103</cx:pt>
          <cx:pt idx="4244">85</cx:pt>
          <cx:pt idx="4245">93</cx:pt>
          <cx:pt idx="4246">95</cx:pt>
          <cx:pt idx="4247">88</cx:pt>
          <cx:pt idx="4248">99</cx:pt>
          <cx:pt idx="4249">104</cx:pt>
          <cx:pt idx="4250">115</cx:pt>
          <cx:pt idx="4251">115</cx:pt>
          <cx:pt idx="4252">124</cx:pt>
          <cx:pt idx="4253">118</cx:pt>
          <cx:pt idx="4254">139</cx:pt>
          <cx:pt idx="4255">99</cx:pt>
          <cx:pt idx="4256">93</cx:pt>
          <cx:pt idx="4257">108</cx:pt>
          <cx:pt idx="4258">95</cx:pt>
          <cx:pt idx="4259">115</cx:pt>
          <cx:pt idx="4260">102</cx:pt>
          <cx:pt idx="4261">95</cx:pt>
          <cx:pt idx="4262">133</cx:pt>
          <cx:pt idx="4263">140</cx:pt>
          <cx:pt idx="4264">103</cx:pt>
          <cx:pt idx="4265">93</cx:pt>
          <cx:pt idx="4266">100</cx:pt>
          <cx:pt idx="4267">109</cx:pt>
          <cx:pt idx="4268">180</cx:pt>
          <cx:pt idx="4269">99</cx:pt>
          <cx:pt idx="4270">85</cx:pt>
          <cx:pt idx="4271">100</cx:pt>
          <cx:pt idx="4272">112</cx:pt>
          <cx:pt idx="4273">95</cx:pt>
          <cx:pt idx="4274">108</cx:pt>
          <cx:pt idx="4275">110</cx:pt>
          <cx:pt idx="4276">129</cx:pt>
          <cx:pt idx="4277">124</cx:pt>
          <cx:pt idx="4278">108</cx:pt>
          <cx:pt idx="4279">97</cx:pt>
          <cx:pt idx="4280">100</cx:pt>
          <cx:pt idx="4281">80</cx:pt>
          <cx:pt idx="4282">105</cx:pt>
          <cx:pt idx="4283">110</cx:pt>
          <cx:pt idx="4284">165</cx:pt>
          <cx:pt idx="4285">110</cx:pt>
          <cx:pt idx="4286">97</cx:pt>
          <cx:pt idx="4287">97</cx:pt>
          <cx:pt idx="4288">114</cx:pt>
          <cx:pt idx="4289">100</cx:pt>
          <cx:pt idx="4290">110</cx:pt>
          <cx:pt idx="4291">107</cx:pt>
          <cx:pt idx="4292">117</cx:pt>
          <cx:pt idx="4293">135</cx:pt>
          <cx:pt idx="4294">100</cx:pt>
          <cx:pt idx="4295">91</cx:pt>
          <cx:pt idx="4296">120</cx:pt>
          <cx:pt idx="4297">102</cx:pt>
          <cx:pt idx="4298">126</cx:pt>
          <cx:pt idx="4299">100</cx:pt>
          <cx:pt idx="4300">117</cx:pt>
          <cx:pt idx="4301">89</cx:pt>
          <cx:pt idx="4302">89</cx:pt>
          <cx:pt idx="4303">92</cx:pt>
          <cx:pt idx="4304">116</cx:pt>
          <cx:pt idx="4305">102</cx:pt>
          <cx:pt idx="4306">99</cx:pt>
          <cx:pt idx="4307">109</cx:pt>
          <cx:pt idx="4308">103</cx:pt>
          <cx:pt idx="4309">87</cx:pt>
          <cx:pt idx="4310">104</cx:pt>
          <cx:pt idx="4311">99</cx:pt>
          <cx:pt idx="4312">111</cx:pt>
          <cx:pt idx="4313">108</cx:pt>
          <cx:pt idx="4314">116</cx:pt>
          <cx:pt idx="4315">98</cx:pt>
          <cx:pt idx="4316">118</cx:pt>
          <cx:pt idx="4317">139</cx:pt>
          <cx:pt idx="4318">126</cx:pt>
          <cx:pt idx="4319">139</cx:pt>
          <cx:pt idx="4320">112</cx:pt>
          <cx:pt idx="4321">92</cx:pt>
          <cx:pt idx="4322">109</cx:pt>
          <cx:pt idx="4323">116</cx:pt>
          <cx:pt idx="4324">111</cx:pt>
          <cx:pt idx="4325">102</cx:pt>
          <cx:pt idx="4326">112</cx:pt>
          <cx:pt idx="4327">108</cx:pt>
          <cx:pt idx="4328">101</cx:pt>
          <cx:pt idx="4329">154</cx:pt>
          <cx:pt idx="4330">103</cx:pt>
          <cx:pt idx="4331">100</cx:pt>
          <cx:pt idx="4332">126</cx:pt>
          <cx:pt idx="4333">124</cx:pt>
          <cx:pt idx="4334">95</cx:pt>
          <cx:pt idx="4335">92</cx:pt>
          <cx:pt idx="4336">97</cx:pt>
          <cx:pt idx="4337">103</cx:pt>
          <cx:pt idx="4338">103</cx:pt>
          <cx:pt idx="4339">118</cx:pt>
          <cx:pt idx="4340">117</cx:pt>
          <cx:pt idx="4341">129</cx:pt>
          <cx:pt idx="4342">94</cx:pt>
          <cx:pt idx="4343">119</cx:pt>
          <cx:pt idx="4344">90</cx:pt>
          <cx:pt idx="4345">104</cx:pt>
          <cx:pt idx="4346">99</cx:pt>
          <cx:pt idx="4347">111</cx:pt>
          <cx:pt idx="4348">92</cx:pt>
          <cx:pt idx="4349">107</cx:pt>
          <cx:pt idx="4350">101</cx:pt>
          <cx:pt idx="4351">90</cx:pt>
          <cx:pt idx="4352">121</cx:pt>
          <cx:pt idx="4353">108</cx:pt>
          <cx:pt idx="4354">122</cx:pt>
          <cx:pt idx="4355">103</cx:pt>
          <cx:pt idx="4356">91</cx:pt>
          <cx:pt idx="4357">105</cx:pt>
          <cx:pt idx="4358">120</cx:pt>
          <cx:pt idx="4359">101</cx:pt>
          <cx:pt idx="4360">140</cx:pt>
          <cx:pt idx="4361">95</cx:pt>
          <cx:pt idx="4362">123</cx:pt>
          <cx:pt idx="4363">95</cx:pt>
          <cx:pt idx="4364">90</cx:pt>
          <cx:pt idx="4365">98</cx:pt>
          <cx:pt idx="4366">95</cx:pt>
          <cx:pt idx="4367">120</cx:pt>
          <cx:pt idx="4368">107</cx:pt>
          <cx:pt idx="4369">95</cx:pt>
          <cx:pt idx="4370">180</cx:pt>
          <cx:pt idx="4371">91</cx:pt>
          <cx:pt idx="4372">117</cx:pt>
          <cx:pt idx="4373">102</cx:pt>
          <cx:pt idx="4374">158</cx:pt>
          <cx:pt idx="4375">82</cx:pt>
          <cx:pt idx="4376">105</cx:pt>
          <cx:pt idx="4377">116</cx:pt>
          <cx:pt idx="4378">135</cx:pt>
          <cx:pt idx="4379">108</cx:pt>
          <cx:pt idx="4380">135</cx:pt>
          <cx:pt idx="4381">112</cx:pt>
          <cx:pt idx="4382">113</cx:pt>
          <cx:pt idx="4383">105</cx:pt>
          <cx:pt idx="4384">83</cx:pt>
          <cx:pt idx="4385">105</cx:pt>
          <cx:pt idx="4386">94</cx:pt>
          <cx:pt idx="4387">136</cx:pt>
          <cx:pt idx="4388">108</cx:pt>
          <cx:pt idx="4389">134</cx:pt>
          <cx:pt idx="4390">98</cx:pt>
          <cx:pt idx="4391">87</cx:pt>
          <cx:pt idx="4392">90</cx:pt>
          <cx:pt idx="4393">106</cx:pt>
          <cx:pt idx="4394">110</cx:pt>
          <cx:pt idx="4395">134</cx:pt>
          <cx:pt idx="4396">118</cx:pt>
          <cx:pt idx="4397">117</cx:pt>
          <cx:pt idx="4398">106</cx:pt>
          <cx:pt idx="4399">100</cx:pt>
          <cx:pt idx="4400">97</cx:pt>
          <cx:pt idx="4401">102</cx:pt>
          <cx:pt idx="4402">99</cx:pt>
          <cx:pt idx="4403">242</cx:pt>
          <cx:pt idx="4404">123</cx:pt>
          <cx:pt idx="4405">124</cx:pt>
          <cx:pt idx="4406">107</cx:pt>
          <cx:pt idx="4407">105</cx:pt>
          <cx:pt idx="4408">111</cx:pt>
          <cx:pt idx="4409">181</cx:pt>
          <cx:pt idx="4410">131</cx:pt>
          <cx:pt idx="4411">77</cx:pt>
          <cx:pt idx="4412">92</cx:pt>
          <cx:pt idx="4413">111</cx:pt>
          <cx:pt idx="4414">100</cx:pt>
          <cx:pt idx="4415">108</cx:pt>
          <cx:pt idx="4416">117</cx:pt>
          <cx:pt idx="4417">97</cx:pt>
          <cx:pt idx="4418">117</cx:pt>
          <cx:pt idx="4419">131</cx:pt>
          <cx:pt idx="4420">106</cx:pt>
          <cx:pt idx="4421">120</cx:pt>
          <cx:pt idx="4422">89</cx:pt>
          <cx:pt idx="4423">118</cx:pt>
          <cx:pt idx="4424">119</cx:pt>
          <cx:pt idx="4425">81</cx:pt>
          <cx:pt idx="4426">72</cx:pt>
          <cx:pt idx="4427">106</cx:pt>
          <cx:pt idx="4428">99</cx:pt>
          <cx:pt idx="4429">118</cx:pt>
          <cx:pt idx="4430">103</cx:pt>
          <cx:pt idx="4431">111</cx:pt>
          <cx:pt idx="4432">117</cx:pt>
          <cx:pt idx="4433">103</cx:pt>
          <cx:pt idx="4434">101</cx:pt>
          <cx:pt idx="4435">99</cx:pt>
          <cx:pt idx="4436">94</cx:pt>
          <cx:pt idx="4437">93</cx:pt>
          <cx:pt idx="4438">108</cx:pt>
          <cx:pt idx="4439">74</cx:pt>
          <cx:pt idx="4440">95</cx:pt>
          <cx:pt idx="4441">96</cx:pt>
          <cx:pt idx="4442">105</cx:pt>
          <cx:pt idx="4443">100</cx:pt>
          <cx:pt idx="4444">116</cx:pt>
          <cx:pt idx="4445">104</cx:pt>
          <cx:pt idx="4446">100</cx:pt>
          <cx:pt idx="4447">106</cx:pt>
          <cx:pt idx="4448">87</cx:pt>
          <cx:pt idx="4449">103</cx:pt>
          <cx:pt idx="4450">107</cx:pt>
          <cx:pt idx="4451">102</cx:pt>
          <cx:pt idx="4452">94</cx:pt>
          <cx:pt idx="4453">103</cx:pt>
          <cx:pt idx="4454">98</cx:pt>
          <cx:pt idx="4455">115</cx:pt>
          <cx:pt idx="4456">97</cx:pt>
          <cx:pt idx="4457">97</cx:pt>
          <cx:pt idx="4458">105</cx:pt>
          <cx:pt idx="4459">113</cx:pt>
          <cx:pt idx="4460">113</cx:pt>
          <cx:pt idx="4461">118</cx:pt>
          <cx:pt idx="4462">93</cx:pt>
          <cx:pt idx="4463">89</cx:pt>
          <cx:pt idx="4464">113</cx:pt>
          <cx:pt idx="4465">126</cx:pt>
          <cx:pt idx="4466">101</cx:pt>
          <cx:pt idx="4467">104</cx:pt>
          <cx:pt idx="4468">84</cx:pt>
          <cx:pt idx="4469">101</cx:pt>
          <cx:pt idx="4470">109</cx:pt>
          <cx:pt idx="4471">151</cx:pt>
          <cx:pt idx="4472">98</cx:pt>
          <cx:pt idx="4473">105</cx:pt>
          <cx:pt idx="4474">96</cx:pt>
          <cx:pt idx="4475">97</cx:pt>
          <cx:pt idx="4476">120</cx:pt>
          <cx:pt idx="4477">99</cx:pt>
          <cx:pt idx="4478">125</cx:pt>
          <cx:pt idx="4479">78</cx:pt>
          <cx:pt idx="4480">123</cx:pt>
          <cx:pt idx="4481">145</cx:pt>
          <cx:pt idx="4482">121</cx:pt>
          <cx:pt idx="4483">105</cx:pt>
          <cx:pt idx="4484">111</cx:pt>
          <cx:pt idx="4485">97</cx:pt>
          <cx:pt idx="4486">93</cx:pt>
          <cx:pt idx="4487">83</cx:pt>
          <cx:pt idx="4488">115</cx:pt>
          <cx:pt idx="4489">117</cx:pt>
          <cx:pt idx="4490">117</cx:pt>
          <cx:pt idx="4491">118</cx:pt>
          <cx:pt idx="4492">109</cx:pt>
          <cx:pt idx="4493">126</cx:pt>
          <cx:pt idx="4494">92</cx:pt>
          <cx:pt idx="4495">98</cx:pt>
          <cx:pt idx="4496">96</cx:pt>
          <cx:pt idx="4497">105</cx:pt>
          <cx:pt idx="4498">155</cx:pt>
          <cx:pt idx="4499">109</cx:pt>
          <cx:pt idx="4500">90</cx:pt>
          <cx:pt idx="4501">95</cx:pt>
          <cx:pt idx="4502">77</cx:pt>
          <cx:pt idx="4503">82</cx:pt>
          <cx:pt idx="4504">89</cx:pt>
          <cx:pt idx="4505">98</cx:pt>
          <cx:pt idx="4506">153</cx:pt>
          <cx:pt idx="4507">70</cx:pt>
          <cx:pt idx="4508">95</cx:pt>
          <cx:pt idx="4509">72</cx:pt>
          <cx:pt idx="4510">95</cx:pt>
          <cx:pt idx="4511">106</cx:pt>
          <cx:pt idx="4512">87</cx:pt>
          <cx:pt idx="4513">92</cx:pt>
          <cx:pt idx="4514">88</cx:pt>
          <cx:pt idx="4515">97</cx:pt>
          <cx:pt idx="4516">110</cx:pt>
          <cx:pt idx="4517">86</cx:pt>
          <cx:pt idx="4518">90</cx:pt>
          <cx:pt idx="4519">103</cx:pt>
          <cx:pt idx="4520">132</cx:pt>
          <cx:pt idx="4521">101</cx:pt>
          <cx:pt idx="4522">132</cx:pt>
          <cx:pt idx="4523">107</cx:pt>
          <cx:pt idx="4524">107</cx:pt>
          <cx:pt idx="4525">81</cx:pt>
          <cx:pt idx="4526">107</cx:pt>
          <cx:pt idx="4527">92</cx:pt>
          <cx:pt idx="4528">75</cx:pt>
          <cx:pt idx="4529">104</cx:pt>
          <cx:pt idx="4530">94</cx:pt>
          <cx:pt idx="4531">97</cx:pt>
          <cx:pt idx="4532">72</cx:pt>
          <cx:pt idx="4533">120</cx:pt>
          <cx:pt idx="4534">93</cx:pt>
          <cx:pt idx="4535">100</cx:pt>
          <cx:pt idx="4536">105</cx:pt>
          <cx:pt idx="4537">92</cx:pt>
          <cx:pt idx="4538">90</cx:pt>
          <cx:pt idx="4539">92</cx:pt>
          <cx:pt idx="4540">73</cx:pt>
          <cx:pt idx="4541">110</cx:pt>
          <cx:pt idx="4542">90</cx:pt>
          <cx:pt idx="4543">90</cx:pt>
          <cx:pt idx="4544">107</cx:pt>
          <cx:pt idx="4545">86</cx:pt>
          <cx:pt idx="4546">79</cx:pt>
          <cx:pt idx="4547">99</cx:pt>
          <cx:pt idx="4548">147</cx:pt>
          <cx:pt idx="4549">103</cx:pt>
          <cx:pt idx="4550">80</cx:pt>
          <cx:pt idx="4551">110</cx:pt>
          <cx:pt idx="4552">105</cx:pt>
          <cx:pt idx="4553">95</cx:pt>
          <cx:pt idx="4554">88</cx:pt>
          <cx:pt idx="4555">90</cx:pt>
          <cx:pt idx="4556">85</cx:pt>
          <cx:pt idx="4557">108</cx:pt>
          <cx:pt idx="4558">73</cx:pt>
          <cx:pt idx="4559">90</cx:pt>
          <cx:pt idx="4560">100</cx:pt>
          <cx:pt idx="4561">100</cx:pt>
          <cx:pt idx="4562">93</cx:pt>
          <cx:pt idx="4563">103</cx:pt>
          <cx:pt idx="4564">96</cx:pt>
          <cx:pt idx="4565">118</cx:pt>
          <cx:pt idx="4566">90</cx:pt>
          <cx:pt idx="4567">140</cx:pt>
          <cx:pt idx="4568">92</cx:pt>
          <cx:pt idx="4569">93</cx:pt>
          <cx:pt idx="4570">92</cx:pt>
          <cx:pt idx="4571">95</cx:pt>
          <cx:pt idx="4572">93</cx:pt>
          <cx:pt idx="4573">93</cx:pt>
          <cx:pt idx="4574">102</cx:pt>
          <cx:pt idx="4575">91</cx:pt>
          <cx:pt idx="4576">88</cx:pt>
          <cx:pt idx="4577">101</cx:pt>
          <cx:pt idx="4578">91</cx:pt>
          <cx:pt idx="4579">122</cx:pt>
          <cx:pt idx="4580">60</cx:pt>
          <cx:pt idx="4581">100</cx:pt>
          <cx:pt idx="4582">92</cx:pt>
          <cx:pt idx="4583">106</cx:pt>
          <cx:pt idx="4584">70</cx:pt>
          <cx:pt idx="4585">125</cx:pt>
          <cx:pt idx="4586">105</cx:pt>
          <cx:pt idx="4587">91</cx:pt>
          <cx:pt idx="4588">88</cx:pt>
          <cx:pt idx="4589">109</cx:pt>
          <cx:pt idx="4590">92</cx:pt>
          <cx:pt idx="4591">107</cx:pt>
          <cx:pt idx="4592">91</cx:pt>
          <cx:pt idx="4593">87</cx:pt>
          <cx:pt idx="4594">95</cx:pt>
          <cx:pt idx="4595">85</cx:pt>
          <cx:pt idx="4596">89</cx:pt>
          <cx:pt idx="4597">105</cx:pt>
          <cx:pt idx="4598">92</cx:pt>
          <cx:pt idx="4599">109</cx:pt>
          <cx:pt idx="4600">82</cx:pt>
          <cx:pt idx="4601">102</cx:pt>
          <cx:pt idx="4602">90</cx:pt>
          <cx:pt idx="4603">98</cx:pt>
          <cx:pt idx="4604">114</cx:pt>
          <cx:pt idx="4605">96</cx:pt>
          <cx:pt idx="4606">96</cx:pt>
          <cx:pt idx="4607">107</cx:pt>
          <cx:pt idx="4608">103</cx:pt>
          <cx:pt idx="4609">90</cx:pt>
          <cx:pt idx="4610">219</cx:pt>
          <cx:pt idx="4611">117</cx:pt>
          <cx:pt idx="4612">159</cx:pt>
          <cx:pt idx="4613">86</cx:pt>
          <cx:pt idx="4614">93</cx:pt>
          <cx:pt idx="4615">121</cx:pt>
          <cx:pt idx="4616">76</cx:pt>
          <cx:pt idx="4617">115</cx:pt>
          <cx:pt idx="4618">123</cx:pt>
          <cx:pt idx="4619">104</cx:pt>
          <cx:pt idx="4620">63</cx:pt>
          <cx:pt idx="4621">101</cx:pt>
          <cx:pt idx="4622">118</cx:pt>
          <cx:pt idx="4623">113</cx:pt>
          <cx:pt idx="4624">98</cx:pt>
          <cx:pt idx="4625">107</cx:pt>
          <cx:pt idx="4626">115</cx:pt>
          <cx:pt idx="4627">108</cx:pt>
          <cx:pt idx="4628">91</cx:pt>
          <cx:pt idx="4629">102</cx:pt>
          <cx:pt idx="4630">99</cx:pt>
          <cx:pt idx="4631">107</cx:pt>
          <cx:pt idx="4632">117</cx:pt>
          <cx:pt idx="4633">102</cx:pt>
          <cx:pt idx="4634">119</cx:pt>
          <cx:pt idx="4635">125</cx:pt>
          <cx:pt idx="4636">125</cx:pt>
          <cx:pt idx="4637">88</cx:pt>
          <cx:pt idx="4638">124</cx:pt>
          <cx:pt idx="4639">93</cx:pt>
          <cx:pt idx="4640">99</cx:pt>
          <cx:pt idx="4641">110</cx:pt>
          <cx:pt idx="4642">99</cx:pt>
          <cx:pt idx="4643">95</cx:pt>
          <cx:pt idx="4644">100</cx:pt>
          <cx:pt idx="4645">102</cx:pt>
          <cx:pt idx="4646">110</cx:pt>
          <cx:pt idx="4647">90</cx:pt>
          <cx:pt idx="4648">119</cx:pt>
          <cx:pt idx="4649">110</cx:pt>
          <cx:pt idx="4650">100</cx:pt>
          <cx:pt idx="4651">116</cx:pt>
          <cx:pt idx="4652">115</cx:pt>
          <cx:pt idx="4653">96</cx:pt>
          <cx:pt idx="4654">88</cx:pt>
          <cx:pt idx="4655">144</cx:pt>
          <cx:pt idx="4656">86</cx:pt>
          <cx:pt idx="4657">93</cx:pt>
          <cx:pt idx="4658">117</cx:pt>
          <cx:pt idx="4659">90</cx:pt>
          <cx:pt idx="4660">126</cx:pt>
          <cx:pt idx="4661">97</cx:pt>
          <cx:pt idx="4662">92</cx:pt>
          <cx:pt idx="4663">120</cx:pt>
          <cx:pt idx="4664">125</cx:pt>
          <cx:pt idx="4665">120</cx:pt>
          <cx:pt idx="4666">99</cx:pt>
          <cx:pt idx="4667">88</cx:pt>
          <cx:pt idx="4668">97</cx:pt>
          <cx:pt idx="4669">91</cx:pt>
          <cx:pt idx="4670">80</cx:pt>
          <cx:pt idx="4671">101</cx:pt>
          <cx:pt idx="4672">112</cx:pt>
          <cx:pt idx="4673">100</cx:pt>
          <cx:pt idx="4674">93</cx:pt>
          <cx:pt idx="4675">90</cx:pt>
          <cx:pt idx="4676">102</cx:pt>
          <cx:pt idx="4677">90</cx:pt>
          <cx:pt idx="4678">96</cx:pt>
          <cx:pt idx="4679">95</cx:pt>
          <cx:pt idx="4680">92</cx:pt>
          <cx:pt idx="4681">103</cx:pt>
          <cx:pt idx="4682">119</cx:pt>
          <cx:pt idx="4683">105</cx:pt>
          <cx:pt idx="4684">89</cx:pt>
          <cx:pt idx="4685">96</cx:pt>
          <cx:pt idx="4686">133</cx:pt>
          <cx:pt idx="4687">101</cx:pt>
          <cx:pt idx="4688">94</cx:pt>
          <cx:pt idx="4689">96</cx:pt>
          <cx:pt idx="4690">188</cx:pt>
          <cx:pt idx="4691">95</cx:pt>
          <cx:pt idx="4692">94</cx:pt>
          <cx:pt idx="4693">106</cx:pt>
          <cx:pt idx="4694">86</cx:pt>
          <cx:pt idx="4695">100</cx:pt>
          <cx:pt idx="4696">91</cx:pt>
          <cx:pt idx="4697">98</cx:pt>
          <cx:pt idx="4698">78</cx:pt>
          <cx:pt idx="4699">98</cx:pt>
          <cx:pt idx="4700">109</cx:pt>
          <cx:pt idx="4701">88</cx:pt>
          <cx:pt idx="4702">85</cx:pt>
          <cx:pt idx="4703">83</cx:pt>
          <cx:pt idx="4704">90</cx:pt>
          <cx:pt idx="4705">97</cx:pt>
          <cx:pt idx="4706">105</cx:pt>
          <cx:pt idx="4707">88</cx:pt>
          <cx:pt idx="4708">96</cx:pt>
          <cx:pt idx="4709">90</cx:pt>
          <cx:pt idx="4710">91</cx:pt>
          <cx:pt idx="4711">98</cx:pt>
          <cx:pt idx="4712">100</cx:pt>
          <cx:pt idx="4713">145</cx:pt>
          <cx:pt idx="4714">169</cx:pt>
          <cx:pt idx="4715">100</cx:pt>
          <cx:pt idx="4716">97</cx:pt>
          <cx:pt idx="4717">93</cx:pt>
          <cx:pt idx="4718">129</cx:pt>
          <cx:pt idx="4719">99</cx:pt>
          <cx:pt idx="4720">106</cx:pt>
          <cx:pt idx="4721">88</cx:pt>
          <cx:pt idx="4722">99</cx:pt>
          <cx:pt idx="4723">91</cx:pt>
          <cx:pt idx="4724">75</cx:pt>
          <cx:pt idx="4725">125</cx:pt>
          <cx:pt idx="4726">103</cx:pt>
          <cx:pt idx="4727">114</cx:pt>
          <cx:pt idx="4728">75</cx:pt>
          <cx:pt idx="4729">91</cx:pt>
          <cx:pt idx="4730">89</cx:pt>
          <cx:pt idx="4731">93</cx:pt>
          <cx:pt idx="4732">85</cx:pt>
          <cx:pt idx="4733">90</cx:pt>
          <cx:pt idx="4734">99</cx:pt>
          <cx:pt idx="4735">75</cx:pt>
          <cx:pt idx="4736">94</cx:pt>
          <cx:pt idx="4737">120</cx:pt>
          <cx:pt idx="4738">90</cx:pt>
          <cx:pt idx="4739">90</cx:pt>
          <cx:pt idx="4740">123</cx:pt>
          <cx:pt idx="4741">101</cx:pt>
          <cx:pt idx="4742">95</cx:pt>
          <cx:pt idx="4743">99</cx:pt>
          <cx:pt idx="4744">109</cx:pt>
          <cx:pt idx="4745">99</cx:pt>
          <cx:pt idx="4746">121</cx:pt>
          <cx:pt idx="4747">94</cx:pt>
          <cx:pt idx="4748">93</cx:pt>
          <cx:pt idx="4749">99</cx:pt>
          <cx:pt idx="4750">198</cx:pt>
          <cx:pt idx="4751">89</cx:pt>
          <cx:pt idx="4752">126</cx:pt>
          <cx:pt idx="4753">92</cx:pt>
          <cx:pt idx="4754">87</cx:pt>
          <cx:pt idx="4755">114</cx:pt>
          <cx:pt idx="4756">94</cx:pt>
          <cx:pt idx="4757">98</cx:pt>
          <cx:pt idx="4758">94</cx:pt>
          <cx:pt idx="4759">175</cx:pt>
          <cx:pt idx="4760">107</cx:pt>
          <cx:pt idx="4761">110</cx:pt>
          <cx:pt idx="4762">94</cx:pt>
          <cx:pt idx="4763">103</cx:pt>
          <cx:pt idx="4764">96</cx:pt>
          <cx:pt idx="4765">82</cx:pt>
          <cx:pt idx="4766">102</cx:pt>
          <cx:pt idx="4767">189</cx:pt>
          <cx:pt idx="4768">81</cx:pt>
          <cx:pt idx="4769">124</cx:pt>
          <cx:pt idx="4770">158</cx:pt>
          <cx:pt idx="4771">101</cx:pt>
          <cx:pt idx="4772">123</cx:pt>
          <cx:pt idx="4773">89</cx:pt>
          <cx:pt idx="4774">98</cx:pt>
          <cx:pt idx="4775">101</cx:pt>
          <cx:pt idx="4776">88</cx:pt>
          <cx:pt idx="4777">90</cx:pt>
          <cx:pt idx="4778">97</cx:pt>
          <cx:pt idx="4779">93</cx:pt>
          <cx:pt idx="4780">150</cx:pt>
          <cx:pt idx="4781">120</cx:pt>
          <cx:pt idx="4782">98</cx:pt>
          <cx:pt idx="4783">103</cx:pt>
          <cx:pt idx="4784">101</cx:pt>
          <cx:pt idx="4785">91</cx:pt>
          <cx:pt idx="4786">93</cx:pt>
          <cx:pt idx="4787">102</cx:pt>
          <cx:pt idx="4788">117</cx:pt>
          <cx:pt idx="4789">101</cx:pt>
          <cx:pt idx="4790">103</cx:pt>
          <cx:pt idx="4791">73</cx:pt>
          <cx:pt idx="4792">98</cx:pt>
          <cx:pt idx="4793">116</cx:pt>
          <cx:pt idx="4794">105</cx:pt>
          <cx:pt idx="4795">94</cx:pt>
          <cx:pt idx="4796">92</cx:pt>
          <cx:pt idx="4797">113</cx:pt>
          <cx:pt idx="4798">70</cx:pt>
          <cx:pt idx="4799">89</cx:pt>
          <cx:pt idx="4800">91</cx:pt>
          <cx:pt idx="4801">125</cx:pt>
          <cx:pt idx="4802">102</cx:pt>
          <cx:pt idx="4803">91</cx:pt>
          <cx:pt idx="4804">99</cx:pt>
          <cx:pt idx="4805">77</cx:pt>
          <cx:pt idx="4806">120</cx:pt>
          <cx:pt idx="4807">105</cx:pt>
          <cx:pt idx="4808">102</cx:pt>
          <cx:pt idx="4809">114</cx:pt>
          <cx:pt idx="4810">129</cx:pt>
          <cx:pt idx="4811">106</cx:pt>
          <cx:pt idx="4812">86</cx:pt>
          <cx:pt idx="4813">108</cx:pt>
          <cx:pt idx="4814">88</cx:pt>
          <cx:pt idx="4815">96</cx:pt>
          <cx:pt idx="4816">94</cx:pt>
          <cx:pt idx="4817">91</cx:pt>
          <cx:pt idx="4818">98</cx:pt>
          <cx:pt idx="4819">96</cx:pt>
          <cx:pt idx="4820">110</cx:pt>
          <cx:pt idx="4821">100</cx:pt>
          <cx:pt idx="4822">93</cx:pt>
          <cx:pt idx="4823">94</cx:pt>
          <cx:pt idx="4824">106</cx:pt>
          <cx:pt idx="4825">92</cx:pt>
          <cx:pt idx="4826">100</cx:pt>
          <cx:pt idx="4827">96</cx:pt>
          <cx:pt idx="4828">84</cx:pt>
          <cx:pt idx="4829">61</cx:pt>
          <cx:pt idx="4830">106</cx:pt>
          <cx:pt idx="4831">93</cx:pt>
          <cx:pt idx="4832">107</cx:pt>
          <cx:pt idx="4833">93</cx:pt>
          <cx:pt idx="4834">98</cx:pt>
          <cx:pt idx="4835">117</cx:pt>
          <cx:pt idx="4836">93</cx:pt>
          <cx:pt idx="4837">97</cx:pt>
          <cx:pt idx="4838">124</cx:pt>
          <cx:pt idx="4839">103</cx:pt>
          <cx:pt idx="4840">112</cx:pt>
          <cx:pt idx="4841">100</cx:pt>
          <cx:pt idx="4842">105</cx:pt>
          <cx:pt idx="4843">71</cx:pt>
          <cx:pt idx="4844">116</cx:pt>
          <cx:pt idx="4845">95</cx:pt>
          <cx:pt idx="4846">104</cx:pt>
          <cx:pt idx="4847">103</cx:pt>
          <cx:pt idx="4848">143</cx:pt>
          <cx:pt idx="4849">130</cx:pt>
          <cx:pt idx="4850">123</cx:pt>
          <cx:pt idx="4851">90</cx:pt>
          <cx:pt idx="4852">128</cx:pt>
          <cx:pt idx="4853">96</cx:pt>
          <cx:pt idx="4854">101</cx:pt>
          <cx:pt idx="4855">102</cx:pt>
          <cx:pt idx="4856">65</cx:pt>
          <cx:pt idx="4857">128</cx:pt>
          <cx:pt idx="4858">134</cx:pt>
          <cx:pt idx="4859">96</cx:pt>
          <cx:pt idx="4860">122</cx:pt>
          <cx:pt idx="4861">102</cx:pt>
          <cx:pt idx="4862">113</cx:pt>
          <cx:pt idx="4863">96</cx:pt>
          <cx:pt idx="4864">78</cx:pt>
          <cx:pt idx="4865">94</cx:pt>
          <cx:pt idx="4866">146</cx:pt>
          <cx:pt idx="4867">104</cx:pt>
          <cx:pt idx="4868">107</cx:pt>
          <cx:pt idx="4869">110</cx:pt>
          <cx:pt idx="4870">108</cx:pt>
          <cx:pt idx="4871">90</cx:pt>
          <cx:pt idx="4872">87</cx:pt>
          <cx:pt idx="4873">144</cx:pt>
          <cx:pt idx="4874">107</cx:pt>
          <cx:pt idx="4875">84</cx:pt>
          <cx:pt idx="4876">108</cx:pt>
          <cx:pt idx="4877">105</cx:pt>
          <cx:pt idx="4878">99</cx:pt>
          <cx:pt idx="4879">118</cx:pt>
          <cx:pt idx="4880">87</cx:pt>
          <cx:pt idx="4881">117</cx:pt>
          <cx:pt idx="4882">103</cx:pt>
          <cx:pt idx="4883">92</cx:pt>
          <cx:pt idx="4884">130</cx:pt>
          <cx:pt idx="4885">110</cx:pt>
          <cx:pt idx="4886">96</cx:pt>
          <cx:pt idx="4887">78</cx:pt>
          <cx:pt idx="4888">150</cx:pt>
          <cx:pt idx="4889">109</cx:pt>
          <cx:pt idx="4890">97</cx:pt>
          <cx:pt idx="4891">126</cx:pt>
          <cx:pt idx="4892">91</cx:pt>
          <cx:pt idx="4893">85</cx:pt>
          <cx:pt idx="4894">89</cx:pt>
          <cx:pt idx="4895">134</cx:pt>
          <cx:pt idx="4896">105</cx:pt>
          <cx:pt idx="4897">95</cx:pt>
          <cx:pt idx="4898">123</cx:pt>
          <cx:pt idx="4899">116</cx:pt>
          <cx:pt idx="4900">94</cx:pt>
          <cx:pt idx="4901">112</cx:pt>
          <cx:pt idx="4902">90</cx:pt>
          <cx:pt idx="4903">119</cx:pt>
          <cx:pt idx="4904">94</cx:pt>
          <cx:pt idx="4905">100</cx:pt>
          <cx:pt idx="4906">99</cx:pt>
          <cx:pt idx="4907">116</cx:pt>
          <cx:pt idx="4908">142</cx:pt>
          <cx:pt idx="4909">85</cx:pt>
          <cx:pt idx="4910">80</cx:pt>
          <cx:pt idx="4911">110</cx:pt>
          <cx:pt idx="4912">85</cx:pt>
          <cx:pt idx="4913">100</cx:pt>
          <cx:pt idx="4914">148</cx:pt>
          <cx:pt idx="4915">102</cx:pt>
          <cx:pt idx="4916">115</cx:pt>
          <cx:pt idx="4917">80</cx:pt>
          <cx:pt idx="4918">90</cx:pt>
          <cx:pt idx="4919">107</cx:pt>
          <cx:pt idx="4920">116</cx:pt>
          <cx:pt idx="4921">102</cx:pt>
          <cx:pt idx="4922">183</cx:pt>
          <cx:pt idx="4923">89</cx:pt>
          <cx:pt idx="4924">100</cx:pt>
          <cx:pt idx="4925">89</cx:pt>
          <cx:pt idx="4926">102</cx:pt>
          <cx:pt idx="4927">93</cx:pt>
          <cx:pt idx="4928">110</cx:pt>
          <cx:pt idx="4929">180</cx:pt>
          <cx:pt idx="4930">111</cx:pt>
          <cx:pt idx="4931">117</cx:pt>
          <cx:pt idx="4932">124</cx:pt>
          <cx:pt idx="4933">90</cx:pt>
          <cx:pt idx="4934">97</cx:pt>
          <cx:pt idx="4935">121</cx:pt>
          <cx:pt idx="4936">108</cx:pt>
          <cx:pt idx="4937">105</cx:pt>
          <cx:pt idx="4938">130</cx:pt>
          <cx:pt idx="4939">89</cx:pt>
          <cx:pt idx="4940">122</cx:pt>
          <cx:pt idx="4941">109</cx:pt>
          <cx:pt idx="4942">105</cx:pt>
          <cx:pt idx="4943">99</cx:pt>
          <cx:pt idx="4944">102</cx:pt>
          <cx:pt idx="4945">130</cx:pt>
          <cx:pt idx="4946">113</cx:pt>
          <cx:pt idx="4947">111</cx:pt>
          <cx:pt idx="4948">108</cx:pt>
          <cx:pt idx="4949">113</cx:pt>
          <cx:pt idx="4950">108</cx:pt>
          <cx:pt idx="4951">119</cx:pt>
          <cx:pt idx="4952">96</cx:pt>
          <cx:pt idx="4953">82</cx:pt>
          <cx:pt idx="4954">100</cx:pt>
          <cx:pt idx="4955">94</cx:pt>
          <cx:pt idx="4956">113</cx:pt>
          <cx:pt idx="4957">124</cx:pt>
          <cx:pt idx="4958">98</cx:pt>
          <cx:pt idx="4959">144</cx:pt>
          <cx:pt idx="4960">136</cx:pt>
          <cx:pt idx="4961">110</cx:pt>
          <cx:pt idx="4962">92</cx:pt>
          <cx:pt idx="4963">110</cx:pt>
          <cx:pt idx="4964">102</cx:pt>
          <cx:pt idx="4965">128</cx:pt>
          <cx:pt idx="4966">144</cx:pt>
          <cx:pt idx="4967">105</cx:pt>
          <cx:pt idx="4968">148</cx:pt>
          <cx:pt idx="4969">180</cx:pt>
          <cx:pt idx="4970">118</cx:pt>
          <cx:pt idx="4971">106</cx:pt>
          <cx:pt idx="4972">102</cx:pt>
          <cx:pt idx="4973">90</cx:pt>
          <cx:pt idx="4974">120</cx:pt>
          <cx:pt idx="4975">112</cx:pt>
          <cx:pt idx="4976">188</cx:pt>
          <cx:pt idx="4977">94</cx:pt>
          <cx:pt idx="4978">140</cx:pt>
          <cx:pt idx="4979">112</cx:pt>
          <cx:pt idx="4980">84</cx:pt>
          <cx:pt idx="4981">71</cx:pt>
          <cx:pt idx="4982">93</cx:pt>
          <cx:pt idx="4983">90</cx:pt>
          <cx:pt idx="4984">118</cx:pt>
          <cx:pt idx="4985">94</cx:pt>
          <cx:pt idx="4986">110</cx:pt>
          <cx:pt idx="4987">106</cx:pt>
          <cx:pt idx="4988">116</cx:pt>
          <cx:pt idx="4989">106</cx:pt>
          <cx:pt idx="4990">129</cx:pt>
          <cx:pt idx="4991">132</cx:pt>
          <cx:pt idx="4992">94</cx:pt>
          <cx:pt idx="4993">139</cx:pt>
          <cx:pt idx="4994">110</cx:pt>
          <cx:pt idx="4995">92</cx:pt>
          <cx:pt idx="4996">90</cx:pt>
          <cx:pt idx="4997">129</cx:pt>
          <cx:pt idx="4998">99</cx:pt>
          <cx:pt idx="4999">90</cx:pt>
          <cx:pt idx="5000">115</cx:pt>
          <cx:pt idx="5001">121</cx:pt>
          <cx:pt idx="5002">127</cx:pt>
          <cx:pt idx="5003">84</cx:pt>
          <cx:pt idx="5004">88</cx:pt>
          <cx:pt idx="5005">95</cx:pt>
          <cx:pt idx="5006">87</cx:pt>
          <cx:pt idx="5007">102</cx:pt>
          <cx:pt idx="5008">95</cx:pt>
          <cx:pt idx="5009">92</cx:pt>
          <cx:pt idx="5010">100</cx:pt>
          <cx:pt idx="5011">102</cx:pt>
          <cx:pt idx="5012">89</cx:pt>
          <cx:pt idx="5013">129</cx:pt>
          <cx:pt idx="5014">90</cx:pt>
          <cx:pt idx="5015">95</cx:pt>
          <cx:pt idx="5016">101</cx:pt>
          <cx:pt idx="5017">122</cx:pt>
          <cx:pt idx="5018">137</cx:pt>
          <cx:pt idx="5019">100</cx:pt>
          <cx:pt idx="5020">97</cx:pt>
          <cx:pt idx="5021">106</cx:pt>
          <cx:pt idx="5022">93</cx:pt>
          <cx:pt idx="5023">105</cx:pt>
          <cx:pt idx="5024">104</cx:pt>
          <cx:pt idx="5025">88</cx:pt>
          <cx:pt idx="5026">90</cx:pt>
          <cx:pt idx="5027">103</cx:pt>
          <cx:pt idx="5028">86</cx:pt>
          <cx:pt idx="5029">110</cx:pt>
          <cx:pt idx="5030">102</cx:pt>
          <cx:pt idx="5031">100</cx:pt>
          <cx:pt idx="5032">107</cx:pt>
          <cx:pt idx="5033">105</cx:pt>
          <cx:pt idx="5034">110</cx:pt>
          <cx:pt idx="5035">84</cx:pt>
          <cx:pt idx="5036">93</cx:pt>
          <cx:pt idx="5037">116</cx:pt>
          <cx:pt idx="5038">108</cx:pt>
          <cx:pt idx="5039">94</cx:pt>
          <cx:pt idx="5040">89</cx:pt>
          <cx:pt idx="5041">108</cx:pt>
          <cx:pt idx="5042">119</cx:pt>
          <cx:pt idx="5043">128</cx:pt>
          <cx:pt idx="5044">104</cx:pt>
          <cx:pt idx="5045">95</cx:pt>
          <cx:pt idx="5046">112</cx:pt>
          <cx:pt idx="5047">87</cx:pt>
          <cx:pt idx="5048">95</cx:pt>
          <cx:pt idx="5049">142</cx:pt>
          <cx:pt idx="5050">114</cx:pt>
          <cx:pt idx="5051">96</cx:pt>
          <cx:pt idx="5052">107</cx:pt>
          <cx:pt idx="5053">99</cx:pt>
          <cx:pt idx="5054">81</cx:pt>
          <cx:pt idx="5055">94</cx:pt>
          <cx:pt idx="5056">86</cx:pt>
          <cx:pt idx="5057">105</cx:pt>
          <cx:pt idx="5058">118</cx:pt>
          <cx:pt idx="5059">100</cx:pt>
          <cx:pt idx="5060">108</cx:pt>
          <cx:pt idx="5061">111</cx:pt>
          <cx:pt idx="5062">102</cx:pt>
          <cx:pt idx="5063">95</cx:pt>
          <cx:pt idx="5064">106</cx:pt>
          <cx:pt idx="5065">55</cx:pt>
          <cx:pt idx="5066">104</cx:pt>
          <cx:pt idx="5067">104</cx:pt>
          <cx:pt idx="5068">98</cx:pt>
          <cx:pt idx="5069">95</cx:pt>
          <cx:pt idx="5070">133</cx:pt>
          <cx:pt idx="5071">122</cx:pt>
          <cx:pt idx="5072">108</cx:pt>
          <cx:pt idx="5073">83</cx:pt>
          <cx:pt idx="5074">92</cx:pt>
          <cx:pt idx="5075">100</cx:pt>
          <cx:pt idx="5076">112</cx:pt>
          <cx:pt idx="5077">96</cx:pt>
          <cx:pt idx="5078">97</cx:pt>
          <cx:pt idx="5079">117</cx:pt>
          <cx:pt idx="5080">127</cx:pt>
          <cx:pt idx="5081">107</cx:pt>
          <cx:pt idx="5082">118</cx:pt>
          <cx:pt idx="5083">88</cx:pt>
          <cx:pt idx="5084">120</cx:pt>
          <cx:pt idx="5085">118</cx:pt>
          <cx:pt idx="5086">136</cx:pt>
          <cx:pt idx="5087">165</cx:pt>
          <cx:pt idx="5088">120</cx:pt>
          <cx:pt idx="5089">152</cx:pt>
          <cx:pt idx="5090">96</cx:pt>
          <cx:pt idx="5091">99</cx:pt>
          <cx:pt idx="5092">128</cx:pt>
          <cx:pt idx="5093">98</cx:pt>
          <cx:pt idx="5094">108</cx:pt>
          <cx:pt idx="5095">52</cx:pt>
          <cx:pt idx="5096">86</cx:pt>
          <cx:pt idx="5097">92</cx:pt>
          <cx:pt idx="5098">121</cx:pt>
          <cx:pt idx="5099">102</cx:pt>
          <cx:pt idx="5100">90</cx:pt>
          <cx:pt idx="5101">106</cx:pt>
          <cx:pt idx="5102">93</cx:pt>
          <cx:pt idx="5103">95</cx:pt>
          <cx:pt idx="5104">89</cx:pt>
          <cx:pt idx="5105">95</cx:pt>
          <cx:pt idx="5106">80</cx:pt>
          <cx:pt idx="5107">109</cx:pt>
          <cx:pt idx="5108">88</cx:pt>
          <cx:pt idx="5109">103</cx:pt>
          <cx:pt idx="5110">155</cx:pt>
          <cx:pt idx="5111">121</cx:pt>
          <cx:pt idx="5112">102</cx:pt>
          <cx:pt idx="5113">100</cx:pt>
          <cx:pt idx="5114">118</cx:pt>
          <cx:pt idx="5115">103</cx:pt>
          <cx:pt idx="5116">138</cx:pt>
          <cx:pt idx="5117">102</cx:pt>
          <cx:pt idx="5118">111</cx:pt>
          <cx:pt idx="5119">89</cx:pt>
          <cx:pt idx="5120">143</cx:pt>
          <cx:pt idx="5121">78</cx:pt>
          <cx:pt idx="5122">101</cx:pt>
          <cx:pt idx="5123">87</cx:pt>
          <cx:pt idx="5124">107</cx:pt>
          <cx:pt idx="5125">73</cx:pt>
          <cx:pt idx="5126">118</cx:pt>
          <cx:pt idx="5127">96</cx:pt>
          <cx:pt idx="5128">95</cx:pt>
          <cx:pt idx="5129">70</cx:pt>
          <cx:pt idx="5130">99</cx:pt>
          <cx:pt idx="5131">91</cx:pt>
          <cx:pt idx="5132">96</cx:pt>
          <cx:pt idx="5133">99</cx:pt>
          <cx:pt idx="5134">98</cx:pt>
          <cx:pt idx="5135">92</cx:pt>
          <cx:pt idx="5136">101</cx:pt>
          <cx:pt idx="5137">124</cx:pt>
          <cx:pt idx="5138">97</cx:pt>
          <cx:pt idx="5139">96</cx:pt>
          <cx:pt idx="5140">45</cx:pt>
          <cx:pt idx="5141">76</cx:pt>
          <cx:pt idx="5142">88</cx:pt>
          <cx:pt idx="5143">111</cx:pt>
          <cx:pt idx="5144">68</cx:pt>
          <cx:pt idx="5145">97</cx:pt>
          <cx:pt idx="5146">94</cx:pt>
          <cx:pt idx="5147">90</cx:pt>
          <cx:pt idx="5148">88</cx:pt>
          <cx:pt idx="5149">98</cx:pt>
          <cx:pt idx="5150">83</cx:pt>
          <cx:pt idx="5151">94</cx:pt>
          <cx:pt idx="5152">102</cx:pt>
          <cx:pt idx="5153">105</cx:pt>
          <cx:pt idx="5154">94</cx:pt>
          <cx:pt idx="5155">114</cx:pt>
          <cx:pt idx="5156">94</cx:pt>
          <cx:pt idx="5157">119</cx:pt>
          <cx:pt idx="5158">87</cx:pt>
          <cx:pt idx="5159">96</cx:pt>
          <cx:pt idx="5160">91</cx:pt>
          <cx:pt idx="5161">79</cx:pt>
          <cx:pt idx="5162">84</cx:pt>
          <cx:pt idx="5163">106</cx:pt>
          <cx:pt idx="5164">118</cx:pt>
          <cx:pt idx="5165">118</cx:pt>
          <cx:pt idx="5166">114</cx:pt>
          <cx:pt idx="5167">142</cx:pt>
          <cx:pt idx="5168">116</cx:pt>
          <cx:pt idx="5169">129</cx:pt>
          <cx:pt idx="5170">117</cx:pt>
          <cx:pt idx="5171">120</cx:pt>
          <cx:pt idx="5172">150</cx:pt>
          <cx:pt idx="5173">115</cx:pt>
          <cx:pt idx="5174">110</cx:pt>
          <cx:pt idx="5175">124</cx:pt>
          <cx:pt idx="5176">134</cx:pt>
          <cx:pt idx="5177">95</cx:pt>
          <cx:pt idx="5178">121</cx:pt>
          <cx:pt idx="5179">112</cx:pt>
          <cx:pt idx="5180">170</cx:pt>
          <cx:pt idx="5181">103</cx:pt>
          <cx:pt idx="5182">100</cx:pt>
          <cx:pt idx="5183">298</cx:pt>
          <cx:pt idx="5184">95</cx:pt>
          <cx:pt idx="5185">105</cx:pt>
          <cx:pt idx="5186">95</cx:pt>
          <cx:pt idx="5187">135</cx:pt>
          <cx:pt idx="5188">126</cx:pt>
          <cx:pt idx="5189">105</cx:pt>
          <cx:pt idx="5190">135</cx:pt>
          <cx:pt idx="5191">99</cx:pt>
          <cx:pt idx="5192">98</cx:pt>
          <cx:pt idx="5193">92</cx:pt>
          <cx:pt idx="5194">91</cx:pt>
          <cx:pt idx="5195">91</cx:pt>
          <cx:pt idx="5196">89</cx:pt>
          <cx:pt idx="5197">94</cx:pt>
          <cx:pt idx="5198">83</cx:pt>
          <cx:pt idx="5199">88</cx:pt>
          <cx:pt idx="5200">104</cx:pt>
          <cx:pt idx="5201">86</cx:pt>
          <cx:pt idx="5202">85</cx:pt>
          <cx:pt idx="5203">99</cx:pt>
          <cx:pt idx="5204">92</cx:pt>
          <cx:pt idx="5205">98</cx:pt>
          <cx:pt idx="5206">118</cx:pt>
          <cx:pt idx="5207">116</cx:pt>
          <cx:pt idx="5208">90</cx:pt>
          <cx:pt idx="5209">106</cx:pt>
          <cx:pt idx="5210">98</cx:pt>
          <cx:pt idx="5211">78</cx:pt>
          <cx:pt idx="5212">89</cx:pt>
          <cx:pt idx="5213">142</cx:pt>
          <cx:pt idx="5214">108</cx:pt>
          <cx:pt idx="5215">102</cx:pt>
          <cx:pt idx="5216">97</cx:pt>
          <cx:pt idx="5217">141</cx:pt>
          <cx:pt idx="5218">132</cx:pt>
          <cx:pt idx="5219">94</cx:pt>
          <cx:pt idx="5220">123</cx:pt>
          <cx:pt idx="5221">85</cx:pt>
          <cx:pt idx="5222">117</cx:pt>
          <cx:pt idx="5223">79</cx:pt>
          <cx:pt idx="5224">155</cx:pt>
          <cx:pt idx="5225">107</cx:pt>
          <cx:pt idx="5226">94</cx:pt>
          <cx:pt idx="5227">105</cx:pt>
          <cx:pt idx="5228">65</cx:pt>
          <cx:pt idx="5229">96</cx:pt>
          <cx:pt idx="5230">120</cx:pt>
          <cx:pt idx="5231">80</cx:pt>
          <cx:pt idx="5232">118</cx:pt>
          <cx:pt idx="5233">103</cx:pt>
          <cx:pt idx="5234">95</cx:pt>
          <cx:pt idx="5235">91</cx:pt>
          <cx:pt idx="5236">168</cx:pt>
          <cx:pt idx="5237">75</cx:pt>
          <cx:pt idx="5238">94</cx:pt>
          <cx:pt idx="5239">97</cx:pt>
          <cx:pt idx="5240">99</cx:pt>
          <cx:pt idx="5241">95</cx:pt>
          <cx:pt idx="5242">98</cx:pt>
          <cx:pt idx="5243">108</cx:pt>
          <cx:pt idx="5244">126</cx:pt>
          <cx:pt idx="5245">93</cx:pt>
          <cx:pt idx="5246">87</cx:pt>
          <cx:pt idx="5247">106</cx:pt>
          <cx:pt idx="5248">100</cx:pt>
          <cx:pt idx="5249">123</cx:pt>
          <cx:pt idx="5250">124</cx:pt>
          <cx:pt idx="5251">110</cx:pt>
          <cx:pt idx="5252">97</cx:pt>
          <cx:pt idx="5253">96</cx:pt>
          <cx:pt idx="5254">100</cx:pt>
          <cx:pt idx="5255">85</cx:pt>
          <cx:pt idx="5256">75</cx:pt>
          <cx:pt idx="5257">98</cx:pt>
          <cx:pt idx="5258">119</cx:pt>
          <cx:pt idx="5259">91</cx:pt>
          <cx:pt idx="5260">101</cx:pt>
          <cx:pt idx="5261">110</cx:pt>
          <cx:pt idx="5262">105</cx:pt>
          <cx:pt idx="5263">107</cx:pt>
          <cx:pt idx="5264">112</cx:pt>
          <cx:pt idx="5265">102</cx:pt>
          <cx:pt idx="5266">94</cx:pt>
          <cx:pt idx="5267">85</cx:pt>
          <cx:pt idx="5268">148</cx:pt>
          <cx:pt idx="5269">145</cx:pt>
          <cx:pt idx="5270">107</cx:pt>
          <cx:pt idx="5271">127</cx:pt>
          <cx:pt idx="5272">108</cx:pt>
          <cx:pt idx="5273">100</cx:pt>
          <cx:pt idx="5274">83</cx:pt>
          <cx:pt idx="5275">106</cx:pt>
          <cx:pt idx="5276">98</cx:pt>
          <cx:pt idx="5277">168</cx:pt>
          <cx:pt idx="5278">98</cx:pt>
          <cx:pt idx="5279">91</cx:pt>
          <cx:pt idx="5280">101</cx:pt>
          <cx:pt idx="5281">105</cx:pt>
          <cx:pt idx="5282">106</cx:pt>
          <cx:pt idx="5283">106</cx:pt>
          <cx:pt idx="5284">100</cx:pt>
          <cx:pt idx="5285">84</cx:pt>
          <cx:pt idx="5286">101</cx:pt>
          <cx:pt idx="5287">95</cx:pt>
          <cx:pt idx="5288">75</cx:pt>
          <cx:pt idx="5289">108</cx:pt>
          <cx:pt idx="5290">103</cx:pt>
          <cx:pt idx="5291">126</cx:pt>
          <cx:pt idx="5292">91</cx:pt>
          <cx:pt idx="5293">92</cx:pt>
          <cx:pt idx="5294">97</cx:pt>
          <cx:pt idx="5295">93</cx:pt>
          <cx:pt idx="5296">93</cx:pt>
          <cx:pt idx="5297">101</cx:pt>
          <cx:pt idx="5298">128</cx:pt>
          <cx:pt idx="5299">89</cx:pt>
          <cx:pt idx="5300">89</cx:pt>
          <cx:pt idx="5301">99</cx:pt>
          <cx:pt idx="5302">90</cx:pt>
          <cx:pt idx="5303">115</cx:pt>
          <cx:pt idx="5304">96</cx:pt>
          <cx:pt idx="5305">104</cx:pt>
          <cx:pt idx="5306">109</cx:pt>
          <cx:pt idx="5307">99</cx:pt>
          <cx:pt idx="5308">93</cx:pt>
          <cx:pt idx="5309">97</cx:pt>
          <cx:pt idx="5310">120</cx:pt>
          <cx:pt idx="5311">100</cx:pt>
          <cx:pt idx="5312">89</cx:pt>
          <cx:pt idx="5313">94</cx:pt>
          <cx:pt idx="5314">100</cx:pt>
          <cx:pt idx="5315">111</cx:pt>
          <cx:pt idx="5316">125</cx:pt>
          <cx:pt idx="5317">95</cx:pt>
          <cx:pt idx="5318">105</cx:pt>
          <cx:pt idx="5319">95</cx:pt>
          <cx:pt idx="5320">84</cx:pt>
          <cx:pt idx="5321">89</cx:pt>
          <cx:pt idx="5322">84</cx:pt>
          <cx:pt idx="5323">112</cx:pt>
          <cx:pt idx="5324">89</cx:pt>
          <cx:pt idx="5325">81</cx:pt>
          <cx:pt idx="5326">83</cx:pt>
          <cx:pt idx="5327">103</cx:pt>
          <cx:pt idx="5328">99</cx:pt>
          <cx:pt idx="5329">104</cx:pt>
          <cx:pt idx="5330">112</cx:pt>
          <cx:pt idx="5331">83</cx:pt>
          <cx:pt idx="5332">133</cx:pt>
          <cx:pt idx="5333">195</cx:pt>
          <cx:pt idx="5334">88</cx:pt>
          <cx:pt idx="5335">93</cx:pt>
          <cx:pt idx="5336">94</cx:pt>
          <cx:pt idx="5337">114</cx:pt>
          <cx:pt idx="5338">58</cx:pt>
          <cx:pt idx="5339">101</cx:pt>
          <cx:pt idx="5340">70</cx:pt>
          <cx:pt idx="5341">92</cx:pt>
          <cx:pt idx="5342">103</cx:pt>
          <cx:pt idx="5343">92</cx:pt>
          <cx:pt idx="5344">98</cx:pt>
          <cx:pt idx="5345">86</cx:pt>
          <cx:pt idx="5346">91</cx:pt>
          <cx:pt idx="5347">98</cx:pt>
          <cx:pt idx="5348">110</cx:pt>
          <cx:pt idx="5349">85</cx:pt>
          <cx:pt idx="5350">72</cx:pt>
          <cx:pt idx="5351">103</cx:pt>
          <cx:pt idx="5352">138</cx:pt>
          <cx:pt idx="5353">92</cx:pt>
          <cx:pt idx="5354">95</cx:pt>
          <cx:pt idx="5355">92</cx:pt>
          <cx:pt idx="5356">104</cx:pt>
          <cx:pt idx="5357">122</cx:pt>
          <cx:pt idx="5358">87</cx:pt>
          <cx:pt idx="5359">85</cx:pt>
          <cx:pt idx="5360">84</cx:pt>
          <cx:pt idx="5361">119</cx:pt>
          <cx:pt idx="5362">93</cx:pt>
          <cx:pt idx="5363">103</cx:pt>
          <cx:pt idx="5364">104</cx:pt>
          <cx:pt idx="5365">122</cx:pt>
          <cx:pt idx="5366">83</cx:pt>
          <cx:pt idx="5367">98</cx:pt>
          <cx:pt idx="5368">103</cx:pt>
          <cx:pt idx="5369">82</cx:pt>
          <cx:pt idx="5370">80</cx:pt>
          <cx:pt idx="5371">90</cx:pt>
          <cx:pt idx="5372">86</cx:pt>
          <cx:pt idx="5373">93</cx:pt>
          <cx:pt idx="5374">95</cx:pt>
          <cx:pt idx="5375">103</cx:pt>
          <cx:pt idx="5376">91</cx:pt>
          <cx:pt idx="5377">99</cx:pt>
          <cx:pt idx="5378">119</cx:pt>
          <cx:pt idx="5379">104</cx:pt>
          <cx:pt idx="5380">102</cx:pt>
          <cx:pt idx="5381">110</cx:pt>
          <cx:pt idx="5382">109</cx:pt>
          <cx:pt idx="5383">110</cx:pt>
          <cx:pt idx="5384">85</cx:pt>
          <cx:pt idx="5385">98</cx:pt>
          <cx:pt idx="5386">105</cx:pt>
          <cx:pt idx="5387">112</cx:pt>
          <cx:pt idx="5388">92</cx:pt>
          <cx:pt idx="5389">20</cx:pt>
          <cx:pt idx="5390">121</cx:pt>
          <cx:pt idx="5391">77</cx:pt>
          <cx:pt idx="5392">125</cx:pt>
          <cx:pt idx="5393">71</cx:pt>
          <cx:pt idx="5394">142</cx:pt>
          <cx:pt idx="5395">96</cx:pt>
          <cx:pt idx="5396">90</cx:pt>
          <cx:pt idx="5397">98</cx:pt>
          <cx:pt idx="5398">84</cx:pt>
          <cx:pt idx="5399">100</cx:pt>
          <cx:pt idx="5400">143</cx:pt>
          <cx:pt idx="5401">103</cx:pt>
          <cx:pt idx="5402">88</cx:pt>
          <cx:pt idx="5403">111</cx:pt>
          <cx:pt idx="5404">115</cx:pt>
          <cx:pt idx="5405">120</cx:pt>
          <cx:pt idx="5406">83</cx:pt>
          <cx:pt idx="5407">103</cx:pt>
          <cx:pt idx="5408">100</cx:pt>
          <cx:pt idx="5409">93</cx:pt>
          <cx:pt idx="5410">110</cx:pt>
          <cx:pt idx="5411">93</cx:pt>
          <cx:pt idx="5412">89</cx:pt>
          <cx:pt idx="5413">87</cx:pt>
          <cx:pt idx="5414">121</cx:pt>
          <cx:pt idx="5415">125</cx:pt>
          <cx:pt idx="5416">87</cx:pt>
          <cx:pt idx="5417">93</cx:pt>
          <cx:pt idx="5418">89</cx:pt>
          <cx:pt idx="5419">102</cx:pt>
          <cx:pt idx="5420">79</cx:pt>
          <cx:pt idx="5421">92</cx:pt>
          <cx:pt idx="5422">94</cx:pt>
          <cx:pt idx="5423">150</cx:pt>
          <cx:pt idx="5424">96</cx:pt>
          <cx:pt idx="5425">89</cx:pt>
          <cx:pt idx="5426">97</cx:pt>
          <cx:pt idx="5427">100</cx:pt>
          <cx:pt idx="5428">90</cx:pt>
          <cx:pt idx="5429">98</cx:pt>
          <cx:pt idx="5430">129</cx:pt>
          <cx:pt idx="5431">94</cx:pt>
          <cx:pt idx="5432">94</cx:pt>
          <cx:pt idx="5433">105</cx:pt>
          <cx:pt idx="5434">87</cx:pt>
          <cx:pt idx="5435">96</cx:pt>
          <cx:pt idx="5436">110</cx:pt>
          <cx:pt idx="5437">106</cx:pt>
          <cx:pt idx="5438">108</cx:pt>
          <cx:pt idx="5439">96</cx:pt>
          <cx:pt idx="5440">125</cx:pt>
          <cx:pt idx="5441">99</cx:pt>
          <cx:pt idx="5442">102</cx:pt>
          <cx:pt idx="5443">110</cx:pt>
          <cx:pt idx="5444">83</cx:pt>
          <cx:pt idx="5445">72</cx:pt>
          <cx:pt idx="5446">119</cx:pt>
          <cx:pt idx="5447">127</cx:pt>
          <cx:pt idx="5448">99</cx:pt>
          <cx:pt idx="5449">115</cx:pt>
          <cx:pt idx="5450">118</cx:pt>
          <cx:pt idx="5451">103</cx:pt>
          <cx:pt idx="5452">90</cx:pt>
          <cx:pt idx="5453">88</cx:pt>
          <cx:pt idx="5454">95</cx:pt>
          <cx:pt idx="5455">95</cx:pt>
          <cx:pt idx="5456">119</cx:pt>
          <cx:pt idx="5457">74</cx:pt>
          <cx:pt idx="5458">89</cx:pt>
          <cx:pt idx="5459">88</cx:pt>
          <cx:pt idx="5460">113</cx:pt>
          <cx:pt idx="5461">95</cx:pt>
          <cx:pt idx="5462">102</cx:pt>
          <cx:pt idx="5463">91</cx:pt>
          <cx:pt idx="5464">99</cx:pt>
          <cx:pt idx="5465">98</cx:pt>
          <cx:pt idx="5466">97</cx:pt>
          <cx:pt idx="5467">98</cx:pt>
          <cx:pt idx="5468">134</cx:pt>
          <cx:pt idx="5469">97</cx:pt>
          <cx:pt idx="5470">94</cx:pt>
          <cx:pt idx="5471">101</cx:pt>
          <cx:pt idx="5472">103</cx:pt>
          <cx:pt idx="5473">95</cx:pt>
          <cx:pt idx="5474">138</cx:pt>
          <cx:pt idx="5475">90</cx:pt>
          <cx:pt idx="5476">92</cx:pt>
          <cx:pt idx="5477">102</cx:pt>
          <cx:pt idx="5478">100</cx:pt>
          <cx:pt idx="5479">90</cx:pt>
          <cx:pt idx="5480">96</cx:pt>
          <cx:pt idx="5481">85</cx:pt>
          <cx:pt idx="5482">88</cx:pt>
          <cx:pt idx="5483">86</cx:pt>
          <cx:pt idx="5484">125</cx:pt>
          <cx:pt idx="5485">98</cx:pt>
          <cx:pt idx="5486">100</cx:pt>
          <cx:pt idx="5487">92</cx:pt>
          <cx:pt idx="5488">92</cx:pt>
          <cx:pt idx="5489">96</cx:pt>
          <cx:pt idx="5490">91</cx:pt>
          <cx:pt idx="5491">68</cx:pt>
          <cx:pt idx="5492">81</cx:pt>
          <cx:pt idx="5493">103</cx:pt>
          <cx:pt idx="5494">120</cx:pt>
          <cx:pt idx="5495">86</cx:pt>
          <cx:pt idx="5496">95</cx:pt>
          <cx:pt idx="5497">99</cx:pt>
          <cx:pt idx="5498">105</cx:pt>
          <cx:pt idx="5499">85</cx:pt>
          <cx:pt idx="5500">168</cx:pt>
          <cx:pt idx="5501">87</cx:pt>
          <cx:pt idx="5502">87</cx:pt>
          <cx:pt idx="5503">106</cx:pt>
          <cx:pt idx="5504">104</cx:pt>
          <cx:pt idx="5505">110</cx:pt>
          <cx:pt idx="5506">96</cx:pt>
          <cx:pt idx="5507">92</cx:pt>
          <cx:pt idx="5508">138</cx:pt>
          <cx:pt idx="5509">89</cx:pt>
          <cx:pt idx="5510">86</cx:pt>
          <cx:pt idx="5511">101</cx:pt>
          <cx:pt idx="5512">97</cx:pt>
          <cx:pt idx="5513">124</cx:pt>
          <cx:pt idx="5514">89</cx:pt>
          <cx:pt idx="5515">124</cx:pt>
          <cx:pt idx="5516">100</cx:pt>
          <cx:pt idx="5517">96</cx:pt>
          <cx:pt idx="5518">105</cx:pt>
          <cx:pt idx="5519">93</cx:pt>
          <cx:pt idx="5520">91</cx:pt>
          <cx:pt idx="5521">146</cx:pt>
          <cx:pt idx="5522">95</cx:pt>
          <cx:pt idx="5523">110</cx:pt>
          <cx:pt idx="5524">115</cx:pt>
          <cx:pt idx="5525">92</cx:pt>
          <cx:pt idx="5526">93</cx:pt>
          <cx:pt idx="5527">97</cx:pt>
          <cx:pt idx="5528">86</cx:pt>
          <cx:pt idx="5529">91</cx:pt>
          <cx:pt idx="5530">108</cx:pt>
          <cx:pt idx="5531">95</cx:pt>
          <cx:pt idx="5532">109</cx:pt>
          <cx:pt idx="5533">95</cx:pt>
          <cx:pt idx="5534">89</cx:pt>
          <cx:pt idx="5535">96</cx:pt>
          <cx:pt idx="5536">100</cx:pt>
          <cx:pt idx="5537">105</cx:pt>
          <cx:pt idx="5538">100</cx:pt>
          <cx:pt idx="5539">80</cx:pt>
          <cx:pt idx="5540">103</cx:pt>
          <cx:pt idx="5541">92</cx:pt>
          <cx:pt idx="5542">97</cx:pt>
          <cx:pt idx="5543">119</cx:pt>
          <cx:pt idx="5544">85</cx:pt>
          <cx:pt idx="5545">122</cx:pt>
          <cx:pt idx="5546">147</cx:pt>
          <cx:pt idx="5547">108</cx:pt>
          <cx:pt idx="5548">84</cx:pt>
          <cx:pt idx="5549">92</cx:pt>
          <cx:pt idx="5550">115</cx:pt>
          <cx:pt idx="5551">116</cx:pt>
          <cx:pt idx="5552">100</cx:pt>
          <cx:pt idx="5553">100</cx:pt>
          <cx:pt idx="5554">90</cx:pt>
          <cx:pt idx="5555">99</cx:pt>
          <cx:pt idx="5556">86</cx:pt>
          <cx:pt idx="5557">87</cx:pt>
          <cx:pt idx="5558">90</cx:pt>
          <cx:pt idx="5559">92</cx:pt>
          <cx:pt idx="5560">128</cx:pt>
          <cx:pt idx="5561">94</cx:pt>
          <cx:pt idx="5562">94</cx:pt>
          <cx:pt idx="5563">90</cx:pt>
          <cx:pt idx="5564">95</cx:pt>
          <cx:pt idx="5565">95</cx:pt>
          <cx:pt idx="5566">100</cx:pt>
          <cx:pt idx="5567">100</cx:pt>
          <cx:pt idx="5568">109</cx:pt>
          <cx:pt idx="5569">97</cx:pt>
          <cx:pt idx="5570">93</cx:pt>
          <cx:pt idx="5571">92</cx:pt>
          <cx:pt idx="5572">101</cx:pt>
          <cx:pt idx="5573">110</cx:pt>
          <cx:pt idx="5574">89</cx:pt>
          <cx:pt idx="5575">80</cx:pt>
          <cx:pt idx="5576">100</cx:pt>
          <cx:pt idx="5577">100</cx:pt>
          <cx:pt idx="5578">90</cx:pt>
          <cx:pt idx="5579">84</cx:pt>
          <cx:pt idx="5580">86</cx:pt>
          <cx:pt idx="5581">113</cx:pt>
          <cx:pt idx="5582">68</cx:pt>
          <cx:pt idx="5583">102</cx:pt>
          <cx:pt idx="5584">131</cx:pt>
          <cx:pt idx="5585">87</cx:pt>
          <cx:pt idx="5586">80</cx:pt>
          <cx:pt idx="5587">86</cx:pt>
          <cx:pt idx="5588">99</cx:pt>
          <cx:pt idx="5589">96</cx:pt>
          <cx:pt idx="5590">102</cx:pt>
          <cx:pt idx="5591">108</cx:pt>
          <cx:pt idx="5592">101</cx:pt>
          <cx:pt idx="5593">86</cx:pt>
          <cx:pt idx="5594">110</cx:pt>
          <cx:pt idx="5595">125</cx:pt>
          <cx:pt idx="5596">129</cx:pt>
          <cx:pt idx="5597">110</cx:pt>
          <cx:pt idx="5598">118</cx:pt>
          <cx:pt idx="5599">73</cx:pt>
          <cx:pt idx="5600">93</cx:pt>
          <cx:pt idx="5601">116</cx:pt>
          <cx:pt idx="5602">124</cx:pt>
          <cx:pt idx="5603">94</cx:pt>
          <cx:pt idx="5604">96</cx:pt>
          <cx:pt idx="5605">94</cx:pt>
          <cx:pt idx="5606">106</cx:pt>
          <cx:pt idx="5607">84</cx:pt>
          <cx:pt idx="5608">96</cx:pt>
          <cx:pt idx="5609">105</cx:pt>
          <cx:pt idx="5610">110</cx:pt>
          <cx:pt idx="5611">105</cx:pt>
          <cx:pt idx="5612">84</cx:pt>
          <cx:pt idx="5613">96</cx:pt>
          <cx:pt idx="5614">89</cx:pt>
          <cx:pt idx="5615">111</cx:pt>
          <cx:pt idx="5616">74</cx:pt>
          <cx:pt idx="5617">104</cx:pt>
          <cx:pt idx="5618">89</cx:pt>
          <cx:pt idx="5619">104</cx:pt>
          <cx:pt idx="5620">96</cx:pt>
          <cx:pt idx="5621">104</cx:pt>
          <cx:pt idx="5622">103</cx:pt>
          <cx:pt idx="5623">99</cx:pt>
          <cx:pt idx="5624">105</cx:pt>
          <cx:pt idx="5625">90</cx:pt>
          <cx:pt idx="5626">107</cx:pt>
          <cx:pt idx="5627">104</cx:pt>
          <cx:pt idx="5628">88</cx:pt>
          <cx:pt idx="5629">89</cx:pt>
          <cx:pt idx="5630">85</cx:pt>
          <cx:pt idx="5631">125</cx:pt>
          <cx:pt idx="5632">88</cx:pt>
          <cx:pt idx="5633">114</cx:pt>
          <cx:pt idx="5634">109</cx:pt>
          <cx:pt idx="5635">86</cx:pt>
          <cx:pt idx="5636">88</cx:pt>
          <cx:pt idx="5637">94</cx:pt>
          <cx:pt idx="5638">100</cx:pt>
          <cx:pt idx="5639">90</cx:pt>
          <cx:pt idx="5640">99</cx:pt>
          <cx:pt idx="5641">93</cx:pt>
          <cx:pt idx="5642">94</cx:pt>
          <cx:pt idx="5643">153</cx:pt>
          <cx:pt idx="5644">119</cx:pt>
          <cx:pt idx="5645">100</cx:pt>
          <cx:pt idx="5646">100</cx:pt>
          <cx:pt idx="5647">130</cx:pt>
          <cx:pt idx="5648">97</cx:pt>
          <cx:pt idx="5649">86</cx:pt>
          <cx:pt idx="5650">98</cx:pt>
          <cx:pt idx="5651">107</cx:pt>
          <cx:pt idx="5652">113</cx:pt>
          <cx:pt idx="5653">88</cx:pt>
          <cx:pt idx="5654">92</cx:pt>
          <cx:pt idx="5655">106</cx:pt>
          <cx:pt idx="5656">64</cx:pt>
          <cx:pt idx="5657">117</cx:pt>
          <cx:pt idx="5658">84</cx:pt>
          <cx:pt idx="5659">99</cx:pt>
          <cx:pt idx="5660">90</cx:pt>
          <cx:pt idx="5661">117</cx:pt>
          <cx:pt idx="5662">95</cx:pt>
          <cx:pt idx="5663">94</cx:pt>
          <cx:pt idx="5664">94</cx:pt>
          <cx:pt idx="5665">89</cx:pt>
          <cx:pt idx="5666">102</cx:pt>
          <cx:pt idx="5667">103</cx:pt>
          <cx:pt idx="5668">87</cx:pt>
          <cx:pt idx="5669">102</cx:pt>
          <cx:pt idx="5670">115</cx:pt>
          <cx:pt idx="5671">96</cx:pt>
          <cx:pt idx="5672">127</cx:pt>
          <cx:pt idx="5673">90</cx:pt>
          <cx:pt idx="5674">92</cx:pt>
          <cx:pt idx="5675">102</cx:pt>
          <cx:pt idx="5676">107</cx:pt>
          <cx:pt idx="5677">132</cx:pt>
          <cx:pt idx="5678">87</cx:pt>
          <cx:pt idx="5679">117</cx:pt>
          <cx:pt idx="5680">93</cx:pt>
          <cx:pt idx="5681">107</cx:pt>
          <cx:pt idx="5682">119</cx:pt>
          <cx:pt idx="5683">106</cx:pt>
          <cx:pt idx="5684">116</cx:pt>
          <cx:pt idx="5685">111</cx:pt>
          <cx:pt idx="5686">92</cx:pt>
          <cx:pt idx="5687">112</cx:pt>
          <cx:pt idx="5688">107</cx:pt>
          <cx:pt idx="5689">90</cx:pt>
          <cx:pt idx="5690">102</cx:pt>
          <cx:pt idx="5691">91</cx:pt>
          <cx:pt idx="5692">106</cx:pt>
          <cx:pt idx="5693">112</cx:pt>
          <cx:pt idx="5694">118</cx:pt>
          <cx:pt idx="5695">111</cx:pt>
          <cx:pt idx="5696">92</cx:pt>
          <cx:pt idx="5697">116</cx:pt>
          <cx:pt idx="5698">96</cx:pt>
          <cx:pt idx="5699">122</cx:pt>
          <cx:pt idx="5700">91</cx:pt>
          <cx:pt idx="5701">175</cx:pt>
          <cx:pt idx="5702">85</cx:pt>
          <cx:pt idx="5703">85</cx:pt>
          <cx:pt idx="5704">74</cx:pt>
          <cx:pt idx="5705">115</cx:pt>
          <cx:pt idx="5706">110</cx:pt>
          <cx:pt idx="5707">101</cx:pt>
          <cx:pt idx="5708">134</cx:pt>
          <cx:pt idx="5709">99</cx:pt>
          <cx:pt idx="5710">111</cx:pt>
          <cx:pt idx="5711">143</cx:pt>
          <cx:pt idx="5712">85</cx:pt>
          <cx:pt idx="5713">96</cx:pt>
          <cx:pt idx="5714">122</cx:pt>
          <cx:pt idx="5715">114</cx:pt>
          <cx:pt idx="5716">82</cx:pt>
          <cx:pt idx="5717">97</cx:pt>
          <cx:pt idx="5718">101</cx:pt>
          <cx:pt idx="5719">96</cx:pt>
          <cx:pt idx="5720">117</cx:pt>
          <cx:pt idx="5721">90</cx:pt>
          <cx:pt idx="5722">93</cx:pt>
          <cx:pt idx="5723">100</cx:pt>
          <cx:pt idx="5724">87</cx:pt>
          <cx:pt idx="5725">96</cx:pt>
          <cx:pt idx="5726">133</cx:pt>
          <cx:pt idx="5727">101</cx:pt>
          <cx:pt idx="5728">99</cx:pt>
          <cx:pt idx="5729">89</cx:pt>
          <cx:pt idx="5730">118</cx:pt>
          <cx:pt idx="5731">70</cx:pt>
          <cx:pt idx="5732">91</cx:pt>
          <cx:pt idx="5733">101</cx:pt>
          <cx:pt idx="5734">111</cx:pt>
          <cx:pt idx="5735">97</cx:pt>
          <cx:pt idx="5736">101</cx:pt>
          <cx:pt idx="5737">96</cx:pt>
          <cx:pt idx="5738">115</cx:pt>
          <cx:pt idx="5739">148</cx:pt>
          <cx:pt idx="5740">88</cx:pt>
          <cx:pt idx="5741">96</cx:pt>
          <cx:pt idx="5742">98</cx:pt>
          <cx:pt idx="5743">100</cx:pt>
          <cx:pt idx="5744">93</cx:pt>
          <cx:pt idx="5745">100</cx:pt>
          <cx:pt idx="5746">114</cx:pt>
          <cx:pt idx="5747">101</cx:pt>
          <cx:pt idx="5748">92</cx:pt>
          <cx:pt idx="5749">90</cx:pt>
          <cx:pt idx="5750">109</cx:pt>
          <cx:pt idx="5751">86</cx:pt>
          <cx:pt idx="5752">96</cx:pt>
          <cx:pt idx="5753">106</cx:pt>
          <cx:pt idx="5754">96</cx:pt>
          <cx:pt idx="5755">107</cx:pt>
          <cx:pt idx="5756">104</cx:pt>
          <cx:pt idx="5757">105</cx:pt>
          <cx:pt idx="5758">82</cx:pt>
          <cx:pt idx="5759">93</cx:pt>
          <cx:pt idx="5760">89</cx:pt>
          <cx:pt idx="5761">111</cx:pt>
          <cx:pt idx="5762">148</cx:pt>
          <cx:pt idx="5763">104</cx:pt>
          <cx:pt idx="5764">90</cx:pt>
          <cx:pt idx="5765">128</cx:pt>
          <cx:pt idx="5766">89</cx:pt>
          <cx:pt idx="5767">88</cx:pt>
          <cx:pt idx="5768">101</cx:pt>
          <cx:pt idx="5769">113</cx:pt>
          <cx:pt idx="5770">122</cx:pt>
          <cx:pt idx="5771">106</cx:pt>
          <cx:pt idx="5772">120</cx:pt>
          <cx:pt idx="5773">105</cx:pt>
          <cx:pt idx="5774">93</cx:pt>
          <cx:pt idx="5775">95</cx:pt>
          <cx:pt idx="5776">90</cx:pt>
          <cx:pt idx="5777">133</cx:pt>
          <cx:pt idx="5778">90</cx:pt>
          <cx:pt idx="5779">86</cx:pt>
          <cx:pt idx="5780">94</cx:pt>
          <cx:pt idx="5781">92</cx:pt>
          <cx:pt idx="5782">69</cx:pt>
          <cx:pt idx="5783">110</cx:pt>
          <cx:pt idx="5784">88</cx:pt>
          <cx:pt idx="5785">103</cx:pt>
          <cx:pt idx="5786">93</cx:pt>
          <cx:pt idx="5787">85</cx:pt>
          <cx:pt idx="5788">110</cx:pt>
          <cx:pt idx="5789">98</cx:pt>
          <cx:pt idx="5790">96</cx:pt>
          <cx:pt idx="5791">97</cx:pt>
          <cx:pt idx="5792">75</cx:pt>
          <cx:pt idx="5793">86</cx:pt>
          <cx:pt idx="5794">148</cx:pt>
          <cx:pt idx="5795">99</cx:pt>
          <cx:pt idx="5796">107</cx:pt>
          <cx:pt idx="5797">99</cx:pt>
          <cx:pt idx="5798">83</cx:pt>
          <cx:pt idx="5799">96</cx:pt>
          <cx:pt idx="5800">80</cx:pt>
          <cx:pt idx="5801">94</cx:pt>
          <cx:pt idx="5802">101</cx:pt>
          <cx:pt idx="5803">85</cx:pt>
          <cx:pt idx="5804">91</cx:pt>
          <cx:pt idx="5805">124</cx:pt>
          <cx:pt idx="5806">134</cx:pt>
          <cx:pt idx="5807">81</cx:pt>
          <cx:pt idx="5808">90</cx:pt>
          <cx:pt idx="5809">107</cx:pt>
          <cx:pt idx="5810">96</cx:pt>
          <cx:pt idx="5811">91</cx:pt>
          <cx:pt idx="5812">108</cx:pt>
          <cx:pt idx="5813">95</cx:pt>
          <cx:pt idx="5814">88</cx:pt>
          <cx:pt idx="5815">101</cx:pt>
          <cx:pt idx="5816">120</cx:pt>
          <cx:pt idx="5817">90</cx:pt>
          <cx:pt idx="5818">102</cx:pt>
          <cx:pt idx="5819">90</cx:pt>
          <cx:pt idx="5820">96</cx:pt>
          <cx:pt idx="5821">113</cx:pt>
          <cx:pt idx="5822">96</cx:pt>
          <cx:pt idx="5823">113</cx:pt>
          <cx:pt idx="5824">94</cx:pt>
          <cx:pt idx="5825">124</cx:pt>
          <cx:pt idx="5826">122</cx:pt>
          <cx:pt idx="5827">90</cx:pt>
          <cx:pt idx="5828">103</cx:pt>
          <cx:pt idx="5829">94</cx:pt>
          <cx:pt idx="5830">94</cx:pt>
          <cx:pt idx="5831">87</cx:pt>
          <cx:pt idx="5832">95</cx:pt>
          <cx:pt idx="5833">115</cx:pt>
          <cx:pt idx="5834">112</cx:pt>
          <cx:pt idx="5835">87</cx:pt>
          <cx:pt idx="5836">108</cx:pt>
          <cx:pt idx="5837">104</cx:pt>
          <cx:pt idx="5838">123</cx:pt>
          <cx:pt idx="5839">87</cx:pt>
          <cx:pt idx="5840">93</cx:pt>
          <cx:pt idx="5841">100</cx:pt>
          <cx:pt idx="5842">104</cx:pt>
          <cx:pt idx="5843">90</cx:pt>
          <cx:pt idx="5844">90</cx:pt>
          <cx:pt idx="5845">118</cx:pt>
          <cx:pt idx="5846">140</cx:pt>
          <cx:pt idx="5847">93</cx:pt>
          <cx:pt idx="5848">119</cx:pt>
          <cx:pt idx="5849">92</cx:pt>
          <cx:pt idx="5850">113</cx:pt>
          <cx:pt idx="5851">141</cx:pt>
          <cx:pt idx="5852">95</cx:pt>
          <cx:pt idx="5853">85</cx:pt>
          <cx:pt idx="5854">88</cx:pt>
          <cx:pt idx="5855">90</cx:pt>
          <cx:pt idx="5856">97</cx:pt>
          <cx:pt idx="5857">93</cx:pt>
          <cx:pt idx="5858">120</cx:pt>
          <cx:pt idx="5859">108</cx:pt>
          <cx:pt idx="5860">112</cx:pt>
          <cx:pt idx="5861">85</cx:pt>
          <cx:pt idx="5862">87</cx:pt>
          <cx:pt idx="5863">86</cx:pt>
          <cx:pt idx="5864">100</cx:pt>
          <cx:pt idx="5865">92</cx:pt>
          <cx:pt idx="5866">102</cx:pt>
          <cx:pt idx="5867">101</cx:pt>
          <cx:pt idx="5868">119</cx:pt>
          <cx:pt idx="5869">95</cx:pt>
          <cx:pt idx="5870">86</cx:pt>
          <cx:pt idx="5871">102</cx:pt>
          <cx:pt idx="5872">99</cx:pt>
          <cx:pt idx="5873">123</cx:pt>
          <cx:pt idx="5874">103</cx:pt>
          <cx:pt idx="5875">99</cx:pt>
          <cx:pt idx="5876">86</cx:pt>
          <cx:pt idx="5877">92</cx:pt>
          <cx:pt idx="5878">101</cx:pt>
          <cx:pt idx="5879">80</cx:pt>
          <cx:pt idx="5880">122</cx:pt>
          <cx:pt idx="5881">118</cx:pt>
          <cx:pt idx="5882">89</cx:pt>
          <cx:pt idx="5883">90</cx:pt>
          <cx:pt idx="5884">79</cx:pt>
          <cx:pt idx="5885">120</cx:pt>
          <cx:pt idx="5886">98</cx:pt>
          <cx:pt idx="5887">94</cx:pt>
          <cx:pt idx="5888">106</cx:pt>
          <cx:pt idx="5889">115</cx:pt>
          <cx:pt idx="5890">98</cx:pt>
          <cx:pt idx="5891">78</cx:pt>
          <cx:pt idx="5892">98</cx:pt>
          <cx:pt idx="5893">117</cx:pt>
          <cx:pt idx="5894">106</cx:pt>
          <cx:pt idx="5895">144</cx:pt>
          <cx:pt idx="5896">90</cx:pt>
          <cx:pt idx="5897">111</cx:pt>
          <cx:pt idx="5898">89</cx:pt>
          <cx:pt idx="5899">195</cx:pt>
          <cx:pt idx="5900">136</cx:pt>
          <cx:pt idx="5901">117</cx:pt>
          <cx:pt idx="5902">98</cx:pt>
          <cx:pt idx="5903">100</cx:pt>
          <cx:pt idx="5904">90</cx:pt>
          <cx:pt idx="5905">91</cx:pt>
          <cx:pt idx="5906">113</cx:pt>
          <cx:pt idx="5907">94</cx:pt>
          <cx:pt idx="5908">80</cx:pt>
          <cx:pt idx="5909">85</cx:pt>
          <cx:pt idx="5910">95</cx:pt>
          <cx:pt idx="5911">88</cx:pt>
          <cx:pt idx="5912">101</cx:pt>
          <cx:pt idx="5913">125</cx:pt>
          <cx:pt idx="5914">111</cx:pt>
          <cx:pt idx="5915">90</cx:pt>
          <cx:pt idx="5916">109</cx:pt>
          <cx:pt idx="5917">117</cx:pt>
          <cx:pt idx="5918">122</cx:pt>
          <cx:pt idx="5919">123</cx:pt>
          <cx:pt idx="5920">134</cx:pt>
          <cx:pt idx="5921">108</cx:pt>
          <cx:pt idx="5922">131</cx:pt>
          <cx:pt idx="5923">104</cx:pt>
          <cx:pt idx="5924">109</cx:pt>
          <cx:pt idx="5925">120</cx:pt>
          <cx:pt idx="5926">100</cx:pt>
          <cx:pt idx="5927">103</cx:pt>
          <cx:pt idx="5928">82</cx:pt>
          <cx:pt idx="5929">100</cx:pt>
          <cx:pt idx="5930">96</cx:pt>
          <cx:pt idx="5931">122</cx:pt>
          <cx:pt idx="5932">91</cx:pt>
          <cx:pt idx="5933">90</cx:pt>
          <cx:pt idx="5934">116</cx:pt>
          <cx:pt idx="5935">109</cx:pt>
          <cx:pt idx="5936">129</cx:pt>
          <cx:pt idx="5937">80</cx:pt>
          <cx:pt idx="5938">94</cx:pt>
          <cx:pt idx="5939">84</cx:pt>
          <cx:pt idx="5940">86</cx:pt>
          <cx:pt idx="5941">130</cx:pt>
          <cx:pt idx="5942">130</cx:pt>
          <cx:pt idx="5943">117</cx:pt>
          <cx:pt idx="5944">95</cx:pt>
          <cx:pt idx="5945">103</cx:pt>
          <cx:pt idx="5946">101</cx:pt>
          <cx:pt idx="5947">120</cx:pt>
          <cx:pt idx="5948">90</cx:pt>
          <cx:pt idx="5949">81</cx:pt>
          <cx:pt idx="5950">97</cx:pt>
          <cx:pt idx="5951">109</cx:pt>
          <cx:pt idx="5952">82</cx:pt>
          <cx:pt idx="5953">99</cx:pt>
          <cx:pt idx="5954">104</cx:pt>
          <cx:pt idx="5955">105</cx:pt>
          <cx:pt idx="5956">150</cx:pt>
          <cx:pt idx="5957">92</cx:pt>
          <cx:pt idx="5958">121</cx:pt>
          <cx:pt idx="5959">95</cx:pt>
          <cx:pt idx="5960">123</cx:pt>
          <cx:pt idx="5961">114</cx:pt>
          <cx:pt idx="5962">101</cx:pt>
          <cx:pt idx="5963">102</cx:pt>
          <cx:pt idx="5964">91</cx:pt>
          <cx:pt idx="5965">105</cx:pt>
          <cx:pt idx="5966">110</cx:pt>
          <cx:pt idx="5967">96</cx:pt>
          <cx:pt idx="5968">113</cx:pt>
          <cx:pt idx="5969">153</cx:pt>
          <cx:pt idx="5970">96</cx:pt>
          <cx:pt idx="5971">109</cx:pt>
          <cx:pt idx="5972">109</cx:pt>
          <cx:pt idx="5973">107</cx:pt>
          <cx:pt idx="5974">91</cx:pt>
          <cx:pt idx="5975">99</cx:pt>
          <cx:pt idx="5976">126</cx:pt>
          <cx:pt idx="5977">95</cx:pt>
          <cx:pt idx="5978">141</cx:pt>
          <cx:pt idx="5979">100</cx:pt>
          <cx:pt idx="5980">90</cx:pt>
          <cx:pt idx="5981">104</cx:pt>
          <cx:pt idx="5982">81</cx:pt>
          <cx:pt idx="5983">80</cx:pt>
          <cx:pt idx="5984">98</cx:pt>
          <cx:pt idx="5985">94</cx:pt>
          <cx:pt idx="5986">83</cx:pt>
          <cx:pt idx="5987">108</cx:pt>
          <cx:pt idx="5988">94</cx:pt>
          <cx:pt idx="5989">115</cx:pt>
          <cx:pt idx="5990">95</cx:pt>
          <cx:pt idx="5991">85</cx:pt>
          <cx:pt idx="5992">106</cx:pt>
          <cx:pt idx="5993">95</cx:pt>
          <cx:pt idx="5994">94</cx:pt>
          <cx:pt idx="5995">104</cx:pt>
          <cx:pt idx="5996">87</cx:pt>
          <cx:pt idx="5997">95</cx:pt>
          <cx:pt idx="5998">91</cx:pt>
          <cx:pt idx="5999">91</cx:pt>
          <cx:pt idx="6000">88</cx:pt>
          <cx:pt idx="6001">89</cx:pt>
          <cx:pt idx="6002">115</cx:pt>
          <cx:pt idx="6003">93</cx:pt>
          <cx:pt idx="6004">124</cx:pt>
          <cx:pt idx="6005">115</cx:pt>
          <cx:pt idx="6006">86</cx:pt>
          <cx:pt idx="6007">105</cx:pt>
          <cx:pt idx="6008">136</cx:pt>
          <cx:pt idx="6009">93</cx:pt>
          <cx:pt idx="6010">103</cx:pt>
          <cx:pt idx="6011">95</cx:pt>
          <cx:pt idx="6012">90</cx:pt>
          <cx:pt idx="6013">108</cx:pt>
          <cx:pt idx="6014">104</cx:pt>
          <cx:pt idx="6015">90</cx:pt>
          <cx:pt idx="6016">141</cx:pt>
          <cx:pt idx="6017">121</cx:pt>
          <cx:pt idx="6018">120</cx:pt>
          <cx:pt idx="6019">112</cx:pt>
          <cx:pt idx="6020">95</cx:pt>
          <cx:pt idx="6021">112</cx:pt>
          <cx:pt idx="6022">91</cx:pt>
          <cx:pt idx="6023">102</cx:pt>
          <cx:pt idx="6024">106</cx:pt>
          <cx:pt idx="6025">126</cx:pt>
          <cx:pt idx="6026">100</cx:pt>
          <cx:pt idx="6027">128</cx:pt>
          <cx:pt idx="6028">92</cx:pt>
          <cx:pt idx="6029">119</cx:pt>
          <cx:pt idx="6030">89</cx:pt>
          <cx:pt idx="6031">119</cx:pt>
          <cx:pt idx="6032">150</cx:pt>
          <cx:pt idx="6033">112</cx:pt>
          <cx:pt idx="6034">91</cx:pt>
          <cx:pt idx="6035">105</cx:pt>
          <cx:pt idx="6036">112</cx:pt>
          <cx:pt idx="6037">93</cx:pt>
          <cx:pt idx="6038">109</cx:pt>
          <cx:pt idx="6039">90</cx:pt>
          <cx:pt idx="6040">86</cx:pt>
          <cx:pt idx="6041">100</cx:pt>
          <cx:pt idx="6042">95</cx:pt>
          <cx:pt idx="6043">107</cx:pt>
          <cx:pt idx="6044">100</cx:pt>
          <cx:pt idx="6045">99</cx:pt>
          <cx:pt idx="6046">95</cx:pt>
          <cx:pt idx="6047">115</cx:pt>
          <cx:pt idx="6048">94</cx:pt>
          <cx:pt idx="6049">91</cx:pt>
          <cx:pt idx="6050">99</cx:pt>
          <cx:pt idx="6051">107</cx:pt>
          <cx:pt idx="6052">183</cx:pt>
          <cx:pt idx="6053">91</cx:pt>
          <cx:pt idx="6054">98</cx:pt>
          <cx:pt idx="6055">92</cx:pt>
          <cx:pt idx="6056">174</cx:pt>
          <cx:pt idx="6057">90</cx:pt>
          <cx:pt idx="6058">100</cx:pt>
          <cx:pt idx="6059">95</cx:pt>
          <cx:pt idx="6060">91</cx:pt>
          <cx:pt idx="6061">80</cx:pt>
          <cx:pt idx="6062">99</cx:pt>
          <cx:pt idx="6063">92</cx:pt>
          <cx:pt idx="6064">107</cx:pt>
          <cx:pt idx="6065">88</cx:pt>
          <cx:pt idx="6066">120</cx:pt>
          <cx:pt idx="6067">90</cx:pt>
          <cx:pt idx="6068">108</cx:pt>
          <cx:pt idx="6069">87</cx:pt>
          <cx:pt idx="6070">70</cx:pt>
          <cx:pt idx="6071">137</cx:pt>
          <cx:pt idx="6072">99</cx:pt>
          <cx:pt idx="6073">91</cx:pt>
          <cx:pt idx="6074">103</cx:pt>
          <cx:pt idx="6075">94</cx:pt>
          <cx:pt idx="6076">94</cx:pt>
          <cx:pt idx="6077">136</cx:pt>
          <cx:pt idx="6078">131</cx:pt>
          <cx:pt idx="6079">95</cx:pt>
          <cx:pt idx="6080">91</cx:pt>
          <cx:pt idx="6081">122</cx:pt>
          <cx:pt idx="6082">109</cx:pt>
          <cx:pt idx="6083">100</cx:pt>
          <cx:pt idx="6084">91</cx:pt>
          <cx:pt idx="6085">95</cx:pt>
          <cx:pt idx="6086">93</cx:pt>
          <cx:pt idx="6087">96</cx:pt>
          <cx:pt idx="6088">87</cx:pt>
          <cx:pt idx="6089">121</cx:pt>
          <cx:pt idx="6090">96</cx:pt>
          <cx:pt idx="6091">87</cx:pt>
          <cx:pt idx="6092">105</cx:pt>
          <cx:pt idx="6093">92</cx:pt>
          <cx:pt idx="6094">114</cx:pt>
          <cx:pt idx="6095">101</cx:pt>
          <cx:pt idx="6096">109</cx:pt>
          <cx:pt idx="6097">89</cx:pt>
          <cx:pt idx="6098">157</cx:pt>
          <cx:pt idx="6099">108</cx:pt>
          <cx:pt idx="6100">84</cx:pt>
          <cx:pt idx="6101">92</cx:pt>
          <cx:pt idx="6102">124</cx:pt>
          <cx:pt idx="6103">93</cx:pt>
          <cx:pt idx="6104">94</cx:pt>
          <cx:pt idx="6105">88</cx:pt>
          <cx:pt idx="6106">182</cx:pt>
          <cx:pt idx="6107">98</cx:pt>
          <cx:pt idx="6108">105</cx:pt>
          <cx:pt idx="6109">105</cx:pt>
          <cx:pt idx="6110">111</cx:pt>
          <cx:pt idx="6111">87</cx:pt>
          <cx:pt idx="6112">107</cx:pt>
          <cx:pt idx="6113">93</cx:pt>
          <cx:pt idx="6114">90</cx:pt>
          <cx:pt idx="6115">93</cx:pt>
          <cx:pt idx="6116">98</cx:pt>
          <cx:pt idx="6117">103</cx:pt>
          <cx:pt idx="6118">88</cx:pt>
          <cx:pt idx="6119">133</cx:pt>
          <cx:pt idx="6120">130</cx:pt>
          <cx:pt idx="6121">80</cx:pt>
          <cx:pt idx="6122">88</cx:pt>
          <cx:pt idx="6123">105</cx:pt>
          <cx:pt idx="6124">88</cx:pt>
          <cx:pt idx="6125">85</cx:pt>
          <cx:pt idx="6126">89</cx:pt>
          <cx:pt idx="6127">88</cx:pt>
          <cx:pt idx="6128">76</cx:pt>
          <cx:pt idx="6129">94</cx:pt>
          <cx:pt idx="6130">91</cx:pt>
          <cx:pt idx="6131">116</cx:pt>
          <cx:pt idx="6132">94</cx:pt>
          <cx:pt idx="6133">92</cx:pt>
          <cx:pt idx="6134">89</cx:pt>
          <cx:pt idx="6135">123</cx:pt>
          <cx:pt idx="6136">100</cx:pt>
          <cx:pt idx="6137">112</cx:pt>
          <cx:pt idx="6138">94</cx:pt>
          <cx:pt idx="6139">103</cx:pt>
          <cx:pt idx="6140">78</cx:pt>
          <cx:pt idx="6141">91</cx:pt>
          <cx:pt idx="6142">91</cx:pt>
          <cx:pt idx="6143">109</cx:pt>
          <cx:pt idx="6144">97</cx:pt>
          <cx:pt idx="6145">89</cx:pt>
          <cx:pt idx="6146">114</cx:pt>
          <cx:pt idx="6147">70</cx:pt>
          <cx:pt idx="6148">86</cx:pt>
          <cx:pt idx="6149">106</cx:pt>
          <cx:pt idx="6150">90</cx:pt>
          <cx:pt idx="6151">104</cx:pt>
          <cx:pt idx="6152">110</cx:pt>
          <cx:pt idx="6153">86</cx:pt>
          <cx:pt idx="6154">116</cx:pt>
          <cx:pt idx="6155">107</cx:pt>
          <cx:pt idx="6156">86</cx:pt>
          <cx:pt idx="6157">100</cx:pt>
          <cx:pt idx="6158">100</cx:pt>
          <cx:pt idx="6159">96</cx:pt>
          <cx:pt idx="6160">119</cx:pt>
          <cx:pt idx="6161">96</cx:pt>
          <cx:pt idx="6162">103</cx:pt>
          <cx:pt idx="6163">134</cx:pt>
          <cx:pt idx="6164">112</cx:pt>
          <cx:pt idx="6165">92</cx:pt>
          <cx:pt idx="6166">88</cx:pt>
          <cx:pt idx="6167">90</cx:pt>
          <cx:pt idx="6168">93</cx:pt>
          <cx:pt idx="6169">95</cx:pt>
          <cx:pt idx="6170">82</cx:pt>
          <cx:pt idx="6171">91</cx:pt>
          <cx:pt idx="6172">84</cx:pt>
          <cx:pt idx="6173">99</cx:pt>
          <cx:pt idx="6174">128</cx:pt>
          <cx:pt idx="6175">99</cx:pt>
          <cx:pt idx="6176">107</cx:pt>
          <cx:pt idx="6177">81</cx:pt>
          <cx:pt idx="6178">104</cx:pt>
          <cx:pt idx="6179">90</cx:pt>
          <cx:pt idx="6180">89</cx:pt>
          <cx:pt idx="6181">85</cx:pt>
          <cx:pt idx="6182">92</cx:pt>
          <cx:pt idx="6183">88</cx:pt>
          <cx:pt idx="6184">99</cx:pt>
          <cx:pt idx="6185">196</cx:pt>
          <cx:pt idx="6186">97</cx:pt>
          <cx:pt idx="6187">146</cx:pt>
          <cx:pt idx="6188">110</cx:pt>
          <cx:pt idx="6189">90</cx:pt>
          <cx:pt idx="6190">80</cx:pt>
          <cx:pt idx="6191">84</cx:pt>
          <cx:pt idx="6192">90</cx:pt>
          <cx:pt idx="6193">160</cx:pt>
          <cx:pt idx="6194">92</cx:pt>
          <cx:pt idx="6195">96</cx:pt>
          <cx:pt idx="6196">97</cx:pt>
          <cx:pt idx="6197">129</cx:pt>
          <cx:pt idx="6198">118</cx:pt>
          <cx:pt idx="6199">91</cx:pt>
          <cx:pt idx="6200">94</cx:pt>
          <cx:pt idx="6201">90</cx:pt>
          <cx:pt idx="6202">95</cx:pt>
          <cx:pt idx="6203">95</cx:pt>
          <cx:pt idx="6204">105</cx:pt>
          <cx:pt idx="6205">99</cx:pt>
          <cx:pt idx="6206">111</cx:pt>
          <cx:pt idx="6207">87</cx:pt>
          <cx:pt idx="6208">139</cx:pt>
          <cx:pt idx="6209">98</cx:pt>
          <cx:pt idx="6210">113</cx:pt>
          <cx:pt idx="6211">111</cx:pt>
          <cx:pt idx="6212">124</cx:pt>
          <cx:pt idx="6213">95</cx:pt>
          <cx:pt idx="6214">95</cx:pt>
          <cx:pt idx="6215">98</cx:pt>
          <cx:pt idx="6216">107</cx:pt>
          <cx:pt idx="6217">89</cx:pt>
          <cx:pt idx="6218">99</cx:pt>
          <cx:pt idx="6219">96</cx:pt>
          <cx:pt idx="6220">80</cx:pt>
          <cx:pt idx="6221">84</cx:pt>
          <cx:pt idx="6222">91</cx:pt>
          <cx:pt idx="6223">93</cx:pt>
          <cx:pt idx="6224">86</cx:pt>
          <cx:pt idx="6225">116</cx:pt>
          <cx:pt idx="6226">90</cx:pt>
          <cx:pt idx="6227">89</cx:pt>
          <cx:pt idx="6228">84</cx:pt>
          <cx:pt idx="6229">110</cx:pt>
          <cx:pt idx="6230">118</cx:pt>
          <cx:pt idx="6231">93</cx:pt>
          <cx:pt idx="6232">106</cx:pt>
          <cx:pt idx="6233">99</cx:pt>
          <cx:pt idx="6234">297</cx:pt>
          <cx:pt idx="6235">122</cx:pt>
          <cx:pt idx="6236">108</cx:pt>
          <cx:pt idx="6237">112</cx:pt>
          <cx:pt idx="6238">67</cx:pt>
          <cx:pt idx="6239">115</cx:pt>
          <cx:pt idx="6240">89</cx:pt>
          <cx:pt idx="6241">135</cx:pt>
          <cx:pt idx="6242">82</cx:pt>
          <cx:pt idx="6243">110</cx:pt>
          <cx:pt idx="6244">116</cx:pt>
          <cx:pt idx="6245">106</cx:pt>
          <cx:pt idx="6246">151</cx:pt>
          <cx:pt idx="6247">135</cx:pt>
          <cx:pt idx="6248">100</cx:pt>
          <cx:pt idx="6249">123</cx:pt>
          <cx:pt idx="6250">90</cx:pt>
          <cx:pt idx="6251">87</cx:pt>
          <cx:pt idx="6252">89</cx:pt>
          <cx:pt idx="6253">124</cx:pt>
          <cx:pt idx="6254">118</cx:pt>
          <cx:pt idx="6255">130</cx:pt>
          <cx:pt idx="6256">95</cx:pt>
          <cx:pt idx="6257">113</cx:pt>
          <cx:pt idx="6258">92</cx:pt>
          <cx:pt idx="6259">107</cx:pt>
          <cx:pt idx="6260">103</cx:pt>
          <cx:pt idx="6261">114</cx:pt>
          <cx:pt idx="6262">91</cx:pt>
          <cx:pt idx="6263">89</cx:pt>
          <cx:pt idx="6264">94</cx:pt>
          <cx:pt idx="6265">96</cx:pt>
          <cx:pt idx="6266">100</cx:pt>
          <cx:pt idx="6267">103</cx:pt>
          <cx:pt idx="6268">100</cx:pt>
          <cx:pt idx="6269">90</cx:pt>
          <cx:pt idx="6270">97</cx:pt>
          <cx:pt idx="6271">102</cx:pt>
          <cx:pt idx="6272">88</cx:pt>
          <cx:pt idx="6273">95</cx:pt>
          <cx:pt idx="6274">93</cx:pt>
          <cx:pt idx="6275">105</cx:pt>
          <cx:pt idx="6276">93</cx:pt>
          <cx:pt idx="6277">80</cx:pt>
          <cx:pt idx="6278">111</cx:pt>
          <cx:pt idx="6279">87</cx:pt>
          <cx:pt idx="6280">109</cx:pt>
          <cx:pt idx="6281">96</cx:pt>
          <cx:pt idx="6282">96</cx:pt>
          <cx:pt idx="6283">88</cx:pt>
          <cx:pt idx="6284">106</cx:pt>
          <cx:pt idx="6285">78</cx:pt>
          <cx:pt idx="6286">173</cx:pt>
          <cx:pt idx="6287">120</cx:pt>
          <cx:pt idx="6288">137</cx:pt>
          <cx:pt idx="6289">123</cx:pt>
          <cx:pt idx="6290">98</cx:pt>
          <cx:pt idx="6291">82</cx:pt>
          <cx:pt idx="6292">95</cx:pt>
          <cx:pt idx="6293">122</cx:pt>
          <cx:pt idx="6294">100</cx:pt>
          <cx:pt idx="6295">83</cx:pt>
          <cx:pt idx="6296">92</cx:pt>
          <cx:pt idx="6297">105</cx:pt>
          <cx:pt idx="6298">115</cx:pt>
          <cx:pt idx="6299">90</cx:pt>
          <cx:pt idx="6300">88</cx:pt>
          <cx:pt idx="6301">121</cx:pt>
          <cx:pt idx="6302">96</cx:pt>
          <cx:pt idx="6303">119</cx:pt>
          <cx:pt idx="6304">97</cx:pt>
          <cx:pt idx="6305">99</cx:pt>
          <cx:pt idx="6306">132</cx:pt>
          <cx:pt idx="6307">101</cx:pt>
          <cx:pt idx="6308">110</cx:pt>
          <cx:pt idx="6309">83</cx:pt>
          <cx:pt idx="6310">99</cx:pt>
          <cx:pt idx="6311">99</cx:pt>
          <cx:pt idx="6312">101</cx:pt>
          <cx:pt idx="6313">119</cx:pt>
          <cx:pt idx="6314">257</cx:pt>
          <cx:pt idx="6315">128</cx:pt>
          <cx:pt idx="6316">93</cx:pt>
          <cx:pt idx="6317">109</cx:pt>
          <cx:pt idx="6318">113</cx:pt>
          <cx:pt idx="6319">93</cx:pt>
          <cx:pt idx="6320">91</cx:pt>
          <cx:pt idx="6321">77</cx:pt>
          <cx:pt idx="6322">102</cx:pt>
          <cx:pt idx="6323">91</cx:pt>
          <cx:pt idx="6324">94</cx:pt>
          <cx:pt idx="6325">104</cx:pt>
          <cx:pt idx="6326">131</cx:pt>
          <cx:pt idx="6327">102</cx:pt>
          <cx:pt idx="6328">103</cx:pt>
          <cx:pt idx="6329">99</cx:pt>
          <cx:pt idx="6330">108</cx:pt>
          <cx:pt idx="6331">88</cx:pt>
          <cx:pt idx="6332">94</cx:pt>
          <cx:pt idx="6333">186</cx:pt>
          <cx:pt idx="6334">115</cx:pt>
          <cx:pt idx="6335">96</cx:pt>
          <cx:pt idx="6336">102</cx:pt>
          <cx:pt idx="6337">88</cx:pt>
          <cx:pt idx="6338">86</cx:pt>
          <cx:pt idx="6339">94</cx:pt>
          <cx:pt idx="6340">110</cx:pt>
          <cx:pt idx="6341">100</cx:pt>
          <cx:pt idx="6342">76</cx:pt>
          <cx:pt idx="6343">89</cx:pt>
          <cx:pt idx="6344">96</cx:pt>
          <cx:pt idx="6345">96</cx:pt>
          <cx:pt idx="6346">98</cx:pt>
          <cx:pt idx="6347">109</cx:pt>
          <cx:pt idx="6348">85</cx:pt>
          <cx:pt idx="6349">90</cx:pt>
          <cx:pt idx="6350">101</cx:pt>
          <cx:pt idx="6351">105</cx:pt>
          <cx:pt idx="6352">117</cx:pt>
          <cx:pt idx="6353">116</cx:pt>
          <cx:pt idx="6354">145</cx:pt>
          <cx:pt idx="6355">98</cx:pt>
          <cx:pt idx="6356">89</cx:pt>
          <cx:pt idx="6357">98</cx:pt>
          <cx:pt idx="6358">102</cx:pt>
          <cx:pt idx="6359">90</cx:pt>
          <cx:pt idx="6360">115</cx:pt>
          <cx:pt idx="6361">100</cx:pt>
          <cx:pt idx="6362">88</cx:pt>
          <cx:pt idx="6363">116</cx:pt>
          <cx:pt idx="6364">94</cx:pt>
          <cx:pt idx="6365">107</cx:pt>
          <cx:pt idx="6366">83</cx:pt>
          <cx:pt idx="6367">96</cx:pt>
          <cx:pt idx="6368">95</cx:pt>
          <cx:pt idx="6369">107</cx:pt>
          <cx:pt idx="6370">100</cx:pt>
          <cx:pt idx="6371">112</cx:pt>
          <cx:pt idx="6372">101</cx:pt>
          <cx:pt idx="6373">101</cx:pt>
          <cx:pt idx="6374">104</cx:pt>
          <cx:pt idx="6375">96</cx:pt>
          <cx:pt idx="6376">99</cx:pt>
          <cx:pt idx="6377">114</cx:pt>
          <cx:pt idx="6378">106</cx:pt>
          <cx:pt idx="6379">95</cx:pt>
          <cx:pt idx="6380">123</cx:pt>
          <cx:pt idx="6381">97</cx:pt>
          <cx:pt idx="6382">108</cx:pt>
          <cx:pt idx="6383">98</cx:pt>
          <cx:pt idx="6384">97</cx:pt>
          <cx:pt idx="6385">94</cx:pt>
          <cx:pt idx="6386">89</cx:pt>
          <cx:pt idx="6387">90</cx:pt>
          <cx:pt idx="6388">92</cx:pt>
          <cx:pt idx="6389">71</cx:pt>
          <cx:pt idx="6390">105</cx:pt>
          <cx:pt idx="6391">117</cx:pt>
          <cx:pt idx="6392">94</cx:pt>
          <cx:pt idx="6393">113</cx:pt>
          <cx:pt idx="6394">91</cx:pt>
          <cx:pt idx="6395">94</cx:pt>
          <cx:pt idx="6396">93</cx:pt>
          <cx:pt idx="6397">107</cx:pt>
          <cx:pt idx="6398">90</cx:pt>
          <cx:pt idx="6399">93</cx:pt>
          <cx:pt idx="6400">88</cx:pt>
          <cx:pt idx="6401">116</cx:pt>
          <cx:pt idx="6402">93</cx:pt>
          <cx:pt idx="6403">72</cx:pt>
          <cx:pt idx="6404">108</cx:pt>
          <cx:pt idx="6405">88</cx:pt>
          <cx:pt idx="6406">125</cx:pt>
          <cx:pt idx="6407">100</cx:pt>
          <cx:pt idx="6408">73</cx:pt>
          <cx:pt idx="6409">98</cx:pt>
          <cx:pt idx="6410">98</cx:pt>
          <cx:pt idx="6411">112</cx:pt>
          <cx:pt idx="6412">78</cx:pt>
          <cx:pt idx="6413">95</cx:pt>
          <cx:pt idx="6414">101</cx:pt>
          <cx:pt idx="6415">125</cx:pt>
          <cx:pt idx="6416">97</cx:pt>
          <cx:pt idx="6417">96</cx:pt>
          <cx:pt idx="6418">82</cx:pt>
          <cx:pt idx="6419">83</cx:pt>
          <cx:pt idx="6420">96</cx:pt>
          <cx:pt idx="6421">90</cx:pt>
          <cx:pt idx="6422">112</cx:pt>
          <cx:pt idx="6423">92</cx:pt>
          <cx:pt idx="6424">119</cx:pt>
          <cx:pt idx="6425">135</cx:pt>
          <cx:pt idx="6426">108</cx:pt>
          <cx:pt idx="6427">125</cx:pt>
          <cx:pt idx="6428">97</cx:pt>
          <cx:pt idx="6429">80</cx:pt>
          <cx:pt idx="6430">113</cx:pt>
          <cx:pt idx="6431">95</cx:pt>
          <cx:pt idx="6432">110</cx:pt>
          <cx:pt idx="6433">93</cx:pt>
          <cx:pt idx="6434">91</cx:pt>
          <cx:pt idx="6435">105</cx:pt>
          <cx:pt idx="6436">73</cx:pt>
          <cx:pt idx="6437">179</cx:pt>
          <cx:pt idx="6438">107</cx:pt>
          <cx:pt idx="6439">117</cx:pt>
          <cx:pt idx="6440">85</cx:pt>
          <cx:pt idx="6441">91</cx:pt>
          <cx:pt idx="6442">125</cx:pt>
          <cx:pt idx="6443">96</cx:pt>
          <cx:pt idx="6444">87</cx:pt>
          <cx:pt idx="6445">108</cx:pt>
          <cx:pt idx="6446">105</cx:pt>
          <cx:pt idx="6447">101</cx:pt>
          <cx:pt idx="6448">95</cx:pt>
          <cx:pt idx="6449">118</cx:pt>
          <cx:pt idx="6450">86</cx:pt>
          <cx:pt idx="6451">88</cx:pt>
          <cx:pt idx="6452">94</cx:pt>
          <cx:pt idx="6453">100</cx:pt>
          <cx:pt idx="6454">122</cx:pt>
          <cx:pt idx="6455">99</cx:pt>
          <cx:pt idx="6456">113</cx:pt>
          <cx:pt idx="6457">105</cx:pt>
          <cx:pt idx="6458">102</cx:pt>
          <cx:pt idx="6459">89</cx:pt>
          <cx:pt idx="6460">90</cx:pt>
          <cx:pt idx="6461">93</cx:pt>
          <cx:pt idx="6462">125</cx:pt>
          <cx:pt idx="6463">105</cx:pt>
          <cx:pt idx="6464">108</cx:pt>
          <cx:pt idx="6465">92</cx:pt>
          <cx:pt idx="6466">108</cx:pt>
          <cx:pt idx="6467">121</cx:pt>
          <cx:pt idx="6468">137</cx:pt>
          <cx:pt idx="6469">105</cx:pt>
          <cx:pt idx="6470">102</cx:pt>
          <cx:pt idx="6471">124</cx:pt>
          <cx:pt idx="6472">108</cx:pt>
          <cx:pt idx="6473">102</cx:pt>
          <cx:pt idx="6474">92</cx:pt>
          <cx:pt idx="6475">77</cx:pt>
          <cx:pt idx="6476">102</cx:pt>
          <cx:pt idx="6477">99</cx:pt>
          <cx:pt idx="6478">110</cx:pt>
          <cx:pt idx="6479">125</cx:pt>
          <cx:pt idx="6480">92</cx:pt>
          <cx:pt idx="6481">109</cx:pt>
          <cx:pt idx="6482">97</cx:pt>
          <cx:pt idx="6483">85</cx:pt>
          <cx:pt idx="6484">95</cx:pt>
          <cx:pt idx="6485">124</cx:pt>
          <cx:pt idx="6486">113</cx:pt>
          <cx:pt idx="6487">132</cx:pt>
          <cx:pt idx="6488">138</cx:pt>
          <cx:pt idx="6489">90</cx:pt>
          <cx:pt idx="6490">90</cx:pt>
          <cx:pt idx="6491">98</cx:pt>
          <cx:pt idx="6492">110</cx:pt>
          <cx:pt idx="6493">113</cx:pt>
          <cx:pt idx="6494">92</cx:pt>
          <cx:pt idx="6495">114</cx:pt>
          <cx:pt idx="6496">101</cx:pt>
          <cx:pt idx="6497">104</cx:pt>
          <cx:pt idx="6498">91</cx:pt>
          <cx:pt idx="6499">130</cx:pt>
          <cx:pt idx="6500">152</cx:pt>
          <cx:pt idx="6501">138</cx:pt>
          <cx:pt idx="6502">120</cx:pt>
          <cx:pt idx="6503">93</cx:pt>
          <cx:pt idx="6504">96</cx:pt>
          <cx:pt idx="6505">92</cx:pt>
          <cx:pt idx="6506">106</cx:pt>
          <cx:pt idx="6507">121</cx:pt>
          <cx:pt idx="6508">69</cx:pt>
          <cx:pt idx="6509">97</cx:pt>
          <cx:pt idx="6510">99</cx:pt>
          <cx:pt idx="6511">114</cx:pt>
          <cx:pt idx="6512">103</cx:pt>
          <cx:pt idx="6513">100</cx:pt>
          <cx:pt idx="6514">101</cx:pt>
          <cx:pt idx="6515">93</cx:pt>
          <cx:pt idx="6516">108</cx:pt>
          <cx:pt idx="6517">112</cx:pt>
          <cx:pt idx="6518">103</cx:pt>
          <cx:pt idx="6519">90</cx:pt>
          <cx:pt idx="6520">131</cx:pt>
          <cx:pt idx="6521">114</cx:pt>
          <cx:pt idx="6522">81</cx:pt>
          <cx:pt idx="6523">96</cx:pt>
          <cx:pt idx="6524">99</cx:pt>
          <cx:pt idx="6525">93</cx:pt>
          <cx:pt idx="6526">107</cx:pt>
          <cx:pt idx="6527">84</cx:pt>
          <cx:pt idx="6528">113</cx:pt>
          <cx:pt idx="6529">113</cx:pt>
          <cx:pt idx="6530">110</cx:pt>
          <cx:pt idx="6531">98</cx:pt>
          <cx:pt idx="6532">99</cx:pt>
          <cx:pt idx="6533">108</cx:pt>
          <cx:pt idx="6534">105</cx:pt>
          <cx:pt idx="6535">90</cx:pt>
          <cx:pt idx="6536">105</cx:pt>
          <cx:pt idx="6537">94</cx:pt>
          <cx:pt idx="6538">94</cx:pt>
          <cx:pt idx="6539">103</cx:pt>
          <cx:pt idx="6540">100</cx:pt>
          <cx:pt idx="6541">91</cx:pt>
          <cx:pt idx="6542">89</cx:pt>
          <cx:pt idx="6543">96</cx:pt>
          <cx:pt idx="6544">92</cx:pt>
          <cx:pt idx="6545">96</cx:pt>
          <cx:pt idx="6546">98</cx:pt>
          <cx:pt idx="6547">87</cx:pt>
          <cx:pt idx="6548">98</cx:pt>
          <cx:pt idx="6549">95</cx:pt>
          <cx:pt idx="6550">89</cx:pt>
          <cx:pt idx="6551">104</cx:pt>
          <cx:pt idx="6552">85</cx:pt>
          <cx:pt idx="6553">90</cx:pt>
          <cx:pt idx="6554">98</cx:pt>
          <cx:pt idx="6555">125</cx:pt>
          <cx:pt idx="6556">89</cx:pt>
          <cx:pt idx="6557">107</cx:pt>
          <cx:pt idx="6558">111</cx:pt>
          <cx:pt idx="6559">131</cx:pt>
          <cx:pt idx="6560">96</cx:pt>
          <cx:pt idx="6561">124</cx:pt>
          <cx:pt idx="6562">97</cx:pt>
          <cx:pt idx="6563">90</cx:pt>
          <cx:pt idx="6564">254</cx:pt>
          <cx:pt idx="6565">104</cx:pt>
          <cx:pt idx="6566">110</cx:pt>
          <cx:pt idx="6567">81</cx:pt>
          <cx:pt idx="6568">85</cx:pt>
          <cx:pt idx="6569">105</cx:pt>
          <cx:pt idx="6570">109</cx:pt>
          <cx:pt idx="6571">95</cx:pt>
          <cx:pt idx="6572">95</cx:pt>
          <cx:pt idx="6573">85</cx:pt>
          <cx:pt idx="6574">120</cx:pt>
          <cx:pt idx="6575">95</cx:pt>
          <cx:pt idx="6576">92</cx:pt>
          <cx:pt idx="6577">104</cx:pt>
          <cx:pt idx="6578">182</cx:pt>
          <cx:pt idx="6579">128</cx:pt>
          <cx:pt idx="6580">103</cx:pt>
          <cx:pt idx="6581">100</cx:pt>
          <cx:pt idx="6582">97</cx:pt>
          <cx:pt idx="6583">85</cx:pt>
          <cx:pt idx="6584">94</cx:pt>
          <cx:pt idx="6585">92</cx:pt>
          <cx:pt idx="6586">116</cx:pt>
          <cx:pt idx="6587">117</cx:pt>
          <cx:pt idx="6588">78</cx:pt>
          <cx:pt idx="6589">84</cx:pt>
          <cx:pt idx="6590">99</cx:pt>
          <cx:pt idx="6591">79</cx:pt>
          <cx:pt idx="6592">77</cx:pt>
          <cx:pt idx="6593">114</cx:pt>
          <cx:pt idx="6594">90</cx:pt>
          <cx:pt idx="6595">88</cx:pt>
          <cx:pt idx="6596">106</cx:pt>
          <cx:pt idx="6597">156</cx:pt>
          <cx:pt idx="6598">92</cx:pt>
          <cx:pt idx="6599">100</cx:pt>
          <cx:pt idx="6600">95</cx:pt>
          <cx:pt idx="6601">109</cx:pt>
          <cx:pt idx="6602">117</cx:pt>
          <cx:pt idx="6603">104</cx:pt>
          <cx:pt idx="6604">98</cx:pt>
          <cx:pt idx="6605">94</cx:pt>
          <cx:pt idx="6606">113</cx:pt>
          <cx:pt idx="6607">102</cx:pt>
          <cx:pt idx="6608">120</cx:pt>
          <cx:pt idx="6609">112</cx:pt>
          <cx:pt idx="6610">71</cx:pt>
          <cx:pt idx="6611">162</cx:pt>
          <cx:pt idx="6612">115</cx:pt>
          <cx:pt idx="6613">81</cx:pt>
          <cx:pt idx="6614">93</cx:pt>
          <cx:pt idx="6615">96</cx:pt>
          <cx:pt idx="6616">91</cx:pt>
          <cx:pt idx="6617">137</cx:pt>
          <cx:pt idx="6618">132</cx:pt>
          <cx:pt idx="6619">118</cx:pt>
          <cx:pt idx="6620">116</cx:pt>
          <cx:pt idx="6621">150</cx:pt>
          <cx:pt idx="6622">86</cx:pt>
          <cx:pt idx="6623">100</cx:pt>
          <cx:pt idx="6624">98</cx:pt>
          <cx:pt idx="6625">80</cx:pt>
          <cx:pt idx="6626">69</cx:pt>
          <cx:pt idx="6627">90</cx:pt>
          <cx:pt idx="6628">110</cx:pt>
          <cx:pt idx="6629">188</cx:pt>
          <cx:pt idx="6630">106</cx:pt>
          <cx:pt idx="6631">94</cx:pt>
          <cx:pt idx="6632">98</cx:pt>
          <cx:pt idx="6633">89</cx:pt>
          <cx:pt idx="6634">92</cx:pt>
          <cx:pt idx="6635">131</cx:pt>
          <cx:pt idx="6636">117</cx:pt>
          <cx:pt idx="6637">87</cx:pt>
          <cx:pt idx="6638">99</cx:pt>
          <cx:pt idx="6639">92</cx:pt>
          <cx:pt idx="6640">90</cx:pt>
          <cx:pt idx="6641">112</cx:pt>
          <cx:pt idx="6642">108</cx:pt>
          <cx:pt idx="6643">115</cx:pt>
          <cx:pt idx="6644">88</cx:pt>
          <cx:pt idx="6645">97</cx:pt>
          <cx:pt idx="6646">88</cx:pt>
          <cx:pt idx="6647">102</cx:pt>
          <cx:pt idx="6648">105</cx:pt>
          <cx:pt idx="6649">94</cx:pt>
          <cx:pt idx="6650">101</cx:pt>
          <cx:pt idx="6651">99</cx:pt>
          <cx:pt idx="6652">112</cx:pt>
          <cx:pt idx="6653">102</cx:pt>
          <cx:pt idx="6654">127</cx:pt>
          <cx:pt idx="6655">94</cx:pt>
          <cx:pt idx="6656">105</cx:pt>
          <cx:pt idx="6657">118</cx:pt>
          <cx:pt idx="6658">93</cx:pt>
          <cx:pt idx="6659">100</cx:pt>
          <cx:pt idx="6660">95</cx:pt>
          <cx:pt idx="6661">93</cx:pt>
          <cx:pt idx="6662">124</cx:pt>
          <cx:pt idx="6663">82</cx:pt>
          <cx:pt idx="6664">84</cx:pt>
          <cx:pt idx="6665">91</cx:pt>
          <cx:pt idx="6666">102</cx:pt>
          <cx:pt idx="6667">95</cx:pt>
          <cx:pt idx="6668">103</cx:pt>
          <cx:pt idx="6669">85</cx:pt>
          <cx:pt idx="6670">93</cx:pt>
          <cx:pt idx="6671">88</cx:pt>
          <cx:pt idx="6672">102</cx:pt>
          <cx:pt idx="6673">88</cx:pt>
          <cx:pt idx="6674">115</cx:pt>
          <cx:pt idx="6675">95</cx:pt>
          <cx:pt idx="6676">102</cx:pt>
          <cx:pt idx="6677">128</cx:pt>
          <cx:pt idx="6678">86</cx:pt>
          <cx:pt idx="6679">145</cx:pt>
          <cx:pt idx="6680">75</cx:pt>
          <cx:pt idx="6681">80</cx:pt>
          <cx:pt idx="6682">109</cx:pt>
          <cx:pt idx="6683">103</cx:pt>
          <cx:pt idx="6684">104</cx:pt>
          <cx:pt idx="6685">91</cx:pt>
          <cx:pt idx="6686">102</cx:pt>
          <cx:pt idx="6687">98</cx:pt>
          <cx:pt idx="6688">97</cx:pt>
          <cx:pt idx="6689">122</cx:pt>
          <cx:pt idx="6690">95</cx:pt>
          <cx:pt idx="6691">95</cx:pt>
          <cx:pt idx="6692">103</cx:pt>
          <cx:pt idx="6693">116</cx:pt>
          <cx:pt idx="6694">105</cx:pt>
          <cx:pt idx="6695">98</cx:pt>
          <cx:pt idx="6696">118</cx:pt>
          <cx:pt idx="6697">89</cx:pt>
          <cx:pt idx="6698">124</cx:pt>
          <cx:pt idx="6699">118</cx:pt>
          <cx:pt idx="6700">89</cx:pt>
          <cx:pt idx="6701">113</cx:pt>
          <cx:pt idx="6702">84</cx:pt>
          <cx:pt idx="6703">93</cx:pt>
          <cx:pt idx="6704">98</cx:pt>
          <cx:pt idx="6705">113</cx:pt>
          <cx:pt idx="6706">125</cx:pt>
          <cx:pt idx="6707">109</cx:pt>
          <cx:pt idx="6708">102</cx:pt>
          <cx:pt idx="6709">95</cx:pt>
          <cx:pt idx="6710">92</cx:pt>
          <cx:pt idx="6711">88</cx:pt>
          <cx:pt idx="6712">104</cx:pt>
          <cx:pt idx="6713">89</cx:pt>
          <cx:pt idx="6714">84</cx:pt>
          <cx:pt idx="6715">97</cx:pt>
          <cx:pt idx="6716">100</cx:pt>
          <cx:pt idx="6717">95</cx:pt>
          <cx:pt idx="6718">96</cx:pt>
          <cx:pt idx="6719">92</cx:pt>
          <cx:pt idx="6720">180</cx:pt>
          <cx:pt idx="6721">141</cx:pt>
          <cx:pt idx="6722">80</cx:pt>
          <cx:pt idx="6723">85</cx:pt>
          <cx:pt idx="6724">108</cx:pt>
          <cx:pt idx="6725">85</cx:pt>
          <cx:pt idx="6726">96</cx:pt>
          <cx:pt idx="6727">85</cx:pt>
          <cx:pt idx="6728">119</cx:pt>
          <cx:pt idx="6729">121</cx:pt>
          <cx:pt idx="6730">94</cx:pt>
          <cx:pt idx="6731">96</cx:pt>
          <cx:pt idx="6732">92</cx:pt>
          <cx:pt idx="6733">83</cx:pt>
          <cx:pt idx="6734">85</cx:pt>
          <cx:pt idx="6735">82</cx:pt>
          <cx:pt idx="6736">82</cx:pt>
          <cx:pt idx="6737">97</cx:pt>
          <cx:pt idx="6738">109</cx:pt>
          <cx:pt idx="6739">92</cx:pt>
          <cx:pt idx="6740">110</cx:pt>
          <cx:pt idx="6741">83</cx:pt>
          <cx:pt idx="6742">87</cx:pt>
          <cx:pt idx="6743">94</cx:pt>
          <cx:pt idx="6744">91</cx:pt>
          <cx:pt idx="6745">118</cx:pt>
          <cx:pt idx="6746">97</cx:pt>
          <cx:pt idx="6747">98</cx:pt>
          <cx:pt idx="6748">98</cx:pt>
          <cx:pt idx="6749">90</cx:pt>
          <cx:pt idx="6750">95</cx:pt>
          <cx:pt idx="6751">81</cx:pt>
          <cx:pt idx="6752">82</cx:pt>
          <cx:pt idx="6753">109</cx:pt>
          <cx:pt idx="6754">131</cx:pt>
          <cx:pt idx="6755">136</cx:pt>
          <cx:pt idx="6756">122</cx:pt>
          <cx:pt idx="6757">69</cx:pt>
          <cx:pt idx="6758">95</cx:pt>
          <cx:pt idx="6759">110</cx:pt>
          <cx:pt idx="6760">90</cx:pt>
          <cx:pt idx="6761">99</cx:pt>
          <cx:pt idx="6762">108</cx:pt>
          <cx:pt idx="6763">115</cx:pt>
          <cx:pt idx="6764">94</cx:pt>
          <cx:pt idx="6765">102</cx:pt>
          <cx:pt idx="6766">88</cx:pt>
          <cx:pt idx="6767">114</cx:pt>
          <cx:pt idx="6768">120</cx:pt>
          <cx:pt idx="6769">116</cx:pt>
          <cx:pt idx="6770">91</cx:pt>
          <cx:pt idx="6771">89</cx:pt>
          <cx:pt idx="6772">104</cx:pt>
          <cx:pt idx="6773">118</cx:pt>
          <cx:pt idx="6774">88</cx:pt>
          <cx:pt idx="6775">111</cx:pt>
          <cx:pt idx="6776">94</cx:pt>
          <cx:pt idx="6777">88</cx:pt>
          <cx:pt idx="6778">85</cx:pt>
          <cx:pt idx="6779">105</cx:pt>
          <cx:pt idx="6780">116</cx:pt>
          <cx:pt idx="6781">112</cx:pt>
          <cx:pt idx="6782">85</cx:pt>
          <cx:pt idx="6783">91</cx:pt>
          <cx:pt idx="6784">90</cx:pt>
          <cx:pt idx="6785">77</cx:pt>
          <cx:pt idx="6786">115</cx:pt>
          <cx:pt idx="6787">98</cx:pt>
          <cx:pt idx="6788">103</cx:pt>
          <cx:pt idx="6789">97</cx:pt>
          <cx:pt idx="6790">95</cx:pt>
          <cx:pt idx="6791">108</cx:pt>
          <cx:pt idx="6792">103</cx:pt>
          <cx:pt idx="6793">122</cx:pt>
          <cx:pt idx="6794">88</cx:pt>
          <cx:pt idx="6795">108</cx:pt>
          <cx:pt idx="6796">110</cx:pt>
          <cx:pt idx="6797">82</cx:pt>
          <cx:pt idx="6798">84</cx:pt>
          <cx:pt idx="6799">86</cx:pt>
          <cx:pt idx="6800">100</cx:pt>
          <cx:pt idx="6801">81</cx:pt>
          <cx:pt idx="6802">88</cx:pt>
          <cx:pt idx="6803">107</cx:pt>
          <cx:pt idx="6804">100</cx:pt>
          <cx:pt idx="6805">108</cx:pt>
          <cx:pt idx="6806">98</cx:pt>
          <cx:pt idx="6807">82</cx:pt>
          <cx:pt idx="6808">86</cx:pt>
          <cx:pt idx="6809">92</cx:pt>
          <cx:pt idx="6810">88</cx:pt>
          <cx:pt idx="6811">129</cx:pt>
          <cx:pt idx="6812">82</cx:pt>
          <cx:pt idx="6813">110</cx:pt>
          <cx:pt idx="6814">103</cx:pt>
          <cx:pt idx="6815">110</cx:pt>
          <cx:pt idx="6816">65</cx:pt>
          <cx:pt idx="6817">102</cx:pt>
          <cx:pt idx="6818">108</cx:pt>
          <cx:pt idx="6819">97</cx:pt>
          <cx:pt idx="6820">105</cx:pt>
          <cx:pt idx="6821">72</cx:pt>
          <cx:pt idx="6822">73</cx:pt>
          <cx:pt idx="6823">92</cx:pt>
          <cx:pt idx="6824">154</cx:pt>
          <cx:pt idx="6825">91</cx:pt>
          <cx:pt idx="6826">102</cx:pt>
          <cx:pt idx="6827">116</cx:pt>
          <cx:pt idx="6828">114</cx:pt>
          <cx:pt idx="6829">105</cx:pt>
          <cx:pt idx="6830">98</cx:pt>
          <cx:pt idx="6831">92</cx:pt>
          <cx:pt idx="6832">86</cx:pt>
          <cx:pt idx="6833">138</cx:pt>
          <cx:pt idx="6834">113</cx:pt>
          <cx:pt idx="6835">93</cx:pt>
          <cx:pt idx="6836">84</cx:pt>
          <cx:pt idx="6837">116</cx:pt>
          <cx:pt idx="6838">121</cx:pt>
          <cx:pt idx="6839">96</cx:pt>
          <cx:pt idx="6840">90</cx:pt>
          <cx:pt idx="6841">99</cx:pt>
          <cx:pt idx="6842">117</cx:pt>
          <cx:pt idx="6843">93</cx:pt>
          <cx:pt idx="6844">88</cx:pt>
          <cx:pt idx="6845">83</cx:pt>
          <cx:pt idx="6846">95</cx:pt>
          <cx:pt idx="6847">87</cx:pt>
          <cx:pt idx="6848">123</cx:pt>
          <cx:pt idx="6849">92</cx:pt>
          <cx:pt idx="6850">97</cx:pt>
          <cx:pt idx="6851">92</cx:pt>
          <cx:pt idx="6852">87</cx:pt>
          <cx:pt idx="6853">99</cx:pt>
          <cx:pt idx="6854">110</cx:pt>
          <cx:pt idx="6855">258</cx:pt>
          <cx:pt idx="6856">116</cx:pt>
          <cx:pt idx="6857">90</cx:pt>
          <cx:pt idx="6858">70</cx:pt>
          <cx:pt idx="6859">98</cx:pt>
          <cx:pt idx="6860">100</cx:pt>
          <cx:pt idx="6861">108</cx:pt>
          <cx:pt idx="6862">94</cx:pt>
          <cx:pt idx="6863">103</cx:pt>
          <cx:pt idx="6864">72</cx:pt>
          <cx:pt idx="6865">102</cx:pt>
          <cx:pt idx="6866">90</cx:pt>
          <cx:pt idx="6867">95</cx:pt>
          <cx:pt idx="6868">104</cx:pt>
          <cx:pt idx="6869">133</cx:pt>
          <cx:pt idx="6870">107</cx:pt>
          <cx:pt idx="6871">86</cx:pt>
          <cx:pt idx="6872">90</cx:pt>
          <cx:pt idx="6873">102</cx:pt>
          <cx:pt idx="6874">107</cx:pt>
          <cx:pt idx="6875">107</cx:pt>
          <cx:pt idx="6876">86</cx:pt>
          <cx:pt idx="6877">86</cx:pt>
          <cx:pt idx="6878">93</cx:pt>
          <cx:pt idx="6879">95</cx:pt>
          <cx:pt idx="6880">121</cx:pt>
          <cx:pt idx="6881">92</cx:pt>
          <cx:pt idx="6882">121</cx:pt>
          <cx:pt idx="6883">96</cx:pt>
          <cx:pt idx="6884">104</cx:pt>
          <cx:pt idx="6885">112</cx:pt>
          <cx:pt idx="6886">90</cx:pt>
          <cx:pt idx="6887">92</cx:pt>
          <cx:pt idx="6888">90</cx:pt>
          <cx:pt idx="6889">91</cx:pt>
          <cx:pt idx="6890">163</cx:pt>
          <cx:pt idx="6891">101</cx:pt>
          <cx:pt idx="6892">140</cx:pt>
          <cx:pt idx="6893">107</cx:pt>
          <cx:pt idx="6894">87</cx:pt>
          <cx:pt idx="6895">127</cx:pt>
          <cx:pt idx="6896">170</cx:pt>
          <cx:pt idx="6897">95</cx:pt>
          <cx:pt idx="6898">97</cx:pt>
          <cx:pt idx="6899">85</cx:pt>
          <cx:pt idx="6900">110</cx:pt>
          <cx:pt idx="6901">101</cx:pt>
          <cx:pt idx="6902">132</cx:pt>
          <cx:pt idx="6903">99</cx:pt>
          <cx:pt idx="6904">94</cx:pt>
          <cx:pt idx="6905">104</cx:pt>
          <cx:pt idx="6906">88</cx:pt>
          <cx:pt idx="6907">96</cx:pt>
          <cx:pt idx="6908">81</cx:pt>
          <cx:pt idx="6909">109</cx:pt>
          <cx:pt idx="6910">121</cx:pt>
          <cx:pt idx="6911">101</cx:pt>
          <cx:pt idx="6912">108</cx:pt>
          <cx:pt idx="6913">98</cx:pt>
          <cx:pt idx="6914">85</cx:pt>
          <cx:pt idx="6915">140</cx:pt>
          <cx:pt idx="6916">94</cx:pt>
          <cx:pt idx="6917">116</cx:pt>
          <cx:pt idx="6918">97</cx:pt>
          <cx:pt idx="6919">106</cx:pt>
          <cx:pt idx="6920">98</cx:pt>
          <cx:pt idx="6921">85</cx:pt>
          <cx:pt idx="6922">117</cx:pt>
          <cx:pt idx="6923">72</cx:pt>
          <cx:pt idx="6924">88</cx:pt>
          <cx:pt idx="6925">106</cx:pt>
          <cx:pt idx="6926">106</cx:pt>
          <cx:pt idx="6927">96</cx:pt>
          <cx:pt idx="6928">90</cx:pt>
          <cx:pt idx="6929">97</cx:pt>
          <cx:pt idx="6930">100</cx:pt>
          <cx:pt idx="6931">101</cx:pt>
          <cx:pt idx="6932">86</cx:pt>
          <cx:pt idx="6933">100</cx:pt>
          <cx:pt idx="6934">132</cx:pt>
          <cx:pt idx="6935">176</cx:pt>
          <cx:pt idx="6936">77</cx:pt>
          <cx:pt idx="6937">99</cx:pt>
          <cx:pt idx="6938">113</cx:pt>
          <cx:pt idx="6939">104</cx:pt>
          <cx:pt idx="6940">128</cx:pt>
          <cx:pt idx="6941">113</cx:pt>
          <cx:pt idx="6942">97</cx:pt>
          <cx:pt idx="6943">90</cx:pt>
          <cx:pt idx="6944">118</cx:pt>
          <cx:pt idx="6945">89</cx:pt>
          <cx:pt idx="6946">96</cx:pt>
          <cx:pt idx="6947">109</cx:pt>
          <cx:pt idx="6948">99</cx:pt>
          <cx:pt idx="6949">87</cx:pt>
          <cx:pt idx="6950">94</cx:pt>
          <cx:pt idx="6951">77</cx:pt>
          <cx:pt idx="6952">100</cx:pt>
          <cx:pt idx="6953">99</cx:pt>
          <cx:pt idx="6954">113</cx:pt>
          <cx:pt idx="6955">83</cx:pt>
          <cx:pt idx="6956">110</cx:pt>
          <cx:pt idx="6957">109</cx:pt>
          <cx:pt idx="6958">87</cx:pt>
          <cx:pt idx="6959">130</cx:pt>
          <cx:pt idx="6960">108</cx:pt>
          <cx:pt idx="6961">117</cx:pt>
          <cx:pt idx="6962">104</cx:pt>
          <cx:pt idx="6963">82</cx:pt>
          <cx:pt idx="6964">97</cx:pt>
          <cx:pt idx="6965">127</cx:pt>
          <cx:pt idx="6966">92</cx:pt>
          <cx:pt idx="6967">95</cx:pt>
          <cx:pt idx="6968">90</cx:pt>
          <cx:pt idx="6969">102</cx:pt>
          <cx:pt idx="6970">88</cx:pt>
          <cx:pt idx="6971">114</cx:pt>
          <cx:pt idx="6972">121</cx:pt>
          <cx:pt idx="6973">95</cx:pt>
          <cx:pt idx="6974">102</cx:pt>
          <cx:pt idx="6975">122</cx:pt>
          <cx:pt idx="6976">116</cx:pt>
          <cx:pt idx="6977">92</cx:pt>
          <cx:pt idx="6978">75</cx:pt>
          <cx:pt idx="6979">88</cx:pt>
          <cx:pt idx="6980">94</cx:pt>
          <cx:pt idx="6981">115</cx:pt>
          <cx:pt idx="6982">121</cx:pt>
          <cx:pt idx="6983">100</cx:pt>
          <cx:pt idx="6984">102</cx:pt>
          <cx:pt idx="6985">103</cx:pt>
          <cx:pt idx="6986">107</cx:pt>
          <cx:pt idx="6987">96</cx:pt>
          <cx:pt idx="6988">113</cx:pt>
          <cx:pt idx="6989">92</cx:pt>
          <cx:pt idx="6990">98</cx:pt>
          <cx:pt idx="6991">116</cx:pt>
          <cx:pt idx="6992">108</cx:pt>
          <cx:pt idx="6993">111</cx:pt>
          <cx:pt idx="6994">91</cx:pt>
          <cx:pt idx="6995">119</cx:pt>
          <cx:pt idx="6996">99</cx:pt>
          <cx:pt idx="6997">101</cx:pt>
          <cx:pt idx="6998">86</cx:pt>
          <cx:pt idx="6999">111</cx:pt>
          <cx:pt idx="7000">109</cx:pt>
          <cx:pt idx="7001">87</cx:pt>
          <cx:pt idx="7002">218</cx:pt>
          <cx:pt idx="7003">97</cx:pt>
          <cx:pt idx="7004">89</cx:pt>
          <cx:pt idx="7005">83</cx:pt>
          <cx:pt idx="7006">88</cx:pt>
          <cx:pt idx="7007">94</cx:pt>
          <cx:pt idx="7008">100</cx:pt>
          <cx:pt idx="7009">96</cx:pt>
          <cx:pt idx="7010">138</cx:pt>
          <cx:pt idx="7011">138</cx:pt>
          <cx:pt idx="7012">111</cx:pt>
          <cx:pt idx="7013">123</cx:pt>
          <cx:pt idx="7014">94</cx:pt>
          <cx:pt idx="7015">149</cx:pt>
          <cx:pt idx="7016">91</cx:pt>
          <cx:pt idx="7017">92</cx:pt>
          <cx:pt idx="7018">93</cx:pt>
          <cx:pt idx="7019">95</cx:pt>
          <cx:pt idx="7020">93</cx:pt>
          <cx:pt idx="7021">90</cx:pt>
          <cx:pt idx="7022">100</cx:pt>
          <cx:pt idx="7023">114</cx:pt>
          <cx:pt idx="7024">93</cx:pt>
          <cx:pt idx="7025">103</cx:pt>
          <cx:pt idx="7026">94</cx:pt>
          <cx:pt idx="7027">97</cx:pt>
          <cx:pt idx="7028">120</cx:pt>
          <cx:pt idx="7029">90</cx:pt>
          <cx:pt idx="7030">94</cx:pt>
          <cx:pt idx="7031">126</cx:pt>
          <cx:pt idx="7032">97</cx:pt>
          <cx:pt idx="7033">97</cx:pt>
          <cx:pt idx="7034">108</cx:pt>
          <cx:pt idx="7035">148</cx:pt>
          <cx:pt idx="7036">125</cx:pt>
          <cx:pt idx="7037">103</cx:pt>
          <cx:pt idx="7038">67</cx:pt>
          <cx:pt idx="7039">81</cx:pt>
          <cx:pt idx="7040">71</cx:pt>
          <cx:pt idx="7041">84</cx:pt>
          <cx:pt idx="7042">100</cx:pt>
          <cx:pt idx="7043">103</cx:pt>
          <cx:pt idx="7044">91</cx:pt>
          <cx:pt idx="7045">181</cx:pt>
          <cx:pt idx="7046">94</cx:pt>
          <cx:pt idx="7047">100</cx:pt>
          <cx:pt idx="7048">118</cx:pt>
          <cx:pt idx="7049">92</cx:pt>
          <cx:pt idx="7050">111</cx:pt>
          <cx:pt idx="7051">94</cx:pt>
          <cx:pt idx="7052">106</cx:pt>
          <cx:pt idx="7053">87</cx:pt>
          <cx:pt idx="7054">97</cx:pt>
          <cx:pt idx="7055">115</cx:pt>
          <cx:pt idx="7056">80</cx:pt>
          <cx:pt idx="7057">109</cx:pt>
          <cx:pt idx="7058">49</cx:pt>
          <cx:pt idx="7059">91</cx:pt>
          <cx:pt idx="7060">90</cx:pt>
          <cx:pt idx="7061">88</cx:pt>
          <cx:pt idx="7062">92</cx:pt>
          <cx:pt idx="7063">94</cx:pt>
          <cx:pt idx="7064">114</cx:pt>
          <cx:pt idx="7065">110</cx:pt>
          <cx:pt idx="7066">141</cx:pt>
          <cx:pt idx="7067">101</cx:pt>
          <cx:pt idx="7068">108</cx:pt>
          <cx:pt idx="7069">103</cx:pt>
          <cx:pt idx="7070">129</cx:pt>
          <cx:pt idx="7071">106</cx:pt>
          <cx:pt idx="7072">92</cx:pt>
          <cx:pt idx="7073">92</cx:pt>
          <cx:pt idx="7074">99</cx:pt>
          <cx:pt idx="7075">90</cx:pt>
          <cx:pt idx="7076">99</cx:pt>
          <cx:pt idx="7077">90</cx:pt>
          <cx:pt idx="7078">89</cx:pt>
          <cx:pt idx="7079">105</cx:pt>
          <cx:pt idx="7080">87</cx:pt>
          <cx:pt idx="7081">116</cx:pt>
          <cx:pt idx="7082">87</cx:pt>
          <cx:pt idx="7083">113</cx:pt>
          <cx:pt idx="7084">105</cx:pt>
          <cx:pt idx="7085">117</cx:pt>
          <cx:pt idx="7086">101</cx:pt>
          <cx:pt idx="7087">110</cx:pt>
          <cx:pt idx="7088">89</cx:pt>
          <cx:pt idx="7089">103</cx:pt>
          <cx:pt idx="7090">101</cx:pt>
          <cx:pt idx="7091">103</cx:pt>
          <cx:pt idx="7092">96</cx:pt>
          <cx:pt idx="7093">147</cx:pt>
          <cx:pt idx="7094">94</cx:pt>
          <cx:pt idx="7095">101</cx:pt>
          <cx:pt idx="7096">110</cx:pt>
          <cx:pt idx="7097">101</cx:pt>
          <cx:pt idx="7098">96</cx:pt>
          <cx:pt idx="7099">97</cx:pt>
          <cx:pt idx="7100">108</cx:pt>
          <cx:pt idx="7101">113</cx:pt>
          <cx:pt idx="7102">87</cx:pt>
          <cx:pt idx="7103">94</cx:pt>
          <cx:pt idx="7104">96</cx:pt>
          <cx:pt idx="7105">101</cx:pt>
          <cx:pt idx="7106">110</cx:pt>
          <cx:pt idx="7107">85</cx:pt>
          <cx:pt idx="7108">91</cx:pt>
          <cx:pt idx="7109">107</cx:pt>
          <cx:pt idx="7110">174</cx:pt>
          <cx:pt idx="7111">97</cx:pt>
          <cx:pt idx="7112">90</cx:pt>
          <cx:pt idx="7113">89</cx:pt>
          <cx:pt idx="7114">95</cx:pt>
          <cx:pt idx="7115">90</cx:pt>
          <cx:pt idx="7116">85</cx:pt>
          <cx:pt idx="7117">125</cx:pt>
          <cx:pt idx="7118">99</cx:pt>
          <cx:pt idx="7119">100</cx:pt>
          <cx:pt idx="7120">111</cx:pt>
          <cx:pt idx="7121">105</cx:pt>
          <cx:pt idx="7122">113</cx:pt>
          <cx:pt idx="7123">108</cx:pt>
          <cx:pt idx="7124">102</cx:pt>
          <cx:pt idx="7125">100</cx:pt>
          <cx:pt idx="7126">90</cx:pt>
          <cx:pt idx="7127">101</cx:pt>
          <cx:pt idx="7128">95</cx:pt>
          <cx:pt idx="7129">96</cx:pt>
          <cx:pt idx="7130">95</cx:pt>
          <cx:pt idx="7131">125</cx:pt>
          <cx:pt idx="7132">90</cx:pt>
          <cx:pt idx="7133">106</cx:pt>
          <cx:pt idx="7134">98</cx:pt>
          <cx:pt idx="7135">96</cx:pt>
          <cx:pt idx="7136">72</cx:pt>
          <cx:pt idx="7137">97</cx:pt>
          <cx:pt idx="7138">136</cx:pt>
          <cx:pt idx="7139">98</cx:pt>
          <cx:pt idx="7140">92</cx:pt>
          <cx:pt idx="7141">90</cx:pt>
          <cx:pt idx="7142">183</cx:pt>
          <cx:pt idx="7143">79</cx:pt>
          <cx:pt idx="7144">88</cx:pt>
          <cx:pt idx="7145">90</cx:pt>
          <cx:pt idx="7146">102</cx:pt>
          <cx:pt idx="7147">109</cx:pt>
          <cx:pt idx="7148">115</cx:pt>
          <cx:pt idx="7149">89</cx:pt>
          <cx:pt idx="7150">104</cx:pt>
          <cx:pt idx="7151">91</cx:pt>
          <cx:pt idx="7152">104</cx:pt>
          <cx:pt idx="7153">113</cx:pt>
          <cx:pt idx="7154">99</cx:pt>
          <cx:pt idx="7155">73</cx:pt>
          <cx:pt idx="7156">98</cx:pt>
          <cx:pt idx="7157">96</cx:pt>
          <cx:pt idx="7158">104</cx:pt>
          <cx:pt idx="7159">115</cx:pt>
          <cx:pt idx="7160">112</cx:pt>
          <cx:pt idx="7161">124</cx:pt>
          <cx:pt idx="7162">92</cx:pt>
          <cx:pt idx="7163">118</cx:pt>
          <cx:pt idx="7164">84</cx:pt>
          <cx:pt idx="7165">91</cx:pt>
          <cx:pt idx="7166">130</cx:pt>
          <cx:pt idx="7167">92</cx:pt>
          <cx:pt idx="7168">103</cx:pt>
          <cx:pt idx="7169">105</cx:pt>
          <cx:pt idx="7170">86</cx:pt>
          <cx:pt idx="7171">118</cx:pt>
          <cx:pt idx="7172">106</cx:pt>
          <cx:pt idx="7173">123</cx:pt>
          <cx:pt idx="7174">98</cx:pt>
          <cx:pt idx="7175">114</cx:pt>
          <cx:pt idx="7176">88</cx:pt>
          <cx:pt idx="7177">135</cx:pt>
          <cx:pt idx="7178">98</cx:pt>
          <cx:pt idx="7179">100</cx:pt>
          <cx:pt idx="7180">99</cx:pt>
          <cx:pt idx="7181">126</cx:pt>
          <cx:pt idx="7182">106</cx:pt>
          <cx:pt idx="7183">152</cx:pt>
          <cx:pt idx="7184">98</cx:pt>
          <cx:pt idx="7185">92</cx:pt>
          <cx:pt idx="7186">88</cx:pt>
          <cx:pt idx="7187">123</cx:pt>
          <cx:pt idx="7188">99</cx:pt>
          <cx:pt idx="7189">103</cx:pt>
          <cx:pt idx="7190">91</cx:pt>
          <cx:pt idx="7191">117</cx:pt>
          <cx:pt idx="7192">95</cx:pt>
          <cx:pt idx="7193">112</cx:pt>
          <cx:pt idx="7194">73</cx:pt>
          <cx:pt idx="7195">100</cx:pt>
          <cx:pt idx="7196">106</cx:pt>
          <cx:pt idx="7197">101</cx:pt>
          <cx:pt idx="7198">93</cx:pt>
          <cx:pt idx="7199">104</cx:pt>
          <cx:pt idx="7200">101</cx:pt>
          <cx:pt idx="7201">112</cx:pt>
          <cx:pt idx="7202">95</cx:pt>
          <cx:pt idx="7203">106</cx:pt>
          <cx:pt idx="7204">87</cx:pt>
          <cx:pt idx="7205">89</cx:pt>
          <cx:pt idx="7206">84</cx:pt>
          <cx:pt idx="7207">98</cx:pt>
          <cx:pt idx="7208">96</cx:pt>
          <cx:pt idx="7209">101</cx:pt>
          <cx:pt idx="7210">100</cx:pt>
          <cx:pt idx="7211">99</cx:pt>
          <cx:pt idx="7212">101</cx:pt>
          <cx:pt idx="7213">111</cx:pt>
          <cx:pt idx="7214">100</cx:pt>
          <cx:pt idx="7215">96</cx:pt>
          <cx:pt idx="7216">98</cx:pt>
          <cx:pt idx="7217">82</cx:pt>
          <cx:pt idx="7218">93</cx:pt>
          <cx:pt idx="7219">111</cx:pt>
          <cx:pt idx="7220">83</cx:pt>
          <cx:pt idx="7221">92</cx:pt>
          <cx:pt idx="7222">90</cx:pt>
          <cx:pt idx="7223">90</cx:pt>
          <cx:pt idx="7224">92</cx:pt>
          <cx:pt idx="7225">96</cx:pt>
          <cx:pt idx="7226">112</cx:pt>
          <cx:pt idx="7227">123</cx:pt>
          <cx:pt idx="7228">111</cx:pt>
          <cx:pt idx="7229">83</cx:pt>
          <cx:pt idx="7230">161</cx:pt>
          <cx:pt idx="7231">97</cx:pt>
          <cx:pt idx="7232">93</cx:pt>
          <cx:pt idx="7233">118</cx:pt>
          <cx:pt idx="7234">139</cx:pt>
          <cx:pt idx="7235">94</cx:pt>
          <cx:pt idx="7236">98</cx:pt>
          <cx:pt idx="7237">87</cx:pt>
          <cx:pt idx="7238">99</cx:pt>
          <cx:pt idx="7239">100</cx:pt>
          <cx:pt idx="7240">106</cx:pt>
          <cx:pt idx="7241">100</cx:pt>
          <cx:pt idx="7242">95</cx:pt>
          <cx:pt idx="7243">100</cx:pt>
          <cx:pt idx="7244">95</cx:pt>
          <cx:pt idx="7245">97</cx:pt>
          <cx:pt idx="7246">105</cx:pt>
          <cx:pt idx="7247">91</cx:pt>
          <cx:pt idx="7248">87</cx:pt>
          <cx:pt idx="7249">88</cx:pt>
          <cx:pt idx="7250">100</cx:pt>
          <cx:pt idx="7251">102</cx:pt>
          <cx:pt idx="7252">105</cx:pt>
          <cx:pt idx="7253">111</cx:pt>
          <cx:pt idx="7254">107</cx:pt>
          <cx:pt idx="7255">130</cx:pt>
          <cx:pt idx="7256">99</cx:pt>
          <cx:pt idx="7257">112</cx:pt>
          <cx:pt idx="7258">91</cx:pt>
          <cx:pt idx="7259">97</cx:pt>
          <cx:pt idx="7260">93</cx:pt>
          <cx:pt idx="7261">86</cx:pt>
          <cx:pt idx="7262">109</cx:pt>
          <cx:pt idx="7263">100</cx:pt>
          <cx:pt idx="7264">110</cx:pt>
          <cx:pt idx="7265">99</cx:pt>
          <cx:pt idx="7266">86</cx:pt>
          <cx:pt idx="7267">85</cx:pt>
          <cx:pt idx="7268">112</cx:pt>
          <cx:pt idx="7269">83</cx:pt>
          <cx:pt idx="7270">97</cx:pt>
          <cx:pt idx="7271">114</cx:pt>
          <cx:pt idx="7272">85</cx:pt>
          <cx:pt idx="7273">88</cx:pt>
          <cx:pt idx="7274">87</cx:pt>
          <cx:pt idx="7275">108</cx:pt>
          <cx:pt idx="7276">96</cx:pt>
          <cx:pt idx="7277">100</cx:pt>
          <cx:pt idx="7278">98</cx:pt>
          <cx:pt idx="7279">94</cx:pt>
          <cx:pt idx="7280">90</cx:pt>
          <cx:pt idx="7281">87</cx:pt>
          <cx:pt idx="7282">96</cx:pt>
          <cx:pt idx="7283">98</cx:pt>
          <cx:pt idx="7284">96</cx:pt>
          <cx:pt idx="7285">91</cx:pt>
          <cx:pt idx="7286">80</cx:pt>
          <cx:pt idx="7287">96</cx:pt>
          <cx:pt idx="7288">98</cx:pt>
          <cx:pt idx="7289">91</cx:pt>
          <cx:pt idx="7290">104</cx:pt>
          <cx:pt idx="7291">109</cx:pt>
          <cx:pt idx="7292">94</cx:pt>
          <cx:pt idx="7293">83</cx:pt>
          <cx:pt idx="7294">75</cx:pt>
          <cx:pt idx="7295">84</cx:pt>
          <cx:pt idx="7296">133</cx:pt>
          <cx:pt idx="7297">132</cx:pt>
          <cx:pt idx="7298">95</cx:pt>
          <cx:pt idx="7299">83</cx:pt>
          <cx:pt idx="7300">98</cx:pt>
          <cx:pt idx="7301">76</cx:pt>
          <cx:pt idx="7302">86</cx:pt>
          <cx:pt idx="7303">87</cx:pt>
          <cx:pt idx="7304">93</cx:pt>
          <cx:pt idx="7305">80</cx:pt>
          <cx:pt idx="7306">112</cx:pt>
          <cx:pt idx="7307">102</cx:pt>
          <cx:pt idx="7308">95</cx:pt>
          <cx:pt idx="7309">110</cx:pt>
          <cx:pt idx="7310">107</cx:pt>
          <cx:pt idx="7311">107</cx:pt>
          <cx:pt idx="7312">115</cx:pt>
          <cx:pt idx="7313">98</cx:pt>
          <cx:pt idx="7314">88</cx:pt>
          <cx:pt idx="7315">105</cx:pt>
          <cx:pt idx="7316">91</cx:pt>
          <cx:pt idx="7317">89</cx:pt>
          <cx:pt idx="7318">79</cx:pt>
          <cx:pt idx="7319">92</cx:pt>
          <cx:pt idx="7320">95</cx:pt>
          <cx:pt idx="7321">119</cx:pt>
          <cx:pt idx="7322">91</cx:pt>
          <cx:pt idx="7323">98</cx:pt>
          <cx:pt idx="7324">96</cx:pt>
          <cx:pt idx="7325">95</cx:pt>
          <cx:pt idx="7326">119</cx:pt>
          <cx:pt idx="7327">146</cx:pt>
          <cx:pt idx="7328">109</cx:pt>
          <cx:pt idx="7329">103</cx:pt>
          <cx:pt idx="7330">117</cx:pt>
          <cx:pt idx="7331">88</cx:pt>
          <cx:pt idx="7332">98</cx:pt>
          <cx:pt idx="7333">92</cx:pt>
          <cx:pt idx="7334">104</cx:pt>
          <cx:pt idx="7335">85</cx:pt>
          <cx:pt idx="7336">94</cx:pt>
          <cx:pt idx="7337">85</cx:pt>
          <cx:pt idx="7338">104</cx:pt>
          <cx:pt idx="7339">116</cx:pt>
          <cx:pt idx="7340">120</cx:pt>
          <cx:pt idx="7341">175</cx:pt>
          <cx:pt idx="7342">106</cx:pt>
          <cx:pt idx="7343">93</cx:pt>
          <cx:pt idx="7344">92</cx:pt>
          <cx:pt idx="7345">83</cx:pt>
          <cx:pt idx="7346">79</cx:pt>
          <cx:pt idx="7347">95</cx:pt>
          <cx:pt idx="7348">142</cx:pt>
          <cx:pt idx="7349">90</cx:pt>
          <cx:pt idx="7350">104</cx:pt>
          <cx:pt idx="7351">100</cx:pt>
          <cx:pt idx="7352">108</cx:pt>
          <cx:pt idx="7353">83</cx:pt>
          <cx:pt idx="7354">92</cx:pt>
          <cx:pt idx="7355">110</cx:pt>
          <cx:pt idx="7356">110</cx:pt>
          <cx:pt idx="7357">115</cx:pt>
          <cx:pt idx="7358">106</cx:pt>
          <cx:pt idx="7359">109</cx:pt>
          <cx:pt idx="7360">100</cx:pt>
          <cx:pt idx="7361">90</cx:pt>
          <cx:pt idx="7362">85</cx:pt>
          <cx:pt idx="7363">96</cx:pt>
          <cx:pt idx="7364">100</cx:pt>
          <cx:pt idx="7365">139</cx:pt>
          <cx:pt idx="7366">78</cx:pt>
          <cx:pt idx="7367">84</cx:pt>
          <cx:pt idx="7368">86</cx:pt>
          <cx:pt idx="7369">130</cx:pt>
          <cx:pt idx="7370">62</cx:pt>
          <cx:pt idx="7371">105</cx:pt>
          <cx:pt idx="7372">105</cx:pt>
          <cx:pt idx="7373">120</cx:pt>
          <cx:pt idx="7374">94</cx:pt>
          <cx:pt idx="7375">97</cx:pt>
          <cx:pt idx="7376">96</cx:pt>
          <cx:pt idx="7377">92</cx:pt>
          <cx:pt idx="7378">81</cx:pt>
          <cx:pt idx="7379">123</cx:pt>
          <cx:pt idx="7380">108</cx:pt>
          <cx:pt idx="7381">47</cx:pt>
          <cx:pt idx="7382">185</cx:pt>
          <cx:pt idx="7383">106</cx:pt>
          <cx:pt idx="7384">112</cx:pt>
          <cx:pt idx="7385">92</cx:pt>
          <cx:pt idx="7386">96</cx:pt>
          <cx:pt idx="7387">92</cx:pt>
          <cx:pt idx="7388">115</cx:pt>
          <cx:pt idx="7389">107</cx:pt>
          <cx:pt idx="7390">118</cx:pt>
          <cx:pt idx="7391">123</cx:pt>
          <cx:pt idx="7392">97</cx:pt>
          <cx:pt idx="7393">119</cx:pt>
          <cx:pt idx="7394">88</cx:pt>
          <cx:pt idx="7395">110</cx:pt>
          <cx:pt idx="7396">127</cx:pt>
          <cx:pt idx="7397">90</cx:pt>
          <cx:pt idx="7398">94</cx:pt>
          <cx:pt idx="7399">100</cx:pt>
          <cx:pt idx="7400">116</cx:pt>
          <cx:pt idx="7401">85</cx:pt>
          <cx:pt idx="7402">108</cx:pt>
          <cx:pt idx="7403">90</cx:pt>
          <cx:pt idx="7404">122</cx:pt>
          <cx:pt idx="7405">128</cx:pt>
          <cx:pt idx="7406">84</cx:pt>
          <cx:pt idx="7407">95</cx:pt>
          <cx:pt idx="7408">94</cx:pt>
          <cx:pt idx="7409">90</cx:pt>
          <cx:pt idx="7410">95</cx:pt>
          <cx:pt idx="7411">118</cx:pt>
          <cx:pt idx="7412">83</cx:pt>
          <cx:pt idx="7413">110</cx:pt>
          <cx:pt idx="7414">124</cx:pt>
          <cx:pt idx="7415">85</cx:pt>
          <cx:pt idx="7416">91</cx:pt>
          <cx:pt idx="7417">95</cx:pt>
          <cx:pt idx="7418">89</cx:pt>
          <cx:pt idx="7419">94</cx:pt>
          <cx:pt idx="7420">95</cx:pt>
          <cx:pt idx="7421">46</cx:pt>
          <cx:pt idx="7422">240</cx:pt>
          <cx:pt idx="7423">89</cx:pt>
          <cx:pt idx="7424">88</cx:pt>
          <cx:pt idx="7425">97</cx:pt>
          <cx:pt idx="7426">110</cx:pt>
          <cx:pt idx="7427">122</cx:pt>
          <cx:pt idx="7428">84</cx:pt>
          <cx:pt idx="7429">108</cx:pt>
          <cx:pt idx="7430">100</cx:pt>
          <cx:pt idx="7431">92</cx:pt>
          <cx:pt idx="7432">100</cx:pt>
          <cx:pt idx="7433">118</cx:pt>
          <cx:pt idx="7434">89</cx:pt>
          <cx:pt idx="7435">97</cx:pt>
          <cx:pt idx="7436">133</cx:pt>
          <cx:pt idx="7437">111</cx:pt>
          <cx:pt idx="7438">70</cx:pt>
          <cx:pt idx="7439">110</cx:pt>
          <cx:pt idx="7440">103</cx:pt>
          <cx:pt idx="7441">100</cx:pt>
          <cx:pt idx="7442">145</cx:pt>
          <cx:pt idx="7443">127</cx:pt>
          <cx:pt idx="7444">105</cx:pt>
          <cx:pt idx="7445">93</cx:pt>
          <cx:pt idx="7446">102</cx:pt>
          <cx:pt idx="7447">123</cx:pt>
          <cx:pt idx="7448">103</cx:pt>
          <cx:pt idx="7449">75</cx:pt>
          <cx:pt idx="7450">65</cx:pt>
          <cx:pt idx="7451">120</cx:pt>
          <cx:pt idx="7452">90</cx:pt>
          <cx:pt idx="7453">110</cx:pt>
          <cx:pt idx="7454">87</cx:pt>
          <cx:pt idx="7455">111</cx:pt>
          <cx:pt idx="7456">100</cx:pt>
          <cx:pt idx="7457">120</cx:pt>
          <cx:pt idx="7458">86</cx:pt>
          <cx:pt idx="7459">89</cx:pt>
          <cx:pt idx="7460">87</cx:pt>
          <cx:pt idx="7461">109</cx:pt>
          <cx:pt idx="7462">137</cx:pt>
          <cx:pt idx="7463">49</cx:pt>
          <cx:pt idx="7464">115</cx:pt>
          <cx:pt idx="7465">108</cx:pt>
          <cx:pt idx="7466">100</cx:pt>
          <cx:pt idx="7467">91</cx:pt>
          <cx:pt idx="7468">83</cx:pt>
          <cx:pt idx="7469">137</cx:pt>
          <cx:pt idx="7470">100</cx:pt>
          <cx:pt idx="7471">109</cx:pt>
          <cx:pt idx="7472">94</cx:pt>
          <cx:pt idx="7473">127</cx:pt>
          <cx:pt idx="7474">108</cx:pt>
          <cx:pt idx="7475">119</cx:pt>
          <cx:pt idx="7476">92</cx:pt>
          <cx:pt idx="7477">81</cx:pt>
          <cx:pt idx="7478">175</cx:pt>
          <cx:pt idx="7479">126</cx:pt>
          <cx:pt idx="7480">134</cx:pt>
          <cx:pt idx="7481">101</cx:pt>
          <cx:pt idx="7482">95</cx:pt>
          <cx:pt idx="7483">96</cx:pt>
          <cx:pt idx="7484">93</cx:pt>
          <cx:pt idx="7485">203</cx:pt>
          <cx:pt idx="7486">114</cx:pt>
          <cx:pt idx="7487">101</cx:pt>
          <cx:pt idx="7488">116</cx:pt>
          <cx:pt idx="7489">180</cx:pt>
          <cx:pt idx="7490">107</cx:pt>
          <cx:pt idx="7491">105</cx:pt>
          <cx:pt idx="7492">103</cx:pt>
          <cx:pt idx="7493">110</cx:pt>
          <cx:pt idx="7494">95</cx:pt>
          <cx:pt idx="7495">107</cx:pt>
          <cx:pt idx="7496">97</cx:pt>
          <cx:pt idx="7497">109</cx:pt>
          <cx:pt idx="7498">127</cx:pt>
          <cx:pt idx="7499">163</cx:pt>
          <cx:pt idx="7500">94</cx:pt>
          <cx:pt idx="7501">113</cx:pt>
          <cx:pt idx="7502">106</cx:pt>
          <cx:pt idx="7503">99</cx:pt>
          <cx:pt idx="7504">95</cx:pt>
          <cx:pt idx="7505">90</cx:pt>
          <cx:pt idx="7506">115</cx:pt>
          <cx:pt idx="7507">106</cx:pt>
          <cx:pt idx="7508">104</cx:pt>
          <cx:pt idx="7509">91</cx:pt>
          <cx:pt idx="7510">120</cx:pt>
          <cx:pt idx="7511">98</cx:pt>
          <cx:pt idx="7512">95</cx:pt>
          <cx:pt idx="7513">100</cx:pt>
          <cx:pt idx="7514">108</cx:pt>
          <cx:pt idx="7515">101</cx:pt>
          <cx:pt idx="7516">94</cx:pt>
          <cx:pt idx="7517">104</cx:pt>
          <cx:pt idx="7518">120</cx:pt>
          <cx:pt idx="7519">92</cx:pt>
          <cx:pt idx="7520">80</cx:pt>
          <cx:pt idx="7521">108</cx:pt>
          <cx:pt idx="7522">125</cx:pt>
          <cx:pt idx="7523">124</cx:pt>
          <cx:pt idx="7524">100</cx:pt>
          <cx:pt idx="7525">109</cx:pt>
          <cx:pt idx="7526">97</cx:pt>
          <cx:pt idx="7527">120</cx:pt>
          <cx:pt idx="7528">104</cx:pt>
          <cx:pt idx="7529">114</cx:pt>
          <cx:pt idx="7530">135</cx:pt>
          <cx:pt idx="7531">100</cx:pt>
          <cx:pt idx="7532">93</cx:pt>
          <cx:pt idx="7533">92</cx:pt>
          <cx:pt idx="7534">76</cx:pt>
          <cx:pt idx="7535">95</cx:pt>
          <cx:pt idx="7536">88</cx:pt>
          <cx:pt idx="7537">91</cx:pt>
          <cx:pt idx="7538">89</cx:pt>
          <cx:pt idx="7539">136</cx:pt>
          <cx:pt idx="7540">91</cx:pt>
          <cx:pt idx="7541">116</cx:pt>
          <cx:pt idx="7542">104</cx:pt>
          <cx:pt idx="7543">117</cx:pt>
          <cx:pt idx="7544">103</cx:pt>
          <cx:pt idx="7545">102</cx:pt>
          <cx:pt idx="7546">119</cx:pt>
          <cx:pt idx="7547">109</cx:pt>
          <cx:pt idx="7548">106</cx:pt>
          <cx:pt idx="7549">116</cx:pt>
          <cx:pt idx="7550">88</cx:pt>
          <cx:pt idx="7551">118</cx:pt>
          <cx:pt idx="7552">102</cx:pt>
          <cx:pt idx="7553">93</cx:pt>
          <cx:pt idx="7554">108</cx:pt>
          <cx:pt idx="7555">135</cx:pt>
          <cx:pt idx="7556">98</cx:pt>
          <cx:pt idx="7557">88</cx:pt>
          <cx:pt idx="7558">97</cx:pt>
          <cx:pt idx="7559">97</cx:pt>
          <cx:pt idx="7560">140</cx:pt>
          <cx:pt idx="7561">105</cx:pt>
          <cx:pt idx="7562">106</cx:pt>
          <cx:pt idx="7563">92</cx:pt>
          <cx:pt idx="7564">91</cx:pt>
          <cx:pt idx="7565">106</cx:pt>
          <cx:pt idx="7566">113</cx:pt>
          <cx:pt idx="7567">88</cx:pt>
          <cx:pt idx="7568">86</cx:pt>
          <cx:pt idx="7569">103</cx:pt>
          <cx:pt idx="7570">89</cx:pt>
          <cx:pt idx="7571">126</cx:pt>
          <cx:pt idx="7572">98</cx:pt>
          <cx:pt idx="7573">100</cx:pt>
          <cx:pt idx="7574">120</cx:pt>
          <cx:pt idx="7575">104</cx:pt>
          <cx:pt idx="7576">115</cx:pt>
          <cx:pt idx="7577">92</cx:pt>
          <cx:pt idx="7578">97</cx:pt>
          <cx:pt idx="7579">111</cx:pt>
          <cx:pt idx="7580">94</cx:pt>
          <cx:pt idx="7581">131</cx:pt>
          <cx:pt idx="7582">94</cx:pt>
          <cx:pt idx="7583">85</cx:pt>
          <cx:pt idx="7584">122</cx:pt>
          <cx:pt idx="7585">91</cx:pt>
          <cx:pt idx="7586">95</cx:pt>
          <cx:pt idx="7587">90</cx:pt>
          <cx:pt idx="7588">111</cx:pt>
          <cx:pt idx="7589">85</cx:pt>
          <cx:pt idx="7590">73</cx:pt>
          <cx:pt idx="7591">119</cx:pt>
          <cx:pt idx="7592">100</cx:pt>
          <cx:pt idx="7593">91</cx:pt>
          <cx:pt idx="7594">107</cx:pt>
          <cx:pt idx="7595">120</cx:pt>
          <cx:pt idx="7596">96</cx:pt>
          <cx:pt idx="7597">70</cx:pt>
          <cx:pt idx="7598">99</cx:pt>
          <cx:pt idx="7599">92</cx:pt>
          <cx:pt idx="7600">66</cx:pt>
          <cx:pt idx="7601">95</cx:pt>
          <cx:pt idx="7602">92</cx:pt>
          <cx:pt idx="7603">190</cx:pt>
          <cx:pt idx="7604">92</cx:pt>
          <cx:pt idx="7605">96</cx:pt>
          <cx:pt idx="7606">87</cx:pt>
          <cx:pt idx="7607">99</cx:pt>
          <cx:pt idx="7608">88</cx:pt>
          <cx:pt idx="7609">96</cx:pt>
          <cx:pt idx="7610">85</cx:pt>
          <cx:pt idx="7611">91</cx:pt>
          <cx:pt idx="7612">122</cx:pt>
          <cx:pt idx="7613">89</cx:pt>
          <cx:pt idx="7614">90</cx:pt>
          <cx:pt idx="7615">65</cx:pt>
          <cx:pt idx="7616">90</cx:pt>
          <cx:pt idx="7617">105</cx:pt>
          <cx:pt idx="7618">90</cx:pt>
          <cx:pt idx="7619">89</cx:pt>
          <cx:pt idx="7620">92</cx:pt>
          <cx:pt idx="7621">90</cx:pt>
          <cx:pt idx="7622">175</cx:pt>
          <cx:pt idx="7623">99</cx:pt>
          <cx:pt idx="7624">93</cx:pt>
          <cx:pt idx="7625">96</cx:pt>
          <cx:pt idx="7626">188</cx:pt>
          <cx:pt idx="7627">91</cx:pt>
          <cx:pt idx="7628">118</cx:pt>
          <cx:pt idx="7629">96</cx:pt>
          <cx:pt idx="7630">99</cx:pt>
          <cx:pt idx="7631">90</cx:pt>
          <cx:pt idx="7632">100</cx:pt>
          <cx:pt idx="7633">104</cx:pt>
          <cx:pt idx="7634">131</cx:pt>
          <cx:pt idx="7635">119</cx:pt>
          <cx:pt idx="7636">113</cx:pt>
          <cx:pt idx="7637">108</cx:pt>
          <cx:pt idx="7638">113</cx:pt>
          <cx:pt idx="7639">101</cx:pt>
          <cx:pt idx="7640">97</cx:pt>
          <cx:pt idx="7641">90</cx:pt>
          <cx:pt idx="7642">116</cx:pt>
          <cx:pt idx="7643">115</cx:pt>
          <cx:pt idx="7644">118</cx:pt>
          <cx:pt idx="7645">99</cx:pt>
          <cx:pt idx="7646">95</cx:pt>
          <cx:pt idx="7647">103</cx:pt>
          <cx:pt idx="7648">95</cx:pt>
          <cx:pt idx="7649">106</cx:pt>
          <cx:pt idx="7650">97</cx:pt>
          <cx:pt idx="7651">100</cx:pt>
          <cx:pt idx="7652">113</cx:pt>
          <cx:pt idx="7653">125</cx:pt>
          <cx:pt idx="7654">77</cx:pt>
          <cx:pt idx="7655">125</cx:pt>
          <cx:pt idx="7656">136</cx:pt>
          <cx:pt idx="7657">132</cx:pt>
          <cx:pt idx="7658">120</cx:pt>
          <cx:pt idx="7659">89</cx:pt>
          <cx:pt idx="7660">90</cx:pt>
          <cx:pt idx="7661">91</cx:pt>
          <cx:pt idx="7662">121</cx:pt>
          <cx:pt idx="7663">106</cx:pt>
          <cx:pt idx="7664">111</cx:pt>
          <cx:pt idx="7665">126</cx:pt>
          <cx:pt idx="7666">132</cx:pt>
          <cx:pt idx="7667">136</cx:pt>
          <cx:pt idx="7668">101</cx:pt>
          <cx:pt idx="7669">118</cx:pt>
          <cx:pt idx="7670">121</cx:pt>
          <cx:pt idx="7671">110</cx:pt>
          <cx:pt idx="7672">100</cx:pt>
          <cx:pt idx="7673">125</cx:pt>
          <cx:pt idx="7674">124</cx:pt>
          <cx:pt idx="7675">115</cx:pt>
          <cx:pt idx="7676">104</cx:pt>
          <cx:pt idx="7677">90</cx:pt>
          <cx:pt idx="7678">99</cx:pt>
          <cx:pt idx="7679">68</cx:pt>
          <cx:pt idx="7680">76</cx:pt>
          <cx:pt idx="7681">118</cx:pt>
          <cx:pt idx="7682">98</cx:pt>
          <cx:pt idx="7683">91</cx:pt>
          <cx:pt idx="7684">105</cx:pt>
          <cx:pt idx="7685">129</cx:pt>
          <cx:pt idx="7686">187</cx:pt>
          <cx:pt idx="7687">116</cx:pt>
          <cx:pt idx="7688">93</cx:pt>
          <cx:pt idx="7689">132</cx:pt>
          <cx:pt idx="7690">93</cx:pt>
          <cx:pt idx="7691">81</cx:pt>
          <cx:pt idx="7692">113</cx:pt>
          <cx:pt idx="7693">85</cx:pt>
          <cx:pt idx="7694">143</cx:pt>
          <cx:pt idx="7695">118</cx:pt>
          <cx:pt idx="7696">102</cx:pt>
          <cx:pt idx="7697">157</cx:pt>
          <cx:pt idx="7698">97</cx:pt>
          <cx:pt idx="7699">101</cx:pt>
          <cx:pt idx="7700">105</cx:pt>
          <cx:pt idx="7701">145</cx:pt>
          <cx:pt idx="7702">77</cx:pt>
          <cx:pt idx="7703">83</cx:pt>
          <cx:pt idx="7704">98</cx:pt>
          <cx:pt idx="7705">106</cx:pt>
          <cx:pt idx="7706">93</cx:pt>
          <cx:pt idx="7707">107</cx:pt>
          <cx:pt idx="7708">102</cx:pt>
          <cx:pt idx="7709">119</cx:pt>
          <cx:pt idx="7710">140</cx:pt>
          <cx:pt idx="7711">170</cx:pt>
          <cx:pt idx="7712">144</cx:pt>
          <cx:pt idx="7713">91</cx:pt>
          <cx:pt idx="7714">112</cx:pt>
          <cx:pt idx="7715">140</cx:pt>
          <cx:pt idx="7716">143</cx:pt>
          <cx:pt idx="7717">114</cx:pt>
          <cx:pt idx="7718">74</cx:pt>
          <cx:pt idx="7719">97</cx:pt>
          <cx:pt idx="7720">152</cx:pt>
          <cx:pt idx="7721">98</cx:pt>
          <cx:pt idx="7722">143</cx:pt>
          <cx:pt idx="7723">101</cx:pt>
          <cx:pt idx="7724">118</cx:pt>
          <cx:pt idx="7725">97</cx:pt>
          <cx:pt idx="7726">111</cx:pt>
          <cx:pt idx="7727">92</cx:pt>
          <cx:pt idx="7728">100</cx:pt>
          <cx:pt idx="7729">112</cx:pt>
          <cx:pt idx="7730">105</cx:pt>
          <cx:pt idx="7731">115</cx:pt>
          <cx:pt idx="7732">106</cx:pt>
          <cx:pt idx="7733">92</cx:pt>
          <cx:pt idx="7734">100</cx:pt>
          <cx:pt idx="7735">85</cx:pt>
          <cx:pt idx="7736">95</cx:pt>
          <cx:pt idx="7737">98</cx:pt>
          <cx:pt idx="7738">156</cx:pt>
          <cx:pt idx="7739">146</cx:pt>
          <cx:pt idx="7740">129</cx:pt>
          <cx:pt idx="7741">109</cx:pt>
          <cx:pt idx="7742">138</cx:pt>
          <cx:pt idx="7743">97</cx:pt>
          <cx:pt idx="7744">111</cx:pt>
          <cx:pt idx="7745">90</cx:pt>
          <cx:pt idx="7746">127</cx:pt>
          <cx:pt idx="7747">87</cx:pt>
          <cx:pt idx="7748">86</cx:pt>
          <cx:pt idx="7749">104</cx:pt>
          <cx:pt idx="7750">109</cx:pt>
          <cx:pt idx="7751">131</cx:pt>
          <cx:pt idx="7752">90</cx:pt>
          <cx:pt idx="7753">101</cx:pt>
          <cx:pt idx="7754">135</cx:pt>
          <cx:pt idx="7755">101</cx:pt>
          <cx:pt idx="7756">94</cx:pt>
          <cx:pt idx="7757">103</cx:pt>
          <cx:pt idx="7758">84</cx:pt>
          <cx:pt idx="7759">90</cx:pt>
          <cx:pt idx="7760">93</cx:pt>
          <cx:pt idx="7761">101</cx:pt>
          <cx:pt idx="7762">108</cx:pt>
          <cx:pt idx="7763">95</cx:pt>
          <cx:pt idx="7764">95</cx:pt>
          <cx:pt idx="7765">87</cx:pt>
          <cx:pt idx="7766">86</cx:pt>
          <cx:pt idx="7767">101</cx:pt>
          <cx:pt idx="7768">86</cx:pt>
          <cx:pt idx="7769">121</cx:pt>
          <cx:pt idx="7770">123</cx:pt>
          <cx:pt idx="7771">90</cx:pt>
          <cx:pt idx="7772">95</cx:pt>
          <cx:pt idx="7773">110</cx:pt>
          <cx:pt idx="7774">82</cx:pt>
          <cx:pt idx="7775">96</cx:pt>
          <cx:pt idx="7776">99</cx:pt>
          <cx:pt idx="7777">141</cx:pt>
          <cx:pt idx="7778">119</cx:pt>
          <cx:pt idx="7779">95</cx:pt>
          <cx:pt idx="7780">91</cx:pt>
          <cx:pt idx="7781">91</cx:pt>
          <cx:pt idx="7782">103</cx:pt>
          <cx:pt idx="7783">93</cx:pt>
          <cx:pt idx="7784">93</cx:pt>
          <cx:pt idx="7785">101</cx:pt>
          <cx:pt idx="7786">120</cx:pt>
          <cx:pt idx="7787">113</cx:pt>
          <cx:pt idx="7788">105</cx:pt>
          <cx:pt idx="7789">103</cx:pt>
          <cx:pt idx="7790">95</cx:pt>
          <cx:pt idx="7791">114</cx:pt>
          <cx:pt idx="7792">107</cx:pt>
          <cx:pt idx="7793">94</cx:pt>
          <cx:pt idx="7794">91</cx:pt>
          <cx:pt idx="7795">104</cx:pt>
          <cx:pt idx="7796">119</cx:pt>
          <cx:pt idx="7797">120</cx:pt>
          <cx:pt idx="7798">121</cx:pt>
          <cx:pt idx="7799">86</cx:pt>
          <cx:pt idx="7800">106</cx:pt>
          <cx:pt idx="7801">119</cx:pt>
          <cx:pt idx="7802">128</cx:pt>
          <cx:pt idx="7803">107</cx:pt>
          <cx:pt idx="7804">101</cx:pt>
          <cx:pt idx="7805">114</cx:pt>
          <cx:pt idx="7806">101</cx:pt>
          <cx:pt idx="7807">105</cx:pt>
          <cx:pt idx="7808">103</cx:pt>
          <cx:pt idx="7809">86</cx:pt>
          <cx:pt idx="7810">97</cx:pt>
          <cx:pt idx="7811">100</cx:pt>
          <cx:pt idx="7812">105</cx:pt>
          <cx:pt idx="7813">100</cx:pt>
          <cx:pt idx="7814">90</cx:pt>
          <cx:pt idx="7815">93</cx:pt>
          <cx:pt idx="7816">111</cx:pt>
          <cx:pt idx="7817">107</cx:pt>
          <cx:pt idx="7818">103</cx:pt>
          <cx:pt idx="7819">88</cx:pt>
          <cx:pt idx="7820">58</cx:pt>
          <cx:pt idx="7821">95</cx:pt>
          <cx:pt idx="7822">113</cx:pt>
          <cx:pt idx="7823">119</cx:pt>
          <cx:pt idx="7824">111</cx:pt>
          <cx:pt idx="7825">92</cx:pt>
          <cx:pt idx="7826">75</cx:pt>
          <cx:pt idx="7827">125</cx:pt>
          <cx:pt idx="7828">123</cx:pt>
          <cx:pt idx="7829">151</cx:pt>
          <cx:pt idx="7830">138</cx:pt>
          <cx:pt idx="7831">151</cx:pt>
          <cx:pt idx="7832">96</cx:pt>
          <cx:pt idx="7833">113</cx:pt>
          <cx:pt idx="7834">113</cx:pt>
          <cx:pt idx="7835">98</cx:pt>
          <cx:pt idx="7836">113</cx:pt>
          <cx:pt idx="7837">99</cx:pt>
          <cx:pt idx="7838">87</cx:pt>
          <cx:pt idx="7839">97</cx:pt>
          <cx:pt idx="7840">123</cx:pt>
          <cx:pt idx="7841">106</cx:pt>
          <cx:pt idx="7842">78</cx:pt>
          <cx:pt idx="7843">111</cx:pt>
          <cx:pt idx="7844">94</cx:pt>
          <cx:pt idx="7845">100</cx:pt>
          <cx:pt idx="7846">103</cx:pt>
          <cx:pt idx="7847">102</cx:pt>
          <cx:pt idx="7848">113</cx:pt>
          <cx:pt idx="7849">158</cx:pt>
          <cx:pt idx="7850">113</cx:pt>
          <cx:pt idx="7851">96</cx:pt>
          <cx:pt idx="7852">103</cx:pt>
          <cx:pt idx="7853">97</cx:pt>
          <cx:pt idx="7854">119</cx:pt>
          <cx:pt idx="7855">94</cx:pt>
          <cx:pt idx="7856">109</cx:pt>
          <cx:pt idx="7857">95</cx:pt>
          <cx:pt idx="7858">116</cx:pt>
          <cx:pt idx="7859">93</cx:pt>
          <cx:pt idx="7860">103</cx:pt>
          <cx:pt idx="7861">113</cx:pt>
          <cx:pt idx="7862">116</cx:pt>
          <cx:pt idx="7863">115</cx:pt>
          <cx:pt idx="7864">91</cx:pt>
          <cx:pt idx="7865">94</cx:pt>
          <cx:pt idx="7866">109</cx:pt>
          <cx:pt idx="7867">121</cx:pt>
          <cx:pt idx="7868">97</cx:pt>
          <cx:pt idx="7869">107</cx:pt>
          <cx:pt idx="7870">89</cx:pt>
          <cx:pt idx="7871">83</cx:pt>
          <cx:pt idx="7872">149</cx:pt>
          <cx:pt idx="7873">107</cx:pt>
          <cx:pt idx="7874">161</cx:pt>
          <cx:pt idx="7875">100</cx:pt>
          <cx:pt idx="7876">184</cx:pt>
          <cx:pt idx="7877">118</cx:pt>
          <cx:pt idx="7878">100</cx:pt>
          <cx:pt idx="7879">90</cx:pt>
          <cx:pt idx="7880">110</cx:pt>
          <cx:pt idx="7881">110</cx:pt>
          <cx:pt idx="7882">90</cx:pt>
          <cx:pt idx="7883">108</cx:pt>
          <cx:pt idx="7884">76</cx:pt>
          <cx:pt idx="7885">97</cx:pt>
          <cx:pt idx="7886">107</cx:pt>
          <cx:pt idx="7887">89</cx:pt>
          <cx:pt idx="7888">90</cx:pt>
          <cx:pt idx="7889">120</cx:pt>
          <cx:pt idx="7890">95</cx:pt>
          <cx:pt idx="7891">128</cx:pt>
          <cx:pt idx="7892">105</cx:pt>
          <cx:pt idx="7893">98</cx:pt>
          <cx:pt idx="7894">108</cx:pt>
          <cx:pt idx="7895">120</cx:pt>
          <cx:pt idx="7896">85</cx:pt>
          <cx:pt idx="7897">97</cx:pt>
          <cx:pt idx="7898">107</cx:pt>
          <cx:pt idx="7899">122</cx:pt>
          <cx:pt idx="7900">109</cx:pt>
          <cx:pt idx="7901">105</cx:pt>
          <cx:pt idx="7902">138</cx:pt>
          <cx:pt idx="7903">127</cx:pt>
          <cx:pt idx="7904">102</cx:pt>
          <cx:pt idx="7905">118</cx:pt>
          <cx:pt idx="7906">86</cx:pt>
          <cx:pt idx="7907">104</cx:pt>
          <cx:pt idx="7908">110</cx:pt>
          <cx:pt idx="7909">102</cx:pt>
          <cx:pt idx="7910">89</cx:pt>
          <cx:pt idx="7911">98</cx:pt>
          <cx:pt idx="7912">105</cx:pt>
          <cx:pt idx="7913">113</cx:pt>
          <cx:pt idx="7914">91</cx:pt>
          <cx:pt idx="7915">110</cx:pt>
          <cx:pt idx="7916">103</cx:pt>
          <cx:pt idx="7917">101</cx:pt>
          <cx:pt idx="7918">88</cx:pt>
          <cx:pt idx="7919">134</cx:pt>
          <cx:pt idx="7920">102</cx:pt>
          <cx:pt idx="7921">140</cx:pt>
          <cx:pt idx="7922">185</cx:pt>
          <cx:pt idx="7923">100</cx:pt>
          <cx:pt idx="7924">99</cx:pt>
          <cx:pt idx="7925">95</cx:pt>
          <cx:pt idx="7926">112</cx:pt>
          <cx:pt idx="7927">129</cx:pt>
          <cx:pt idx="7928">93</cx:pt>
          <cx:pt idx="7929">86</cx:pt>
          <cx:pt idx="7930">102</cx:pt>
          <cx:pt idx="7931">114</cx:pt>
          <cx:pt idx="7932">120</cx:pt>
          <cx:pt idx="7933">94</cx:pt>
          <cx:pt idx="7934">192</cx:pt>
          <cx:pt idx="7935">109</cx:pt>
          <cx:pt idx="7936">143</cx:pt>
          <cx:pt idx="7937">116</cx:pt>
          <cx:pt idx="7938">108</cx:pt>
          <cx:pt idx="7939">101</cx:pt>
          <cx:pt idx="7940">134</cx:pt>
          <cx:pt idx="7941">197</cx:pt>
          <cx:pt idx="7942">104</cx:pt>
          <cx:pt idx="7943">105</cx:pt>
          <cx:pt idx="7944">105</cx:pt>
          <cx:pt idx="7945">110</cx:pt>
          <cx:pt idx="7946">135</cx:pt>
          <cx:pt idx="7947">103</cx:pt>
          <cx:pt idx="7948">103</cx:pt>
          <cx:pt idx="7949">112</cx:pt>
          <cx:pt idx="7950">92</cx:pt>
          <cx:pt idx="7951">115</cx:pt>
          <cx:pt idx="7952">101</cx:pt>
          <cx:pt idx="7953">80</cx:pt>
          <cx:pt idx="7954">114</cx:pt>
          <cx:pt idx="7955">115</cx:pt>
          <cx:pt idx="7956">95</cx:pt>
          <cx:pt idx="7957">110</cx:pt>
          <cx:pt idx="7958">60</cx:pt>
          <cx:pt idx="7959">135</cx:pt>
          <cx:pt idx="7960">95</cx:pt>
          <cx:pt idx="7961">102</cx:pt>
          <cx:pt idx="7962">75</cx:pt>
          <cx:pt idx="7963">100</cx:pt>
          <cx:pt idx="7964">109</cx:pt>
          <cx:pt idx="7965">96</cx:pt>
          <cx:pt idx="7966">100</cx:pt>
          <cx:pt idx="7967">95</cx:pt>
          <cx:pt idx="7968">125</cx:pt>
          <cx:pt idx="7969">95</cx:pt>
          <cx:pt idx="7970">111</cx:pt>
          <cx:pt idx="7971">110</cx:pt>
          <cx:pt idx="7972">111</cx:pt>
          <cx:pt idx="7973">123</cx:pt>
          <cx:pt idx="7974">100</cx:pt>
          <cx:pt idx="7975">93</cx:pt>
          <cx:pt idx="7976">85</cx:pt>
          <cx:pt idx="7977">91</cx:pt>
          <cx:pt idx="7978">110</cx:pt>
          <cx:pt idx="7979">118</cx:pt>
          <cx:pt idx="7980">90</cx:pt>
          <cx:pt idx="7981">95</cx:pt>
          <cx:pt idx="7982">80</cx:pt>
          <cx:pt idx="7983">102</cx:pt>
          <cx:pt idx="7984">86</cx:pt>
          <cx:pt idx="7985">94</cx:pt>
          <cx:pt idx="7986">110</cx:pt>
          <cx:pt idx="7987">114</cx:pt>
          <cx:pt idx="7988">140</cx:pt>
          <cx:pt idx="7989">97</cx:pt>
          <cx:pt idx="7990">133</cx:pt>
          <cx:pt idx="7991">99</cx:pt>
          <cx:pt idx="7992">96</cx:pt>
          <cx:pt idx="7993">116</cx:pt>
          <cx:pt idx="7994">110</cx:pt>
          <cx:pt idx="7995">100</cx:pt>
          <cx:pt idx="7996">102</cx:pt>
          <cx:pt idx="7997">186</cx:pt>
          <cx:pt idx="7998">85</cx:pt>
          <cx:pt idx="7999">95</cx:pt>
          <cx:pt idx="8000">87</cx:pt>
          <cx:pt idx="8001">93</cx:pt>
          <cx:pt idx="8002">119</cx:pt>
          <cx:pt idx="8003">92</cx:pt>
          <cx:pt idx="8004">81</cx:pt>
          <cx:pt idx="8005">116</cx:pt>
          <cx:pt idx="8006">108</cx:pt>
          <cx:pt idx="8007">79</cx:pt>
          <cx:pt idx="8008">111</cx:pt>
          <cx:pt idx="8009">100</cx:pt>
          <cx:pt idx="8010">87</cx:pt>
          <cx:pt idx="8011">95</cx:pt>
          <cx:pt idx="8012">120</cx:pt>
          <cx:pt idx="8013">118</cx:pt>
          <cx:pt idx="8014">92</cx:pt>
          <cx:pt idx="8015">129</cx:pt>
          <cx:pt idx="8016">109</cx:pt>
          <cx:pt idx="8017">136</cx:pt>
          <cx:pt idx="8018">85</cx:pt>
          <cx:pt idx="8019">102</cx:pt>
          <cx:pt idx="8020">93</cx:pt>
          <cx:pt idx="8021">102</cx:pt>
          <cx:pt idx="8022">100</cx:pt>
          <cx:pt idx="8023">124</cx:pt>
          <cx:pt idx="8024">69</cx:pt>
          <cx:pt idx="8025">94</cx:pt>
          <cx:pt idx="8026">110</cx:pt>
          <cx:pt idx="8027">105</cx:pt>
          <cx:pt idx="8028">94</cx:pt>
          <cx:pt idx="8029">101</cx:pt>
          <cx:pt idx="8030">127</cx:pt>
          <cx:pt idx="8031">114</cx:pt>
          <cx:pt idx="8032">89</cx:pt>
          <cx:pt idx="8033">88</cx:pt>
          <cx:pt idx="8034">88</cx:pt>
          <cx:pt idx="8035">90</cx:pt>
          <cx:pt idx="8036">93</cx:pt>
          <cx:pt idx="8037">90</cx:pt>
          <cx:pt idx="8038">117</cx:pt>
          <cx:pt idx="8039">101</cx:pt>
          <cx:pt idx="8040">98</cx:pt>
          <cx:pt idx="8041">101</cx:pt>
          <cx:pt idx="8042">83</cx:pt>
          <cx:pt idx="8043">98</cx:pt>
          <cx:pt idx="8044">161</cx:pt>
          <cx:pt idx="8045">102</cx:pt>
          <cx:pt idx="8046">99</cx:pt>
          <cx:pt idx="8047">115</cx:pt>
          <cx:pt idx="8048">92</cx:pt>
          <cx:pt idx="8049">94</cx:pt>
          <cx:pt idx="8050">93</cx:pt>
          <cx:pt idx="8051">106</cx:pt>
          <cx:pt idx="8052">127</cx:pt>
          <cx:pt idx="8053">110</cx:pt>
          <cx:pt idx="8054">90</cx:pt>
          <cx:pt idx="8055">153</cx:pt>
          <cx:pt idx="8056">101</cx:pt>
          <cx:pt idx="8057">120</cx:pt>
          <cx:pt idx="8058">91</cx:pt>
          <cx:pt idx="8059">99</cx:pt>
          <cx:pt idx="8060">135</cx:pt>
          <cx:pt idx="8061">98</cx:pt>
          <cx:pt idx="8062">93</cx:pt>
          <cx:pt idx="8063">124</cx:pt>
          <cx:pt idx="8064">98</cx:pt>
          <cx:pt idx="8065">122</cx:pt>
          <cx:pt idx="8066">104</cx:pt>
          <cx:pt idx="8067">110</cx:pt>
          <cx:pt idx="8068">95</cx:pt>
          <cx:pt idx="8069">120</cx:pt>
          <cx:pt idx="8070">102</cx:pt>
          <cx:pt idx="8071">108</cx:pt>
          <cx:pt idx="8072">77</cx:pt>
          <cx:pt idx="8073">170</cx:pt>
          <cx:pt idx="8074">139</cx:pt>
          <cx:pt idx="8075">144</cx:pt>
          <cx:pt idx="8076">128</cx:pt>
          <cx:pt idx="8077">98</cx:pt>
          <cx:pt idx="8078">77</cx:pt>
          <cx:pt idx="8079">88</cx:pt>
          <cx:pt idx="8080">79</cx:pt>
          <cx:pt idx="8081">92</cx:pt>
          <cx:pt idx="8082">83</cx:pt>
          <cx:pt idx="8083">95</cx:pt>
          <cx:pt idx="8084">133</cx:pt>
          <cx:pt idx="8085">153</cx:pt>
          <cx:pt idx="8086">124</cx:pt>
          <cx:pt idx="8087">120</cx:pt>
          <cx:pt idx="8088">138</cx:pt>
          <cx:pt idx="8089">99</cx:pt>
          <cx:pt idx="8090">104</cx:pt>
          <cx:pt idx="8091">102</cx:pt>
          <cx:pt idx="8092">103</cx:pt>
          <cx:pt idx="8093">97</cx:pt>
          <cx:pt idx="8094">90</cx:pt>
          <cx:pt idx="8095">140</cx:pt>
          <cx:pt idx="8096">105</cx:pt>
          <cx:pt idx="8097">73</cx:pt>
          <cx:pt idx="8098">90</cx:pt>
          <cx:pt idx="8099">88</cx:pt>
          <cx:pt idx="8100">87</cx:pt>
          <cx:pt idx="8101">82</cx:pt>
          <cx:pt idx="8102">80</cx:pt>
          <cx:pt idx="8103">137</cx:pt>
          <cx:pt idx="8104">41</cx:pt>
          <cx:pt idx="8105">127</cx:pt>
          <cx:pt idx="8106">111</cx:pt>
          <cx:pt idx="8107">104</cx:pt>
          <cx:pt idx="8108">125</cx:pt>
          <cx:pt idx="8109">101</cx:pt>
          <cx:pt idx="8110">114</cx:pt>
          <cx:pt idx="8111">126</cx:pt>
          <cx:pt idx="8112">72</cx:pt>
          <cx:pt idx="8113">128</cx:pt>
          <cx:pt idx="8114">120</cx:pt>
          <cx:pt idx="8115">97</cx:pt>
          <cx:pt idx="8116">90</cx:pt>
          <cx:pt idx="8117">120</cx:pt>
          <cx:pt idx="8118">100</cx:pt>
          <cx:pt idx="8119">97</cx:pt>
          <cx:pt idx="8120">91</cx:pt>
          <cx:pt idx="8121">75</cx:pt>
          <cx:pt idx="8122">95</cx:pt>
          <cx:pt idx="8123">105</cx:pt>
          <cx:pt idx="8124">85</cx:pt>
          <cx:pt idx="8125">106</cx:pt>
          <cx:pt idx="8126">95</cx:pt>
          <cx:pt idx="8127">90</cx:pt>
          <cx:pt idx="8128">92</cx:pt>
          <cx:pt idx="8129">91</cx:pt>
          <cx:pt idx="8130">75</cx:pt>
          <cx:pt idx="8131">69</cx:pt>
          <cx:pt idx="8132">74</cx:pt>
          <cx:pt idx="8133">60</cx:pt>
          <cx:pt idx="8134">77</cx:pt>
          <cx:pt idx="8135">91</cx:pt>
          <cx:pt idx="8136">123</cx:pt>
          <cx:pt idx="8137">120</cx:pt>
          <cx:pt idx="8138">90</cx:pt>
          <cx:pt idx="8139">81</cx:pt>
          <cx:pt idx="8140">80</cx:pt>
          <cx:pt idx="8141">115</cx:pt>
          <cx:pt idx="8142">95</cx:pt>
          <cx:pt idx="8143">105</cx:pt>
          <cx:pt idx="8144">75</cx:pt>
          <cx:pt idx="8145">121</cx:pt>
          <cx:pt idx="8146">107</cx:pt>
          <cx:pt idx="8147">97</cx:pt>
          <cx:pt idx="8148">104</cx:pt>
          <cx:pt idx="8149">113</cx:pt>
          <cx:pt idx="8150">222</cx:pt>
          <cx:pt idx="8151">124</cx:pt>
          <cx:pt idx="8152">128</cx:pt>
          <cx:pt idx="8153">86</cx:pt>
          <cx:pt idx="8154">118</cx:pt>
          <cx:pt idx="8155">118</cx:pt>
          <cx:pt idx="8156">112</cx:pt>
          <cx:pt idx="8157">85</cx:pt>
          <cx:pt idx="8158">60</cx:pt>
          <cx:pt idx="8159">105</cx:pt>
          <cx:pt idx="8160">96</cx:pt>
          <cx:pt idx="8161">100</cx:pt>
          <cx:pt idx="8162">92</cx:pt>
          <cx:pt idx="8163">89</cx:pt>
          <cx:pt idx="8164">93</cx:pt>
          <cx:pt idx="8165">76</cx:pt>
          <cx:pt idx="8166">68</cx:pt>
          <cx:pt idx="8167">94</cx:pt>
          <cx:pt idx="8168">65</cx:pt>
          <cx:pt idx="8169">78</cx:pt>
          <cx:pt idx="8170">97</cx:pt>
          <cx:pt idx="8171">125</cx:pt>
          <cx:pt idx="8172">114</cx:pt>
          <cx:pt idx="8173">115</cx:pt>
          <cx:pt idx="8174">84</cx:pt>
          <cx:pt idx="8175">140</cx:pt>
          <cx:pt idx="8176">104</cx:pt>
          <cx:pt idx="8177">98</cx:pt>
          <cx:pt idx="8178">100</cx:pt>
          <cx:pt idx="8179">103</cx:pt>
          <cx:pt idx="8180">113</cx:pt>
          <cx:pt idx="8181">101</cx:pt>
          <cx:pt idx="8182">86</cx:pt>
          <cx:pt idx="8183">112</cx:pt>
          <cx:pt idx="8184">100</cx:pt>
          <cx:pt idx="8185">96</cx:pt>
          <cx:pt idx="8186">93</cx:pt>
          <cx:pt idx="8187">106</cx:pt>
          <cx:pt idx="8188">94</cx:pt>
          <cx:pt idx="8189">85</cx:pt>
          <cx:pt idx="8190">104</cx:pt>
          <cx:pt idx="8191">87</cx:pt>
          <cx:pt idx="8192">91</cx:pt>
          <cx:pt idx="8193">115</cx:pt>
          <cx:pt idx="8194">110</cx:pt>
          <cx:pt idx="8195">90</cx:pt>
          <cx:pt idx="8196">114</cx:pt>
          <cx:pt idx="8197">98</cx:pt>
          <cx:pt idx="8198">101</cx:pt>
          <cx:pt idx="8199">90</cx:pt>
          <cx:pt idx="8200">115</cx:pt>
          <cx:pt idx="8201">114</cx:pt>
          <cx:pt idx="8202">106</cx:pt>
          <cx:pt idx="8203">118</cx:pt>
          <cx:pt idx="8204">112</cx:pt>
          <cx:pt idx="8205">101</cx:pt>
          <cx:pt idx="8206">95</cx:pt>
          <cx:pt idx="8207">106</cx:pt>
          <cx:pt idx="8208">95</cx:pt>
          <cx:pt idx="8209">99</cx:pt>
          <cx:pt idx="8210">90</cx:pt>
          <cx:pt idx="8211">90</cx:pt>
          <cx:pt idx="8212">88</cx:pt>
          <cx:pt idx="8213">85</cx:pt>
          <cx:pt idx="8214">115</cx:pt>
          <cx:pt idx="8215">95</cx:pt>
          <cx:pt idx="8216">106</cx:pt>
          <cx:pt idx="8217">113</cx:pt>
          <cx:pt idx="8218">132</cx:pt>
          <cx:pt idx="8219">154</cx:pt>
          <cx:pt idx="8220">73</cx:pt>
          <cx:pt idx="8221">99</cx:pt>
          <cx:pt idx="8222">145</cx:pt>
          <cx:pt idx="8223">120</cx:pt>
          <cx:pt idx="8224">180</cx:pt>
          <cx:pt idx="8225">121</cx:pt>
          <cx:pt idx="8226">92</cx:pt>
          <cx:pt idx="8227">90</cx:pt>
          <cx:pt idx="8228">182</cx:pt>
          <cx:pt idx="8229">91</cx:pt>
          <cx:pt idx="8230">104</cx:pt>
          <cx:pt idx="8231">117</cx:pt>
          <cx:pt idx="8232">108</cx:pt>
          <cx:pt idx="8233">107</cx:pt>
          <cx:pt idx="8234">104</cx:pt>
          <cx:pt idx="8235">112</cx:pt>
          <cx:pt idx="8236">108</cx:pt>
          <cx:pt idx="8237">117</cx:pt>
          <cx:pt idx="8238">131</cx:pt>
          <cx:pt idx="8239">105</cx:pt>
          <cx:pt idx="8240">110</cx:pt>
          <cx:pt idx="8241">48</cx:pt>
          <cx:pt idx="8242">70</cx:pt>
          <cx:pt idx="8243">70</cx:pt>
          <cx:pt idx="8244">100</cx:pt>
          <cx:pt idx="8245">83</cx:pt>
          <cx:pt idx="8246">79</cx:pt>
          <cx:pt idx="8247">108</cx:pt>
          <cx:pt idx="8248">112</cx:pt>
          <cx:pt idx="8249">110</cx:pt>
          <cx:pt idx="8250">79</cx:pt>
          <cx:pt idx="8251">87</cx:pt>
          <cx:pt idx="8252">100</cx:pt>
          <cx:pt idx="8253">102</cx:pt>
          <cx:pt idx="8254">121</cx:pt>
          <cx:pt idx="8255">100</cx:pt>
          <cx:pt idx="8256">111</cx:pt>
          <cx:pt idx="8257">103</cx:pt>
          <cx:pt idx="8258">142</cx:pt>
          <cx:pt idx="8259">104</cx:pt>
          <cx:pt idx="8260">105</cx:pt>
          <cx:pt idx="8261">110</cx:pt>
          <cx:pt idx="8262">98</cx:pt>
          <cx:pt idx="8263">100</cx:pt>
          <cx:pt idx="8264">102</cx:pt>
          <cx:pt idx="8265">115</cx:pt>
          <cx:pt idx="8266">105</cx:pt>
          <cx:pt idx="8267">110</cx:pt>
          <cx:pt idx="8268">140</cx:pt>
          <cx:pt idx="8269">90</cx:pt>
          <cx:pt idx="8270">88</cx:pt>
          <cx:pt idx="8271">47</cx:pt>
          <cx:pt idx="8272">96</cx:pt>
          <cx:pt idx="8273">95</cx:pt>
          <cx:pt idx="8274">85</cx:pt>
          <cx:pt idx="8275">89</cx:pt>
          <cx:pt idx="8276">84</cx:pt>
          <cx:pt idx="8277">95</cx:pt>
          <cx:pt idx="8278">88</cx:pt>
          <cx:pt idx="8279">100</cx:pt>
          <cx:pt idx="8280">107</cx:pt>
          <cx:pt idx="8281">114</cx:pt>
          <cx:pt idx="8282">108</cx:pt>
          <cx:pt idx="8283">88</cx:pt>
          <cx:pt idx="8284">126</cx:pt>
          <cx:pt idx="8285">118</cx:pt>
          <cx:pt idx="8286">93</cx:pt>
          <cx:pt idx="8287">87</cx:pt>
          <cx:pt idx="8288">193</cx:pt>
          <cx:pt idx="8289">88</cx:pt>
          <cx:pt idx="8290">105</cx:pt>
          <cx:pt idx="8291">119</cx:pt>
          <cx:pt idx="8292">87</cx:pt>
          <cx:pt idx="8293">139</cx:pt>
          <cx:pt idx="8294">144</cx:pt>
          <cx:pt idx="8295">154</cx:pt>
          <cx:pt idx="8296">169</cx:pt>
          <cx:pt idx="8297">129</cx:pt>
          <cx:pt idx="8298">114</cx:pt>
          <cx:pt idx="8299">94</cx:pt>
          <cx:pt idx="8300">133</cx:pt>
          <cx:pt idx="8301">101</cx:pt>
          <cx:pt idx="8302">115</cx:pt>
          <cx:pt idx="8303">94</cx:pt>
          <cx:pt idx="8304">106</cx:pt>
          <cx:pt idx="8305">144</cx:pt>
          <cx:pt idx="8306">130</cx:pt>
          <cx:pt idx="8307">95</cx:pt>
          <cx:pt idx="8308">104</cx:pt>
          <cx:pt idx="8309">131</cx:pt>
          <cx:pt idx="8310">93</cx:pt>
          <cx:pt idx="8311">89</cx:pt>
          <cx:pt idx="8312">87</cx:pt>
          <cx:pt idx="8313">100</cx:pt>
          <cx:pt idx="8314">117</cx:pt>
          <cx:pt idx="8315">113</cx:pt>
          <cx:pt idx="8316">72</cx:pt>
          <cx:pt idx="8317">106</cx:pt>
          <cx:pt idx="8318">118</cx:pt>
          <cx:pt idx="8319">81</cx:pt>
          <cx:pt idx="8320">105</cx:pt>
          <cx:pt idx="8321">100</cx:pt>
          <cx:pt idx="8322">96</cx:pt>
          <cx:pt idx="8323">90</cx:pt>
          <cx:pt idx="8324">94</cx:pt>
          <cx:pt idx="8325">104</cx:pt>
          <cx:pt idx="8326">134</cx:pt>
          <cx:pt idx="8327">101</cx:pt>
          <cx:pt idx="8328">104</cx:pt>
          <cx:pt idx="8329">167</cx:pt>
          <cx:pt idx="8330">108</cx:pt>
          <cx:pt idx="8331">96</cx:pt>
          <cx:pt idx="8332">91</cx:pt>
          <cx:pt idx="8333">105</cx:pt>
          <cx:pt idx="8334">158</cx:pt>
          <cx:pt idx="8335">121</cx:pt>
          <cx:pt idx="8336">118</cx:pt>
          <cx:pt idx="8337">115</cx:pt>
          <cx:pt idx="8338">104</cx:pt>
          <cx:pt idx="8339">79</cx:pt>
          <cx:pt idx="8340">106</cx:pt>
          <cx:pt idx="8341">110</cx:pt>
          <cx:pt idx="8342">115</cx:pt>
          <cx:pt idx="8343">84</cx:pt>
          <cx:pt idx="8344">92</cx:pt>
          <cx:pt idx="8345">135</cx:pt>
          <cx:pt idx="8346">103</cx:pt>
          <cx:pt idx="8347">111</cx:pt>
          <cx:pt idx="8348">139</cx:pt>
          <cx:pt idx="8349">110</cx:pt>
          <cx:pt idx="8350">125</cx:pt>
          <cx:pt idx="8351">101</cx:pt>
          <cx:pt idx="8352">91</cx:pt>
          <cx:pt idx="8353">102</cx:pt>
          <cx:pt idx="8354">95</cx:pt>
          <cx:pt idx="8355">95</cx:pt>
          <cx:pt idx="8356">179</cx:pt>
          <cx:pt idx="8357">150</cx:pt>
          <cx:pt idx="8358">129</cx:pt>
          <cx:pt idx="8359">160</cx:pt>
          <cx:pt idx="8360">170</cx:pt>
          <cx:pt idx="8361">79</cx:pt>
          <cx:pt idx="8362">120</cx:pt>
          <cx:pt idx="8363">85</cx:pt>
          <cx:pt idx="8364">109</cx:pt>
          <cx:pt idx="8365">89</cx:pt>
          <cx:pt idx="8366">95</cx:pt>
          <cx:pt idx="8367">85</cx:pt>
          <cx:pt idx="8368">85</cx:pt>
          <cx:pt idx="8369">87</cx:pt>
          <cx:pt idx="8370">89</cx:pt>
          <cx:pt idx="8371">95</cx:pt>
          <cx:pt idx="8372">126</cx:pt>
          <cx:pt idx="8373">88</cx:pt>
          <cx:pt idx="8374">130</cx:pt>
          <cx:pt idx="8375">112</cx:pt>
          <cx:pt idx="8376">123</cx:pt>
          <cx:pt idx="8377">98</cx:pt>
          <cx:pt idx="8378">116</cx:pt>
          <cx:pt idx="8379">122</cx:pt>
          <cx:pt idx="8380">93</cx:pt>
          <cx:pt idx="8381">100</cx:pt>
          <cx:pt idx="8382">104</cx:pt>
          <cx:pt idx="8383">90</cx:pt>
          <cx:pt idx="8384">135</cx:pt>
          <cx:pt idx="8385">139</cx:pt>
          <cx:pt idx="8386">100</cx:pt>
          <cx:pt idx="8387">87</cx:pt>
          <cx:pt idx="8388">88</cx:pt>
          <cx:pt idx="8389">90</cx:pt>
          <cx:pt idx="8390">96</cx:pt>
          <cx:pt idx="8391">91</cx:pt>
          <cx:pt idx="8392">148</cx:pt>
          <cx:pt idx="8393">111</cx:pt>
          <cx:pt idx="8394">130</cx:pt>
          <cx:pt idx="8395">96</cx:pt>
          <cx:pt idx="8396">120</cx:pt>
          <cx:pt idx="8397">121</cx:pt>
          <cx:pt idx="8398">71</cx:pt>
          <cx:pt idx="8399">95</cx:pt>
          <cx:pt idx="8400">98</cx:pt>
          <cx:pt idx="8401">87</cx:pt>
          <cx:pt idx="8402">194</cx:pt>
          <cx:pt idx="8403">109</cx:pt>
          <cx:pt idx="8404">94</cx:pt>
          <cx:pt idx="8405">96</cx:pt>
          <cx:pt idx="8406">80</cx:pt>
          <cx:pt idx="8407">107</cx:pt>
          <cx:pt idx="8408">110</cx:pt>
          <cx:pt idx="8409">95</cx:pt>
          <cx:pt idx="8410">92</cx:pt>
          <cx:pt idx="8411">81</cx:pt>
          <cx:pt idx="8412">120</cx:pt>
          <cx:pt idx="8413">94</cx:pt>
          <cx:pt idx="8414">99</cx:pt>
          <cx:pt idx="8415">88</cx:pt>
          <cx:pt idx="8416">88</cx:pt>
          <cx:pt idx="8417">84</cx:pt>
          <cx:pt idx="8418">45</cx:pt>
          <cx:pt idx="8419">102</cx:pt>
          <cx:pt idx="8420">108</cx:pt>
          <cx:pt idx="8421">80</cx:pt>
          <cx:pt idx="8422">104</cx:pt>
          <cx:pt idx="8423">108</cx:pt>
          <cx:pt idx="8424">106</cx:pt>
          <cx:pt idx="8425">120</cx:pt>
          <cx:pt idx="8426">89</cx:pt>
          <cx:pt idx="8427">176</cx:pt>
          <cx:pt idx="8428">91</cx:pt>
          <cx:pt idx="8429">88</cx:pt>
          <cx:pt idx="8430">96</cx:pt>
          <cx:pt idx="8431">84</cx:pt>
          <cx:pt idx="8432">90</cx:pt>
          <cx:pt idx="8433">83</cx:pt>
          <cx:pt idx="8434">85</cx:pt>
          <cx:pt idx="8435">76</cx:pt>
          <cx:pt idx="8436">102</cx:pt>
          <cx:pt idx="8437">72</cx:pt>
          <cx:pt idx="8438">77</cx:pt>
          <cx:pt idx="8439">84</cx:pt>
          <cx:pt idx="8440">89</cx:pt>
          <cx:pt idx="8441">97</cx:pt>
          <cx:pt idx="8442">118</cx:pt>
          <cx:pt idx="8443">93</cx:pt>
          <cx:pt idx="8444">109</cx:pt>
          <cx:pt idx="8445">104</cx:pt>
          <cx:pt idx="8446">100</cx:pt>
          <cx:pt idx="8447">94</cx:pt>
          <cx:pt idx="8448">116</cx:pt>
          <cx:pt idx="8449">162</cx:pt>
          <cx:pt idx="8450">96</cx:pt>
          <cx:pt idx="8451">102</cx:pt>
          <cx:pt idx="8452">109</cx:pt>
          <cx:pt idx="8453">75</cx:pt>
          <cx:pt idx="8454">87</cx:pt>
          <cx:pt idx="8455">119</cx:pt>
          <cx:pt idx="8456">100</cx:pt>
          <cx:pt idx="8457">110</cx:pt>
          <cx:pt idx="8458">110</cx:pt>
          <cx:pt idx="8459">98</cx:pt>
          <cx:pt idx="8460">125</cx:pt>
          <cx:pt idx="8461">120</cx:pt>
          <cx:pt idx="8462">112</cx:pt>
          <cx:pt idx="8463">130</cx:pt>
          <cx:pt idx="8464">169</cx:pt>
          <cx:pt idx="8465">103</cx:pt>
          <cx:pt idx="8466">78</cx:pt>
          <cx:pt idx="8467">108</cx:pt>
          <cx:pt idx="8468">108</cx:pt>
          <cx:pt idx="8469">51</cx:pt>
          <cx:pt idx="8470">90</cx:pt>
          <cx:pt idx="8471">107</cx:pt>
          <cx:pt idx="8472">90</cx:pt>
          <cx:pt idx="8473">77</cx:pt>
          <cx:pt idx="8474">91</cx:pt>
          <cx:pt idx="8475">87</cx:pt>
          <cx:pt idx="8476">70</cx:pt>
          <cx:pt idx="8477">95</cx:pt>
          <cx:pt idx="8478">135</cx:pt>
          <cx:pt idx="8479">83</cx:pt>
          <cx:pt idx="8480">75</cx:pt>
          <cx:pt idx="8481">125</cx:pt>
          <cx:pt idx="8482">109</cx:pt>
          <cx:pt idx="8483">100</cx:pt>
          <cx:pt idx="8484">88</cx:pt>
          <cx:pt idx="8485">107</cx:pt>
          <cx:pt idx="8486">108</cx:pt>
          <cx:pt idx="8487">110</cx:pt>
          <cx:pt idx="8488">94</cx:pt>
          <cx:pt idx="8489">106</cx:pt>
          <cx:pt idx="8490">82</cx:pt>
          <cx:pt idx="8491">108</cx:pt>
          <cx:pt idx="8492">100</cx:pt>
          <cx:pt idx="8493">100</cx:pt>
          <cx:pt idx="8494">102</cx:pt>
          <cx:pt idx="8495">102</cx:pt>
          <cx:pt idx="8496">102</cx:pt>
          <cx:pt idx="8497">100</cx:pt>
          <cx:pt idx="8498">136</cx:pt>
          <cx:pt idx="8499">84</cx:pt>
          <cx:pt idx="8500">136</cx:pt>
          <cx:pt idx="8501">105</cx:pt>
          <cx:pt idx="8502">87</cx:pt>
          <cx:pt idx="8503">125</cx:pt>
          <cx:pt idx="8504">130</cx:pt>
          <cx:pt idx="8505">110</cx:pt>
          <cx:pt idx="8506">84</cx:pt>
          <cx:pt idx="8507">104</cx:pt>
          <cx:pt idx="8508">91</cx:pt>
          <cx:pt idx="8509">124</cx:pt>
          <cx:pt idx="8510">134</cx:pt>
          <cx:pt idx="8511">178</cx:pt>
          <cx:pt idx="8512">92</cx:pt>
          <cx:pt idx="8513">95</cx:pt>
          <cx:pt idx="8514">101</cx:pt>
          <cx:pt idx="8515">96</cx:pt>
          <cx:pt idx="8516">90</cx:pt>
          <cx:pt idx="8517">135</cx:pt>
          <cx:pt idx="8518">86</cx:pt>
          <cx:pt idx="8519">101</cx:pt>
          <cx:pt idx="8520">95</cx:pt>
          <cx:pt idx="8521">100</cx:pt>
          <cx:pt idx="8522">120</cx:pt>
          <cx:pt idx="8523">90</cx:pt>
          <cx:pt idx="8524">102</cx:pt>
          <cx:pt idx="8525">109</cx:pt>
          <cx:pt idx="8526">116</cx:pt>
          <cx:pt idx="8527">101</cx:pt>
          <cx:pt idx="8528">90</cx:pt>
          <cx:pt idx="8529">99</cx:pt>
          <cx:pt idx="8530">109</cx:pt>
          <cx:pt idx="8531">105</cx:pt>
          <cx:pt idx="8532">98</cx:pt>
          <cx:pt idx="8533">140</cx:pt>
          <cx:pt idx="8534">91</cx:pt>
          <cx:pt idx="8535">64</cx:pt>
          <cx:pt idx="8536">84</cx:pt>
          <cx:pt idx="8537">113</cx:pt>
          <cx:pt idx="8538">136</cx:pt>
          <cx:pt idx="8539">88</cx:pt>
          <cx:pt idx="8540">92</cx:pt>
          <cx:pt idx="8541">94</cx:pt>
          <cx:pt idx="8542">104</cx:pt>
          <cx:pt idx="8543">96</cx:pt>
          <cx:pt idx="8544">102</cx:pt>
          <cx:pt idx="8545">100</cx:pt>
          <cx:pt idx="8546">107</cx:pt>
          <cx:pt idx="8547">77</cx:pt>
          <cx:pt idx="8548">140</cx:pt>
          <cx:pt idx="8549">102</cx:pt>
          <cx:pt idx="8550">101</cx:pt>
          <cx:pt idx="8551">94</cx:pt>
          <cx:pt idx="8552">107</cx:pt>
          <cx:pt idx="8553">85</cx:pt>
          <cx:pt idx="8554">113</cx:pt>
          <cx:pt idx="8555">94</cx:pt>
          <cx:pt idx="8556">93</cx:pt>
          <cx:pt idx="8557">128</cx:pt>
          <cx:pt idx="8558">14</cx:pt>
          <cx:pt idx="8559">115</cx:pt>
          <cx:pt idx="8560">88</cx:pt>
          <cx:pt idx="8561">97</cx:pt>
          <cx:pt idx="8562">117</cx:pt>
          <cx:pt idx="8563">100</cx:pt>
          <cx:pt idx="8564">94</cx:pt>
          <cx:pt idx="8565">109</cx:pt>
          <cx:pt idx="8566">102</cx:pt>
          <cx:pt idx="8567">90</cx:pt>
          <cx:pt idx="8568">97</cx:pt>
          <cx:pt idx="8569">135</cx:pt>
          <cx:pt idx="8570">100</cx:pt>
          <cx:pt idx="8571">98</cx:pt>
          <cx:pt idx="8572">127</cx:pt>
          <cx:pt idx="8573">105</cx:pt>
          <cx:pt idx="8574">96</cx:pt>
          <cx:pt idx="8575">106</cx:pt>
          <cx:pt idx="8576">136</cx:pt>
          <cx:pt idx="8577">82</cx:pt>
          <cx:pt idx="8578">84</cx:pt>
          <cx:pt idx="8579">93</cx:pt>
          <cx:pt idx="8580">125</cx:pt>
          <cx:pt idx="8581">111</cx:pt>
          <cx:pt idx="8582">92</cx:pt>
          <cx:pt idx="8583">88</cx:pt>
          <cx:pt idx="8584">90</cx:pt>
          <cx:pt idx="8585">90</cx:pt>
          <cx:pt idx="8586">108</cx:pt>
          <cx:pt idx="8587">109</cx:pt>
          <cx:pt idx="8588">106</cx:pt>
          <cx:pt idx="8589">90</cx:pt>
          <cx:pt idx="8590">107</cx:pt>
          <cx:pt idx="8591">96</cx:pt>
          <cx:pt idx="8592">99</cx:pt>
          <cx:pt idx="8593">114</cx:pt>
          <cx:pt idx="8594">108</cx:pt>
          <cx:pt idx="8595">86</cx:pt>
          <cx:pt idx="8596">81</cx:pt>
          <cx:pt idx="8597">82</cx:pt>
          <cx:pt idx="8598">90</cx:pt>
          <cx:pt idx="8599">88</cx:pt>
          <cx:pt idx="8600">82</cx:pt>
          <cx:pt idx="8601">77</cx:pt>
          <cx:pt idx="8602">108</cx:pt>
          <cx:pt idx="8603">101</cx:pt>
          <cx:pt idx="8604">92</cx:pt>
          <cx:pt idx="8605">93</cx:pt>
          <cx:pt idx="8606">157</cx:pt>
          <cx:pt idx="8607">86</cx:pt>
          <cx:pt idx="8608">97</cx:pt>
          <cx:pt idx="8609">123</cx:pt>
          <cx:pt idx="8610">68</cx:pt>
          <cx:pt idx="8611">98</cx:pt>
          <cx:pt idx="8612">183</cx:pt>
          <cx:pt idx="8613">95</cx:pt>
          <cx:pt idx="8614">125</cx:pt>
          <cx:pt idx="8615">137</cx:pt>
          <cx:pt idx="8616">88</cx:pt>
          <cx:pt idx="8617">86</cx:pt>
          <cx:pt idx="8618">95</cx:pt>
          <cx:pt idx="8619">85</cx:pt>
          <cx:pt idx="8620">114</cx:pt>
          <cx:pt idx="8621">88</cx:pt>
          <cx:pt idx="8622">132</cx:pt>
          <cx:pt idx="8623">130</cx:pt>
          <cx:pt idx="8624">95</cx:pt>
          <cx:pt idx="8625">120</cx:pt>
          <cx:pt idx="8626">219</cx:pt>
          <cx:pt idx="8627">222</cx:pt>
          <cx:pt idx="8628">102</cx:pt>
          <cx:pt idx="8629">87</cx:pt>
          <cx:pt idx="8630">106</cx:pt>
          <cx:pt idx="8631">91</cx:pt>
          <cx:pt idx="8632">86</cx:pt>
          <cx:pt idx="8633">125</cx:pt>
          <cx:pt idx="8634">100</cx:pt>
          <cx:pt idx="8635">104</cx:pt>
          <cx:pt idx="8636">150</cx:pt>
          <cx:pt idx="8637">97</cx:pt>
          <cx:pt idx="8638">70</cx:pt>
          <cx:pt idx="8639">106</cx:pt>
          <cx:pt idx="8640">82</cx:pt>
          <cx:pt idx="8641">82</cx:pt>
          <cx:pt idx="8642">114</cx:pt>
          <cx:pt idx="8643">88</cx:pt>
          <cx:pt idx="8644">116</cx:pt>
          <cx:pt idx="8645">86</cx:pt>
          <cx:pt idx="8646">95</cx:pt>
          <cx:pt idx="8647">96</cx:pt>
          <cx:pt idx="8648">99</cx:pt>
          <cx:pt idx="8649">118</cx:pt>
          <cx:pt idx="8650">90</cx:pt>
          <cx:pt idx="8651">99</cx:pt>
          <cx:pt idx="8652">86</cx:pt>
          <cx:pt idx="8653">86</cx:pt>
          <cx:pt idx="8654">135</cx:pt>
          <cx:pt idx="8655">87</cx:pt>
          <cx:pt idx="8656">103</cx:pt>
          <cx:pt idx="8657">84</cx:pt>
          <cx:pt idx="8658">98</cx:pt>
          <cx:pt idx="8659">94</cx:pt>
          <cx:pt idx="8660">94</cx:pt>
          <cx:pt idx="8661">94</cx:pt>
          <cx:pt idx="8662">114</cx:pt>
          <cx:pt idx="8663">106</cx:pt>
          <cx:pt idx="8664">90</cx:pt>
          <cx:pt idx="8665">130</cx:pt>
          <cx:pt idx="8666">86</cx:pt>
          <cx:pt idx="8667">90</cx:pt>
          <cx:pt idx="8668">98</cx:pt>
          <cx:pt idx="8669">107</cx:pt>
          <cx:pt idx="8670">98</cx:pt>
          <cx:pt idx="8671">110</cx:pt>
          <cx:pt idx="8672">110</cx:pt>
          <cx:pt idx="8673">119</cx:pt>
          <cx:pt idx="8674">91</cx:pt>
          <cx:pt idx="8675">117</cx:pt>
          <cx:pt idx="8676">88</cx:pt>
          <cx:pt idx="8677">90</cx:pt>
          <cx:pt idx="8678">179</cx:pt>
          <cx:pt idx="8679">122</cx:pt>
          <cx:pt idx="8680">106</cx:pt>
          <cx:pt idx="8681">87</cx:pt>
          <cx:pt idx="8682">92</cx:pt>
          <cx:pt idx="8683">112</cx:pt>
          <cx:pt idx="8684">122</cx:pt>
          <cx:pt idx="8685">86</cx:pt>
          <cx:pt idx="8686">98</cx:pt>
          <cx:pt idx="8687">107</cx:pt>
          <cx:pt idx="8688">90</cx:pt>
          <cx:pt idx="8689">112</cx:pt>
          <cx:pt idx="8690">88</cx:pt>
          <cx:pt idx="8691">137</cx:pt>
          <cx:pt idx="8692">235</cx:pt>
          <cx:pt idx="8693">99</cx:pt>
          <cx:pt idx="8694">135</cx:pt>
          <cx:pt idx="8695">122</cx:pt>
          <cx:pt idx="8696">108</cx:pt>
          <cx:pt idx="8697">83</cx:pt>
          <cx:pt idx="8698">102</cx:pt>
          <cx:pt idx="8699">116</cx:pt>
          <cx:pt idx="8700">90</cx:pt>
          <cx:pt idx="8701">105</cx:pt>
          <cx:pt idx="8702">53</cx:pt>
          <cx:pt idx="8703">97</cx:pt>
          <cx:pt idx="8704">81</cx:pt>
          <cx:pt idx="8705">96</cx:pt>
          <cx:pt idx="8706">124</cx:pt>
          <cx:pt idx="8707">134</cx:pt>
          <cx:pt idx="8708">143</cx:pt>
          <cx:pt idx="8709">102</cx:pt>
          <cx:pt idx="8710">83</cx:pt>
          <cx:pt idx="8711">127</cx:pt>
          <cx:pt idx="8712">96</cx:pt>
          <cx:pt idx="8713">200</cx:pt>
          <cx:pt idx="8714">98</cx:pt>
          <cx:pt idx="8715">116</cx:pt>
          <cx:pt idx="8716">84</cx:pt>
          <cx:pt idx="8717">122</cx:pt>
          <cx:pt idx="8718">83</cx:pt>
          <cx:pt idx="8719">101</cx:pt>
          <cx:pt idx="8720">112</cx:pt>
          <cx:pt idx="8721">115</cx:pt>
          <cx:pt idx="8722">92</cx:pt>
          <cx:pt idx="8723">91</cx:pt>
          <cx:pt idx="8724">89</cx:pt>
          <cx:pt idx="8725">93</cx:pt>
          <cx:pt idx="8726">129</cx:pt>
          <cx:pt idx="8727">50</cx:pt>
          <cx:pt idx="8728">126</cx:pt>
          <cx:pt idx="8729">97</cx:pt>
          <cx:pt idx="8730">117</cx:pt>
          <cx:pt idx="8731">105</cx:pt>
          <cx:pt idx="8732">128</cx:pt>
          <cx:pt idx="8733">100</cx:pt>
          <cx:pt idx="8734">90</cx:pt>
          <cx:pt idx="8735">97</cx:pt>
          <cx:pt idx="8736">100</cx:pt>
          <cx:pt idx="8737">124</cx:pt>
          <cx:pt idx="8738">86</cx:pt>
          <cx:pt idx="8739">98</cx:pt>
          <cx:pt idx="8740">103</cx:pt>
          <cx:pt idx="8741">90</cx:pt>
          <cx:pt idx="8742">110</cx:pt>
          <cx:pt idx="8743">98</cx:pt>
          <cx:pt idx="8744">87</cx:pt>
          <cx:pt idx="8745">96</cx:pt>
          <cx:pt idx="8746">93</cx:pt>
          <cx:pt idx="8747">107</cx:pt>
          <cx:pt idx="8748">103</cx:pt>
          <cx:pt idx="8749">110</cx:pt>
          <cx:pt idx="8750">88</cx:pt>
          <cx:pt idx="8751">103</cx:pt>
          <cx:pt idx="8752">109</cx:pt>
          <cx:pt idx="8753">116</cx:pt>
          <cx:pt idx="8754">90</cx:pt>
          <cx:pt idx="8755">124</cx:pt>
          <cx:pt idx="8756">114</cx:pt>
          <cx:pt idx="8757">126</cx:pt>
          <cx:pt idx="8758">99</cx:pt>
          <cx:pt idx="8759">99</cx:pt>
          <cx:pt idx="8760">137</cx:pt>
          <cx:pt idx="8761">45</cx:pt>
          <cx:pt idx="8762">101</cx:pt>
          <cx:pt idx="8763">103</cx:pt>
          <cx:pt idx="8764">128</cx:pt>
          <cx:pt idx="8765">82</cx:pt>
          <cx:pt idx="8766">86</cx:pt>
          <cx:pt idx="8767">91</cx:pt>
          <cx:pt idx="8768">121</cx:pt>
          <cx:pt idx="8769">100</cx:pt>
          <cx:pt idx="8770">86</cx:pt>
          <cx:pt idx="8771">150</cx:pt>
          <cx:pt idx="8772">138</cx:pt>
          <cx:pt idx="8773">141</cx:pt>
          <cx:pt idx="8774">114</cx:pt>
          <cx:pt idx="8775">108</cx:pt>
          <cx:pt idx="8776">98</cx:pt>
          <cx:pt idx="8777">103</cx:pt>
          <cx:pt idx="8778">88</cx:pt>
          <cx:pt idx="8779">104</cx:pt>
          <cx:pt idx="8780">124</cx:pt>
          <cx:pt idx="8781">97</cx:pt>
          <cx:pt idx="8782">99</cx:pt>
          <cx:pt idx="8783">123</cx:pt>
          <cx:pt idx="8784">110</cx:pt>
          <cx:pt idx="8785">118</cx:pt>
          <cx:pt idx="8786">208</cx:pt>
          <cx:pt idx="8787">130</cx:pt>
          <cx:pt idx="8788">77</cx:pt>
          <cx:pt idx="8789">91</cx:pt>
          <cx:pt idx="8790">87</cx:pt>
          <cx:pt idx="8791">104</cx:pt>
          <cx:pt idx="8792">126</cx:pt>
          <cx:pt idx="8793">85</cx:pt>
          <cx:pt idx="8794">97</cx:pt>
          <cx:pt idx="8795">97</cx:pt>
          <cx:pt idx="8796">99</cx:pt>
          <cx:pt idx="8797">102</cx:pt>
          <cx:pt idx="8798">121</cx:pt>
          <cx:pt idx="8799">104</cx:pt>
          <cx:pt idx="8800">84</cx:pt>
          <cx:pt idx="8801">83</cx:pt>
          <cx:pt idx="8802">90</cx:pt>
          <cx:pt idx="8803">104</cx:pt>
          <cx:pt idx="8804">102</cx:pt>
          <cx:pt idx="8805">90</cx:pt>
          <cx:pt idx="8806">153</cx:pt>
          <cx:pt idx="8807">100</cx:pt>
          <cx:pt idx="8808">98</cx:pt>
          <cx:pt idx="8809">110</cx:pt>
          <cx:pt idx="8810">83</cx:pt>
          <cx:pt idx="8811">90</cx:pt>
          <cx:pt idx="8812">120</cx:pt>
          <cx:pt idx="8813">129</cx:pt>
          <cx:pt idx="8814">150</cx:pt>
          <cx:pt idx="8815">117</cx:pt>
          <cx:pt idx="8816">133</cx:pt>
          <cx:pt idx="8817">121</cx:pt>
          <cx:pt idx="8818">86</cx:pt>
          <cx:pt idx="8819">88</cx:pt>
          <cx:pt idx="8820">128</cx:pt>
          <cx:pt idx="8821">103</cx:pt>
          <cx:pt idx="8822">124</cx:pt>
          <cx:pt idx="8823">78</cx:pt>
          <cx:pt idx="8824">200</cx:pt>
          <cx:pt idx="8825">125</cx:pt>
          <cx:pt idx="8826">98</cx:pt>
          <cx:pt idx="8827">93</cx:pt>
          <cx:pt idx="8828">99</cx:pt>
          <cx:pt idx="8829">104</cx:pt>
          <cx:pt idx="8830">86</cx:pt>
          <cx:pt idx="8831">124</cx:pt>
          <cx:pt idx="8832">207</cx:pt>
          <cx:pt idx="8833">101</cx:pt>
          <cx:pt idx="8834">97</cx:pt>
          <cx:pt idx="8835">111</cx:pt>
          <cx:pt idx="8836">92</cx:pt>
          <cx:pt idx="8837">105</cx:pt>
          <cx:pt idx="8838">104</cx:pt>
          <cx:pt idx="8839">84</cx:pt>
          <cx:pt idx="8840">96</cx:pt>
          <cx:pt idx="8841">84</cx:pt>
          <cx:pt idx="8842">80</cx:pt>
          <cx:pt idx="8843">94</cx:pt>
          <cx:pt idx="8844">102</cx:pt>
          <cx:pt idx="8845">85</cx:pt>
          <cx:pt idx="8846">118</cx:pt>
          <cx:pt idx="8847">105</cx:pt>
          <cx:pt idx="8848">90</cx:pt>
          <cx:pt idx="8849">96</cx:pt>
          <cx:pt idx="8850">124</cx:pt>
          <cx:pt idx="8851">94</cx:pt>
          <cx:pt idx="8852">95</cx:pt>
          <cx:pt idx="8853">124</cx:pt>
          <cx:pt idx="8854">110</cx:pt>
          <cx:pt idx="8855">102</cx:pt>
          <cx:pt idx="8856">168</cx:pt>
          <cx:pt idx="8857">85</cx:pt>
          <cx:pt idx="8858">67</cx:pt>
          <cx:pt idx="8859">73</cx:pt>
          <cx:pt idx="8860">90</cx:pt>
          <cx:pt idx="8861">100</cx:pt>
          <cx:pt idx="8862">95</cx:pt>
          <cx:pt idx="8863">210</cx:pt>
          <cx:pt idx="8864">100</cx:pt>
          <cx:pt idx="8865">95</cx:pt>
          <cx:pt idx="8866">93</cx:pt>
          <cx:pt idx="8867">129</cx:pt>
          <cx:pt idx="8868">81</cx:pt>
          <cx:pt idx="8869">106</cx:pt>
          <cx:pt idx="8870">119</cx:pt>
          <cx:pt idx="8871">100</cx:pt>
          <cx:pt idx="8872">105</cx:pt>
          <cx:pt idx="8873">93</cx:pt>
          <cx:pt idx="8874">93</cx:pt>
          <cx:pt idx="8875">132</cx:pt>
          <cx:pt idx="8876">119</cx:pt>
          <cx:pt idx="8877">120</cx:pt>
          <cx:pt idx="8878">99</cx:pt>
          <cx:pt idx="8879">175</cx:pt>
          <cx:pt idx="8880">92</cx:pt>
          <cx:pt idx="8881">83</cx:pt>
          <cx:pt idx="8882">130</cx:pt>
          <cx:pt idx="8883">77</cx:pt>
          <cx:pt idx="8884">88</cx:pt>
          <cx:pt idx="8885">140</cx:pt>
          <cx:pt idx="8886">90</cx:pt>
          <cx:pt idx="8887">93</cx:pt>
          <cx:pt idx="8888">99</cx:pt>
          <cx:pt idx="8889">89</cx:pt>
          <cx:pt idx="8890">115</cx:pt>
          <cx:pt idx="8891">150</cx:pt>
          <cx:pt idx="8892">118</cx:pt>
          <cx:pt idx="8893">100</cx:pt>
          <cx:pt idx="8894">103</cx:pt>
          <cx:pt idx="8895">110</cx:pt>
          <cx:pt idx="8896">100</cx:pt>
          <cx:pt idx="8897">92</cx:pt>
          <cx:pt idx="8898">123</cx:pt>
          <cx:pt idx="8899">95</cx:pt>
          <cx:pt idx="8900">110</cx:pt>
          <cx:pt idx="8901">83</cx:pt>
          <cx:pt idx="8902">91</cx:pt>
          <cx:pt idx="8903">85</cx:pt>
          <cx:pt idx="8904">92</cx:pt>
          <cx:pt idx="8905">81</cx:pt>
          <cx:pt idx="8906">89</cx:pt>
          <cx:pt idx="8907">104</cx:pt>
          <cx:pt idx="8908">93</cx:pt>
          <cx:pt idx="8909">95</cx:pt>
          <cx:pt idx="8910">117</cx:pt>
          <cx:pt idx="8911">90</cx:pt>
          <cx:pt idx="8912">103</cx:pt>
          <cx:pt idx="8913">123</cx:pt>
          <cx:pt idx="8914">55</cx:pt>
          <cx:pt idx="8915">110</cx:pt>
          <cx:pt idx="8916">109</cx:pt>
          <cx:pt idx="8917">87</cx:pt>
          <cx:pt idx="8918">83</cx:pt>
          <cx:pt idx="8919">105</cx:pt>
          <cx:pt idx="8920">92</cx:pt>
          <cx:pt idx="8921">95</cx:pt>
          <cx:pt idx="8922">95</cx:pt>
          <cx:pt idx="8923">93</cx:pt>
          <cx:pt idx="8924">86</cx:pt>
          <cx:pt idx="8925">96</cx:pt>
          <cx:pt idx="8926">93</cx:pt>
          <cx:pt idx="8927">98</cx:pt>
          <cx:pt idx="8928">128</cx:pt>
          <cx:pt idx="8929">93</cx:pt>
          <cx:pt idx="8930">85</cx:pt>
          <cx:pt idx="8931">101</cx:pt>
          <cx:pt idx="8932">102</cx:pt>
          <cx:pt idx="8933">88</cx:pt>
          <cx:pt idx="8934">95</cx:pt>
          <cx:pt idx="8935">99</cx:pt>
          <cx:pt idx="8936">100</cx:pt>
          <cx:pt idx="8937">103</cx:pt>
          <cx:pt idx="8938">106</cx:pt>
          <cx:pt idx="8939">50</cx:pt>
          <cx:pt idx="8940">108</cx:pt>
          <cx:pt idx="8941">122</cx:pt>
          <cx:pt idx="8942">104</cx:pt>
          <cx:pt idx="8943">108</cx:pt>
          <cx:pt idx="8944">99</cx:pt>
          <cx:pt idx="8945">87</cx:pt>
          <cx:pt idx="8946">117</cx:pt>
          <cx:pt idx="8947">150</cx:pt>
          <cx:pt idx="8948">192</cx:pt>
          <cx:pt idx="8949">110</cx:pt>
          <cx:pt idx="8950">101</cx:pt>
          <cx:pt idx="8951">89</cx:pt>
          <cx:pt idx="8952">108</cx:pt>
          <cx:pt idx="8953">117</cx:pt>
          <cx:pt idx="8954">122</cx:pt>
          <cx:pt idx="8955">103</cx:pt>
          <cx:pt idx="8956">107</cx:pt>
          <cx:pt idx="8957">103</cx:pt>
          <cx:pt idx="8958">96</cx:pt>
          <cx:pt idx="8959">164</cx:pt>
          <cx:pt idx="8960">94</cx:pt>
          <cx:pt idx="8961">108</cx:pt>
          <cx:pt idx="8962">112</cx:pt>
          <cx:pt idx="8963">115</cx:pt>
          <cx:pt idx="8964">87</cx:pt>
          <cx:pt idx="8965">84</cx:pt>
          <cx:pt idx="8966">116</cx:pt>
          <cx:pt idx="8967">95</cx:pt>
          <cx:pt idx="8968">122</cx:pt>
          <cx:pt idx="8969">135</cx:pt>
          <cx:pt idx="8970">85</cx:pt>
          <cx:pt idx="8971">123</cx:pt>
          <cx:pt idx="8972">188</cx:pt>
          <cx:pt idx="8973">98</cx:pt>
          <cx:pt idx="8974">65</cx:pt>
          <cx:pt idx="8975">132</cx:pt>
          <cx:pt idx="8976">153</cx:pt>
          <cx:pt idx="8977">103</cx:pt>
          <cx:pt idx="8978">90</cx:pt>
          <cx:pt idx="8979">107</cx:pt>
          <cx:pt idx="8980">125</cx:pt>
          <cx:pt idx="8981">180</cx:pt>
          <cx:pt idx="8982">89</cx:pt>
          <cx:pt idx="8983">92</cx:pt>
          <cx:pt idx="8984">100</cx:pt>
          <cx:pt idx="8985">88</cx:pt>
          <cx:pt idx="8986">103</cx:pt>
          <cx:pt idx="8987">91</cx:pt>
          <cx:pt idx="8988">100</cx:pt>
          <cx:pt idx="8989">139</cx:pt>
          <cx:pt idx="8990">77</cx:pt>
          <cx:pt idx="8991">90</cx:pt>
          <cx:pt idx="8992">120</cx:pt>
          <cx:pt idx="8993">123</cx:pt>
          <cx:pt idx="8994">94</cx:pt>
          <cx:pt idx="8995">183</cx:pt>
          <cx:pt idx="8996">82</cx:pt>
          <cx:pt idx="8997">110</cx:pt>
          <cx:pt idx="8998">128</cx:pt>
          <cx:pt idx="8999">130</cx:pt>
          <cx:pt idx="9000">87</cx:pt>
          <cx:pt idx="9001">107</cx:pt>
          <cx:pt idx="9002">100</cx:pt>
          <cx:pt idx="9003">210</cx:pt>
          <cx:pt idx="9004">81</cx:pt>
          <cx:pt idx="9005">102</cx:pt>
          <cx:pt idx="9006">87</cx:pt>
          <cx:pt idx="9007">77</cx:pt>
          <cx:pt idx="9008">85</cx:pt>
          <cx:pt idx="9009">95</cx:pt>
          <cx:pt idx="9010">107</cx:pt>
          <cx:pt idx="9011">95</cx:pt>
          <cx:pt idx="9012">25</cx:pt>
          <cx:pt idx="9013">123</cx:pt>
          <cx:pt idx="9014">131</cx:pt>
          <cx:pt idx="9015">99</cx:pt>
          <cx:pt idx="9016">105</cx:pt>
          <cx:pt idx="9017">197</cx:pt>
          <cx:pt idx="9018">111</cx:pt>
          <cx:pt idx="9019">101</cx:pt>
          <cx:pt idx="9020">100</cx:pt>
          <cx:pt idx="9021">165</cx:pt>
          <cx:pt idx="9022">103</cx:pt>
          <cx:pt idx="9023">103</cx:pt>
          <cx:pt idx="9024">61</cx:pt>
          <cx:pt idx="9025">81</cx:pt>
          <cx:pt idx="9026">84</cx:pt>
          <cx:pt idx="9027">60</cx:pt>
          <cx:pt idx="9028">120</cx:pt>
          <cx:pt idx="9029">90</cx:pt>
          <cx:pt idx="9030">110</cx:pt>
          <cx:pt idx="9031">143</cx:pt>
          <cx:pt idx="9032">66</cx:pt>
          <cx:pt idx="9033">140</cx:pt>
          <cx:pt idx="9034">102</cx:pt>
          <cx:pt idx="9035">97</cx:pt>
          <cx:pt idx="9036">114</cx:pt>
          <cx:pt idx="9037">131</cx:pt>
          <cx:pt idx="9038">92</cx:pt>
          <cx:pt idx="9039">120</cx:pt>
          <cx:pt idx="9040">98</cx:pt>
          <cx:pt idx="9041">80</cx:pt>
          <cx:pt idx="9042">90</cx:pt>
          <cx:pt idx="9043">110</cx:pt>
          <cx:pt idx="9044">97</cx:pt>
          <cx:pt idx="9045">110</cx:pt>
          <cx:pt idx="9046">80</cx:pt>
          <cx:pt idx="9047">117</cx:pt>
          <cx:pt idx="9048">124</cx:pt>
          <cx:pt idx="9049">93</cx:pt>
          <cx:pt idx="9050">91</cx:pt>
          <cx:pt idx="9051">100</cx:pt>
          <cx:pt idx="9052">86</cx:pt>
          <cx:pt idx="9053">106</cx:pt>
          <cx:pt idx="9054">124</cx:pt>
          <cx:pt idx="9055">110</cx:pt>
          <cx:pt idx="9056">92</cx:pt>
          <cx:pt idx="9057">100</cx:pt>
          <cx:pt idx="9058">103</cx:pt>
          <cx:pt idx="9059">94</cx:pt>
          <cx:pt idx="9060">100</cx:pt>
          <cx:pt idx="9061">115</cx:pt>
          <cx:pt idx="9062">85</cx:pt>
          <cx:pt idx="9063">92</cx:pt>
          <cx:pt idx="9064">108</cx:pt>
          <cx:pt idx="9065">140</cx:pt>
          <cx:pt idx="9066">106</cx:pt>
          <cx:pt idx="9067">92</cx:pt>
          <cx:pt idx="9068">104</cx:pt>
          <cx:pt idx="9069">97</cx:pt>
          <cx:pt idx="9070">84</cx:pt>
          <cx:pt idx="9071">93</cx:pt>
          <cx:pt idx="9072">87</cx:pt>
          <cx:pt idx="9073">80</cx:pt>
          <cx:pt idx="9074">181</cx:pt>
          <cx:pt idx="9075">190</cx:pt>
          <cx:pt idx="9076">135</cx:pt>
          <cx:pt idx="9077">85</cx:pt>
          <cx:pt idx="9078">110</cx:pt>
          <cx:pt idx="9079">116</cx:pt>
          <cx:pt idx="9080">122</cx:pt>
          <cx:pt idx="9081">136</cx:pt>
          <cx:pt idx="9082">138</cx:pt>
          <cx:pt idx="9083">117</cx:pt>
          <cx:pt idx="9084">125</cx:pt>
          <cx:pt idx="9085">95</cx:pt>
          <cx:pt idx="9086">114</cx:pt>
          <cx:pt idx="9087">91</cx:pt>
          <cx:pt idx="9088">101</cx:pt>
          <cx:pt idx="9089">117</cx:pt>
          <cx:pt idx="9090">135</cx:pt>
          <cx:pt idx="9091">96</cx:pt>
          <cx:pt idx="9092">91</cx:pt>
          <cx:pt idx="9093">110</cx:pt>
          <cx:pt idx="9094">85</cx:pt>
          <cx:pt idx="9095">124</cx:pt>
          <cx:pt idx="9096">98</cx:pt>
          <cx:pt idx="9097">94</cx:pt>
          <cx:pt idx="9098">100</cx:pt>
          <cx:pt idx="9099">104</cx:pt>
          <cx:pt idx="9100">96</cx:pt>
          <cx:pt idx="9101">46</cx:pt>
          <cx:pt idx="9102">82</cx:pt>
          <cx:pt idx="9103">87</cx:pt>
          <cx:pt idx="9104">121</cx:pt>
          <cx:pt idx="9105">129</cx:pt>
          <cx:pt idx="9106">78</cx:pt>
          <cx:pt idx="9107">45</cx:pt>
          <cx:pt idx="9108">95</cx:pt>
          <cx:pt idx="9109">103</cx:pt>
          <cx:pt idx="9110">122</cx:pt>
          <cx:pt idx="9111">83</cx:pt>
          <cx:pt idx="9112">78</cx:pt>
          <cx:pt idx="9113">111</cx:pt>
          <cx:pt idx="9114">120</cx:pt>
          <cx:pt idx="9115">107</cx:pt>
          <cx:pt idx="9116">88</cx:pt>
          <cx:pt idx="9117">129</cx:pt>
          <cx:pt idx="9118">89</cx:pt>
          <cx:pt idx="9119">95</cx:pt>
          <cx:pt idx="9120">120</cx:pt>
          <cx:pt idx="9121">90</cx:pt>
          <cx:pt idx="9122">112</cx:pt>
          <cx:pt idx="9123">101</cx:pt>
          <cx:pt idx="9124">116</cx:pt>
          <cx:pt idx="9125">108</cx:pt>
          <cx:pt idx="9126">108</cx:pt>
          <cx:pt idx="9127">61</cx:pt>
          <cx:pt idx="9128">114</cx:pt>
          <cx:pt idx="9129">106</cx:pt>
          <cx:pt idx="9130">87</cx:pt>
          <cx:pt idx="9131">77</cx:pt>
          <cx:pt idx="9132">85</cx:pt>
          <cx:pt idx="9133">87</cx:pt>
          <cx:pt idx="9134">180</cx:pt>
          <cx:pt idx="9135">91</cx:pt>
          <cx:pt idx="9136">128</cx:pt>
          <cx:pt idx="9137">122</cx:pt>
          <cx:pt idx="9138">125</cx:pt>
          <cx:pt idx="9139">117</cx:pt>
          <cx:pt idx="9140">180</cx:pt>
          <cx:pt idx="9141">80</cx:pt>
          <cx:pt idx="9142">95</cx:pt>
          <cx:pt idx="9143">92</cx:pt>
          <cx:pt idx="9144">112</cx:pt>
          <cx:pt idx="9145">51</cx:pt>
          <cx:pt idx="9146">115</cx:pt>
          <cx:pt idx="9147">90</cx:pt>
          <cx:pt idx="9148">84</cx:pt>
          <cx:pt idx="9149">61</cx:pt>
          <cx:pt idx="9150">78</cx:pt>
          <cx:pt idx="9151">130</cx:pt>
          <cx:pt idx="9152">92</cx:pt>
          <cx:pt idx="9153">82</cx:pt>
          <cx:pt idx="9154">51</cx:pt>
          <cx:pt idx="9155">102</cx:pt>
          <cx:pt idx="9156">111</cx:pt>
          <cx:pt idx="9157">90</cx:pt>
          <cx:pt idx="9158">88</cx:pt>
          <cx:pt idx="9159">95</cx:pt>
          <cx:pt idx="9160">115</cx:pt>
          <cx:pt idx="9161">116</cx:pt>
          <cx:pt idx="9162">164</cx:pt>
          <cx:pt idx="9163">105</cx:pt>
          <cx:pt idx="9164">94</cx:pt>
          <cx:pt idx="9165">75</cx:pt>
          <cx:pt idx="9166">118</cx:pt>
          <cx:pt idx="9167">115</cx:pt>
          <cx:pt idx="9168">90</cx:pt>
          <cx:pt idx="9169">92</cx:pt>
          <cx:pt idx="9170">113</cx:pt>
          <cx:pt idx="9171">103</cx:pt>
          <cx:pt idx="9172">90</cx:pt>
          <cx:pt idx="9173">88</cx:pt>
          <cx:pt idx="9174">95</cx:pt>
          <cx:pt idx="9175">180</cx:pt>
          <cx:pt idx="9176">83</cx:pt>
          <cx:pt idx="9177">205</cx:pt>
          <cx:pt idx="9178">94</cx:pt>
          <cx:pt idx="9179">105</cx:pt>
          <cx:pt idx="9180">94</cx:pt>
          <cx:pt idx="9181">103</cx:pt>
          <cx:pt idx="9182">127</cx:pt>
          <cx:pt idx="9183">118</cx:pt>
          <cx:pt idx="9184">102</cx:pt>
          <cx:pt idx="9185">128</cx:pt>
          <cx:pt idx="9186">98</cx:pt>
          <cx:pt idx="9187">72</cx:pt>
          <cx:pt idx="9188">90</cx:pt>
          <cx:pt idx="9189">134</cx:pt>
          <cx:pt idx="9190">115</cx:pt>
          <cx:pt idx="9191">139</cx:pt>
          <cx:pt idx="9192">86</cx:pt>
          <cx:pt idx="9193">100</cx:pt>
          <cx:pt idx="9194">111</cx:pt>
          <cx:pt idx="9195">118</cx:pt>
          <cx:pt idx="9196">82</cx:pt>
          <cx:pt idx="9197">60</cx:pt>
          <cx:pt idx="9198">105</cx:pt>
          <cx:pt idx="9199">114</cx:pt>
          <cx:pt idx="9200">63</cx:pt>
          <cx:pt idx="9201">104</cx:pt>
          <cx:pt idx="9202">100</cx:pt>
          <cx:pt idx="9203">96</cx:pt>
          <cx:pt idx="9204">150</cx:pt>
          <cx:pt idx="9205">105</cx:pt>
          <cx:pt idx="9206">104</cx:pt>
          <cx:pt idx="9207">142</cx:pt>
          <cx:pt idx="9208">56</cx:pt>
          <cx:pt idx="9209">90</cx:pt>
          <cx:pt idx="9210">120</cx:pt>
          <cx:pt idx="9211">107</cx:pt>
          <cx:pt idx="9212">83</cx:pt>
          <cx:pt idx="9213">109</cx:pt>
          <cx:pt idx="9214">78</cx:pt>
          <cx:pt idx="9215">12</cx:pt>
          <cx:pt idx="9216">101</cx:pt>
          <cx:pt idx="9217">90</cx:pt>
          <cx:pt idx="9218">72</cx:pt>
          <cx:pt idx="9219">100</cx:pt>
          <cx:pt idx="9220">145</cx:pt>
          <cx:pt idx="9221">112</cx:pt>
          <cx:pt idx="9222">123</cx:pt>
          <cx:pt idx="9223">96</cx:pt>
          <cx:pt idx="9224">133</cx:pt>
          <cx:pt idx="9225">161</cx:pt>
          <cx:pt idx="9226">89</cx:pt>
          <cx:pt idx="9227">95</cx:pt>
          <cx:pt idx="9228">137</cx:pt>
          <cx:pt idx="9229">98</cx:pt>
          <cx:pt idx="9230">142</cx:pt>
          <cx:pt idx="9231">25</cx:pt>
          <cx:pt idx="9232">94</cx:pt>
          <cx:pt idx="9233">27</cx:pt>
          <cx:pt idx="9234">25</cx:pt>
          <cx:pt idx="9235">109</cx:pt>
          <cx:pt idx="9236">93</cx:pt>
          <cx:pt idx="9237">90</cx:pt>
          <cx:pt idx="9238">88</cx:pt>
          <cx:pt idx="9239">127</cx:pt>
          <cx:pt idx="9240">127</cx:pt>
          <cx:pt idx="9241">120</cx:pt>
          <cx:pt idx="9242">102</cx:pt>
          <cx:pt idx="9243">150</cx:pt>
          <cx:pt idx="9244">98</cx:pt>
          <cx:pt idx="9245">101</cx:pt>
          <cx:pt idx="9246">110</cx:pt>
          <cx:pt idx="9247">89</cx:pt>
          <cx:pt idx="9248">102</cx:pt>
          <cx:pt idx="9249">135</cx:pt>
          <cx:pt idx="9250">49</cx:pt>
          <cx:pt idx="9251">59</cx:pt>
          <cx:pt idx="9252">106</cx:pt>
          <cx:pt idx="9253">138</cx:pt>
          <cx:pt idx="9254">97</cx:pt>
          <cx:pt idx="9255">118</cx:pt>
          <cx:pt idx="9256">96</cx:pt>
          <cx:pt idx="9257">86</cx:pt>
          <cx:pt idx="9258">85</cx:pt>
          <cx:pt idx="9259">88</cx:pt>
          <cx:pt idx="9260">93</cx:pt>
          <cx:pt idx="9261">252</cx:pt>
          <cx:pt idx="9262">120</cx:pt>
          <cx:pt idx="9263">88</cx:pt>
          <cx:pt idx="9264">104</cx:pt>
          <cx:pt idx="9265">84</cx:pt>
          <cx:pt idx="9266">98</cx:pt>
          <cx:pt idx="9267">57</cx:pt>
          <cx:pt idx="9268">167</cx:pt>
          <cx:pt idx="9269">135</cx:pt>
          <cx:pt idx="9270">104</cx:pt>
          <cx:pt idx="9271">123</cx:pt>
          <cx:pt idx="9272">83</cx:pt>
          <cx:pt idx="9273">97</cx:pt>
          <cx:pt idx="9274">103</cx:pt>
          <cx:pt idx="9275">92</cx:pt>
          <cx:pt idx="9276">95</cx:pt>
          <cx:pt idx="9277">97</cx:pt>
          <cx:pt idx="9278">97</cx:pt>
          <cx:pt idx="9279">89</cx:pt>
          <cx:pt idx="9280">91</cx:pt>
          <cx:pt idx="9281">100</cx:pt>
          <cx:pt idx="9282">100</cx:pt>
          <cx:pt idx="9283">100</cx:pt>
          <cx:pt idx="9284">97</cx:pt>
          <cx:pt idx="9285">100</cx:pt>
          <cx:pt idx="9286">99</cx:pt>
          <cx:pt idx="9287">98</cx:pt>
          <cx:pt idx="9288">99</cx:pt>
          <cx:pt idx="9289">98</cx:pt>
          <cx:pt idx="9290">93</cx:pt>
          <cx:pt idx="9291">93</cx:pt>
          <cx:pt idx="9292">94</cx:pt>
          <cx:pt idx="9293">81</cx:pt>
          <cx:pt idx="9294">85</cx:pt>
          <cx:pt idx="9295">89</cx:pt>
          <cx:pt idx="9296">90</cx:pt>
          <cx:pt idx="9297">110</cx:pt>
          <cx:pt idx="9298">104</cx:pt>
          <cx:pt idx="9299">101</cx:pt>
          <cx:pt idx="9300">112</cx:pt>
          <cx:pt idx="9301">144</cx:pt>
          <cx:pt idx="9302">93</cx:pt>
          <cx:pt idx="9303">93</cx:pt>
          <cx:pt idx="9304">90</cx:pt>
          <cx:pt idx="9305">98</cx:pt>
          <cx:pt idx="9306">89</cx:pt>
          <cx:pt idx="9307">122</cx:pt>
          <cx:pt idx="9308">90</cx:pt>
          <cx:pt idx="9309">108</cx:pt>
          <cx:pt idx="9310">94</cx:pt>
          <cx:pt idx="9311">89</cx:pt>
          <cx:pt idx="9312">121</cx:pt>
          <cx:pt idx="9313">130</cx:pt>
          <cx:pt idx="9314">90</cx:pt>
          <cx:pt idx="9315">88</cx:pt>
          <cx:pt idx="9316">132</cx:pt>
          <cx:pt idx="9317">100</cx:pt>
          <cx:pt idx="9318">100</cx:pt>
          <cx:pt idx="9319">95</cx:pt>
          <cx:pt idx="9320">86</cx:pt>
          <cx:pt idx="9321">104</cx:pt>
          <cx:pt idx="9322">115</cx:pt>
          <cx:pt idx="9323">93</cx:pt>
          <cx:pt idx="9324">68</cx:pt>
          <cx:pt idx="9325">91</cx:pt>
          <cx:pt idx="9326">110</cx:pt>
          <cx:pt idx="9327">102</cx:pt>
          <cx:pt idx="9328">80</cx:pt>
          <cx:pt idx="9329">76</cx:pt>
          <cx:pt idx="9330">88</cx:pt>
          <cx:pt idx="9331">137</cx:pt>
          <cx:pt idx="9332">100</cx:pt>
          <cx:pt idx="9333">105</cx:pt>
          <cx:pt idx="9334">92</cx:pt>
          <cx:pt idx="9335">70</cx:pt>
          <cx:pt idx="9336">106</cx:pt>
          <cx:pt idx="9337">93</cx:pt>
          <cx:pt idx="9338">81</cx:pt>
          <cx:pt idx="9339">101</cx:pt>
          <cx:pt idx="9340">87</cx:pt>
          <cx:pt idx="9341">80</cx:pt>
          <cx:pt idx="9342">94</cx:pt>
          <cx:pt idx="9343">97</cx:pt>
          <cx:pt idx="9344">104</cx:pt>
          <cx:pt idx="9345">40</cx:pt>
          <cx:pt idx="9346">87</cx:pt>
          <cx:pt idx="9347">118</cx:pt>
          <cx:pt idx="9348">79</cx:pt>
          <cx:pt idx="9349">99</cx:pt>
          <cx:pt idx="9350">101</cx:pt>
          <cx:pt idx="9351">86</cx:pt>
          <cx:pt idx="9352">103</cx:pt>
          <cx:pt idx="9353">126</cx:pt>
          <cx:pt idx="9354">97</cx:pt>
          <cx:pt idx="9355">125</cx:pt>
          <cx:pt idx="9356">80</cx:pt>
          <cx:pt idx="9357">106</cx:pt>
          <cx:pt idx="9358">76</cx:pt>
          <cx:pt idx="9359">95</cx:pt>
          <cx:pt idx="9360">86</cx:pt>
          <cx:pt idx="9361">68</cx:pt>
          <cx:pt idx="9362">90</cx:pt>
          <cx:pt idx="9363">115</cx:pt>
          <cx:pt idx="9364">96</cx:pt>
          <cx:pt idx="9365">115</cx:pt>
          <cx:pt idx="9366">96</cx:pt>
          <cx:pt idx="9367">93</cx:pt>
          <cx:pt idx="9368">112</cx:pt>
          <cx:pt idx="9369">60</cx:pt>
          <cx:pt idx="9370">105</cx:pt>
          <cx:pt idx="9371">90</cx:pt>
          <cx:pt idx="9372">116</cx:pt>
          <cx:pt idx="9373">94</cx:pt>
          <cx:pt idx="9374">120</cx:pt>
          <cx:pt idx="9375">225</cx:pt>
          <cx:pt idx="9376">111</cx:pt>
          <cx:pt idx="9377">92</cx:pt>
          <cx:pt idx="9378">133</cx:pt>
          <cx:pt idx="9379">97</cx:pt>
          <cx:pt idx="9380">91</cx:pt>
          <cx:pt idx="9381">124</cx:pt>
          <cx:pt idx="9382">105</cx:pt>
          <cx:pt idx="9383">122</cx:pt>
          <cx:pt idx="9384">91</cx:pt>
          <cx:pt idx="9385">102</cx:pt>
          <cx:pt idx="9386">125</cx:pt>
          <cx:pt idx="9387">116</cx:pt>
          <cx:pt idx="9388">115</cx:pt>
          <cx:pt idx="9389">91</cx:pt>
          <cx:pt idx="9390">114</cx:pt>
          <cx:pt idx="9391">115</cx:pt>
          <cx:pt idx="9392">110</cx:pt>
          <cx:pt idx="9393">98</cx:pt>
          <cx:pt idx="9394">112</cx:pt>
          <cx:pt idx="9395">92</cx:pt>
          <cx:pt idx="9396">65</cx:pt>
          <cx:pt idx="9397">75</cx:pt>
          <cx:pt idx="9398">76</cx:pt>
          <cx:pt idx="9399">92</cx:pt>
          <cx:pt idx="9400">100</cx:pt>
          <cx:pt idx="9401">99</cx:pt>
          <cx:pt idx="9402">99</cx:pt>
          <cx:pt idx="9403">86</cx:pt>
          <cx:pt idx="9404">110</cx:pt>
          <cx:pt idx="9405">92</cx:pt>
          <cx:pt idx="9406">74</cx:pt>
          <cx:pt idx="9407">92</cx:pt>
          <cx:pt idx="9408">102</cx:pt>
          <cx:pt idx="9409">108</cx:pt>
          <cx:pt idx="9410">102</cx:pt>
          <cx:pt idx="9411">95</cx:pt>
          <cx:pt idx="9412">83</cx:pt>
          <cx:pt idx="9413">82</cx:pt>
          <cx:pt idx="9414">90</cx:pt>
          <cx:pt idx="9415">124</cx:pt>
          <cx:pt idx="9416">90</cx:pt>
          <cx:pt idx="9417">101</cx:pt>
          <cx:pt idx="9418">171</cx:pt>
          <cx:pt idx="9419">90</cx:pt>
          <cx:pt idx="9420">103</cx:pt>
          <cx:pt idx="9421">94</cx:pt>
          <cx:pt idx="9422">93</cx:pt>
          <cx:pt idx="9423">91</cx:pt>
          <cx:pt idx="9424">135</cx:pt>
          <cx:pt idx="9425">90</cx:pt>
          <cx:pt idx="9426">101</cx:pt>
          <cx:pt idx="9427">93</cx:pt>
          <cx:pt idx="9428">91</cx:pt>
          <cx:pt idx="9429">88</cx:pt>
          <cx:pt idx="9430">102</cx:pt>
          <cx:pt idx="9431">90</cx:pt>
          <cx:pt idx="9432">95</cx:pt>
          <cx:pt idx="9433">100</cx:pt>
          <cx:pt idx="9434">90</cx:pt>
          <cx:pt idx="9435">118</cx:pt>
          <cx:pt idx="9436">93</cx:pt>
          <cx:pt idx="9437">128</cx:pt>
          <cx:pt idx="9438">121</cx:pt>
          <cx:pt idx="9439">103</cx:pt>
          <cx:pt idx="9440">88</cx:pt>
          <cx:pt idx="9441">83</cx:pt>
          <cx:pt idx="9442">150</cx:pt>
          <cx:pt idx="9443">90</cx:pt>
          <cx:pt idx="9444">125</cx:pt>
          <cx:pt idx="9445">72</cx:pt>
          <cx:pt idx="9446">93</cx:pt>
          <cx:pt idx="9447">102</cx:pt>
          <cx:pt idx="9448">77</cx:pt>
          <cx:pt idx="9449">68</cx:pt>
          <cx:pt idx="9450">143</cx:pt>
          <cx:pt idx="9451">128</cx:pt>
          <cx:pt idx="9452">132</cx:pt>
          <cx:pt idx="9453">75</cx:pt>
          <cx:pt idx="9454">54</cx:pt>
          <cx:pt idx="9455">103</cx:pt>
          <cx:pt idx="9456">90</cx:pt>
          <cx:pt idx="9457">130</cx:pt>
          <cx:pt idx="9458">102</cx:pt>
          <cx:pt idx="9459">120</cx:pt>
          <cx:pt idx="9460">83</cx:pt>
          <cx:pt idx="9461">153</cx:pt>
          <cx:pt idx="9462">106</cx:pt>
          <cx:pt idx="9463">43</cx:pt>
          <cx:pt idx="9464">112</cx:pt>
          <cx:pt idx="9465">107</cx:pt>
          <cx:pt idx="9466">116</cx:pt>
          <cx:pt idx="9467">104</cx:pt>
          <cx:pt idx="9468">88</cx:pt>
          <cx:pt idx="9469">94</cx:pt>
          <cx:pt idx="9470">103</cx:pt>
          <cx:pt idx="9471">112</cx:pt>
          <cx:pt idx="9472">98</cx:pt>
          <cx:pt idx="9473">108</cx:pt>
          <cx:pt idx="9474">109</cx:pt>
          <cx:pt idx="9475">179</cx:pt>
          <cx:pt idx="9476">114</cx:pt>
          <cx:pt idx="9477">119</cx:pt>
          <cx:pt idx="9478">119</cx:pt>
          <cx:pt idx="9479">88</cx:pt>
          <cx:pt idx="9480">108</cx:pt>
          <cx:pt idx="9481">140</cx:pt>
          <cx:pt idx="9482">90</cx:pt>
          <cx:pt idx="9483">131</cx:pt>
          <cx:pt idx="9484">107</cx:pt>
          <cx:pt idx="9485">87</cx:pt>
          <cx:pt idx="9486">111</cx:pt>
          <cx:pt idx="9487">120</cx:pt>
          <cx:pt idx="9488">105</cx:pt>
          <cx:pt idx="9489">115</cx:pt>
          <cx:pt idx="9490">95</cx:pt>
          <cx:pt idx="9491">100</cx:pt>
          <cx:pt idx="9492">93</cx:pt>
          <cx:pt idx="9493">110</cx:pt>
          <cx:pt idx="9494">89</cx:pt>
          <cx:pt idx="9495">115</cx:pt>
          <cx:pt idx="9496">95</cx:pt>
          <cx:pt idx="9497">125</cx:pt>
          <cx:pt idx="9498">113</cx:pt>
          <cx:pt idx="9499">107</cx:pt>
          <cx:pt idx="9500">116</cx:pt>
          <cx:pt idx="9501">99</cx:pt>
          <cx:pt idx="9502">98</cx:pt>
          <cx:pt idx="9503">91</cx:pt>
          <cx:pt idx="9504">129</cx:pt>
          <cx:pt idx="9505">95</cx:pt>
          <cx:pt idx="9506">107</cx:pt>
          <cx:pt idx="9507">96</cx:pt>
          <cx:pt idx="9508">90</cx:pt>
          <cx:pt idx="9509">88</cx:pt>
          <cx:pt idx="9510">105</cx:pt>
          <cx:pt idx="9511">100</cx:pt>
          <cx:pt idx="9512">71</cx:pt>
          <cx:pt idx="9513">98</cx:pt>
          <cx:pt idx="9514">74</cx:pt>
          <cx:pt idx="9515">115</cx:pt>
          <cx:pt idx="9516">82</cx:pt>
          <cx:pt idx="9517">94</cx:pt>
          <cx:pt idx="9518">97</cx:pt>
          <cx:pt idx="9519">91</cx:pt>
          <cx:pt idx="9520">110</cx:pt>
          <cx:pt idx="9521">89</cx:pt>
          <cx:pt idx="9522">95</cx:pt>
          <cx:pt idx="9523">91</cx:pt>
          <cx:pt idx="9524">95</cx:pt>
          <cx:pt idx="9525">92</cx:pt>
          <cx:pt idx="9526">111</cx:pt>
          <cx:pt idx="9527">75</cx:pt>
          <cx:pt idx="9528">72</cx:pt>
          <cx:pt idx="9529">127</cx:pt>
          <cx:pt idx="9530">92</cx:pt>
          <cx:pt idx="9531">73</cx:pt>
          <cx:pt idx="9532">103</cx:pt>
          <cx:pt idx="9533">99</cx:pt>
          <cx:pt idx="9534">117</cx:pt>
          <cx:pt idx="9535">94</cx:pt>
          <cx:pt idx="9536">115</cx:pt>
          <cx:pt idx="9537">117</cx:pt>
          <cx:pt idx="9538">129</cx:pt>
          <cx:pt idx="9539">97</cx:pt>
          <cx:pt idx="9540">119</cx:pt>
          <cx:pt idx="9541">108</cx:pt>
          <cx:pt idx="9542">108</cx:pt>
          <cx:pt idx="9543">147</cx:pt>
          <cx:pt idx="9544">114</cx:pt>
          <cx:pt idx="9545">113</cx:pt>
          <cx:pt idx="9546">125</cx:pt>
          <cx:pt idx="9547">85</cx:pt>
          <cx:pt idx="9548">190</cx:pt>
          <cx:pt idx="9549">110</cx:pt>
          <cx:pt idx="9550">92</cx:pt>
          <cx:pt idx="9551">77</cx:pt>
          <cx:pt idx="9552">106</cx:pt>
          <cx:pt idx="9553">105</cx:pt>
          <cx:pt idx="9554">84</cx:pt>
          <cx:pt idx="9555">100</cx:pt>
          <cx:pt idx="9556">102</cx:pt>
          <cx:pt idx="9557">80</cx:pt>
          <cx:pt idx="9558">90</cx:pt>
          <cx:pt idx="9559">104</cx:pt>
          <cx:pt idx="9560">165</cx:pt>
          <cx:pt idx="9561">139</cx:pt>
          <cx:pt idx="9562">142</cx:pt>
          <cx:pt idx="9563">96</cx:pt>
          <cx:pt idx="9564">110</cx:pt>
          <cx:pt idx="9565">91</cx:pt>
          <cx:pt idx="9566">92</cx:pt>
          <cx:pt idx="9567">99</cx:pt>
          <cx:pt idx="9568">96</cx:pt>
          <cx:pt idx="9569">85</cx:pt>
          <cx:pt idx="9570">95</cx:pt>
          <cx:pt idx="9571">105</cx:pt>
          <cx:pt idx="9572">107</cx:pt>
          <cx:pt idx="9573">112</cx:pt>
          <cx:pt idx="9574">78</cx:pt>
          <cx:pt idx="9575">120</cx:pt>
          <cx:pt idx="9576">113</cx:pt>
          <cx:pt idx="9577">120</cx:pt>
          <cx:pt idx="9578">96</cx:pt>
          <cx:pt idx="9579">93</cx:pt>
          <cx:pt idx="9580">101</cx:pt>
          <cx:pt idx="9581">89</cx:pt>
          <cx:pt idx="9582">207</cx:pt>
          <cx:pt idx="9583">96</cx:pt>
          <cx:pt idx="9584">95</cx:pt>
          <cx:pt idx="9585">90</cx:pt>
          <cx:pt idx="9586">92</cx:pt>
          <cx:pt idx="9587">105</cx:pt>
          <cx:pt idx="9588">100</cx:pt>
          <cx:pt idx="9589">83</cx:pt>
          <cx:pt idx="9590">108</cx:pt>
          <cx:pt idx="9591">122</cx:pt>
          <cx:pt idx="9592">135</cx:pt>
          <cx:pt idx="9593">80</cx:pt>
          <cx:pt idx="9594">99</cx:pt>
          <cx:pt idx="9595">125</cx:pt>
          <cx:pt idx="9596">102</cx:pt>
          <cx:pt idx="9597">157</cx:pt>
          <cx:pt idx="9598">93</cx:pt>
          <cx:pt idx="9599">85</cx:pt>
          <cx:pt idx="9600">86</cx:pt>
          <cx:pt idx="9601">90</cx:pt>
          <cx:pt idx="9602">92</cx:pt>
          <cx:pt idx="9603">90</cx:pt>
          <cx:pt idx="9604">92</cx:pt>
          <cx:pt idx="9605">95</cx:pt>
          <cx:pt idx="9606">90</cx:pt>
          <cx:pt idx="9607">107</cx:pt>
          <cx:pt idx="9608">90</cx:pt>
          <cx:pt idx="9609">49</cx:pt>
          <cx:pt idx="9610">101</cx:pt>
          <cx:pt idx="9611">89</cx:pt>
          <cx:pt idx="9612">91</cx:pt>
          <cx:pt idx="9613">87</cx:pt>
          <cx:pt idx="9614">100</cx:pt>
          <cx:pt idx="9615">152</cx:pt>
          <cx:pt idx="9616">93</cx:pt>
          <cx:pt idx="9617">94</cx:pt>
          <cx:pt idx="9618">92</cx:pt>
          <cx:pt idx="9619">92</cx:pt>
          <cx:pt idx="9620">78</cx:pt>
          <cx:pt idx="9621">44</cx:pt>
          <cx:pt idx="9622">108</cx:pt>
          <cx:pt idx="9623">88</cx:pt>
          <cx:pt idx="9624">99</cx:pt>
          <cx:pt idx="9625">85</cx:pt>
          <cx:pt idx="9626">84</cx:pt>
          <cx:pt idx="9627">143</cx:pt>
          <cx:pt idx="9628">87</cx:pt>
          <cx:pt idx="9629">78</cx:pt>
          <cx:pt idx="9630">100</cx:pt>
          <cx:pt idx="9631">86</cx:pt>
          <cx:pt idx="9632">97</cx:pt>
          <cx:pt idx="9633">95</cx:pt>
          <cx:pt idx="9634">78</cx:pt>
          <cx:pt idx="9635">84</cx:pt>
          <cx:pt idx="9636">53</cx:pt>
          <cx:pt idx="9637">88</cx:pt>
          <cx:pt idx="9638">80</cx:pt>
          <cx:pt idx="9639">109</cx:pt>
          <cx:pt idx="9640">105</cx:pt>
          <cx:pt idx="9641">95</cx:pt>
          <cx:pt idx="9642">101</cx:pt>
          <cx:pt idx="9643">92</cx:pt>
          <cx:pt idx="9644">103</cx:pt>
          <cx:pt idx="9645">100</cx:pt>
          <cx:pt idx="9646">100</cx:pt>
          <cx:pt idx="9647">86</cx:pt>
          <cx:pt idx="9648">108</cx:pt>
          <cx:pt idx="9649">82</cx:pt>
          <cx:pt idx="9650">121</cx:pt>
          <cx:pt idx="9651">90</cx:pt>
          <cx:pt idx="9652">103</cx:pt>
          <cx:pt idx="9653">256</cx:pt>
          <cx:pt idx="9654">82</cx:pt>
          <cx:pt idx="9655">88</cx:pt>
          <cx:pt idx="9656">89</cx:pt>
          <cx:pt idx="9657">91</cx:pt>
          <cx:pt idx="9658">98</cx:pt>
          <cx:pt idx="9659">140</cx:pt>
          <cx:pt idx="9660">100</cx:pt>
          <cx:pt idx="9661">96</cx:pt>
          <cx:pt idx="9662">137</cx:pt>
          <cx:pt idx="9663">93</cx:pt>
          <cx:pt idx="9664">108</cx:pt>
          <cx:pt idx="9665">78</cx:pt>
          <cx:pt idx="9666">99</cx:pt>
          <cx:pt idx="9667">107</cx:pt>
          <cx:pt idx="9668">108</cx:pt>
          <cx:pt idx="9669">88</cx:pt>
          <cx:pt idx="9670">92</cx:pt>
          <cx:pt idx="9671">101</cx:pt>
          <cx:pt idx="9672">90</cx:pt>
          <cx:pt idx="9673">100</cx:pt>
          <cx:pt idx="9674">83</cx:pt>
          <cx:pt idx="9675">88</cx:pt>
          <cx:pt idx="9676">95</cx:pt>
          <cx:pt idx="9677">120</cx:pt>
          <cx:pt idx="9678">92</cx:pt>
          <cx:pt idx="9679">106</cx:pt>
          <cx:pt idx="9680">119</cx:pt>
          <cx:pt idx="9681">123</cx:pt>
          <cx:pt idx="9682">110</cx:pt>
          <cx:pt idx="9683">130</cx:pt>
          <cx:pt idx="9684">75</cx:pt>
          <cx:pt idx="9685">105</cx:pt>
          <cx:pt idx="9686">92</cx:pt>
          <cx:pt idx="9687">82</cx:pt>
          <cx:pt idx="9688">151</cx:pt>
          <cx:pt idx="9689">100</cx:pt>
          <cx:pt idx="9690">75</cx:pt>
          <cx:pt idx="9691">108</cx:pt>
          <cx:pt idx="9692">83</cx:pt>
          <cx:pt idx="9693">123</cx:pt>
          <cx:pt idx="9694">163</cx:pt>
          <cx:pt idx="9695">132</cx:pt>
          <cx:pt idx="9696">132</cx:pt>
          <cx:pt idx="9697">88</cx:pt>
          <cx:pt idx="9698">105</cx:pt>
          <cx:pt idx="9699">108</cx:pt>
          <cx:pt idx="9700">93</cx:pt>
          <cx:pt idx="9701">99</cx:pt>
          <cx:pt idx="9702">121</cx:pt>
          <cx:pt idx="9703">82</cx:pt>
          <cx:pt idx="9704">100</cx:pt>
          <cx:pt idx="9705">104</cx:pt>
          <cx:pt idx="9706">106</cx:pt>
          <cx:pt idx="9707">104</cx:pt>
          <cx:pt idx="9708">83</cx:pt>
          <cx:pt idx="9709">107</cx:pt>
          <cx:pt idx="9710">92</cx:pt>
          <cx:pt idx="9711">95</cx:pt>
          <cx:pt idx="9712">95</cx:pt>
          <cx:pt idx="9713">103</cx:pt>
          <cx:pt idx="9714">72</cx:pt>
          <cx:pt idx="9715">107</cx:pt>
          <cx:pt idx="9716">100</cx:pt>
          <cx:pt idx="9717">85</cx:pt>
          <cx:pt idx="9718">81</cx:pt>
          <cx:pt idx="9719">84</cx:pt>
          <cx:pt idx="9720">103</cx:pt>
          <cx:pt idx="9721">94</cx:pt>
          <cx:pt idx="9722">90</cx:pt>
          <cx:pt idx="9723">167</cx:pt>
          <cx:pt idx="9724">154</cx:pt>
          <cx:pt idx="9725">88</cx:pt>
          <cx:pt idx="9726">50</cx:pt>
          <cx:pt idx="9727">113</cx:pt>
          <cx:pt idx="9728">87</cx:pt>
          <cx:pt idx="9729">100</cx:pt>
          <cx:pt idx="9730">100</cx:pt>
          <cx:pt idx="9731">120</cx:pt>
          <cx:pt idx="9732">112</cx:pt>
          <cx:pt idx="9733">79</cx:pt>
          <cx:pt idx="9734">113</cx:pt>
          <cx:pt idx="9735">93</cx:pt>
          <cx:pt idx="9736">96</cx:pt>
          <cx:pt idx="9737">95</cx:pt>
          <cx:pt idx="9738">70</cx:pt>
          <cx:pt idx="9739">81</cx:pt>
          <cx:pt idx="9740">141</cx:pt>
          <cx:pt idx="9741">80</cx:pt>
          <cx:pt idx="9742">88</cx:pt>
          <cx:pt idx="9743">178</cx:pt>
          <cx:pt idx="9744">103</cx:pt>
          <cx:pt idx="9745">128</cx:pt>
          <cx:pt idx="9746">105</cx:pt>
          <cx:pt idx="9747">90</cx:pt>
          <cx:pt idx="9748">96</cx:pt>
          <cx:pt idx="9749">129</cx:pt>
          <cx:pt idx="9750">109</cx:pt>
          <cx:pt idx="9751">132</cx:pt>
          <cx:pt idx="9752">97</cx:pt>
          <cx:pt idx="9753">83</cx:pt>
          <cx:pt idx="9754">98</cx:pt>
          <cx:pt idx="9755">95</cx:pt>
          <cx:pt idx="9756">83</cx:pt>
          <cx:pt idx="9757">129</cx:pt>
          <cx:pt idx="9758">109</cx:pt>
          <cx:pt idx="9759">94</cx:pt>
          <cx:pt idx="9760">106</cx:pt>
          <cx:pt idx="9761">110</cx:pt>
          <cx:pt idx="9762">150</cx:pt>
          <cx:pt idx="9763">101</cx:pt>
          <cx:pt idx="9764">94</cx:pt>
          <cx:pt idx="9765">115</cx:pt>
          <cx:pt idx="9766">100</cx:pt>
          <cx:pt idx="9767">93</cx:pt>
          <cx:pt idx="9768">85</cx:pt>
          <cx:pt idx="9769">94</cx:pt>
          <cx:pt idx="9770">103</cx:pt>
          <cx:pt idx="9771">92</cx:pt>
          <cx:pt idx="9772">111</cx:pt>
          <cx:pt idx="9773">89</cx:pt>
          <cx:pt idx="9774">92</cx:pt>
          <cx:pt idx="9775">109</cx:pt>
          <cx:pt idx="9776">100</cx:pt>
          <cx:pt idx="9777">93</cx:pt>
          <cx:pt idx="9778">86</cx:pt>
          <cx:pt idx="9779">135</cx:pt>
          <cx:pt idx="9780">92</cx:pt>
          <cx:pt idx="9781">97</cx:pt>
          <cx:pt idx="9782">100</cx:pt>
          <cx:pt idx="9783">110</cx:pt>
          <cx:pt idx="9784">98</cx:pt>
          <cx:pt idx="9785">96</cx:pt>
          <cx:pt idx="9786">93</cx:pt>
          <cx:pt idx="9787">85</cx:pt>
          <cx:pt idx="9788">86</cx:pt>
          <cx:pt idx="9789">90</cx:pt>
          <cx:pt idx="9790">92</cx:pt>
          <cx:pt idx="9791">90</cx:pt>
          <cx:pt idx="9792">84</cx:pt>
          <cx:pt idx="9793">86</cx:pt>
          <cx:pt idx="9794">88</cx:pt>
          <cx:pt idx="9795">87</cx:pt>
          <cx:pt idx="9796">104</cx:pt>
          <cx:pt idx="9797">87</cx:pt>
          <cx:pt idx="9798">94</cx:pt>
          <cx:pt idx="9799">89</cx:pt>
          <cx:pt idx="9800">94</cx:pt>
          <cx:pt idx="9801">89</cx:pt>
          <cx:pt idx="9802">90</cx:pt>
          <cx:pt idx="9803">90</cx:pt>
          <cx:pt idx="9804">91</cx:pt>
          <cx:pt idx="9805">84</cx:pt>
          <cx:pt idx="9806">87</cx:pt>
          <cx:pt idx="9807">86</cx:pt>
          <cx:pt idx="9808">90</cx:pt>
          <cx:pt idx="9809">82</cx:pt>
          <cx:pt idx="9810">114</cx:pt>
          <cx:pt idx="9811">90</cx:pt>
          <cx:pt idx="9812">91</cx:pt>
          <cx:pt idx="9813">88</cx:pt>
          <cx:pt idx="9814">94</cx:pt>
          <cx:pt idx="9815">89</cx:pt>
          <cx:pt idx="9816">96</cx:pt>
          <cx:pt idx="9817">98</cx:pt>
          <cx:pt idx="9818">107</cx:pt>
          <cx:pt idx="9819">103</cx:pt>
          <cx:pt idx="9820">97</cx:pt>
          <cx:pt idx="9821">107</cx:pt>
          <cx:pt idx="9822">104</cx:pt>
          <cx:pt idx="9823">95</cx:pt>
          <cx:pt idx="9824">102</cx:pt>
          <cx:pt idx="9825">89</cx:pt>
          <cx:pt idx="9826">107</cx:pt>
          <cx:pt idx="9827">68</cx:pt>
          <cx:pt idx="9828">86</cx:pt>
          <cx:pt idx="9829">70</cx:pt>
          <cx:pt idx="9830">126</cx:pt>
          <cx:pt idx="9831">112</cx:pt>
          <cx:pt idx="9832">106</cx:pt>
          <cx:pt idx="9833">128</cx:pt>
          <cx:pt idx="9834">112</cx:pt>
          <cx:pt idx="9835">110</cx:pt>
          <cx:pt idx="9836">116</cx:pt>
          <cx:pt idx="9837">110</cx:pt>
          <cx:pt idx="9838">114</cx:pt>
          <cx:pt idx="9839">157</cx:pt>
          <cx:pt idx="9840">92</cx:pt>
          <cx:pt idx="9841">96</cx:pt>
          <cx:pt idx="9842">103</cx:pt>
          <cx:pt idx="9843">105</cx:pt>
          <cx:pt idx="9844">53</cx:pt>
          <cx:pt idx="9845">90</cx:pt>
          <cx:pt idx="9846">110</cx:pt>
          <cx:pt idx="9847">128</cx:pt>
          <cx:pt idx="9848">99</cx:pt>
          <cx:pt idx="9849">121</cx:pt>
          <cx:pt idx="9850">124</cx:pt>
          <cx:pt idx="9851">108</cx:pt>
          <cx:pt idx="9852">97</cx:pt>
          <cx:pt idx="9853">109</cx:pt>
          <cx:pt idx="9854">108</cx:pt>
          <cx:pt idx="9855">95</cx:pt>
          <cx:pt idx="9856">114</cx:pt>
          <cx:pt idx="9857">88</cx:pt>
          <cx:pt idx="9858">105</cx:pt>
          <cx:pt idx="9859">93</cx:pt>
          <cx:pt idx="9860">94</cx:pt>
          <cx:pt idx="9861">97</cx:pt>
          <cx:pt idx="9862">125</cx:pt>
          <cx:pt idx="9863">191</cx:pt>
          <cx:pt idx="9864">105</cx:pt>
          <cx:pt idx="9865">160</cx:pt>
          <cx:pt idx="9866">118</cx:pt>
          <cx:pt idx="9867">102</cx:pt>
          <cx:pt idx="9868">93</cx:pt>
          <cx:pt idx="9869">110</cx:pt>
          <cx:pt idx="9870">91</cx:pt>
          <cx:pt idx="9871">89</cx:pt>
          <cx:pt idx="9872">130</cx:pt>
          <cx:pt idx="9873">136</cx:pt>
          <cx:pt idx="9874">67</cx:pt>
          <cx:pt idx="9875">97</cx:pt>
          <cx:pt idx="9876">101</cx:pt>
          <cx:pt idx="9877">100</cx:pt>
          <cx:pt idx="9878">92</cx:pt>
          <cx:pt idx="9879">90</cx:pt>
          <cx:pt idx="9880">93</cx:pt>
          <cx:pt idx="9881">104</cx:pt>
          <cx:pt idx="9882">115</cx:pt>
          <cx:pt idx="9883">88</cx:pt>
          <cx:pt idx="9884">85</cx:pt>
          <cx:pt idx="9885">90</cx:pt>
          <cx:pt idx="9886">95</cx:pt>
          <cx:pt idx="9887">83</cx:pt>
          <cx:pt idx="9888">85</cx:pt>
          <cx:pt idx="9889">104</cx:pt>
          <cx:pt idx="9890">99</cx:pt>
          <cx:pt idx="9891">93</cx:pt>
          <cx:pt idx="9892">89</cx:pt>
          <cx:pt idx="9893">67</cx:pt>
          <cx:pt idx="9894">102</cx:pt>
          <cx:pt idx="9895">86</cx:pt>
          <cx:pt idx="9896">110</cx:pt>
          <cx:pt idx="9897">100</cx:pt>
          <cx:pt idx="9898">95</cx:pt>
          <cx:pt idx="9899">77</cx:pt>
          <cx:pt idx="9900">94</cx:pt>
          <cx:pt idx="9901">87</cx:pt>
          <cx:pt idx="9902">95</cx:pt>
          <cx:pt idx="9903">102</cx:pt>
          <cx:pt idx="9904">115</cx:pt>
          <cx:pt idx="9905">122</cx:pt>
          <cx:pt idx="9906">85</cx:pt>
          <cx:pt idx="9907">90</cx:pt>
          <cx:pt idx="9908">98</cx:pt>
          <cx:pt idx="9909">47</cx:pt>
          <cx:pt idx="9910">49</cx:pt>
          <cx:pt idx="9911">86</cx:pt>
          <cx:pt idx="9912">113</cx:pt>
          <cx:pt idx="9913">79</cx:pt>
          <cx:pt idx="9914">96</cx:pt>
          <cx:pt idx="9915">128</cx:pt>
          <cx:pt idx="9916">105</cx:pt>
          <cx:pt idx="9917">91</cx:pt>
          <cx:pt idx="9918">94</cx:pt>
          <cx:pt idx="9919">112</cx:pt>
          <cx:pt idx="9920">121</cx:pt>
          <cx:pt idx="9921">89</cx:pt>
          <cx:pt idx="9922">103</cx:pt>
          <cx:pt idx="9923">91</cx:pt>
          <cx:pt idx="9924">83</cx:pt>
          <cx:pt idx="9925">100</cx:pt>
          <cx:pt idx="9926">89</cx:pt>
          <cx:pt idx="9927">101</cx:pt>
          <cx:pt idx="9928">90</cx:pt>
          <cx:pt idx="9929">107</cx:pt>
          <cx:pt idx="9930">114</cx:pt>
          <cx:pt idx="9931">98</cx:pt>
          <cx:pt idx="9932">106</cx:pt>
          <cx:pt idx="9933">101</cx:pt>
          <cx:pt idx="9934">97</cx:pt>
          <cx:pt idx="9935">111</cx:pt>
          <cx:pt idx="9936">65</cx:pt>
          <cx:pt idx="9937">63</cx:pt>
          <cx:pt idx="9938">104</cx:pt>
          <cx:pt idx="9939">95</cx:pt>
          <cx:pt idx="9940">84</cx:pt>
          <cx:pt idx="9941">92</cx:pt>
          <cx:pt idx="9942">92</cx:pt>
          <cx:pt idx="9943">85</cx:pt>
          <cx:pt idx="9944">101</cx:pt>
          <cx:pt idx="9945">97</cx:pt>
          <cx:pt idx="9946">105</cx:pt>
          <cx:pt idx="9947">93</cx:pt>
          <cx:pt idx="9948">89</cx:pt>
          <cx:pt idx="9949">122</cx:pt>
          <cx:pt idx="9950">92</cx:pt>
          <cx:pt idx="9951">92</cx:pt>
          <cx:pt idx="9952">108</cx:pt>
          <cx:pt idx="9953">84</cx:pt>
          <cx:pt idx="9954">96</cx:pt>
          <cx:pt idx="9955">118</cx:pt>
          <cx:pt idx="9956">94</cx:pt>
          <cx:pt idx="9957">88</cx:pt>
          <cx:pt idx="9958">90</cx:pt>
          <cx:pt idx="9959">90</cx:pt>
          <cx:pt idx="9960">92</cx:pt>
          <cx:pt idx="9961">104</cx:pt>
          <cx:pt idx="9962">91</cx:pt>
          <cx:pt idx="9963">90</cx:pt>
          <cx:pt idx="9964">103</cx:pt>
          <cx:pt idx="9965">85</cx:pt>
          <cx:pt idx="9966">92</cx:pt>
          <cx:pt idx="9967">166</cx:pt>
          <cx:pt idx="9968">69</cx:pt>
          <cx:pt idx="9969">84</cx:pt>
          <cx:pt idx="9970">104</cx:pt>
          <cx:pt idx="9971">93</cx:pt>
          <cx:pt idx="9972">90</cx:pt>
          <cx:pt idx="9973">94</cx:pt>
          <cx:pt idx="9974">90</cx:pt>
          <cx:pt idx="9975">92</cx:pt>
          <cx:pt idx="9976">95</cx:pt>
          <cx:pt idx="9977">100</cx:pt>
          <cx:pt idx="9978">93</cx:pt>
          <cx:pt idx="9979">124</cx:pt>
          <cx:pt idx="9980">106</cx:pt>
          <cx:pt idx="9981">88</cx:pt>
          <cx:pt idx="9982">87</cx:pt>
          <cx:pt idx="9983">75</cx:pt>
          <cx:pt idx="9984">90</cx:pt>
          <cx:pt idx="9985">89</cx:pt>
          <cx:pt idx="9986">99</cx:pt>
          <cx:pt idx="9987">107</cx:pt>
          <cx:pt idx="9988">105</cx:pt>
          <cx:pt idx="9989">144</cx:pt>
          <cx:pt idx="9990">100</cx:pt>
          <cx:pt idx="9991">95</cx:pt>
          <cx:pt idx="9992">101</cx:pt>
          <cx:pt idx="9993">92</cx:pt>
          <cx:pt idx="9994">92</cx:pt>
          <cx:pt idx="9995">107</cx:pt>
          <cx:pt idx="9996">112</cx:pt>
          <cx:pt idx="9997">94</cx:pt>
          <cx:pt idx="9998">79</cx:pt>
          <cx:pt idx="9999">144</cx:pt>
          <cx:pt idx="10000">95</cx:pt>
          <cx:pt idx="10001">97</cx:pt>
          <cx:pt idx="10002">69</cx:pt>
          <cx:pt idx="10003">96</cx:pt>
          <cx:pt idx="10004">108</cx:pt>
          <cx:pt idx="10005">123</cx:pt>
          <cx:pt idx="10006">98</cx:pt>
          <cx:pt idx="10007">159</cx:pt>
          <cx:pt idx="10008">83</cx:pt>
          <cx:pt idx="10009">112</cx:pt>
          <cx:pt idx="10010">138</cx:pt>
          <cx:pt idx="10011">92</cx:pt>
          <cx:pt idx="10012">143</cx:pt>
          <cx:pt idx="10013">85</cx:pt>
          <cx:pt idx="10014">138</cx:pt>
          <cx:pt idx="10015">79</cx:pt>
          <cx:pt idx="10016">103</cx:pt>
          <cx:pt idx="10017">114</cx:pt>
          <cx:pt idx="10018">95</cx:pt>
          <cx:pt idx="10019">80</cx:pt>
          <cx:pt idx="10020">120</cx:pt>
          <cx:pt idx="10021">89</cx:pt>
          <cx:pt idx="10022">91</cx:pt>
          <cx:pt idx="10023">113</cx:pt>
          <cx:pt idx="10024">107</cx:pt>
          <cx:pt idx="10025">98</cx:pt>
          <cx:pt idx="10026">99</cx:pt>
          <cx:pt idx="10027">107</cx:pt>
          <cx:pt idx="10028">104</cx:pt>
          <cx:pt idx="10029">104</cx:pt>
          <cx:pt idx="10030">100</cx:pt>
          <cx:pt idx="10031">143</cx:pt>
          <cx:pt idx="10032">90</cx:pt>
          <cx:pt idx="10033">40</cx:pt>
          <cx:pt idx="10034">90</cx:pt>
          <cx:pt idx="10035">116</cx:pt>
          <cx:pt idx="10036">109</cx:pt>
          <cx:pt idx="10037">93</cx:pt>
          <cx:pt idx="10038">101</cx:pt>
          <cx:pt idx="10039">50</cx:pt>
          <cx:pt idx="10040">50</cx:pt>
          <cx:pt idx="10041">102</cx:pt>
          <cx:pt idx="10042">102</cx:pt>
          <cx:pt idx="10043">88</cx:pt>
          <cx:pt idx="10044">52</cx:pt>
          <cx:pt idx="10045">50</cx:pt>
          <cx:pt idx="10046">50</cx:pt>
          <cx:pt idx="10047">52</cx:pt>
          <cx:pt idx="10048">50</cx:pt>
          <cx:pt idx="10049">50</cx:pt>
          <cx:pt idx="10050">80</cx:pt>
          <cx:pt idx="10051">80</cx:pt>
          <cx:pt idx="10052">94</cx:pt>
          <cx:pt idx="10053">54</cx:pt>
          <cx:pt idx="10054">103</cx:pt>
          <cx:pt idx="10055">97</cx:pt>
          <cx:pt idx="10056">89</cx:pt>
          <cx:pt idx="10057">98</cx:pt>
          <cx:pt idx="10058">119</cx:pt>
          <cx:pt idx="10059">106</cx:pt>
          <cx:pt idx="10060">92</cx:pt>
          <cx:pt idx="10061">91</cx:pt>
          <cx:pt idx="10062">83</cx:pt>
          <cx:pt idx="10063">103</cx:pt>
          <cx:pt idx="10064">91</cx:pt>
          <cx:pt idx="10065">139</cx:pt>
          <cx:pt idx="10066">102</cx:pt>
          <cx:pt idx="10067">80</cx:pt>
          <cx:pt idx="10068">91</cx:pt>
          <cx:pt idx="10069">130</cx:pt>
          <cx:pt idx="10070">98</cx:pt>
          <cx:pt idx="10071">100</cx:pt>
          <cx:pt idx="10072">100</cx:pt>
          <cx:pt idx="10073">95</cx:pt>
          <cx:pt idx="10074">102</cx:pt>
          <cx:pt idx="10075">89</cx:pt>
          <cx:pt idx="10076">135</cx:pt>
          <cx:pt idx="10077">103</cx:pt>
          <cx:pt idx="10078">95</cx:pt>
          <cx:pt idx="10079">101</cx:pt>
          <cx:pt idx="10080">82</cx:pt>
          <cx:pt idx="10081">177</cx:pt>
          <cx:pt idx="10082">110</cx:pt>
          <cx:pt idx="10083">80</cx:pt>
          <cx:pt idx="10084">83</cx:pt>
          <cx:pt idx="10085">95</cx:pt>
          <cx:pt idx="10086">91</cx:pt>
          <cx:pt idx="10087">98</cx:pt>
          <cx:pt idx="10088">112</cx:pt>
          <cx:pt idx="10089">151</cx:pt>
          <cx:pt idx="10090">93</cx:pt>
          <cx:pt idx="10091">96</cx:pt>
          <cx:pt idx="10092">91</cx:pt>
          <cx:pt idx="10093">177</cx:pt>
          <cx:pt idx="10094">91</cx:pt>
          <cx:pt idx="10095">88</cx:pt>
          <cx:pt idx="10096">82</cx:pt>
          <cx:pt idx="10097">100</cx:pt>
          <cx:pt idx="10098">85</cx:pt>
          <cx:pt idx="10099">110</cx:pt>
          <cx:pt idx="10100">90</cx:pt>
          <cx:pt idx="10101">89</cx:pt>
          <cx:pt idx="10102">90</cx:pt>
          <cx:pt idx="10103">107</cx:pt>
          <cx:pt idx="10104">95</cx:pt>
          <cx:pt idx="10105">87</cx:pt>
          <cx:pt idx="10106">82</cx:pt>
          <cx:pt idx="10107">92</cx:pt>
          <cx:pt idx="10108">102</cx:pt>
          <cx:pt idx="10109">98</cx:pt>
          <cx:pt idx="10110">96</cx:pt>
          <cx:pt idx="10111">112</cx:pt>
          <cx:pt idx="10112">98</cx:pt>
          <cx:pt idx="10113">97</cx:pt>
          <cx:pt idx="10114">118</cx:pt>
          <cx:pt idx="10115">105</cx:pt>
          <cx:pt idx="10116">82</cx:pt>
          <cx:pt idx="10117">115</cx:pt>
          <cx:pt idx="10118">115</cx:pt>
          <cx:pt idx="10119">114</cx:pt>
          <cx:pt idx="10120">118</cx:pt>
          <cx:pt idx="10121">123</cx:pt>
          <cx:pt idx="10122">103</cx:pt>
          <cx:pt idx="10123">127</cx:pt>
          <cx:pt idx="10124">114</cx:pt>
          <cx:pt idx="10125">138</cx:pt>
          <cx:pt idx="10126">106</cx:pt>
          <cx:pt idx="10127">92</cx:pt>
          <cx:pt idx="10128">112</cx:pt>
          <cx:pt idx="10129">90</cx:pt>
          <cx:pt idx="10130">111</cx:pt>
          <cx:pt idx="10131">96</cx:pt>
          <cx:pt idx="10132">122</cx:pt>
          <cx:pt idx="10133">59</cx:pt>
          <cx:pt idx="10134">89</cx:pt>
          <cx:pt idx="10135">92</cx:pt>
          <cx:pt idx="10136">102</cx:pt>
          <cx:pt idx="10137">120</cx:pt>
          <cx:pt idx="10138">103</cx:pt>
          <cx:pt idx="10139">105</cx:pt>
          <cx:pt idx="10140">102</cx:pt>
          <cx:pt idx="10141">99</cx:pt>
          <cx:pt idx="10142">92</cx:pt>
          <cx:pt idx="10143">107</cx:pt>
          <cx:pt idx="10144">94</cx:pt>
          <cx:pt idx="10145">157</cx:pt>
          <cx:pt idx="10146">115</cx:pt>
          <cx:pt idx="10147">92</cx:pt>
          <cx:pt idx="10148">88</cx:pt>
          <cx:pt idx="10149">197</cx:pt>
          <cx:pt idx="10150">180</cx:pt>
          <cx:pt idx="10151">184</cx:pt>
          <cx:pt idx="10152">211</cx:pt>
          <cx:pt idx="10153">140</cx:pt>
          <cx:pt idx="10154">185</cx:pt>
          <cx:pt idx="10155">93</cx:pt>
          <cx:pt idx="10156">92</cx:pt>
          <cx:pt idx="10157">99</cx:pt>
          <cx:pt idx="10158">101</cx:pt>
          <cx:pt idx="10159">122</cx:pt>
          <cx:pt idx="10160">84</cx:pt>
          <cx:pt idx="10161">121</cx:pt>
          <cx:pt idx="10162">95</cx:pt>
          <cx:pt idx="10163">94</cx:pt>
          <cx:pt idx="10164">94</cx:pt>
          <cx:pt idx="10165">115</cx:pt>
          <cx:pt idx="10166">87</cx:pt>
          <cx:pt idx="10167">91</cx:pt>
          <cx:pt idx="10168">104</cx:pt>
          <cx:pt idx="10169">91</cx:pt>
          <cx:pt idx="10170">102</cx:pt>
          <cx:pt idx="10171">101</cx:pt>
          <cx:pt idx="10172">104</cx:pt>
          <cx:pt idx="10173">88</cx:pt>
          <cx:pt idx="10174">84</cx:pt>
          <cx:pt idx="10175">92</cx:pt>
          <cx:pt idx="10176">90</cx:pt>
          <cx:pt idx="10177">102</cx:pt>
          <cx:pt idx="10178">113</cx:pt>
          <cx:pt idx="10179">150</cx:pt>
          <cx:pt idx="10180">99</cx:pt>
          <cx:pt idx="10181">111</cx:pt>
          <cx:pt idx="10182">90</cx:pt>
          <cx:pt idx="10183">104</cx:pt>
          <cx:pt idx="10184">88</cx:pt>
          <cx:pt idx="10185">99</cx:pt>
          <cx:pt idx="10186">95</cx:pt>
          <cx:pt idx="10187">104</cx:pt>
          <cx:pt idx="10188">124</cx:pt>
          <cx:pt idx="10189">90</cx:pt>
          <cx:pt idx="10190">76</cx:pt>
          <cx:pt idx="10191">87</cx:pt>
          <cx:pt idx="10192">87</cx:pt>
          <cx:pt idx="10193">71</cx:pt>
          <cx:pt idx="10194">115</cx:pt>
          <cx:pt idx="10195">89</cx:pt>
          <cx:pt idx="10196">162</cx:pt>
          <cx:pt idx="10197">122</cx:pt>
          <cx:pt idx="10198">104</cx:pt>
          <cx:pt idx="10199">60</cx:pt>
          <cx:pt idx="10200">95</cx:pt>
          <cx:pt idx="10201">96</cx:pt>
          <cx:pt idx="10202">113</cx:pt>
          <cx:pt idx="10203">50</cx:pt>
          <cx:pt idx="10204">98</cx:pt>
          <cx:pt idx="10205">173</cx:pt>
          <cx:pt idx="10206">130</cx:pt>
          <cx:pt idx="10207">80</cx:pt>
          <cx:pt idx="10208">121</cx:pt>
          <cx:pt idx="10209">109</cx:pt>
          <cx:pt idx="10210">104</cx:pt>
          <cx:pt idx="10211">95</cx:pt>
          <cx:pt idx="10212">89</cx:pt>
          <cx:pt idx="10213">94</cx:pt>
          <cx:pt idx="10214">93</cx:pt>
          <cx:pt idx="10215">85</cx:pt>
          <cx:pt idx="10216">80</cx:pt>
          <cx:pt idx="10217">76</cx:pt>
          <cx:pt idx="10218">85</cx:pt>
          <cx:pt idx="10219">79</cx:pt>
          <cx:pt idx="10220">100</cx:pt>
          <cx:pt idx="10221">112</cx:pt>
          <cx:pt idx="10222">78</cx:pt>
          <cx:pt idx="10223">98</cx:pt>
          <cx:pt idx="10224">150</cx:pt>
          <cx:pt idx="10225">85</cx:pt>
          <cx:pt idx="10226">107</cx:pt>
          <cx:pt idx="10227">93</cx:pt>
          <cx:pt idx="10228">77</cx:pt>
          <cx:pt idx="10229">150</cx:pt>
          <cx:pt idx="10230">86</cx:pt>
          <cx:pt idx="10231">91</cx:pt>
          <cx:pt idx="10232">84</cx:pt>
          <cx:pt idx="10233">180</cx:pt>
          <cx:pt idx="10234">80</cx:pt>
          <cx:pt idx="10235">87</cx:pt>
          <cx:pt idx="10236">98</cx:pt>
          <cx:pt idx="10237">95</cx:pt>
          <cx:pt idx="10238">125</cx:pt>
          <cx:pt idx="10239">105</cx:pt>
          <cx:pt idx="10240">89</cx:pt>
          <cx:pt idx="10241">90</cx:pt>
          <cx:pt idx="10242">87</cx:pt>
          <cx:pt idx="10243">108</cx:pt>
          <cx:pt idx="10244">72</cx:pt>
          <cx:pt idx="10245">74</cx:pt>
          <cx:pt idx="10246">94</cx:pt>
          <cx:pt idx="10247">97</cx:pt>
          <cx:pt idx="10248">115</cx:pt>
          <cx:pt idx="10249">45</cx:pt>
          <cx:pt idx="10250">95</cx:pt>
          <cx:pt idx="10251">100</cx:pt>
          <cx:pt idx="10252">97</cx:pt>
          <cx:pt idx="10253">91</cx:pt>
          <cx:pt idx="10254">29</cx:pt>
          <cx:pt idx="10255">113</cx:pt>
          <cx:pt idx="10256">70</cx:pt>
          <cx:pt idx="10257">87</cx:pt>
          <cx:pt idx="10258">80</cx:pt>
          <cx:pt idx="10259">108</cx:pt>
          <cx:pt idx="10260">92</cx:pt>
          <cx:pt idx="10261">120</cx:pt>
          <cx:pt idx="10262">96</cx:pt>
          <cx:pt idx="10263">94</cx:pt>
          <cx:pt idx="10264">88</cx:pt>
          <cx:pt idx="10265">110</cx:pt>
          <cx:pt idx="10266">66</cx:pt>
          <cx:pt idx="10267">127</cx:pt>
          <cx:pt idx="10268">87</cx:pt>
          <cx:pt idx="10269">95</cx:pt>
          <cx:pt idx="10270">146</cx:pt>
          <cx:pt idx="10271">107</cx:pt>
          <cx:pt idx="10272">120</cx:pt>
          <cx:pt idx="10273">102</cx:pt>
          <cx:pt idx="10274">88</cx:pt>
          <cx:pt idx="10275">91</cx:pt>
          <cx:pt idx="10276">93</cx:pt>
          <cx:pt idx="10277">104</cx:pt>
          <cx:pt idx="10278">78</cx:pt>
          <cx:pt idx="10279">75</cx:pt>
          <cx:pt idx="10280">88</cx:pt>
          <cx:pt idx="10281">90</cx:pt>
          <cx:pt idx="10282">87</cx:pt>
          <cx:pt idx="10283">93</cx:pt>
          <cx:pt idx="10284">150</cx:pt>
          <cx:pt idx="10285">90</cx:pt>
          <cx:pt idx="10286">90</cx:pt>
          <cx:pt idx="10287">98</cx:pt>
          <cx:pt idx="10288">111</cx:pt>
          <cx:pt idx="10289">93</cx:pt>
          <cx:pt idx="10290">95</cx:pt>
          <cx:pt idx="10291">159</cx:pt>
          <cx:pt idx="10292">93</cx:pt>
          <cx:pt idx="10293">117</cx:pt>
          <cx:pt idx="10294">104</cx:pt>
          <cx:pt idx="10295">105</cx:pt>
          <cx:pt idx="10296">105</cx:pt>
          <cx:pt idx="10297">127</cx:pt>
          <cx:pt idx="10298">71</cx:pt>
          <cx:pt idx="10299">85</cx:pt>
          <cx:pt idx="10300">99</cx:pt>
          <cx:pt idx="10301">116</cx:pt>
          <cx:pt idx="10302">103</cx:pt>
          <cx:pt idx="10303">105</cx:pt>
          <cx:pt idx="10304">166</cx:pt>
          <cx:pt idx="10305">95</cx:pt>
          <cx:pt idx="10306">94</cx:pt>
          <cx:pt idx="10307">93</cx:pt>
          <cx:pt idx="10308">90</cx:pt>
          <cx:pt idx="10309">125</cx:pt>
          <cx:pt idx="10310">108</cx:pt>
          <cx:pt idx="10311">91</cx:pt>
          <cx:pt idx="10312">115</cx:pt>
          <cx:pt idx="10313">100</cx:pt>
          <cx:pt idx="10314">30</cx:pt>
          <cx:pt idx="10315">69</cx:pt>
          <cx:pt idx="10316">76</cx:pt>
          <cx:pt idx="10317">102</cx:pt>
          <cx:pt idx="10318">91</cx:pt>
          <cx:pt idx="10319">120</cx:pt>
          <cx:pt idx="10320">94</cx:pt>
          <cx:pt idx="10321">117</cx:pt>
          <cx:pt idx="10322">95</cx:pt>
          <cx:pt idx="10323">112</cx:pt>
          <cx:pt idx="10324">94</cx:pt>
          <cx:pt idx="10325">95</cx:pt>
          <cx:pt idx="10326">92</cx:pt>
          <cx:pt idx="10327">105</cx:pt>
          <cx:pt idx="10328">94</cx:pt>
          <cx:pt idx="10329">87</cx:pt>
          <cx:pt idx="10330">102</cx:pt>
          <cx:pt idx="10331">95</cx:pt>
          <cx:pt idx="10332">102</cx:pt>
          <cx:pt idx="10333">98</cx:pt>
          <cx:pt idx="10334">105</cx:pt>
          <cx:pt idx="10335">119</cx:pt>
          <cx:pt idx="10336">91</cx:pt>
          <cx:pt idx="10337">71</cx:pt>
          <cx:pt idx="10338">98</cx:pt>
          <cx:pt idx="10339">120</cx:pt>
          <cx:pt idx="10340">91</cx:pt>
          <cx:pt idx="10341">112</cx:pt>
          <cx:pt idx="10342">108</cx:pt>
          <cx:pt idx="10343">78</cx:pt>
          <cx:pt idx="10344">80</cx:pt>
          <cx:pt idx="10345">72</cx:pt>
          <cx:pt idx="10346">86</cx:pt>
          <cx:pt idx="10347">90</cx:pt>
          <cx:pt idx="10348">147</cx:pt>
          <cx:pt idx="10349">84</cx:pt>
          <cx:pt idx="10350">112</cx:pt>
          <cx:pt idx="10351">103</cx:pt>
          <cx:pt idx="10352">95</cx:pt>
          <cx:pt idx="10353">81</cx:pt>
          <cx:pt idx="10354">85</cx:pt>
          <cx:pt idx="10355">97</cx:pt>
          <cx:pt idx="10356">103</cx:pt>
          <cx:pt idx="10357">118</cx:pt>
          <cx:pt idx="10358">104</cx:pt>
          <cx:pt idx="10359">93</cx:pt>
          <cx:pt idx="10360">101</cx:pt>
          <cx:pt idx="10361">100</cx:pt>
          <cx:pt idx="10362">80</cx:pt>
          <cx:pt idx="10363">100</cx:pt>
          <cx:pt idx="10364">116</cx:pt>
          <cx:pt idx="10365">118</cx:pt>
          <cx:pt idx="10366">96</cx:pt>
          <cx:pt idx="10367">91</cx:pt>
          <cx:pt idx="10368">120</cx:pt>
          <cx:pt idx="10369">85</cx:pt>
          <cx:pt idx="10370">89</cx:pt>
          <cx:pt idx="10371">73</cx:pt>
          <cx:pt idx="10372">89</cx:pt>
          <cx:pt idx="10373">108</cx:pt>
          <cx:pt idx="10374">97</cx:pt>
          <cx:pt idx="10375">120</cx:pt>
          <cx:pt idx="10376">99</cx:pt>
          <cx:pt idx="10377">66</cx:pt>
          <cx:pt idx="10378">90</cx:pt>
          <cx:pt idx="10379">125</cx:pt>
          <cx:pt idx="10380">100</cx:pt>
          <cx:pt idx="10381">120</cx:pt>
          <cx:pt idx="10382">97</cx:pt>
          <cx:pt idx="10383">90</cx:pt>
          <cx:pt idx="10384">93</cx:pt>
          <cx:pt idx="10385">90</cx:pt>
          <cx:pt idx="10386">100</cx:pt>
          <cx:pt idx="10387">112</cx:pt>
          <cx:pt idx="10388">101</cx:pt>
          <cx:pt idx="10389">76</cx:pt>
          <cx:pt idx="10390">98</cx:pt>
          <cx:pt idx="10391">76</cx:pt>
          <cx:pt idx="10392">117</cx:pt>
          <cx:pt idx="10393">60</cx:pt>
          <cx:pt idx="10394">106</cx:pt>
          <cx:pt idx="10395">124</cx:pt>
          <cx:pt idx="10396">150</cx:pt>
          <cx:pt idx="10397">94</cx:pt>
          <cx:pt idx="10398">59</cx:pt>
          <cx:pt idx="10399">97</cx:pt>
          <cx:pt idx="10400">83</cx:pt>
          <cx:pt idx="10401">85</cx:pt>
          <cx:pt idx="10402">79</cx:pt>
          <cx:pt idx="10403">80</cx:pt>
          <cx:pt idx="10404">107</cx:pt>
          <cx:pt idx="10405">121</cx:pt>
          <cx:pt idx="10406">102</cx:pt>
          <cx:pt idx="10407">82</cx:pt>
          <cx:pt idx="10408">97</cx:pt>
          <cx:pt idx="10409">98</cx:pt>
          <cx:pt idx="10410">120</cx:pt>
          <cx:pt idx="10411">89</cx:pt>
          <cx:pt idx="10412">105</cx:pt>
          <cx:pt idx="10413">96</cx:pt>
          <cx:pt idx="10414">97</cx:pt>
          <cx:pt idx="10415">176</cx:pt>
          <cx:pt idx="10416">101</cx:pt>
          <cx:pt idx="10417">74</cx:pt>
          <cx:pt idx="10418">92</cx:pt>
          <cx:pt idx="10419">83</cx:pt>
          <cx:pt idx="10420">96</cx:pt>
          <cx:pt idx="10421">60</cx:pt>
          <cx:pt idx="10422">96</cx:pt>
          <cx:pt idx="10423">98</cx:pt>
          <cx:pt idx="10424">102</cx:pt>
          <cx:pt idx="10425">95</cx:pt>
          <cx:pt idx="10426">120</cx:pt>
          <cx:pt idx="10427">80</cx:pt>
          <cx:pt idx="10428">88</cx:pt>
          <cx:pt idx="10429">70</cx:pt>
          <cx:pt idx="10430">55</cx:pt>
          <cx:pt idx="10431">122</cx:pt>
          <cx:pt idx="10432">124</cx:pt>
          <cx:pt idx="10433">172</cx:pt>
          <cx:pt idx="10434">99</cx:pt>
          <cx:pt idx="10435">90</cx:pt>
          <cx:pt idx="10436">178</cx:pt>
          <cx:pt idx="10437">116</cx:pt>
          <cx:pt idx="10438">85</cx:pt>
          <cx:pt idx="10439">91</cx:pt>
          <cx:pt idx="10440">97</cx:pt>
          <cx:pt idx="10441">93</cx:pt>
          <cx:pt idx="10442">30</cx:pt>
          <cx:pt idx="10443">99</cx:pt>
          <cx:pt idx="10444">119</cx:pt>
          <cx:pt idx="10445">91</cx:pt>
          <cx:pt idx="10446">97</cx:pt>
          <cx:pt idx="10447">95</cx:pt>
          <cx:pt idx="10448">75</cx:pt>
          <cx:pt idx="10449">29</cx:pt>
          <cx:pt idx="10450">120</cx:pt>
          <cx:pt idx="10451">95</cx:pt>
          <cx:pt idx="10452">94</cx:pt>
          <cx:pt idx="10453">148</cx:pt>
          <cx:pt idx="10454">139</cx:pt>
          <cx:pt idx="10455">144</cx:pt>
          <cx:pt idx="10456">118</cx:pt>
          <cx:pt idx="10457">103</cx:pt>
          <cx:pt idx="10458">90</cx:pt>
          <cx:pt idx="10459">145</cx:pt>
          <cx:pt idx="10460">180</cx:pt>
          <cx:pt idx="10461">115</cx:pt>
          <cx:pt idx="10462">122</cx:pt>
          <cx:pt idx="10463">115</cx:pt>
          <cx:pt idx="10464">79</cx:pt>
          <cx:pt idx="10465">113</cx:pt>
          <cx:pt idx="10466">98</cx:pt>
          <cx:pt idx="10467">62</cx:pt>
          <cx:pt idx="10468">88</cx:pt>
          <cx:pt idx="10469">93</cx:pt>
          <cx:pt idx="10470">50</cx:pt>
          <cx:pt idx="10471">51</cx:pt>
          <cx:pt idx="10472">51</cx:pt>
          <cx:pt idx="10473">52</cx:pt>
          <cx:pt idx="10474">50</cx:pt>
          <cx:pt idx="10475">51</cx:pt>
          <cx:pt idx="10476">51</cx:pt>
          <cx:pt idx="10477">50</cx:pt>
          <cx:pt idx="10478">50</cx:pt>
          <cx:pt idx="10479">51</cx:pt>
          <cx:pt idx="10480">50</cx:pt>
          <cx:pt idx="10481">50</cx:pt>
          <cx:pt idx="10482">50</cx:pt>
          <cx:pt idx="10483">79</cx:pt>
          <cx:pt idx="10484">50</cx:pt>
          <cx:pt idx="10485">50</cx:pt>
          <cx:pt idx="10486">50</cx:pt>
          <cx:pt idx="10487">50</cx:pt>
          <cx:pt idx="10488">50</cx:pt>
          <cx:pt idx="10489">52</cx:pt>
          <cx:pt idx="10490">50</cx:pt>
          <cx:pt idx="10491">52</cx:pt>
          <cx:pt idx="10492">101</cx:pt>
          <cx:pt idx="10493">50</cx:pt>
          <cx:pt idx="10494">93</cx:pt>
          <cx:pt idx="10495">93</cx:pt>
          <cx:pt idx="10496">93</cx:pt>
          <cx:pt idx="10497">52</cx:pt>
          <cx:pt idx="10498">50</cx:pt>
          <cx:pt idx="10499">50</cx:pt>
          <cx:pt idx="10500">52</cx:pt>
          <cx:pt idx="10501">52</cx:pt>
          <cx:pt idx="10502">50</cx:pt>
          <cx:pt idx="10503">93</cx:pt>
          <cx:pt idx="10504">130</cx:pt>
          <cx:pt idx="10505">84</cx:pt>
          <cx:pt idx="10506">120</cx:pt>
          <cx:pt idx="10507">100</cx:pt>
          <cx:pt idx="10508">89</cx:pt>
          <cx:pt idx="10509">89</cx:pt>
          <cx:pt idx="10510">98</cx:pt>
          <cx:pt idx="10511">91</cx:pt>
          <cx:pt idx="10512">100</cx:pt>
          <cx:pt idx="10513">92</cx:pt>
          <cx:pt idx="10514">98</cx:pt>
          <cx:pt idx="10515">92</cx:pt>
          <cx:pt idx="10516">107</cx:pt>
          <cx:pt idx="10517">139</cx:pt>
          <cx:pt idx="10518">85</cx:pt>
          <cx:pt idx="10519">101</cx:pt>
          <cx:pt idx="10520">93</cx:pt>
          <cx:pt idx="10521">95</cx:pt>
          <cx:pt idx="10522">95</cx:pt>
          <cx:pt idx="10523">88</cx:pt>
          <cx:pt idx="10524">86</cx:pt>
          <cx:pt idx="10525">93</cx:pt>
          <cx:pt idx="10526">81</cx:pt>
          <cx:pt idx="10527">151</cx:pt>
          <cx:pt idx="10528">110</cx:pt>
          <cx:pt idx="10529">96</cx:pt>
          <cx:pt idx="10530">95</cx:pt>
          <cx:pt idx="10531">128</cx:pt>
          <cx:pt idx="10532">100</cx:pt>
          <cx:pt idx="10533">87</cx:pt>
          <cx:pt idx="10534">95</cx:pt>
          <cx:pt idx="10535">122</cx:pt>
          <cx:pt idx="10536">88</cx:pt>
          <cx:pt idx="10537">103</cx:pt>
          <cx:pt idx="10538">94</cx:pt>
          <cx:pt idx="10539">143</cx:pt>
          <cx:pt idx="10540">80</cx:pt>
          <cx:pt idx="10541">119</cx:pt>
          <cx:pt idx="10542">92</cx:pt>
          <cx:pt idx="10543">195</cx:pt>
          <cx:pt idx="10544">59</cx:pt>
          <cx:pt idx="10545">87</cx:pt>
          <cx:pt idx="10546">100</cx:pt>
          <cx:pt idx="10547">69</cx:pt>
          <cx:pt idx="10548">98</cx:pt>
          <cx:pt idx="10549">79</cx:pt>
          <cx:pt idx="10550">97</cx:pt>
          <cx:pt idx="10551">90</cx:pt>
          <cx:pt idx="10552">93</cx:pt>
          <cx:pt idx="10553">80</cx:pt>
          <cx:pt idx="10554">83</cx:pt>
          <cx:pt idx="10555">83</cx:pt>
          <cx:pt idx="10556">120</cx:pt>
          <cx:pt idx="10557">90</cx:pt>
          <cx:pt idx="10558">87</cx:pt>
          <cx:pt idx="10559">94</cx:pt>
          <cx:pt idx="10560">99</cx:pt>
          <cx:pt idx="10561">103</cx:pt>
          <cx:pt idx="10562">110</cx:pt>
          <cx:pt idx="10563">112</cx:pt>
          <cx:pt idx="10564">97</cx:pt>
          <cx:pt idx="10565">96</cx:pt>
          <cx:pt idx="10566">160</cx:pt>
          <cx:pt idx="10567">80</cx:pt>
          <cx:pt idx="10568">87</cx:pt>
          <cx:pt idx="10569">95</cx:pt>
          <cx:pt idx="10570">139</cx:pt>
          <cx:pt idx="10571">70</cx:pt>
          <cx:pt idx="10572">91</cx:pt>
          <cx:pt idx="10573">89</cx:pt>
          <cx:pt idx="10574">81</cx:pt>
          <cx:pt idx="10575">92</cx:pt>
          <cx:pt idx="10576">98</cx:pt>
          <cx:pt idx="10577">94</cx:pt>
          <cx:pt idx="10578">72</cx:pt>
          <cx:pt idx="10579">122</cx:pt>
          <cx:pt idx="10580">82</cx:pt>
          <cx:pt idx="10581">85</cx:pt>
          <cx:pt idx="10582">105</cx:pt>
          <cx:pt idx="10583">114</cx:pt>
          <cx:pt idx="10584">96</cx:pt>
          <cx:pt idx="10585">81</cx:pt>
          <cx:pt idx="10586">100</cx:pt>
          <cx:pt idx="10587">97</cx:pt>
          <cx:pt idx="10588">90</cx:pt>
          <cx:pt idx="10589">91</cx:pt>
          <cx:pt idx="10590">111</cx:pt>
          <cx:pt idx="10591">91</cx:pt>
          <cx:pt idx="10592">91</cx:pt>
          <cx:pt idx="10593">84</cx:pt>
          <cx:pt idx="10594">113</cx:pt>
          <cx:pt idx="10595">200</cx:pt>
          <cx:pt idx="10596">98</cx:pt>
          <cx:pt idx="10597">89</cx:pt>
          <cx:pt idx="10598">105</cx:pt>
          <cx:pt idx="10599">60</cx:pt>
          <cx:pt idx="10600">120</cx:pt>
          <cx:pt idx="10601">85</cx:pt>
          <cx:pt idx="10602">214</cx:pt>
          <cx:pt idx="10603">113</cx:pt>
          <cx:pt idx="10604">110</cx:pt>
          <cx:pt idx="10605">176</cx:pt>
          <cx:pt idx="10606">97</cx:pt>
          <cx:pt idx="10607">127</cx:pt>
          <cx:pt idx="10608">86</cx:pt>
          <cx:pt idx="10609">85</cx:pt>
          <cx:pt idx="10610">92</cx:pt>
          <cx:pt idx="10611">95</cx:pt>
          <cx:pt idx="10612">86</cx:pt>
          <cx:pt idx="10613">97</cx:pt>
          <cx:pt idx="10614">90</cx:pt>
          <cx:pt idx="10615">87</cx:pt>
          <cx:pt idx="10616">77</cx:pt>
          <cx:pt idx="10617">90</cx:pt>
          <cx:pt idx="10618">109</cx:pt>
          <cx:pt idx="10619">101</cx:pt>
          <cx:pt idx="10620">74</cx:pt>
          <cx:pt idx="10621">77</cx:pt>
          <cx:pt idx="10622">117</cx:pt>
          <cx:pt idx="10623">140</cx:pt>
          <cx:pt idx="10624">200</cx:pt>
          <cx:pt idx="10625">101</cx:pt>
          <cx:pt idx="10626">107</cx:pt>
          <cx:pt idx="10627">91</cx:pt>
          <cx:pt idx="10628">95</cx:pt>
          <cx:pt idx="10629">129</cx:pt>
          <cx:pt idx="10630">180</cx:pt>
          <cx:pt idx="10631">85</cx:pt>
          <cx:pt idx="10632">179</cx:pt>
          <cx:pt idx="10633">109</cx:pt>
          <cx:pt idx="10634">96</cx:pt>
          <cx:pt idx="10635">108</cx:pt>
          <cx:pt idx="10636">89</cx:pt>
          <cx:pt idx="10637">84</cx:pt>
          <cx:pt idx="10638">95</cx:pt>
          <cx:pt idx="10639">71</cx:pt>
          <cx:pt idx="10640">118</cx:pt>
          <cx:pt idx="10641">104</cx:pt>
          <cx:pt idx="10642">109</cx:pt>
          <cx:pt idx="10643">112</cx:pt>
          <cx:pt idx="10644">180</cx:pt>
          <cx:pt idx="10645">167</cx:pt>
          <cx:pt idx="10646">100</cx:pt>
          <cx:pt idx="10647">125</cx:pt>
          <cx:pt idx="10648">105</cx:pt>
          <cx:pt idx="10649">95</cx:pt>
          <cx:pt idx="10650">28</cx:pt>
          <cx:pt idx="10651">85</cx:pt>
          <cx:pt idx="10652">81</cx:pt>
          <cx:pt idx="10653">100</cx:pt>
          <cx:pt idx="10654">79</cx:pt>
          <cx:pt idx="10655">92</cx:pt>
          <cx:pt idx="10656">106</cx:pt>
          <cx:pt idx="10657">91</cx:pt>
          <cx:pt idx="10658">84</cx:pt>
          <cx:pt idx="10659">116</cx:pt>
          <cx:pt idx="10660">98</cx:pt>
          <cx:pt idx="10661">85</cx:pt>
          <cx:pt idx="10662">102</cx:pt>
          <cx:pt idx="10663">144</cx:pt>
          <cx:pt idx="10664">127</cx:pt>
          <cx:pt idx="10665">108</cx:pt>
          <cx:pt idx="10666">150</cx:pt>
          <cx:pt idx="10667">130</cx:pt>
          <cx:pt idx="10668">124</cx:pt>
          <cx:pt idx="10669">141</cx:pt>
          <cx:pt idx="10670">91</cx:pt>
          <cx:pt idx="10671">88</cx:pt>
          <cx:pt idx="10672">105</cx:pt>
          <cx:pt idx="10673">98</cx:pt>
          <cx:pt idx="10674">97</cx:pt>
          <cx:pt idx="10675">83</cx:pt>
          <cx:pt idx="10676">133</cx:pt>
          <cx:pt idx="10677">157</cx:pt>
          <cx:pt idx="10678">97</cx:pt>
          <cx:pt idx="10679">92</cx:pt>
          <cx:pt idx="10680">91</cx:pt>
          <cx:pt idx="10681">106</cx:pt>
          <cx:pt idx="10682">86</cx:pt>
          <cx:pt idx="10683">108</cx:pt>
          <cx:pt idx="10684">91</cx:pt>
          <cx:pt idx="10685">96</cx:pt>
          <cx:pt idx="10686">84</cx:pt>
          <cx:pt idx="10687">80</cx:pt>
          <cx:pt idx="10688">91</cx:pt>
          <cx:pt idx="10689">63</cx:pt>
          <cx:pt idx="10690">60</cx:pt>
          <cx:pt idx="10691">58</cx:pt>
          <cx:pt idx="10692">98</cx:pt>
          <cx:pt idx="10693">120</cx:pt>
          <cx:pt idx="10694">97</cx:pt>
          <cx:pt idx="10695">79</cx:pt>
          <cx:pt idx="10696">110</cx:pt>
          <cx:pt idx="10697">95</cx:pt>
          <cx:pt idx="10698">93</cx:pt>
          <cx:pt idx="10699">113</cx:pt>
          <cx:pt idx="10700">86</cx:pt>
          <cx:pt idx="10701">86</cx:pt>
          <cx:pt idx="10702">74</cx:pt>
          <cx:pt idx="10703">110</cx:pt>
          <cx:pt idx="10704">92</cx:pt>
          <cx:pt idx="10705">120</cx:pt>
          <cx:pt idx="10706">120</cx:pt>
          <cx:pt idx="10707">100</cx:pt>
          <cx:pt idx="10708">88</cx:pt>
          <cx:pt idx="10709">111</cx:pt>
          <cx:pt idx="10710">87</cx:pt>
          <cx:pt idx="10711">92</cx:pt>
          <cx:pt idx="10712">86</cx:pt>
          <cx:pt idx="10713">105</cx:pt>
          <cx:pt idx="10714">91</cx:pt>
          <cx:pt idx="10715">126</cx:pt>
          <cx:pt idx="10716">80</cx:pt>
          <cx:pt idx="10717">96</cx:pt>
          <cx:pt idx="10718">98</cx:pt>
          <cx:pt idx="10719">117</cx:pt>
          <cx:pt idx="10720">93</cx:pt>
          <cx:pt idx="10721">139</cx:pt>
          <cx:pt idx="10722">97</cx:pt>
          <cx:pt idx="10723">115</cx:pt>
          <cx:pt idx="10724">85</cx:pt>
          <cx:pt idx="10725">99</cx:pt>
          <cx:pt idx="10726">79</cx:pt>
          <cx:pt idx="10727">89</cx:pt>
          <cx:pt idx="10728">94</cx:pt>
          <cx:pt idx="10729">47</cx:pt>
          <cx:pt idx="10730">84</cx:pt>
          <cx:pt idx="10731">108</cx:pt>
          <cx:pt idx="10732">113</cx:pt>
          <cx:pt idx="10733">128</cx:pt>
          <cx:pt idx="10734">89</cx:pt>
          <cx:pt idx="10735">91</cx:pt>
          <cx:pt idx="10736">183</cx:pt>
          <cx:pt idx="10737">107</cx:pt>
          <cx:pt idx="10738">82</cx:pt>
          <cx:pt idx="10739">109</cx:pt>
          <cx:pt idx="10740">104</cx:pt>
          <cx:pt idx="10741">106</cx:pt>
          <cx:pt idx="10742">47</cx:pt>
          <cx:pt idx="10743">48</cx:pt>
          <cx:pt idx="10744">63</cx:pt>
          <cx:pt idx="10745">106</cx:pt>
          <cx:pt idx="10746">90</cx:pt>
          <cx:pt idx="10747">82</cx:pt>
          <cx:pt idx="10748">99</cx:pt>
          <cx:pt idx="10749">85</cx:pt>
          <cx:pt idx="10750">104</cx:pt>
          <cx:pt idx="10751">78</cx:pt>
          <cx:pt idx="10752">129</cx:pt>
          <cx:pt idx="10753">118</cx:pt>
          <cx:pt idx="10754">130</cx:pt>
          <cx:pt idx="10755">187</cx:pt>
          <cx:pt idx="10756">91</cx:pt>
          <cx:pt idx="10757">134</cx:pt>
          <cx:pt idx="10758">96</cx:pt>
          <cx:pt idx="10759">119</cx:pt>
          <cx:pt idx="10760">93</cx:pt>
          <cx:pt idx="10761">88</cx:pt>
          <cx:pt idx="10762">107</cx:pt>
          <cx:pt idx="10763">96</cx:pt>
          <cx:pt idx="10764">87</cx:pt>
          <cx:pt idx="10765">122</cx:pt>
          <cx:pt idx="10766">106</cx:pt>
          <cx:pt idx="10767">96</cx:pt>
          <cx:pt idx="10768">110</cx:pt>
          <cx:pt idx="10769">134</cx:pt>
          <cx:pt idx="10770">135</cx:pt>
          <cx:pt idx="10771">125</cx:pt>
          <cx:pt idx="10772">106</cx:pt>
          <cx:pt idx="10773">131</cx:pt>
          <cx:pt idx="10774">92</cx:pt>
          <cx:pt idx="10775">89</cx:pt>
          <cx:pt idx="10776">121</cx:pt>
          <cx:pt idx="10777">76</cx:pt>
          <cx:pt idx="10778">109</cx:pt>
          <cx:pt idx="10779">101</cx:pt>
          <cx:pt idx="10780">126</cx:pt>
          <cx:pt idx="10781">92</cx:pt>
          <cx:pt idx="10782">127</cx:pt>
          <cx:pt idx="10783">90</cx:pt>
          <cx:pt idx="10784">119</cx:pt>
          <cx:pt idx="10785">106</cx:pt>
          <cx:pt idx="10786">116</cx:pt>
          <cx:pt idx="10787">163</cx:pt>
          <cx:pt idx="10788">85</cx:pt>
          <cx:pt idx="10789">110</cx:pt>
          <cx:pt idx="10790">42</cx:pt>
          <cx:pt idx="10791">94</cx:pt>
          <cx:pt idx="10792">88</cx:pt>
          <cx:pt idx="10793">91</cx:pt>
          <cx:pt idx="10794">166</cx:pt>
          <cx:pt idx="10795">90</cx:pt>
          <cx:pt idx="10796">74</cx:pt>
          <cx:pt idx="10797">80</cx:pt>
          <cx:pt idx="10798">97</cx:pt>
          <cx:pt idx="10799">99</cx:pt>
          <cx:pt idx="10800">107</cx:pt>
          <cx:pt idx="10801">108</cx:pt>
          <cx:pt idx="10802">180</cx:pt>
          <cx:pt idx="10803">175</cx:pt>
          <cx:pt idx="10804">109</cx:pt>
          <cx:pt idx="10805">89</cx:pt>
          <cx:pt idx="10806">92</cx:pt>
          <cx:pt idx="10807">114</cx:pt>
          <cx:pt idx="10808">102</cx:pt>
          <cx:pt idx="10809">55</cx:pt>
          <cx:pt idx="10810">115</cx:pt>
          <cx:pt idx="10811">130</cx:pt>
          <cx:pt idx="10812">107</cx:pt>
          <cx:pt idx="10813">102</cx:pt>
          <cx:pt idx="10814">90</cx:pt>
          <cx:pt idx="10815">103</cx:pt>
          <cx:pt idx="10816">72</cx:pt>
          <cx:pt idx="10817">113</cx:pt>
          <cx:pt idx="10818">131</cx:pt>
          <cx:pt idx="10819">194</cx:pt>
          <cx:pt idx="10820">111</cx:pt>
          <cx:pt idx="10821">94</cx:pt>
          <cx:pt idx="10822">97</cx:pt>
          <cx:pt idx="10823">63</cx:pt>
          <cx:pt idx="10824">92</cx:pt>
          <cx:pt idx="10825">90</cx:pt>
          <cx:pt idx="10826">108</cx:pt>
          <cx:pt idx="10827">101</cx:pt>
          <cx:pt idx="10828">104</cx:pt>
          <cx:pt idx="10829">122</cx:pt>
          <cx:pt idx="10830">96</cx:pt>
          <cx:pt idx="10831">96</cx:pt>
          <cx:pt idx="10832">116</cx:pt>
          <cx:pt idx="10833">97</cx:pt>
          <cx:pt idx="10834">90</cx:pt>
          <cx:pt idx="10835">90</cx:pt>
          <cx:pt idx="10836">116</cx:pt>
          <cx:pt idx="10837">135</cx:pt>
          <cx:pt idx="10838">101</cx:pt>
          <cx:pt idx="10839">117</cx:pt>
          <cx:pt idx="10840">175</cx:pt>
          <cx:pt idx="10841">95</cx:pt>
          <cx:pt idx="10842">144</cx:pt>
          <cx:pt idx="10843">75</cx:pt>
          <cx:pt idx="10844">134</cx:pt>
          <cx:pt idx="10845">115</cx:pt>
          <cx:pt idx="10846">91</cx:pt>
          <cx:pt idx="10847">111</cx:pt>
          <cx:pt idx="10848">92</cx:pt>
          <cx:pt idx="10849">110</cx:pt>
          <cx:pt idx="10850">134</cx:pt>
          <cx:pt idx="10851">99</cx:pt>
          <cx:pt idx="10852">89</cx:pt>
          <cx:pt idx="10853">72</cx:pt>
          <cx:pt idx="10854">91</cx:pt>
          <cx:pt idx="10855">92</cx:pt>
          <cx:pt idx="10856">90</cx:pt>
          <cx:pt idx="10857">85</cx:pt>
          <cx:pt idx="10858">79</cx:pt>
          <cx:pt idx="10859">95</cx:pt>
          <cx:pt idx="10860">107</cx:pt>
          <cx:pt idx="10861">114</cx:pt>
          <cx:pt idx="10862">108</cx:pt>
          <cx:pt idx="10863">85</cx:pt>
          <cx:pt idx="10864">117</cx:pt>
          <cx:pt idx="10865">117</cx:pt>
          <cx:pt idx="10866">117</cx:pt>
          <cx:pt idx="10867">99</cx:pt>
          <cx:pt idx="10868">108</cx:pt>
          <cx:pt idx="10869">90</cx:pt>
          <cx:pt idx="10870">103</cx:pt>
          <cx:pt idx="10871">91</cx:pt>
          <cx:pt idx="10872">103</cx:pt>
          <cx:pt idx="10873">89</cx:pt>
          <cx:pt idx="10874">104</cx:pt>
          <cx:pt idx="10875">131</cx:pt>
          <cx:pt idx="10876">108</cx:pt>
          <cx:pt idx="10877">121</cx:pt>
          <cx:pt idx="10878">92</cx:pt>
          <cx:pt idx="10879">120</cx:pt>
          <cx:pt idx="10880">123</cx:pt>
          <cx:pt idx="10881">91</cx:pt>
          <cx:pt idx="10882">89</cx:pt>
          <cx:pt idx="10883">95</cx:pt>
          <cx:pt idx="10884">110</cx:pt>
          <cx:pt idx="10885">103</cx:pt>
          <cx:pt idx="10886">117</cx:pt>
          <cx:pt idx="10887">95</cx:pt>
          <cx:pt idx="10888">101</cx:pt>
          <cx:pt idx="10889">93</cx:pt>
          <cx:pt idx="10890">94</cx:pt>
          <cx:pt idx="10891">91</cx:pt>
          <cx:pt idx="10892">110</cx:pt>
          <cx:pt idx="10893">140</cx:pt>
          <cx:pt idx="10894">109</cx:pt>
          <cx:pt idx="10895">121</cx:pt>
          <cx:pt idx="10896">125</cx:pt>
          <cx:pt idx="10897">101</cx:pt>
          <cx:pt idx="10898">88</cx:pt>
          <cx:pt idx="10899">82</cx:pt>
          <cx:pt idx="10900">89</cx:pt>
          <cx:pt idx="10901">131</cx:pt>
          <cx:pt idx="10902">67</cx:pt>
          <cx:pt idx="10903">109</cx:pt>
          <cx:pt idx="10904">75</cx:pt>
          <cx:pt idx="10905">119</cx:pt>
          <cx:pt idx="10906">86</cx:pt>
          <cx:pt idx="10907">118</cx:pt>
          <cx:pt idx="10908">169</cx:pt>
          <cx:pt idx="10909">91</cx:pt>
          <cx:pt idx="10910">100</cx:pt>
          <cx:pt idx="10911">101</cx:pt>
          <cx:pt idx="10912">115</cx:pt>
          <cx:pt idx="10913">107</cx:pt>
          <cx:pt idx="10914">20</cx:pt>
          <cx:pt idx="10915">110</cx:pt>
          <cx:pt idx="10916">66</cx:pt>
          <cx:pt idx="10917">111</cx:pt>
          <cx:pt idx="10918">103</cx:pt>
          <cx:pt idx="10919">121</cx:pt>
          <cx:pt idx="10920">93</cx:pt>
          <cx:pt idx="10921">87</cx:pt>
          <cx:pt idx="10922">100</cx:pt>
          <cx:pt idx="10923">85</cx:pt>
          <cx:pt idx="10924">68</cx:pt>
          <cx:pt idx="10925">80</cx:pt>
          <cx:pt idx="10926">65</cx:pt>
          <cx:pt idx="10927">71</cx:pt>
          <cx:pt idx="10928">68</cx:pt>
          <cx:pt idx="10929">63</cx:pt>
          <cx:pt idx="10930">69</cx:pt>
          <cx:pt idx="10931">74</cx:pt>
          <cx:pt idx="10932">69</cx:pt>
          <cx:pt idx="10933">60</cx:pt>
          <cx:pt idx="10934">72</cx:pt>
          <cx:pt idx="10935">94</cx:pt>
          <cx:pt idx="10936">88</cx:pt>
          <cx:pt idx="10937">107</cx:pt>
          <cx:pt idx="10938">77</cx:pt>
          <cx:pt idx="10939">177</cx:pt>
          <cx:pt idx="10940">99</cx:pt>
          <cx:pt idx="10941">103</cx:pt>
          <cx:pt idx="10942">91</cx:pt>
          <cx:pt idx="10943">115</cx:pt>
          <cx:pt idx="10944">115</cx:pt>
          <cx:pt idx="10945">95</cx:pt>
          <cx:pt idx="10946">138</cx:pt>
          <cx:pt idx="10947">93</cx:pt>
          <cx:pt idx="10948">74</cx:pt>
          <cx:pt idx="10949">105</cx:pt>
          <cx:pt idx="10950">84</cx:pt>
          <cx:pt idx="10951">91</cx:pt>
          <cx:pt idx="10952">95</cx:pt>
          <cx:pt idx="10953">114</cx:pt>
          <cx:pt idx="10954">90</cx:pt>
          <cx:pt idx="10955">100</cx:pt>
          <cx:pt idx="10956">90</cx:pt>
          <cx:pt idx="10957">91</cx:pt>
          <cx:pt idx="10958">93</cx:pt>
          <cx:pt idx="10959">83</cx:pt>
          <cx:pt idx="10960">88</cx:pt>
          <cx:pt idx="10961">192</cx:pt>
          <cx:pt idx="10962">93</cx:pt>
          <cx:pt idx="10963">88</cx:pt>
          <cx:pt idx="10964">100</cx:pt>
          <cx:pt idx="10965">104</cx:pt>
          <cx:pt idx="10966">100</cx:pt>
          <cx:pt idx="10967">93</cx:pt>
          <cx:pt idx="10968">71</cx:pt>
          <cx:pt idx="10969">88</cx:pt>
          <cx:pt idx="10970">173</cx:pt>
          <cx:pt idx="10971">95</cx:pt>
          <cx:pt idx="10972">118</cx:pt>
          <cx:pt idx="10973">85</cx:pt>
          <cx:pt idx="10974">94</cx:pt>
          <cx:pt idx="10975">175</cx:pt>
          <cx:pt idx="10976">82</cx:pt>
          <cx:pt idx="10977">17</cx:pt>
          <cx:pt idx="10978">10</cx:pt>
          <cx:pt idx="10979">95</cx:pt>
          <cx:pt idx="10980">115</cx:pt>
          <cx:pt idx="10981">90</cx:pt>
          <cx:pt idx="10982">90</cx:pt>
          <cx:pt idx="10983">115</cx:pt>
          <cx:pt idx="10984">108</cx:pt>
          <cx:pt idx="10985">106</cx:pt>
          <cx:pt idx="10986">120</cx:pt>
          <cx:pt idx="10987">85</cx:pt>
          <cx:pt idx="10988">108</cx:pt>
          <cx:pt idx="10989">83</cx:pt>
          <cx:pt idx="10990">216</cx:pt>
          <cx:pt idx="10991">96</cx:pt>
          <cx:pt idx="10992">116</cx:pt>
          <cx:pt idx="10993">84</cx:pt>
          <cx:pt idx="10994">97</cx:pt>
          <cx:pt idx="10995">125</cx:pt>
          <cx:pt idx="10996">104</cx:pt>
          <cx:pt idx="10997">84</cx:pt>
          <cx:pt idx="10998">100</cx:pt>
          <cx:pt idx="10999">98</cx:pt>
          <cx:pt idx="11000">94</cx:pt>
          <cx:pt idx="11001">92</cx:pt>
          <cx:pt idx="11002">90</cx:pt>
          <cx:pt idx="11003">76</cx:pt>
          <cx:pt idx="11004">96</cx:pt>
          <cx:pt idx="11005">116</cx:pt>
          <cx:pt idx="11006">101</cx:pt>
          <cx:pt idx="11007">81</cx:pt>
          <cx:pt idx="11008">104</cx:pt>
          <cx:pt idx="11009">82</cx:pt>
          <cx:pt idx="11010">79</cx:pt>
          <cx:pt idx="11011">118</cx:pt>
          <cx:pt idx="11012">99</cx:pt>
          <cx:pt idx="11013">120</cx:pt>
          <cx:pt idx="11014">97</cx:pt>
          <cx:pt idx="11015">105</cx:pt>
          <cx:pt idx="11016">73</cx:pt>
          <cx:pt idx="11017">111</cx:pt>
          <cx:pt idx="11018">90</cx:pt>
          <cx:pt idx="11019">98</cx:pt>
          <cx:pt idx="11020">92</cx:pt>
          <cx:pt idx="11021">82</cx:pt>
          <cx:pt idx="11022">96</cx:pt>
          <cx:pt idx="11023">96</cx:pt>
          <cx:pt idx="11024">113</cx:pt>
          <cx:pt idx="11025">100</cx:pt>
          <cx:pt idx="11026">82</cx:pt>
          <cx:pt idx="11027">96</cx:pt>
          <cx:pt idx="11028">93</cx:pt>
          <cx:pt idx="11029">118</cx:pt>
          <cx:pt idx="11030">71</cx:pt>
          <cx:pt idx="11031">91</cx:pt>
          <cx:pt idx="11032">86</cx:pt>
          <cx:pt idx="11033">92</cx:pt>
          <cx:pt idx="11034">155</cx:pt>
          <cx:pt idx="11035">92</cx:pt>
          <cx:pt idx="11036">111</cx:pt>
          <cx:pt idx="11037">118</cx:pt>
          <cx:pt idx="11038">91</cx:pt>
          <cx:pt idx="11039">108</cx:pt>
          <cx:pt idx="11040">85</cx:pt>
          <cx:pt idx="11041">94</cx:pt>
          <cx:pt idx="11042">80</cx:pt>
          <cx:pt idx="11043">92</cx:pt>
          <cx:pt idx="11044">85</cx:pt>
          <cx:pt idx="11045">106</cx:pt>
          <cx:pt idx="11046">105</cx:pt>
          <cx:pt idx="11047">103</cx:pt>
          <cx:pt idx="11048">114</cx:pt>
          <cx:pt idx="11049">166</cx:pt>
          <cx:pt idx="11050">96</cx:pt>
          <cx:pt idx="11051">93</cx:pt>
          <cx:pt idx="11052">69</cx:pt>
          <cx:pt idx="11053">141</cx:pt>
          <cx:pt idx="11054">100</cx:pt>
          <cx:pt idx="11055">93</cx:pt>
          <cx:pt idx="11056">111</cx:pt>
          <cx:pt idx="11057">89</cx:pt>
          <cx:pt idx="11058">79</cx:pt>
          <cx:pt idx="11059">103</cx:pt>
          <cx:pt idx="11060">158</cx:pt>
          <cx:pt idx="11061">91</cx:pt>
          <cx:pt idx="11062">95</cx:pt>
          <cx:pt idx="11063">100</cx:pt>
          <cx:pt idx="11064">81</cx:pt>
          <cx:pt idx="11065">104</cx:pt>
          <cx:pt idx="11066">77</cx:pt>
          <cx:pt idx="11067">114</cx:pt>
          <cx:pt idx="11068">86</cx:pt>
          <cx:pt idx="11069">82</cx:pt>
          <cx:pt idx="11070">72</cx:pt>
          <cx:pt idx="11071">90</cx:pt>
          <cx:pt idx="11072">86</cx:pt>
          <cx:pt idx="11073">95</cx:pt>
          <cx:pt idx="11074">95</cx:pt>
          <cx:pt idx="11075">101</cx:pt>
          <cx:pt idx="11076">107</cx:pt>
          <cx:pt idx="11077">86</cx:pt>
          <cx:pt idx="11078">103</cx:pt>
          <cx:pt idx="11079">98</cx:pt>
          <cx:pt idx="11080">126</cx:pt>
          <cx:pt idx="11081">106</cx:pt>
          <cx:pt idx="11082">97</cx:pt>
          <cx:pt idx="11083">91</cx:pt>
          <cx:pt idx="11084">90</cx:pt>
          <cx:pt idx="11085">104</cx:pt>
          <cx:pt idx="11086">93</cx:pt>
          <cx:pt idx="11087">85</cx:pt>
          <cx:pt idx="11088">122</cx:pt>
          <cx:pt idx="11089">68</cx:pt>
          <cx:pt idx="11090">86</cx:pt>
          <cx:pt idx="11091">71</cx:pt>
          <cx:pt idx="11092">108</cx:pt>
          <cx:pt idx="11093">101</cx:pt>
          <cx:pt idx="11094">88</cx:pt>
          <cx:pt idx="11095">109</cx:pt>
          <cx:pt idx="11096">82</cx:pt>
          <cx:pt idx="11097">117</cx:pt>
          <cx:pt idx="11098">88</cx:pt>
          <cx:pt idx="11099">84</cx:pt>
          <cx:pt idx="11100">104</cx:pt>
          <cx:pt idx="11101">76</cx:pt>
          <cx:pt idx="11102">105</cx:pt>
          <cx:pt idx="11103">157</cx:pt>
          <cx:pt idx="11104">83</cx:pt>
          <cx:pt idx="11105">95</cx:pt>
          <cx:pt idx="11106">80</cx:pt>
          <cx:pt idx="11107">89</cx:pt>
          <cx:pt idx="11108">108</cx:pt>
          <cx:pt idx="11109">113</cx:pt>
          <cx:pt idx="11110">91</cx:pt>
          <cx:pt idx="11111">116</cx:pt>
          <cx:pt idx="11112">121</cx:pt>
          <cx:pt idx="11113">106</cx:pt>
          <cx:pt idx="11114">116</cx:pt>
          <cx:pt idx="11115">102</cx:pt>
          <cx:pt idx="11116">82</cx:pt>
          <cx:pt idx="11117">89</cx:pt>
          <cx:pt idx="11118">120</cx:pt>
          <cx:pt idx="11119">95</cx:pt>
          <cx:pt idx="11120">103</cx:pt>
          <cx:pt idx="11121">113</cx:pt>
          <cx:pt idx="11122">99</cx:pt>
          <cx:pt idx="11123">68</cx:pt>
          <cx:pt idx="11124">114</cx:pt>
          <cx:pt idx="11125">101</cx:pt>
          <cx:pt idx="11126">84</cx:pt>
          <cx:pt idx="11127">98</cx:pt>
          <cx:pt idx="11128">81</cx:pt>
          <cx:pt idx="11129">76</cx:pt>
          <cx:pt idx="11130">90</cx:pt>
          <cx:pt idx="11131">102</cx:pt>
          <cx:pt idx="11132">103</cx:pt>
          <cx:pt idx="11133">69</cx:pt>
          <cx:pt idx="11134">88</cx:pt>
          <cx:pt idx="11135">90</cx:pt>
          <cx:pt idx="11136">138</cx:pt>
          <cx:pt idx="11137">86</cx:pt>
          <cx:pt idx="11138">124</cx:pt>
          <cx:pt idx="11139">99</cx:pt>
          <cx:pt idx="11140">82</cx:pt>
          <cx:pt idx="11141">97</cx:pt>
          <cx:pt idx="11142">109</cx:pt>
          <cx:pt idx="11143">111</cx:pt>
          <cx:pt idx="11144">97</cx:pt>
          <cx:pt idx="11145">140</cx:pt>
          <cx:pt idx="11146">117</cx:pt>
          <cx:pt idx="11147">104</cx:pt>
          <cx:pt idx="11148">90</cx:pt>
          <cx:pt idx="11149">107</cx:pt>
          <cx:pt idx="11150">90</cx:pt>
          <cx:pt idx="11151">97</cx:pt>
          <cx:pt idx="11152">97</cx:pt>
          <cx:pt idx="11153">86</cx:pt>
          <cx:pt idx="11154">109</cx:pt>
          <cx:pt idx="11155">78</cx:pt>
          <cx:pt idx="11156">73</cx:pt>
          <cx:pt idx="11157">100</cx:pt>
          <cx:pt idx="11158">88</cx:pt>
          <cx:pt idx="11159">112</cx:pt>
          <cx:pt idx="11160">95</cx:pt>
          <cx:pt idx="11161">90</cx:pt>
          <cx:pt idx="11162">112</cx:pt>
          <cx:pt idx="11163">104</cx:pt>
          <cx:pt idx="11164">104</cx:pt>
          <cx:pt idx="11165">3</cx:pt>
          <cx:pt idx="11166">83</cx:pt>
          <cx:pt idx="11167">123</cx:pt>
          <cx:pt idx="11168">86</cx:pt>
          <cx:pt idx="11169">115</cx:pt>
          <cx:pt idx="11170">106</cx:pt>
          <cx:pt idx="11171">111</cx:pt>
          <cx:pt idx="11172">91</cx:pt>
          <cx:pt idx="11173">110</cx:pt>
          <cx:pt idx="11174">109</cx:pt>
          <cx:pt idx="11175">110</cx:pt>
          <cx:pt idx="11176">105</cx:pt>
          <cx:pt idx="11177">152</cx:pt>
          <cx:pt idx="11178">87</cx:pt>
          <cx:pt idx="11179">83</cx:pt>
          <cx:pt idx="11180">90</cx:pt>
          <cx:pt idx="11181">109</cx:pt>
          <cx:pt idx="11182">95</cx:pt>
          <cx:pt idx="11183">117</cx:pt>
          <cx:pt idx="11184">95</cx:pt>
          <cx:pt idx="11185">94</cx:pt>
          <cx:pt idx="11186">90</cx:pt>
          <cx:pt idx="11187">110</cx:pt>
          <cx:pt idx="11188">240</cx:pt>
          <cx:pt idx="11189">128</cx:pt>
          <cx:pt idx="11190">105</cx:pt>
          <cx:pt idx="11191">142</cx:pt>
          <cx:pt idx="11192">97</cx:pt>
          <cx:pt idx="11193">104</cx:pt>
          <cx:pt idx="11194">134</cx:pt>
          <cx:pt idx="11195">90</cx:pt>
          <cx:pt idx="11196">84</cx:pt>
          <cx:pt idx="11197">106</cx:pt>
          <cx:pt idx="11198">97</cx:pt>
          <cx:pt idx="11199">142</cx:pt>
          <cx:pt idx="11200">102</cx:pt>
          <cx:pt idx="11201">104</cx:pt>
          <cx:pt idx="11202">95</cx:pt>
          <cx:pt idx="11203">76</cx:pt>
          <cx:pt idx="11204">95</cx:pt>
          <cx:pt idx="11205">119</cx:pt>
          <cx:pt idx="11206">83</cx:pt>
          <cx:pt idx="11207">100</cx:pt>
          <cx:pt idx="11208">97</cx:pt>
          <cx:pt idx="11209">102</cx:pt>
          <cx:pt idx="11210">153</cx:pt>
          <cx:pt idx="11211">113</cx:pt>
          <cx:pt idx="11212">106</cx:pt>
          <cx:pt idx="11213">87</cx:pt>
          <cx:pt idx="11214">67</cx:pt>
          <cx:pt idx="11215">115</cx:pt>
          <cx:pt idx="11216">117</cx:pt>
          <cx:pt idx="11217">75</cx:pt>
          <cx:pt idx="11218">55</cx:pt>
          <cx:pt idx="11219">51</cx:pt>
          <cx:pt idx="11220">84</cx:pt>
          <cx:pt idx="11221">84</cx:pt>
          <cx:pt idx="11222">131</cx:pt>
          <cx:pt idx="11223">99</cx:pt>
          <cx:pt idx="11224">97</cx:pt>
          <cx:pt idx="11225">92</cx:pt>
          <cx:pt idx="11226">105</cx:pt>
          <cx:pt idx="11227">122</cx:pt>
          <cx:pt idx="11228">108</cx:pt>
          <cx:pt idx="11229">81</cx:pt>
          <cx:pt idx="11230">96</cx:pt>
          <cx:pt idx="11231">93</cx:pt>
          <cx:pt idx="11232">110</cx:pt>
          <cx:pt idx="11233">88</cx:pt>
          <cx:pt idx="11234">93</cx:pt>
          <cx:pt idx="11235">110</cx:pt>
          <cx:pt idx="11236">108</cx:pt>
          <cx:pt idx="11237">52</cx:pt>
          <cx:pt idx="11238">118</cx:pt>
          <cx:pt idx="11239">99</cx:pt>
          <cx:pt idx="11240">95</cx:pt>
          <cx:pt idx="11241">87</cx:pt>
          <cx:pt idx="11242">250</cx:pt>
          <cx:pt idx="11243">124</cx:pt>
          <cx:pt idx="11244">103</cx:pt>
          <cx:pt idx="11245">85</cx:pt>
          <cx:pt idx="11246">118</cx:pt>
          <cx:pt idx="11247">145</cx:pt>
          <cx:pt idx="11248">124</cx:pt>
          <cx:pt idx="11249">125</cx:pt>
          <cx:pt idx="11250">94</cx:pt>
          <cx:pt idx="11251">70</cx:pt>
          <cx:pt idx="11252">97</cx:pt>
          <cx:pt idx="11253">95</cx:pt>
          <cx:pt idx="11254">88</cx:pt>
          <cx:pt idx="11255">93</cx:pt>
          <cx:pt idx="11256">78</cx:pt>
          <cx:pt idx="11257">119</cx:pt>
          <cx:pt idx="11258">113</cx:pt>
          <cx:pt idx="11259">92</cx:pt>
          <cx:pt idx="11260">108</cx:pt>
          <cx:pt idx="11261">91</cx:pt>
          <cx:pt idx="11262">94</cx:pt>
          <cx:pt idx="11263">104</cx:pt>
          <cx:pt idx="11264">85</cx:pt>
          <cx:pt idx="11265">108</cx:pt>
          <cx:pt idx="11266">103</cx:pt>
          <cx:pt idx="11267">88</cx:pt>
          <cx:pt idx="11268">96</cx:pt>
          <cx:pt idx="11269">96</cx:pt>
          <cx:pt idx="11270">104</cx:pt>
          <cx:pt idx="11271">76</cx:pt>
          <cx:pt idx="11272">90</cx:pt>
          <cx:pt idx="11273">88</cx:pt>
          <cx:pt idx="11274">146</cx:pt>
          <cx:pt idx="11275">95</cx:pt>
          <cx:pt idx="11276">185</cx:pt>
          <cx:pt idx="11277">93</cx:pt>
          <cx:pt idx="11278">97</cx:pt>
          <cx:pt idx="11279">76</cx:pt>
          <cx:pt idx="11280">124</cx:pt>
          <cx:pt idx="11281">83</cx:pt>
          <cx:pt idx="11282">106</cx:pt>
          <cx:pt idx="11283">88</cx:pt>
          <cx:pt idx="11284">91</cx:pt>
          <cx:pt idx="11285">128</cx:pt>
          <cx:pt idx="11286">121</cx:pt>
          <cx:pt idx="11287">99</cx:pt>
          <cx:pt idx="11288">74</cx:pt>
          <cx:pt idx="11289">105</cx:pt>
          <cx:pt idx="11290">120</cx:pt>
          <cx:pt idx="11291">90</cx:pt>
          <cx:pt idx="11292">113</cx:pt>
          <cx:pt idx="11293">71</cx:pt>
          <cx:pt idx="11294">85</cx:pt>
          <cx:pt idx="11295">105</cx:pt>
          <cx:pt idx="11296">102</cx:pt>
          <cx:pt idx="11297">60</cx:pt>
          <cx:pt idx="11298">68</cx:pt>
          <cx:pt idx="11299">212</cx:pt>
          <cx:pt idx="11300">90</cx:pt>
          <cx:pt idx="11301">88</cx:pt>
          <cx:pt idx="11302">92</cx:pt>
          <cx:pt idx="11303">100</cx:pt>
          <cx:pt idx="11304">115</cx:pt>
          <cx:pt idx="11305">90</cx:pt>
          <cx:pt idx="11306">100</cx:pt>
          <cx:pt idx="11307">96</cx:pt>
          <cx:pt idx="11308">90</cx:pt>
          <cx:pt idx="11309">100</cx:pt>
          <cx:pt idx="11310">98</cx:pt>
          <cx:pt idx="11311">96</cx:pt>
          <cx:pt idx="11312">95</cx:pt>
          <cx:pt idx="11313">93</cx:pt>
          <cx:pt idx="11314">100</cx:pt>
          <cx:pt idx="11315">95</cx:pt>
          <cx:pt idx="11316">87</cx:pt>
          <cx:pt idx="11317">99</cx:pt>
          <cx:pt idx="11318">115</cx:pt>
          <cx:pt idx="11319">85</cx:pt>
          <cx:pt idx="11320">110</cx:pt>
          <cx:pt idx="11321">100</cx:pt>
          <cx:pt idx="11322">88</cx:pt>
          <cx:pt idx="11323">90</cx:pt>
          <cx:pt idx="11324">126</cx:pt>
          <cx:pt idx="11325">193</cx:pt>
          <cx:pt idx="11326">102</cx:pt>
          <cx:pt idx="11327">101</cx:pt>
          <cx:pt idx="11328">100</cx:pt>
          <cx:pt idx="11329">83</cx:pt>
          <cx:pt idx="11330">78</cx:pt>
          <cx:pt idx="11331">71</cx:pt>
          <cx:pt idx="11332">100</cx:pt>
          <cx:pt idx="11333">74</cx:pt>
          <cx:pt idx="11334">62</cx:pt>
          <cx:pt idx="11335">137</cx:pt>
          <cx:pt idx="11336">109</cx:pt>
          <cx:pt idx="11337">81</cx:pt>
          <cx:pt idx="11338">95</cx:pt>
          <cx:pt idx="11339">109</cx:pt>
          <cx:pt idx="11340">155</cx:pt>
          <cx:pt idx="11341">140</cx:pt>
          <cx:pt idx="11342">178</cx:pt>
          <cx:pt idx="11343">112</cx:pt>
          <cx:pt idx="11344">89</cx:pt>
          <cx:pt idx="11345">83</cx:pt>
          <cx:pt idx="11346">92</cx:pt>
          <cx:pt idx="11347">95</cx:pt>
          <cx:pt idx="11348">90</cx:pt>
          <cx:pt idx="11349">91</cx:pt>
          <cx:pt idx="11350">107</cx:pt>
          <cx:pt idx="11351">99</cx:pt>
          <cx:pt idx="11352">101</cx:pt>
          <cx:pt idx="11353">115</cx:pt>
          <cx:pt idx="11354">89</cx:pt>
          <cx:pt idx="11355">103</cx:pt>
          <cx:pt idx="11356">93</cx:pt>
          <cx:pt idx="11357">120</cx:pt>
          <cx:pt idx="11358">112</cx:pt>
          <cx:pt idx="11359">102</cx:pt>
          <cx:pt idx="11360">91</cx:pt>
          <cx:pt idx="11361">100</cx:pt>
          <cx:pt idx="11362">97</cx:pt>
          <cx:pt idx="11363">100</cx:pt>
          <cx:pt idx="11364">115</cx:pt>
          <cx:pt idx="11365">117</cx:pt>
          <cx:pt idx="11366">112</cx:pt>
          <cx:pt idx="11367">85</cx:pt>
          <cx:pt idx="11368">142</cx:pt>
          <cx:pt idx="11369">85</cx:pt>
          <cx:pt idx="11370">91</cx:pt>
          <cx:pt idx="11371">95</cx:pt>
          <cx:pt idx="11372">90</cx:pt>
          <cx:pt idx="11373">101</cx:pt>
          <cx:pt idx="11374">105</cx:pt>
          <cx:pt idx="11375">98</cx:pt>
          <cx:pt idx="11376">130</cx:pt>
          <cx:pt idx="11377">96</cx:pt>
          <cx:pt idx="11378">109</cx:pt>
          <cx:pt idx="11379">96</cx:pt>
          <cx:pt idx="11380">127</cx:pt>
          <cx:pt idx="11381">108</cx:pt>
          <cx:pt idx="11382">97</cx:pt>
          <cx:pt idx="11383">84</cx:pt>
          <cx:pt idx="11384">101</cx:pt>
          <cx:pt idx="11385">110</cx:pt>
          <cx:pt idx="11386">109</cx:pt>
          <cx:pt idx="11387">100</cx:pt>
          <cx:pt idx="11388">60</cx:pt>
          <cx:pt idx="11389">103</cx:pt>
          <cx:pt idx="11390">101</cx:pt>
          <cx:pt idx="11391">63</cx:pt>
          <cx:pt idx="11392">112</cx:pt>
          <cx:pt idx="11393">80</cx:pt>
          <cx:pt idx="11394">96</cx:pt>
          <cx:pt idx="11395">129</cx:pt>
          <cx:pt idx="11396">74</cx:pt>
          <cx:pt idx="11397">104</cx:pt>
          <cx:pt idx="11398">121</cx:pt>
          <cx:pt idx="11399">84</cx:pt>
          <cx:pt idx="11400">83</cx:pt>
          <cx:pt idx="11401">92</cx:pt>
          <cx:pt idx="11402">102</cx:pt>
          <cx:pt idx="11403">101</cx:pt>
          <cx:pt idx="11404">18</cx:pt>
          <cx:pt idx="11405">89</cx:pt>
          <cx:pt idx="11406">110</cx:pt>
          <cx:pt idx="11407">92</cx:pt>
          <cx:pt idx="11408">201</cx:pt>
          <cx:pt idx="11409">112</cx:pt>
          <cx:pt idx="11410">100</cx:pt>
          <cx:pt idx="11411">107</cx:pt>
          <cx:pt idx="11412">84</cx:pt>
          <cx:pt idx="11413">86</cx:pt>
          <cx:pt idx="11414">88</cx:pt>
          <cx:pt idx="11415">87</cx:pt>
          <cx:pt idx="11416">98</cx:pt>
          <cx:pt idx="11417">84</cx:pt>
          <cx:pt idx="11418">115</cx:pt>
          <cx:pt idx="11419">108</cx:pt>
          <cx:pt idx="11420">104</cx:pt>
          <cx:pt idx="11421">86</cx:pt>
          <cx:pt idx="11422">52</cx:pt>
          <cx:pt idx="11423">85</cx:pt>
          <cx:pt idx="11424">115</cx:pt>
          <cx:pt idx="11425">124</cx:pt>
          <cx:pt idx="11426">106</cx:pt>
          <cx:pt idx="11427">106</cx:pt>
          <cx:pt idx="11428">90</cx:pt>
          <cx:pt idx="11429">95</cx:pt>
          <cx:pt idx="11430">122</cx:pt>
          <cx:pt idx="11431">115</cx:pt>
          <cx:pt idx="11432">103</cx:pt>
          <cx:pt idx="11433">92</cx:pt>
          <cx:pt idx="11434">109</cx:pt>
          <cx:pt idx="11435">113</cx:pt>
          <cx:pt idx="11436">86</cx:pt>
          <cx:pt idx="11437">89</cx:pt>
          <cx:pt idx="11438">93</cx:pt>
          <cx:pt idx="11439">95</cx:pt>
          <cx:pt idx="11440">97</cx:pt>
          <cx:pt idx="11441">107</cx:pt>
          <cx:pt idx="11442">89</cx:pt>
          <cx:pt idx="11443">100</cx:pt>
          <cx:pt idx="11444">77</cx:pt>
          <cx:pt idx="11445">97</cx:pt>
          <cx:pt idx="11446">103</cx:pt>
          <cx:pt idx="11447">94</cx:pt>
          <cx:pt idx="11448">108</cx:pt>
          <cx:pt idx="11449">71</cx:pt>
          <cx:pt idx="11450">79</cx:pt>
          <cx:pt idx="11451">90</cx:pt>
          <cx:pt idx="11452">126</cx:pt>
          <cx:pt idx="11453">88</cx:pt>
          <cx:pt idx="11454">85</cx:pt>
          <cx:pt idx="11455">119</cx:pt>
          <cx:pt idx="11456">120</cx:pt>
          <cx:pt idx="11457">107</cx:pt>
          <cx:pt idx="11458">92</cx:pt>
          <cx:pt idx="11459">101</cx:pt>
          <cx:pt idx="11460">110</cx:pt>
          <cx:pt idx="11461">73</cx:pt>
          <cx:pt idx="11462">81</cx:pt>
          <cx:pt idx="11463">97</cx:pt>
          <cx:pt idx="11464">89</cx:pt>
          <cx:pt idx="11465">90</cx:pt>
          <cx:pt idx="11466">83</cx:pt>
          <cx:pt idx="11467">175</cx:pt>
          <cx:pt idx="11468">200</cx:pt>
          <cx:pt idx="11469">68</cx:pt>
          <cx:pt idx="11470">120</cx:pt>
          <cx:pt idx="11471">101</cx:pt>
          <cx:pt idx="11472">87</cx:pt>
          <cx:pt idx="11473">92</cx:pt>
          <cx:pt idx="11474">79</cx:pt>
          <cx:pt idx="11475">90</cx:pt>
          <cx:pt idx="11476">92</cx:pt>
          <cx:pt idx="11477">93</cx:pt>
          <cx:pt idx="11478">120</cx:pt>
          <cx:pt idx="11479">93</cx:pt>
          <cx:pt idx="11480">110</cx:pt>
          <cx:pt idx="11481">59</cx:pt>
          <cx:pt idx="11482">98</cx:pt>
          <cx:pt idx="11483">93</cx:pt>
          <cx:pt idx="11484">113</cx:pt>
          <cx:pt idx="11485">65</cx:pt>
          <cx:pt idx="11486">87</cx:pt>
          <cx:pt idx="11487">103</cx:pt>
          <cx:pt idx="11488">84</cx:pt>
          <cx:pt idx="11489">97</cx:pt>
          <cx:pt idx="11490">91</cx:pt>
          <cx:pt idx="11491">91</cx:pt>
          <cx:pt idx="11492">99</cx:pt>
          <cx:pt idx="11493">170</cx:pt>
          <cx:pt idx="11494">112</cx:pt>
          <cx:pt idx="11495">101</cx:pt>
          <cx:pt idx="11496">97</cx:pt>
          <cx:pt idx="11497">110</cx:pt>
          <cx:pt idx="11498">102</cx:pt>
          <cx:pt idx="11499">90</cx:pt>
          <cx:pt idx="11500">118</cx:pt>
          <cx:pt idx="11501">102</cx:pt>
          <cx:pt idx="11502">93</cx:pt>
          <cx:pt idx="11503">103</cx:pt>
          <cx:pt idx="11504">107</cx:pt>
          <cx:pt idx="11505">90</cx:pt>
          <cx:pt idx="11506">106</cx:pt>
          <cx:pt idx="11507">136</cx:pt>
          <cx:pt idx="11508">100</cx:pt>
          <cx:pt idx="11509">96</cx:pt>
          <cx:pt idx="11510">115</cx:pt>
          <cx:pt idx="11511">102</cx:pt>
          <cx:pt idx="11512">106</cx:pt>
          <cx:pt idx="11513">161</cx:pt>
          <cx:pt idx="11514">75</cx:pt>
          <cx:pt idx="11515">88</cx:pt>
          <cx:pt idx="11516">107</cx:pt>
          <cx:pt idx="11517">90</cx:pt>
          <cx:pt idx="11518">82</cx:pt>
          <cx:pt idx="11519">85</cx:pt>
          <cx:pt idx="11520">75</cx:pt>
          <cx:pt idx="11521">102</cx:pt>
          <cx:pt idx="11522">116</cx:pt>
          <cx:pt idx="11523">76</cx:pt>
          <cx:pt idx="11524">86</cx:pt>
          <cx:pt idx="11525">131</cx:pt>
          <cx:pt idx="11526">103</cx:pt>
          <cx:pt idx="11527">95</cx:pt>
          <cx:pt idx="11528">45</cx:pt>
          <cx:pt idx="11529">106</cx:pt>
          <cx:pt idx="11530">103</cx:pt>
          <cx:pt idx="11531">90</cx:pt>
          <cx:pt idx="11532">100</cx:pt>
          <cx:pt idx="11533">80</cx:pt>
          <cx:pt idx="11534">167</cx:pt>
          <cx:pt idx="11535">105</cx:pt>
          <cx:pt idx="11536">108</cx:pt>
          <cx:pt idx="11537">111</cx:pt>
          <cx:pt idx="11538">90</cx:pt>
          <cx:pt idx="11539">150</cx:pt>
          <cx:pt idx="11540">169</cx:pt>
          <cx:pt idx="11541">107</cx:pt>
          <cx:pt idx="11542">97</cx:pt>
          <cx:pt idx="11543">87</cx:pt>
          <cx:pt idx="11544">93</cx:pt>
          <cx:pt idx="11545">93</cx:pt>
          <cx:pt idx="11546">100</cx:pt>
          <cx:pt idx="11547">240</cx:pt>
          <cx:pt idx="11548">98</cx:pt>
          <cx:pt idx="11549">125</cx:pt>
          <cx:pt idx="11550">94</cx:pt>
          <cx:pt idx="11551">97</cx:pt>
          <cx:pt idx="11552">92</cx:pt>
          <cx:pt idx="11553">90</cx:pt>
          <cx:pt idx="11554">123</cx:pt>
          <cx:pt idx="11555">102</cx:pt>
          <cx:pt idx="11556">85</cx:pt>
          <cx:pt idx="11557">90</cx:pt>
          <cx:pt idx="11558">94</cx:pt>
          <cx:pt idx="11559">74</cx:pt>
          <cx:pt idx="11560">112</cx:pt>
          <cx:pt idx="11561">92</cx:pt>
          <cx:pt idx="11562">90</cx:pt>
          <cx:pt idx="11563">99</cx:pt>
          <cx:pt idx="11564">90</cx:pt>
          <cx:pt idx="11565">117</cx:pt>
          <cx:pt idx="11566">106</cx:pt>
          <cx:pt idx="11567">85</cx:pt>
          <cx:pt idx="11568">106</cx:pt>
          <cx:pt idx="11569">78</cx:pt>
          <cx:pt idx="11570">91</cx:pt>
          <cx:pt idx="11571">93</cx:pt>
          <cx:pt idx="11572">101</cx:pt>
          <cx:pt idx="11573">98</cx:pt>
          <cx:pt idx="11574">110</cx:pt>
          <cx:pt idx="11575">89</cx:pt>
          <cx:pt idx="11576">95</cx:pt>
          <cx:pt idx="11577">147</cx:pt>
          <cx:pt idx="11578">90</cx:pt>
          <cx:pt idx="11579">117</cx:pt>
          <cx:pt idx="11580">86</cx:pt>
          <cx:pt idx="11581">106</cx:pt>
          <cx:pt idx="11582">168</cx:pt>
          <cx:pt idx="11583">95</cx:pt>
          <cx:pt idx="11584">104</cx:pt>
          <cx:pt idx="11585">96</cx:pt>
          <cx:pt idx="11586">109</cx:pt>
          <cx:pt idx="11587">83</cx:pt>
          <cx:pt idx="11588">105</cx:pt>
          <cx:pt idx="11589">98</cx:pt>
          <cx:pt idx="11590">101</cx:pt>
          <cx:pt idx="11591">95</cx:pt>
          <cx:pt idx="11592">84</cx:pt>
          <cx:pt idx="11593">94</cx:pt>
          <cx:pt idx="11594">106</cx:pt>
          <cx:pt idx="11595">97</cx:pt>
          <cx:pt idx="11596">111</cx:pt>
          <cx:pt idx="11597">100</cx:pt>
          <cx:pt idx="11598">135</cx:pt>
          <cx:pt idx="11599">95</cx:pt>
          <cx:pt idx="11600">102</cx:pt>
          <cx:pt idx="11601">86</cx:pt>
          <cx:pt idx="11602">85</cx:pt>
          <cx:pt idx="11603">105</cx:pt>
          <cx:pt idx="11604">103</cx:pt>
          <cx:pt idx="11605">205</cx:pt>
          <cx:pt idx="11606">105</cx:pt>
          <cx:pt idx="11607">89</cx:pt>
          <cx:pt idx="11608">94</cx:pt>
          <cx:pt idx="11609">100</cx:pt>
          <cx:pt idx="11610">97</cx:pt>
          <cx:pt idx="11611">94</cx:pt>
          <cx:pt idx="11612">110</cx:pt>
          <cx:pt idx="11613">90</cx:pt>
          <cx:pt idx="11614">92</cx:pt>
          <cx:pt idx="11615">83</cx:pt>
          <cx:pt idx="11616">140</cx:pt>
          <cx:pt idx="11617">99</cx:pt>
          <cx:pt idx="11618">77</cx:pt>
          <cx:pt idx="11619">90</cx:pt>
          <cx:pt idx="11620">94</cx:pt>
          <cx:pt idx="11621">91</cx:pt>
          <cx:pt idx="11622">91</cx:pt>
          <cx:pt idx="11623">81</cx:pt>
          <cx:pt idx="11624">92</cx:pt>
          <cx:pt idx="11625">96</cx:pt>
          <cx:pt idx="11626">70</cx:pt>
          <cx:pt idx="11627">88</cx:pt>
          <cx:pt idx="11628">75</cx:pt>
          <cx:pt idx="11629">111</cx:pt>
          <cx:pt idx="11630">122</cx:pt>
          <cx:pt idx="11631">118</cx:pt>
          <cx:pt idx="11632">108</cx:pt>
          <cx:pt idx="11633">45</cx:pt>
          <cx:pt idx="11634">120</cx:pt>
          <cx:pt idx="11635">73</cx:pt>
          <cx:pt idx="11636">78</cx:pt>
          <cx:pt idx="11637">93</cx:pt>
          <cx:pt idx="11638">100</cx:pt>
          <cx:pt idx="11639">137</cx:pt>
          <cx:pt idx="11640">123</cx:pt>
          <cx:pt idx="11641">120</cx:pt>
          <cx:pt idx="11642">100</cx:pt>
          <cx:pt idx="11643">125</cx:pt>
          <cx:pt idx="11644">95</cx:pt>
          <cx:pt idx="11645">97</cx:pt>
          <cx:pt idx="11646">89</cx:pt>
          <cx:pt idx="11647">92</cx:pt>
          <cx:pt idx="11648">82</cx:pt>
          <cx:pt idx="11649">100</cx:pt>
          <cx:pt idx="11650">108</cx:pt>
          <cx:pt idx="11651">80</cx:pt>
          <cx:pt idx="11652">107</cx:pt>
          <cx:pt idx="11653">91</cx:pt>
          <cx:pt idx="11654">111</cx:pt>
          <cx:pt idx="11655">105</cx:pt>
          <cx:pt idx="11656">94</cx:pt>
          <cx:pt idx="11657">104</cx:pt>
          <cx:pt idx="11658">95</cx:pt>
          <cx:pt idx="11659">115</cx:pt>
          <cx:pt idx="11660">98</cx:pt>
          <cx:pt idx="11661">85</cx:pt>
          <cx:pt idx="11662">90</cx:pt>
          <cx:pt idx="11663">90</cx:pt>
          <cx:pt idx="11664">102</cx:pt>
          <cx:pt idx="11665">87</cx:pt>
          <cx:pt idx="11666">87</cx:pt>
          <cx:pt idx="11667">135</cx:pt>
          <cx:pt idx="11668">88</cx:pt>
          <cx:pt idx="11669">86</cx:pt>
          <cx:pt idx="11670">95</cx:pt>
          <cx:pt idx="11671">120</cx:pt>
          <cx:pt idx="11672">93</cx:pt>
          <cx:pt idx="11673">115</cx:pt>
          <cx:pt idx="11674">120</cx:pt>
          <cx:pt idx="11675">95</cx:pt>
          <cx:pt idx="11676">140</cx:pt>
          <cx:pt idx="11677">105</cx:pt>
          <cx:pt idx="11678">81</cx:pt>
          <cx:pt idx="11679">83</cx:pt>
          <cx:pt idx="11680">170</cx:pt>
          <cx:pt idx="11681">116</cx:pt>
          <cx:pt idx="11682">148</cx:pt>
          <cx:pt idx="11683">94</cx:pt>
          <cx:pt idx="11684">91</cx:pt>
          <cx:pt idx="11685">114</cx:pt>
          <cx:pt idx="11686">82</cx:pt>
          <cx:pt idx="11687">127</cx:pt>
          <cx:pt idx="11688">114</cx:pt>
          <cx:pt idx="11689">119</cx:pt>
          <cx:pt idx="11690">80</cx:pt>
          <cx:pt idx="11691">100</cx:pt>
          <cx:pt idx="11692">105</cx:pt>
          <cx:pt idx="11693">120</cx:pt>
          <cx:pt idx="11694">91</cx:pt>
          <cx:pt idx="11695">160</cx:pt>
          <cx:pt idx="11696">85</cx:pt>
          <cx:pt idx="11697">90</cx:pt>
          <cx:pt idx="11698">94</cx:pt>
          <cx:pt idx="11699">127</cx:pt>
          <cx:pt idx="11700">124</cx:pt>
          <cx:pt idx="11701">124</cx:pt>
          <cx:pt idx="11702">108</cx:pt>
          <cx:pt idx="11703">103</cx:pt>
          <cx:pt idx="11704">125</cx:pt>
          <cx:pt idx="11705">95</cx:pt>
          <cx:pt idx="11706">178</cx:pt>
          <cx:pt idx="11707">98</cx:pt>
          <cx:pt idx="11708">128</cx:pt>
          <cx:pt idx="11709">88</cx:pt>
          <cx:pt idx="11710">90</cx:pt>
          <cx:pt idx="11711">88</cx:pt>
          <cx:pt idx="11712">96</cx:pt>
          <cx:pt idx="11713">81</cx:pt>
          <cx:pt idx="11714">130</cx:pt>
          <cx:pt idx="11715">107</cx:pt>
          <cx:pt idx="11716">113</cx:pt>
          <cx:pt idx="11717">90</cx:pt>
          <cx:pt idx="11718">91</cx:pt>
          <cx:pt idx="11719">87</cx:pt>
          <cx:pt idx="11720">104</cx:pt>
          <cx:pt idx="11721">97</cx:pt>
          <cx:pt idx="11722">92</cx:pt>
          <cx:pt idx="11723">92</cx:pt>
          <cx:pt idx="11724">105</cx:pt>
          <cx:pt idx="11725">97</cx:pt>
          <cx:pt idx="11726">98</cx:pt>
          <cx:pt idx="11727">120</cx:pt>
          <cx:pt idx="11728">118</cx:pt>
          <cx:pt idx="11729">115</cx:pt>
          <cx:pt idx="11730">139</cx:pt>
          <cx:pt idx="11731">115</cx:pt>
          <cx:pt idx="11732">95</cx:pt>
          <cx:pt idx="11733">104</cx:pt>
          <cx:pt idx="11734">98</cx:pt>
          <cx:pt idx="11735">88</cx:pt>
          <cx:pt idx="11736">93</cx:pt>
          <cx:pt idx="11737">130</cx:pt>
          <cx:pt idx="11738">116</cx:pt>
          <cx:pt idx="11739">107</cx:pt>
          <cx:pt idx="11740">94</cx:pt>
          <cx:pt idx="11741">99</cx:pt>
          <cx:pt idx="11742">88</cx:pt>
          <cx:pt idx="11743">87</cx:pt>
          <cx:pt idx="11744">108</cx:pt>
          <cx:pt idx="11745">100</cx:pt>
          <cx:pt idx="11746">91</cx:pt>
          <cx:pt idx="11747">98</cx:pt>
          <cx:pt idx="11748">81</cx:pt>
          <cx:pt idx="11749">90</cx:pt>
          <cx:pt idx="11750">116</cx:pt>
          <cx:pt idx="11751">115</cx:pt>
          <cx:pt idx="11752">118</cx:pt>
          <cx:pt idx="11753">75</cx:pt>
          <cx:pt idx="11754">68</cx:pt>
          <cx:pt idx="11755">163</cx:pt>
          <cx:pt idx="11756">87</cx:pt>
          <cx:pt idx="11757">84</cx:pt>
          <cx:pt idx="11758">108</cx:pt>
          <cx:pt idx="11759">76</cx:pt>
          <cx:pt idx="11760">107</cx:pt>
          <cx:pt idx="11761">91</cx:pt>
          <cx:pt idx="11762">94</cx:pt>
          <cx:pt idx="11763">168</cx:pt>
          <cx:pt idx="11764">131</cx:pt>
          <cx:pt idx="11765">115</cx:pt>
          <cx:pt idx="11766">106</cx:pt>
          <cx:pt idx="11767">121</cx:pt>
          <cx:pt idx="11768">90</cx:pt>
          <cx:pt idx="11769">141</cx:pt>
          <cx:pt idx="11770">100</cx:pt>
          <cx:pt idx="11771">139</cx:pt>
          <cx:pt idx="11772">100</cx:pt>
          <cx:pt idx="11773">100</cx:pt>
          <cx:pt idx="11774">118</cx:pt>
          <cx:pt idx="11775">88</cx:pt>
          <cx:pt idx="11776">140</cx:pt>
          <cx:pt idx="11777">88</cx:pt>
          <cx:pt idx="11778">101</cx:pt>
          <cx:pt idx="11779">106</cx:pt>
          <cx:pt idx="11780">125</cx:pt>
          <cx:pt idx="11781">105</cx:pt>
          <cx:pt idx="11782">88</cx:pt>
          <cx:pt idx="11783">90</cx:pt>
          <cx:pt idx="11784">148</cx:pt>
          <cx:pt idx="11785">75</cx:pt>
          <cx:pt idx="11786">95</cx:pt>
          <cx:pt idx="11787">144</cx:pt>
          <cx:pt idx="11788">121</cx:pt>
          <cx:pt idx="11789">93</cx:pt>
          <cx:pt idx="11790">51</cx:pt>
          <cx:pt idx="11791">87</cx:pt>
          <cx:pt idx="11792">119</cx:pt>
          <cx:pt idx="11793">111</cx:pt>
          <cx:pt idx="11794">71</cx:pt>
          <cx:pt idx="11795">92</cx:pt>
          <cx:pt idx="11796">115</cx:pt>
          <cx:pt idx="11797">80</cx:pt>
          <cx:pt idx="11798">88</cx:pt>
          <cx:pt idx="11799">99</cx:pt>
          <cx:pt idx="11800">135</cx:pt>
          <cx:pt idx="11801">106</cx:pt>
          <cx:pt idx="11802">76</cx:pt>
          <cx:pt idx="11803">102</cx:pt>
          <cx:pt idx="11804">120</cx:pt>
          <cx:pt idx="11805">94</cx:pt>
          <cx:pt idx="11806">100</cx:pt>
          <cx:pt idx="11807">75</cx:pt>
          <cx:pt idx="11808">126</cx:pt>
          <cx:pt idx="11809">96</cx:pt>
          <cx:pt idx="11810">100</cx:pt>
          <cx:pt idx="11811">102</cx:pt>
          <cx:pt idx="11812">91</cx:pt>
          <cx:pt idx="11813">86</cx:pt>
          <cx:pt idx="11814">89</cx:pt>
          <cx:pt idx="11815">125</cx:pt>
          <cx:pt idx="11816">88</cx:pt>
          <cx:pt idx="11817">96</cx:pt>
          <cx:pt idx="11818">92</cx:pt>
          <cx:pt idx="11819">110</cx:pt>
          <cx:pt idx="11820">144</cx:pt>
          <cx:pt idx="11821">87</cx:pt>
          <cx:pt idx="11822">143</cx:pt>
          <cx:pt idx="11823">90</cx:pt>
          <cx:pt idx="11824">95</cx:pt>
          <cx:pt idx="11825">99</cx:pt>
          <cx:pt idx="11826">98</cx:pt>
          <cx:pt idx="11827">93</cx:pt>
          <cx:pt idx="11828">119</cx:pt>
          <cx:pt idx="11829">90</cx:pt>
          <cx:pt idx="11830">101</cx:pt>
          <cx:pt idx="11831">105</cx:pt>
          <cx:pt idx="11832">113</cx:pt>
          <cx:pt idx="11833">82</cx:pt>
          <cx:pt idx="11834">93</cx:pt>
          <cx:pt idx="11835">126</cx:pt>
          <cx:pt idx="11836">114</cx:pt>
          <cx:pt idx="11837">86</cx:pt>
          <cx:pt idx="11838">120</cx:pt>
          <cx:pt idx="11839">96</cx:pt>
          <cx:pt idx="11840">84</cx:pt>
          <cx:pt idx="11841">86</cx:pt>
          <cx:pt idx="11842">99</cx:pt>
          <cx:pt idx="11843">102</cx:pt>
          <cx:pt idx="11844">100</cx:pt>
          <cx:pt idx="11845">80</cx:pt>
          <cx:pt idx="11846">96</cx:pt>
          <cx:pt idx="11847">79</cx:pt>
          <cx:pt idx="11848">110</cx:pt>
          <cx:pt idx="11849">105</cx:pt>
          <cx:pt idx="11850">100</cx:pt>
          <cx:pt idx="11851">112</cx:pt>
          <cx:pt idx="11852">93</cx:pt>
          <cx:pt idx="11853">93</cx:pt>
          <cx:pt idx="11854">99</cx:pt>
          <cx:pt idx="11855">100</cx:pt>
          <cx:pt idx="11856">125</cx:pt>
          <cx:pt idx="11857">90</cx:pt>
          <cx:pt idx="11858">94</cx:pt>
          <cx:pt idx="11859">106</cx:pt>
          <cx:pt idx="11860">89</cx:pt>
          <cx:pt idx="11861">91</cx:pt>
          <cx:pt idx="11862">110</cx:pt>
          <cx:pt idx="11863">105</cx:pt>
          <cx:pt idx="11864">89</cx:pt>
          <cx:pt idx="11865">80</cx:pt>
          <cx:pt idx="11866">150</cx:pt>
          <cx:pt idx="11867">110</cx:pt>
          <cx:pt idx="11868">87</cx:pt>
          <cx:pt idx="11869">95</cx:pt>
          <cx:pt idx="11870">95</cx:pt>
          <cx:pt idx="11871">86</cx:pt>
          <cx:pt idx="11872">92</cx:pt>
          <cx:pt idx="11873">84</cx:pt>
          <cx:pt idx="11874">87</cx:pt>
          <cx:pt idx="11875">94</cx:pt>
          <cx:pt idx="11876">86</cx:pt>
          <cx:pt idx="11877">93</cx:pt>
          <cx:pt idx="11878">102</cx:pt>
          <cx:pt idx="11879">89</cx:pt>
          <cx:pt idx="11880">138</cx:pt>
          <cx:pt idx="11881">94</cx:pt>
          <cx:pt idx="11882">77</cx:pt>
          <cx:pt idx="11883">135</cx:pt>
          <cx:pt idx="11884">118</cx:pt>
          <cx:pt idx="11885">104</cx:pt>
          <cx:pt idx="11886">93</cx:pt>
          <cx:pt idx="11887">150</cx:pt>
          <cx:pt idx="11888">95</cx:pt>
          <cx:pt idx="11889">103</cx:pt>
          <cx:pt idx="11890">134</cx:pt>
          <cx:pt idx="11891">110</cx:pt>
          <cx:pt idx="11892">103</cx:pt>
          <cx:pt idx="11893">90</cx:pt>
          <cx:pt idx="11894">91</cx:pt>
          <cx:pt idx="11895">92</cx:pt>
          <cx:pt idx="11896">97</cx:pt>
          <cx:pt idx="11897">127</cx:pt>
          <cx:pt idx="11898">107</cx:pt>
          <cx:pt idx="11899">133</cx:pt>
          <cx:pt idx="11900">95</cx:pt>
          <cx:pt idx="11901">130</cx:pt>
          <cx:pt idx="11902">102</cx:pt>
          <cx:pt idx="11903">128</cx:pt>
          <cx:pt idx="11904">94</cx:pt>
          <cx:pt idx="11905">115</cx:pt>
          <cx:pt idx="11906">103</cx:pt>
          <cx:pt idx="11907">110</cx:pt>
          <cx:pt idx="11908">82</cx:pt>
          <cx:pt idx="11909">91</cx:pt>
          <cx:pt idx="11910">91</cx:pt>
          <cx:pt idx="11911">94</cx:pt>
          <cx:pt idx="11912">79</cx:pt>
          <cx:pt idx="11913">104</cx:pt>
          <cx:pt idx="11914">89</cx:pt>
          <cx:pt idx="11915">103</cx:pt>
          <cx:pt idx="11916">94</cx:pt>
          <cx:pt idx="11917">80</cx:pt>
          <cx:pt idx="11918">85</cx:pt>
          <cx:pt idx="11919">100</cx:pt>
          <cx:pt idx="11920">124</cx:pt>
          <cx:pt idx="11921">110</cx:pt>
          <cx:pt idx="11922">98</cx:pt>
          <cx:pt idx="11923">93</cx:pt>
          <cx:pt idx="11924">121</cx:pt>
          <cx:pt idx="11925">88</cx:pt>
          <cx:pt idx="11926">90</cx:pt>
          <cx:pt idx="11927">86</cx:pt>
          <cx:pt idx="11928">90</cx:pt>
          <cx:pt idx="11929">119</cx:pt>
          <cx:pt idx="11930">108</cx:pt>
          <cx:pt idx="11931">97</cx:pt>
          <cx:pt idx="11932">96</cx:pt>
          <cx:pt idx="11933">155</cx:pt>
          <cx:pt idx="11934">128</cx:pt>
          <cx:pt idx="11935">89</cx:pt>
          <cx:pt idx="11936">89</cx:pt>
          <cx:pt idx="11937">93</cx:pt>
          <cx:pt idx="11938">103</cx:pt>
          <cx:pt idx="11939">94</cx:pt>
          <cx:pt idx="11940">89</cx:pt>
          <cx:pt idx="11941">88</cx:pt>
          <cx:pt idx="11942">100</cx:pt>
          <cx:pt idx="11943">98</cx:pt>
          <cx:pt idx="11944">127</cx:pt>
          <cx:pt idx="11945">150</cx:pt>
          <cx:pt idx="11946">120</cx:pt>
          <cx:pt idx="11947">120</cx:pt>
          <cx:pt idx="11948">120</cx:pt>
          <cx:pt idx="11949">105</cx:pt>
          <cx:pt idx="11950">180</cx:pt>
          <cx:pt idx="11951">206</cx:pt>
          <cx:pt idx="11952">116</cx:pt>
          <cx:pt idx="11953">94</cx:pt>
          <cx:pt idx="11954">73</cx:pt>
          <cx:pt idx="11955">82</cx:pt>
          <cx:pt idx="11956">84</cx:pt>
          <cx:pt idx="11957">107</cx:pt>
          <cx:pt idx="11958">110</cx:pt>
          <cx:pt idx="11959">113</cx:pt>
          <cx:pt idx="11960">99</cx:pt>
          <cx:pt idx="11961">90</cx:pt>
          <cx:pt idx="11962">116</cx:pt>
          <cx:pt idx="11963">104</cx:pt>
          <cx:pt idx="11964">102</cx:pt>
          <cx:pt idx="11965">92</cx:pt>
          <cx:pt idx="11966">108</cx:pt>
          <cx:pt idx="11967">91</cx:pt>
          <cx:pt idx="11968">135</cx:pt>
          <cx:pt idx="11969">95</cx:pt>
          <cx:pt idx="11970">75</cx:pt>
          <cx:pt idx="11971">114</cx:pt>
          <cx:pt idx="11972">115</cx:pt>
          <cx:pt idx="11973">82</cx:pt>
          <cx:pt idx="11974">120</cx:pt>
          <cx:pt idx="11975">74</cx:pt>
          <cx:pt idx="11976">91</cx:pt>
          <cx:pt idx="11977">90</cx:pt>
          <cx:pt idx="11978">120</cx:pt>
          <cx:pt idx="11979">91</cx:pt>
          <cx:pt idx="11980">92</cx:pt>
          <cx:pt idx="11981">15</cx:pt>
          <cx:pt idx="11982">82</cx:pt>
          <cx:pt idx="11983">83</cx:pt>
          <cx:pt idx="11984">88</cx:pt>
          <cx:pt idx="11985">83</cx:pt>
          <cx:pt idx="11986">90</cx:pt>
          <cx:pt idx="11987">24</cx:pt>
          <cx:pt idx="11988">45</cx:pt>
          <cx:pt idx="11989">94</cx:pt>
          <cx:pt idx="11990">90</cx:pt>
          <cx:pt idx="11991">84</cx:pt>
          <cx:pt idx="11992">115</cx:pt>
          <cx:pt idx="11993">77</cx:pt>
          <cx:pt idx="11994">100</cx:pt>
          <cx:pt idx="11995">117</cx:pt>
          <cx:pt idx="11996">99</cx:pt>
          <cx:pt idx="11997">105</cx:pt>
          <cx:pt idx="11998">95</cx:pt>
          <cx:pt idx="11999">140</cx:pt>
          <cx:pt idx="12000">68</cx:pt>
          <cx:pt idx="12001">106</cx:pt>
          <cx:pt idx="12002">118</cx:pt>
          <cx:pt idx="12003">110</cx:pt>
          <cx:pt idx="12004">96</cx:pt>
          <cx:pt idx="12005">94</cx:pt>
          <cx:pt idx="12006">94</cx:pt>
          <cx:pt idx="12007">80</cx:pt>
          <cx:pt idx="12008">69</cx:pt>
          <cx:pt idx="12009">110</cx:pt>
          <cx:pt idx="12010">146</cx:pt>
          <cx:pt idx="12011">81</cx:pt>
          <cx:pt idx="12012">129</cx:pt>
          <cx:pt idx="12013">90</cx:pt>
          <cx:pt idx="12014">95</cx:pt>
          <cx:pt idx="12015">87</cx:pt>
          <cx:pt idx="12016">96</cx:pt>
          <cx:pt idx="12017">123</cx:pt>
          <cx:pt idx="12018">126</cx:pt>
          <cx:pt idx="12019">101</cx:pt>
          <cx:pt idx="12020">96</cx:pt>
          <cx:pt idx="12021">102</cx:pt>
          <cx:pt idx="12022">193</cx:pt>
          <cx:pt idx="12023">75</cx:pt>
          <cx:pt idx="12024">81</cx:pt>
          <cx:pt idx="12025">91</cx:pt>
          <cx:pt idx="12026">95</cx:pt>
          <cx:pt idx="12027">100</cx:pt>
          <cx:pt idx="12028">104</cx:pt>
          <cx:pt idx="12029">158</cx:pt>
          <cx:pt idx="12030">117</cx:pt>
          <cx:pt idx="12031">133</cx:pt>
          <cx:pt idx="12032">90</cx:pt>
          <cx:pt idx="12033">93</cx:pt>
          <cx:pt idx="12034">98</cx:pt>
          <cx:pt idx="12035">65</cx:pt>
          <cx:pt idx="12036">80</cx:pt>
          <cx:pt idx="12037">108</cx:pt>
          <cx:pt idx="12038">91</cx:pt>
          <cx:pt idx="12039">88</cx:pt>
          <cx:pt idx="12040">87</cx:pt>
          <cx:pt idx="12041">150</cx:pt>
          <cx:pt idx="12042">158</cx:pt>
          <cx:pt idx="12043">99</cx:pt>
          <cx:pt idx="12044">94</cx:pt>
          <cx:pt idx="12045">91</cx:pt>
          <cx:pt idx="12046">111</cx:pt>
          <cx:pt idx="12047">102</cx:pt>
          <cx:pt idx="12048">117</cx:pt>
          <cx:pt idx="12049">97</cx:pt>
          <cx:pt idx="12050">105</cx:pt>
          <cx:pt idx="12051">92</cx:pt>
          <cx:pt idx="12052">106</cx:pt>
          <cx:pt idx="12053">91</cx:pt>
          <cx:pt idx="12054">95</cx:pt>
          <cx:pt idx="12055">109</cx:pt>
          <cx:pt idx="12056">113</cx:pt>
          <cx:pt idx="12057">95</cx:pt>
          <cx:pt idx="12058">93</cx:pt>
          <cx:pt idx="12059">86</cx:pt>
          <cx:pt idx="12060">126</cx:pt>
          <cx:pt idx="12061">102</cx:pt>
          <cx:pt idx="12062">90</cx:pt>
          <cx:pt idx="12063">93</cx:pt>
          <cx:pt idx="12064">104</cx:pt>
          <cx:pt idx="12065">55</cx:pt>
          <cx:pt idx="12066">112</cx:pt>
          <cx:pt idx="12067">101</cx:pt>
          <cx:pt idx="12068">110</cx:pt>
          <cx:pt idx="12069">96</cx:pt>
          <cx:pt idx="12070">100</cx:pt>
          <cx:pt idx="12071">117</cx:pt>
          <cx:pt idx="12072">96</cx:pt>
          <cx:pt idx="12073">85</cx:pt>
          <cx:pt idx="12074">55</cx:pt>
          <cx:pt idx="12075">87</cx:pt>
          <cx:pt idx="12076">91</cx:pt>
          <cx:pt idx="12077">92</cx:pt>
          <cx:pt idx="12078">77</cx:pt>
          <cx:pt idx="12079">89</cx:pt>
          <cx:pt idx="12080">79</cx:pt>
          <cx:pt idx="12081">90</cx:pt>
          <cx:pt idx="12082">98</cx:pt>
          <cx:pt idx="12083">100</cx:pt>
          <cx:pt idx="12084">94</cx:pt>
          <cx:pt idx="12085">86</cx:pt>
          <cx:pt idx="12086">126</cx:pt>
          <cx:pt idx="12087">63</cx:pt>
          <cx:pt idx="12088">71</cx:pt>
          <cx:pt idx="12089">124</cx:pt>
          <cx:pt idx="12090">82</cx:pt>
          <cx:pt idx="12091">90</cx:pt>
          <cx:pt idx="12092">97</cx:pt>
          <cx:pt idx="12093">148</cx:pt>
          <cx:pt idx="12094">87</cx:pt>
          <cx:pt idx="12095">119</cx:pt>
          <cx:pt idx="12096">89</cx:pt>
          <cx:pt idx="12097">95</cx:pt>
          <cx:pt idx="12098">141</cx:pt>
          <cx:pt idx="12099">103</cx:pt>
          <cx:pt idx="12100">108</cx:pt>
          <cx:pt idx="12101">98</cx:pt>
          <cx:pt idx="12102">110</cx:pt>
          <cx:pt idx="12103">101</cx:pt>
          <cx:pt idx="12104">97</cx:pt>
          <cx:pt idx="12105">92</cx:pt>
          <cx:pt idx="12106">88</cx:pt>
          <cx:pt idx="12107">100</cx:pt>
          <cx:pt idx="12108">88</cx:pt>
          <cx:pt idx="12109">92</cx:pt>
          <cx:pt idx="12110">104</cx:pt>
          <cx:pt idx="12111">115</cx:pt>
          <cx:pt idx="12112">120</cx:pt>
          <cx:pt idx="12113">88</cx:pt>
          <cx:pt idx="12114">101</cx:pt>
          <cx:pt idx="12115">130</cx:pt>
          <cx:pt idx="12116">103</cx:pt>
          <cx:pt idx="12117">98</cx:pt>
          <cx:pt idx="12118">154</cx:pt>
          <cx:pt idx="12119">129</cx:pt>
          <cx:pt idx="12120">120</cx:pt>
          <cx:pt idx="12121">88</cx:pt>
          <cx:pt idx="12122">78</cx:pt>
          <cx:pt idx="12123">109</cx:pt>
          <cx:pt idx="12124">97</cx:pt>
          <cx:pt idx="12125">117</cx:pt>
          <cx:pt idx="12126">111</cx:pt>
          <cx:pt idx="12127">86</cx:pt>
          <cx:pt idx="12128">127</cx:pt>
          <cx:pt idx="12129">210</cx:pt>
          <cx:pt idx="12130">107</cx:pt>
          <cx:pt idx="12131">171</cx:pt>
          <cx:pt idx="12132">82</cx:pt>
          <cx:pt idx="12133">97</cx:pt>
          <cx:pt idx="12134">84</cx:pt>
          <cx:pt idx="12135">80</cx:pt>
          <cx:pt idx="12136">107</cx:pt>
          <cx:pt idx="12137">184</cx:pt>
          <cx:pt idx="12138">84</cx:pt>
          <cx:pt idx="12139">123</cx:pt>
          <cx:pt idx="12140">91</cx:pt>
          <cx:pt idx="12141">108</cx:pt>
          <cx:pt idx="12142">129</cx:pt>
          <cx:pt idx="12143">88</cx:pt>
          <cx:pt idx="12144">95</cx:pt>
          <cx:pt idx="12145">87</cx:pt>
          <cx:pt idx="12146">86</cx:pt>
          <cx:pt idx="12147">110</cx:pt>
          <cx:pt idx="12148">135</cx:pt>
          <cx:pt idx="12149">135</cx:pt>
          <cx:pt idx="12150">93</cx:pt>
          <cx:pt idx="12151">95</cx:pt>
          <cx:pt idx="12152">95</cx:pt>
          <cx:pt idx="12153">92</cx:pt>
          <cx:pt idx="12154">105</cx:pt>
          <cx:pt idx="12155">92</cx:pt>
          <cx:pt idx="12156">110</cx:pt>
          <cx:pt idx="12157">109</cx:pt>
          <cx:pt idx="12158">99</cx:pt>
          <cx:pt idx="12159">104</cx:pt>
          <cx:pt idx="12160">91</cx:pt>
          <cx:pt idx="12161">98</cx:pt>
          <cx:pt idx="12162">120</cx:pt>
          <cx:pt idx="12163">98</cx:pt>
          <cx:pt idx="12164">105</cx:pt>
          <cx:pt idx="12165">99</cx:pt>
          <cx:pt idx="12166">120</cx:pt>
          <cx:pt idx="12167">114</cx:pt>
          <cx:pt idx="12168">85</cx:pt>
          <cx:pt idx="12169">98</cx:pt>
          <cx:pt idx="12170">89</cx:pt>
          <cx:pt idx="12171">101</cx:pt>
          <cx:pt idx="12172">115</cx:pt>
          <cx:pt idx="12173">114</cx:pt>
          <cx:pt idx="12174">112</cx:pt>
          <cx:pt idx="12175">104</cx:pt>
          <cx:pt idx="12176">96</cx:pt>
          <cx:pt idx="12177">105</cx:pt>
          <cx:pt idx="12178">98</cx:pt>
          <cx:pt idx="12179">114</cx:pt>
          <cx:pt idx="12180">92</cx:pt>
          <cx:pt idx="12181">85</cx:pt>
          <cx:pt idx="12182">107</cx:pt>
          <cx:pt idx="12183">88</cx:pt>
          <cx:pt idx="12184">101</cx:pt>
          <cx:pt idx="12185">60</cx:pt>
          <cx:pt idx="12186">95</cx:pt>
          <cx:pt idx="12187">98</cx:pt>
          <cx:pt idx="12188">119</cx:pt>
          <cx:pt idx="12189">100</cx:pt>
          <cx:pt idx="12190">126</cx:pt>
          <cx:pt idx="12191">112</cx:pt>
          <cx:pt idx="12192">86</cx:pt>
          <cx:pt idx="12193">99</cx:pt>
          <cx:pt idx="12194">79</cx:pt>
          <cx:pt idx="12195">160</cx:pt>
          <cx:pt idx="12196">129</cx:pt>
          <cx:pt idx="12197">84</cx:pt>
          <cx:pt idx="12198">127</cx:pt>
          <cx:pt idx="12199">142</cx:pt>
          <cx:pt idx="12200">103</cx:pt>
          <cx:pt idx="12201">88</cx:pt>
          <cx:pt idx="12202">65</cx:pt>
          <cx:pt idx="12203">100</cx:pt>
          <cx:pt idx="12204">95</cx:pt>
          <cx:pt idx="12205">85</cx:pt>
          <cx:pt idx="12206">47</cx:pt>
          <cx:pt idx="12207">85</cx:pt>
          <cx:pt idx="12208">111</cx:pt>
          <cx:pt idx="12209">120</cx:pt>
          <cx:pt idx="12210">105</cx:pt>
          <cx:pt idx="12211">110</cx:pt>
          <cx:pt idx="12212">77</cx:pt>
          <cx:pt idx="12213">82</cx:pt>
          <cx:pt idx="12214">98</cx:pt>
          <cx:pt idx="12215">95</cx:pt>
          <cx:pt idx="12216">100</cx:pt>
          <cx:pt idx="12217">107</cx:pt>
          <cx:pt idx="12218">90</cx:pt>
          <cx:pt idx="12219">93</cx:pt>
          <cx:pt idx="12220">90</cx:pt>
          <cx:pt idx="12221">128</cx:pt>
          <cx:pt idx="12222">88</cx:pt>
          <cx:pt idx="12223">92</cx:pt>
          <cx:pt idx="12224">92</cx:pt>
          <cx:pt idx="12225">95</cx:pt>
          <cx:pt idx="12226">96</cx:pt>
          <cx:pt idx="12227">107</cx:pt>
          <cx:pt idx="12228">210</cx:pt>
          <cx:pt idx="12229">90</cx:pt>
          <cx:pt idx="12230">159</cx:pt>
          <cx:pt idx="12231">83</cx:pt>
          <cx:pt idx="12232">81</cx:pt>
          <cx:pt idx="12233">107</cx:pt>
          <cx:pt idx="12234">98</cx:pt>
          <cx:pt idx="12235">94</cx:pt>
          <cx:pt idx="12236">119</cx:pt>
          <cx:pt idx="12237">90</cx:pt>
          <cx:pt idx="12238">113</cx:pt>
          <cx:pt idx="12239">87</cx:pt>
          <cx:pt idx="12240">107</cx:pt>
          <cx:pt idx="12241">10</cx:pt>
          <cx:pt idx="12242">90</cx:pt>
          <cx:pt idx="12243">101</cx:pt>
          <cx:pt idx="12244">47</cx:pt>
          <cx:pt idx="12245">108</cx:pt>
          <cx:pt idx="12246">80</cx:pt>
          <cx:pt idx="12247">95</cx:pt>
          <cx:pt idx="12248">71</cx:pt>
          <cx:pt idx="12249">100</cx:pt>
          <cx:pt idx="12250">87</cx:pt>
          <cx:pt idx="12251">111</cx:pt>
          <cx:pt idx="12252">94</cx:pt>
          <cx:pt idx="12253">99</cx:pt>
          <cx:pt idx="12254">93</cx:pt>
          <cx:pt idx="12255">110</cx:pt>
          <cx:pt idx="12256">92</cx:pt>
          <cx:pt idx="12257">116</cx:pt>
          <cx:pt idx="12258">86</cx:pt>
          <cx:pt idx="12259">92</cx:pt>
          <cx:pt idx="12260">85</cx:pt>
          <cx:pt idx="12261">97</cx:pt>
          <cx:pt idx="12262">96</cx:pt>
          <cx:pt idx="12263">90</cx:pt>
          <cx:pt idx="12264">95</cx:pt>
          <cx:pt idx="12265">105</cx:pt>
          <cx:pt idx="12266">157</cx:pt>
          <cx:pt idx="12267">91</cx:pt>
          <cx:pt idx="12268">88</cx:pt>
          <cx:pt idx="12269">98</cx:pt>
          <cx:pt idx="12270">88</cx:pt>
          <cx:pt idx="12271">95</cx:pt>
          <cx:pt idx="12272">96</cx:pt>
          <cx:pt idx="12273">137</cx:pt>
          <cx:pt idx="12274">90</cx:pt>
          <cx:pt idx="12275">102</cx:pt>
          <cx:pt idx="12276">99</cx:pt>
          <cx:pt idx="12277">100</cx:pt>
          <cx:pt idx="12278">118</cx:pt>
          <cx:pt idx="12279">123</cx:pt>
          <cx:pt idx="12280">96</cx:pt>
          <cx:pt idx="12281">102</cx:pt>
          <cx:pt idx="12282">88</cx:pt>
          <cx:pt idx="12283">100</cx:pt>
          <cx:pt idx="12284">60</cx:pt>
          <cx:pt idx="12285">91</cx:pt>
          <cx:pt idx="12286">113</cx:pt>
          <cx:pt idx="12287">94</cx:pt>
          <cx:pt idx="12288">96</cx:pt>
          <cx:pt idx="12289">78</cx:pt>
          <cx:pt idx="12290">94</cx:pt>
          <cx:pt idx="12291">54</cx:pt>
          <cx:pt idx="12292">15</cx:pt>
          <cx:pt idx="12293">135</cx:pt>
          <cx:pt idx="12294">97</cx:pt>
          <cx:pt idx="12295">93</cx:pt>
          <cx:pt idx="12296">95</cx:pt>
          <cx:pt idx="12297">89</cx:pt>
          <cx:pt idx="12298">108</cx:pt>
          <cx:pt idx="12299">92</cx:pt>
          <cx:pt idx="12300">91</cx:pt>
          <cx:pt idx="12301">92</cx:pt>
          <cx:pt idx="12302">140</cx:pt>
          <cx:pt idx="12303">49</cx:pt>
          <cx:pt idx="12304">80</cx:pt>
          <cx:pt idx="12305">155</cx:pt>
          <cx:pt idx="12306">89</cx:pt>
          <cx:pt idx="12307">87</cx:pt>
          <cx:pt idx="12308">75</cx:pt>
          <cx:pt idx="12309">82</cx:pt>
          <cx:pt idx="12310">86</cx:pt>
          <cx:pt idx="12311">100</cx:pt>
          <cx:pt idx="12312">74</cx:pt>
          <cx:pt idx="12313">145</cx:pt>
          <cx:pt idx="12314">67</cx:pt>
          <cx:pt idx="12315">83</cx:pt>
          <cx:pt idx="12316">113</cx:pt>
          <cx:pt idx="12317">89</cx:pt>
          <cx:pt idx="12318">96</cx:pt>
          <cx:pt idx="12319">57</cx:pt>
          <cx:pt idx="12320">102</cx:pt>
          <cx:pt idx="12321">80</cx:pt>
          <cx:pt idx="12322">113</cx:pt>
          <cx:pt idx="12323">107</cx:pt>
          <cx:pt idx="12324">89</cx:pt>
          <cx:pt idx="12325">118</cx:pt>
          <cx:pt idx="12326">95</cx:pt>
          <cx:pt idx="12327">102</cx:pt>
          <cx:pt idx="12328">120</cx:pt>
          <cx:pt idx="12329">114</cx:pt>
          <cx:pt idx="12330">105</cx:pt>
          <cx:pt idx="12331">90</cx:pt>
          <cx:pt idx="12332">169</cx:pt>
          <cx:pt idx="12333">232</cx:pt>
          <cx:pt idx="12334">95</cx:pt>
          <cx:pt idx="12335">112</cx:pt>
          <cx:pt idx="12336">94</cx:pt>
          <cx:pt idx="12337">93</cx:pt>
          <cx:pt idx="12338">93</cx:pt>
          <cx:pt idx="12339">190</cx:pt>
          <cx:pt idx="12340">70</cx:pt>
          <cx:pt idx="12341">102</cx:pt>
          <cx:pt idx="12342">96</cx:pt>
          <cx:pt idx="12343">105</cx:pt>
          <cx:pt idx="12344">97</cx:pt>
          <cx:pt idx="12345">88</cx:pt>
          <cx:pt idx="12346">83</cx:pt>
          <cx:pt idx="12347">91</cx:pt>
          <cx:pt idx="12348">107</cx:pt>
          <cx:pt idx="12349">100</cx:pt>
          <cx:pt idx="12350">98</cx:pt>
          <cx:pt idx="12351">100</cx:pt>
          <cx:pt idx="12352">216</cx:pt>
          <cx:pt idx="12353">97</cx:pt>
          <cx:pt idx="12354">89</cx:pt>
          <cx:pt idx="12355">76</cx:pt>
          <cx:pt idx="12356">100</cx:pt>
          <cx:pt idx="12357">81</cx:pt>
          <cx:pt idx="12358">95</cx:pt>
          <cx:pt idx="12359">107</cx:pt>
          <cx:pt idx="12360">98</cx:pt>
          <cx:pt idx="12361">86</cx:pt>
          <cx:pt idx="12362">90</cx:pt>
          <cx:pt idx="12363">106</cx:pt>
          <cx:pt idx="12364">93</cx:pt>
          <cx:pt idx="12365">162</cx:pt>
          <cx:pt idx="12366">110</cx:pt>
          <cx:pt idx="12367">95</cx:pt>
          <cx:pt idx="12368">93</cx:pt>
          <cx:pt idx="12369">122</cx:pt>
          <cx:pt idx="12370">127</cx:pt>
          <cx:pt idx="12371">98</cx:pt>
          <cx:pt idx="12372">116</cx:pt>
          <cx:pt idx="12373">87</cx:pt>
          <cx:pt idx="12374">91</cx:pt>
          <cx:pt idx="12375">105</cx:pt>
          <cx:pt idx="12376">45</cx:pt>
          <cx:pt idx="12377">101</cx:pt>
          <cx:pt idx="12378">74</cx:pt>
          <cx:pt idx="12379">59</cx:pt>
          <cx:pt idx="12380">28</cx:pt>
          <cx:pt idx="12381">54</cx:pt>
          <cx:pt idx="12382">119</cx:pt>
          <cx:pt idx="12383">187</cx:pt>
          <cx:pt idx="12384">89</cx:pt>
          <cx:pt idx="12385">89</cx:pt>
          <cx:pt idx="12386">90</cx:pt>
          <cx:pt idx="12387">115</cx:pt>
          <cx:pt idx="12388">108</cx:pt>
          <cx:pt idx="12389">91</cx:pt>
          <cx:pt idx="12390">82</cx:pt>
          <cx:pt idx="12391">105</cx:pt>
          <cx:pt idx="12392">90</cx:pt>
          <cx:pt idx="12393">115</cx:pt>
          <cx:pt idx="12394">106</cx:pt>
          <cx:pt idx="12395">137</cx:pt>
          <cx:pt idx="12396">181</cx:pt>
          <cx:pt idx="12397">79</cx:pt>
          <cx:pt idx="12398">108</cx:pt>
          <cx:pt idx="12399">88</cx:pt>
          <cx:pt idx="12400">102</cx:pt>
          <cx:pt idx="12401">161</cx:pt>
          <cx:pt idx="12402">146</cx:pt>
          <cx:pt idx="12403">107</cx:pt>
          <cx:pt idx="12404">77</cx:pt>
          <cx:pt idx="12405">108</cx:pt>
          <cx:pt idx="12406">88</cx:pt>
          <cx:pt idx="12407">109</cx:pt>
          <cx:pt idx="12408">103</cx:pt>
          <cx:pt idx="12409">99</cx:pt>
          <cx:pt idx="12410">95</cx:pt>
          <cx:pt idx="12411">107</cx:pt>
          <cx:pt idx="12412">104</cx:pt>
          <cx:pt idx="12413">107</cx:pt>
          <cx:pt idx="12414">104</cx:pt>
          <cx:pt idx="12415">97</cx:pt>
          <cx:pt idx="12416">101</cx:pt>
          <cx:pt idx="12417">101</cx:pt>
          <cx:pt idx="12418">105</cx:pt>
          <cx:pt idx="12419">102</cx:pt>
          <cx:pt idx="12420">107</cx:pt>
          <cx:pt idx="12421">108</cx:pt>
          <cx:pt idx="12422">105</cx:pt>
          <cx:pt idx="12423">103</cx:pt>
          <cx:pt idx="12424">107</cx:pt>
          <cx:pt idx="12425">101</cx:pt>
          <cx:pt idx="12426">100</cx:pt>
          <cx:pt idx="12427">110</cx:pt>
          <cx:pt idx="12428">101</cx:pt>
          <cx:pt idx="12429">104</cx:pt>
          <cx:pt idx="12430">101</cx:pt>
          <cx:pt idx="12431">96</cx:pt>
          <cx:pt idx="12432">90</cx:pt>
          <cx:pt idx="12433">104</cx:pt>
          <cx:pt idx="12434">106</cx:pt>
          <cx:pt idx="12435">93</cx:pt>
          <cx:pt idx="12436">100</cx:pt>
          <cx:pt idx="12437">126</cx:pt>
          <cx:pt idx="12438">100</cx:pt>
          <cx:pt idx="12439">90</cx:pt>
          <cx:pt idx="12440">87</cx:pt>
          <cx:pt idx="12441">92</cx:pt>
          <cx:pt idx="12442">87</cx:pt>
          <cx:pt idx="12443">76</cx:pt>
          <cx:pt idx="12444">90</cx:pt>
          <cx:pt idx="12445">90</cx:pt>
          <cx:pt idx="12446">105</cx:pt>
          <cx:pt idx="12447">88</cx:pt>
          <cx:pt idx="12448">88</cx:pt>
          <cx:pt idx="12449">92</cx:pt>
          <cx:pt idx="12450">95</cx:pt>
          <cx:pt idx="12451">81</cx:pt>
          <cx:pt idx="12452">94</cx:pt>
          <cx:pt idx="12453">92</cx:pt>
          <cx:pt idx="12454">99</cx:pt>
          <cx:pt idx="12455">76</cx:pt>
          <cx:pt idx="12456">97</cx:pt>
          <cx:pt idx="12457">90</cx:pt>
          <cx:pt idx="12458">121</cx:pt>
          <cx:pt idx="12459">88</cx:pt>
          <cx:pt idx="12460">104</cx:pt>
          <cx:pt idx="12461">95</cx:pt>
          <cx:pt idx="12462">112</cx:pt>
          <cx:pt idx="12463">94</cx:pt>
          <cx:pt idx="12464">104</cx:pt>
          <cx:pt idx="12465">109</cx:pt>
          <cx:pt idx="12466">88</cx:pt>
          <cx:pt idx="12467">81</cx:pt>
          <cx:pt idx="12468">105</cx:pt>
          <cx:pt idx="12469">180</cx:pt>
          <cx:pt idx="12470">90</cx:pt>
          <cx:pt idx="12471">125</cx:pt>
          <cx:pt idx="12472">113</cx:pt>
          <cx:pt idx="12473">120</cx:pt>
          <cx:pt idx="12474">108</cx:pt>
          <cx:pt idx="12475">111</cx:pt>
          <cx:pt idx="12476">107</cx:pt>
          <cx:pt idx="12477">111</cx:pt>
          <cx:pt idx="12478">81</cx:pt>
          <cx:pt idx="12479">111</cx:pt>
          <cx:pt idx="12480">78</cx:pt>
          <cx:pt idx="12481">104</cx:pt>
          <cx:pt idx="12482">85</cx:pt>
          <cx:pt idx="12483">94</cx:pt>
          <cx:pt idx="12484">101</cx:pt>
          <cx:pt idx="12485">109</cx:pt>
          <cx:pt idx="12486">79</cx:pt>
          <cx:pt idx="12487">100</cx:pt>
          <cx:pt idx="12488">89</cx:pt>
          <cx:pt idx="12489">116</cx:pt>
          <cx:pt idx="12490">107</cx:pt>
          <cx:pt idx="12491">90</cx:pt>
          <cx:pt idx="12492">45</cx:pt>
          <cx:pt idx="12493">90</cx:pt>
          <cx:pt idx="12494">77</cx:pt>
          <cx:pt idx="12495">109</cx:pt>
          <cx:pt idx="12496">92</cx:pt>
          <cx:pt idx="12497">92</cx:pt>
          <cx:pt idx="12498">84</cx:pt>
          <cx:pt idx="12499">113</cx:pt>
          <cx:pt idx="12500">102</cx:pt>
          <cx:pt idx="12501">81</cx:pt>
          <cx:pt idx="12502">86</cx:pt>
          <cx:pt idx="12503">102</cx:pt>
          <cx:pt idx="12504">112</cx:pt>
          <cx:pt idx="12505">93</cx:pt>
          <cx:pt idx="12506">104</cx:pt>
          <cx:pt idx="12507">102</cx:pt>
          <cx:pt idx="12508">91</cx:pt>
          <cx:pt idx="12509">87</cx:pt>
          <cx:pt idx="12510">60</cx:pt>
          <cx:pt idx="12511">76</cx:pt>
          <cx:pt idx="12512">92</cx:pt>
          <cx:pt idx="12513">100</cx:pt>
          <cx:pt idx="12514">71</cx:pt>
          <cx:pt idx="12515">85</cx:pt>
          <cx:pt idx="12516">90</cx:pt>
          <cx:pt idx="12517">86</cx:pt>
          <cx:pt idx="12518">91</cx:pt>
          <cx:pt idx="12519">97</cx:pt>
          <cx:pt idx="12520">98</cx:pt>
          <cx:pt idx="12521">89</cx:pt>
          <cx:pt idx="12522">93</cx:pt>
          <cx:pt idx="12523">90</cx:pt>
          <cx:pt idx="12524">92</cx:pt>
          <cx:pt idx="12525">64</cx:pt>
          <cx:pt idx="12526">93</cx:pt>
          <cx:pt idx="12527">96</cx:pt>
          <cx:pt idx="12528">105</cx:pt>
          <cx:pt idx="12529">53</cx:pt>
          <cx:pt idx="12530">98</cx:pt>
          <cx:pt idx="12531">15</cx:pt>
          <cx:pt idx="12532">93</cx:pt>
          <cx:pt idx="12533">112</cx:pt>
          <cx:pt idx="12534">43</cx:pt>
          <cx:pt idx="12535">94</cx:pt>
          <cx:pt idx="12536">118</cx:pt>
          <cx:pt idx="12537">68</cx:pt>
          <cx:pt idx="12538">92</cx:pt>
          <cx:pt idx="12539">102</cx:pt>
          <cx:pt idx="12540">95</cx:pt>
          <cx:pt idx="12541">133</cx:pt>
          <cx:pt idx="12542">131</cx:pt>
          <cx:pt idx="12543">107</cx:pt>
          <cx:pt idx="12544">125</cx:pt>
          <cx:pt idx="12545">109</cx:pt>
          <cx:pt idx="12546">85</cx:pt>
          <cx:pt idx="12547">104</cx:pt>
          <cx:pt idx="12548">95</cx:pt>
          <cx:pt idx="12549">127</cx:pt>
          <cx:pt idx="12550">117</cx:pt>
          <cx:pt idx="12551">141</cx:pt>
          <cx:pt idx="12552">121</cx:pt>
          <cx:pt idx="12553">139</cx:pt>
          <cx:pt idx="12554">95</cx:pt>
          <cx:pt idx="12555">98</cx:pt>
          <cx:pt idx="12556">98</cx:pt>
          <cx:pt idx="12557">85</cx:pt>
          <cx:pt idx="12558">97</cx:pt>
          <cx:pt idx="12559">104</cx:pt>
          <cx:pt idx="12560">108</cx:pt>
          <cx:pt idx="12561">89</cx:pt>
          <cx:pt idx="12562">90</cx:pt>
          <cx:pt idx="12563">144</cx:pt>
          <cx:pt idx="12564">100</cx:pt>
          <cx:pt idx="12565">120</cx:pt>
          <cx:pt idx="12566">99</cx:pt>
          <cx:pt idx="12567">105</cx:pt>
          <cx:pt idx="12568">100</cx:pt>
          <cx:pt idx="12569">88</cx:pt>
          <cx:pt idx="12570">93</cx:pt>
          <cx:pt idx="12571">85</cx:pt>
          <cx:pt idx="12572">100</cx:pt>
          <cx:pt idx="12573">93</cx:pt>
          <cx:pt idx="12574">84</cx:pt>
          <cx:pt idx="12575">86</cx:pt>
          <cx:pt idx="12576">93</cx:pt>
          <cx:pt idx="12577">91</cx:pt>
          <cx:pt idx="12578">89</cx:pt>
          <cx:pt idx="12579">141</cx:pt>
          <cx:pt idx="12580">101</cx:pt>
          <cx:pt idx="12581">92</cx:pt>
          <cx:pt idx="12582">104</cx:pt>
          <cx:pt idx="12583">112</cx:pt>
          <cx:pt idx="12584">108</cx:pt>
          <cx:pt idx="12585">96</cx:pt>
          <cx:pt idx="12586">84</cx:pt>
          <cx:pt idx="12587">118</cx:pt>
          <cx:pt idx="12588">117</cx:pt>
          <cx:pt idx="12589">103</cx:pt>
          <cx:pt idx="12590">149</cx:pt>
          <cx:pt idx="12591">122</cx:pt>
          <cx:pt idx="12592">109</cx:pt>
          <cx:pt idx="12593">102</cx:pt>
          <cx:pt idx="12594">60</cx:pt>
          <cx:pt idx="12595">95</cx:pt>
          <cx:pt idx="12596">118</cx:pt>
          <cx:pt idx="12597">104</cx:pt>
          <cx:pt idx="12598">92</cx:pt>
          <cx:pt idx="12599">103</cx:pt>
          <cx:pt idx="12600">99</cx:pt>
          <cx:pt idx="12601">103</cx:pt>
          <cx:pt idx="12602">100</cx:pt>
          <cx:pt idx="12603">96</cx:pt>
          <cx:pt idx="12604">93</cx:pt>
          <cx:pt idx="12605">95</cx:pt>
          <cx:pt idx="12606">77</cx:pt>
          <cx:pt idx="12607">88</cx:pt>
          <cx:pt idx="12608">90</cx:pt>
          <cx:pt idx="12609">90</cx:pt>
          <cx:pt idx="12610">97</cx:pt>
          <cx:pt idx="12611">113</cx:pt>
          <cx:pt idx="12612">90</cx:pt>
          <cx:pt idx="12613">97</cx:pt>
          <cx:pt idx="12614">100</cx:pt>
          <cx:pt idx="12615">130</cx:pt>
          <cx:pt idx="12616">88</cx:pt>
          <cx:pt idx="12617">100</cx:pt>
          <cx:pt idx="12618">165</cx:pt>
          <cx:pt idx="12619">96</cx:pt>
          <cx:pt idx="12620">93</cx:pt>
          <cx:pt idx="12621">96</cx:pt>
          <cx:pt idx="12622">120</cx:pt>
          <cx:pt idx="12623">112</cx:pt>
          <cx:pt idx="12624">96</cx:pt>
          <cx:pt idx="12625">87</cx:pt>
          <cx:pt idx="12626">117</cx:pt>
          <cx:pt idx="12627">100</cx:pt>
          <cx:pt idx="12628">91</cx:pt>
          <cx:pt idx="12629">90</cx:pt>
          <cx:pt idx="12630">113</cx:pt>
          <cx:pt idx="12631">84</cx:pt>
          <cx:pt idx="12632">65</cx:pt>
          <cx:pt idx="12633">120</cx:pt>
          <cx:pt idx="12634">87</cx:pt>
          <cx:pt idx="12635">101</cx:pt>
          <cx:pt idx="12636">95</cx:pt>
          <cx:pt idx="12637">73</cx:pt>
          <cx:pt idx="12638">112</cx:pt>
          <cx:pt idx="12639">95</cx:pt>
          <cx:pt idx="12640">81</cx:pt>
          <cx:pt idx="12641">91</cx:pt>
          <cx:pt idx="12642">172</cx:pt>
          <cx:pt idx="12643">88</cx:pt>
          <cx:pt idx="12644">97</cx:pt>
          <cx:pt idx="12645">88</cx:pt>
          <cx:pt idx="12646">91</cx:pt>
          <cx:pt idx="12647">85</cx:pt>
          <cx:pt idx="12648">200</cx:pt>
          <cx:pt idx="12649">102</cx:pt>
          <cx:pt idx="12650">200</cx:pt>
          <cx:pt idx="12651">195</cx:pt>
          <cx:pt idx="12652">107</cx:pt>
          <cx:pt idx="12653">101</cx:pt>
          <cx:pt idx="12654">96</cx:pt>
          <cx:pt idx="12655">84</cx:pt>
          <cx:pt idx="12656">77</cx:pt>
          <cx:pt idx="12657">90</cx:pt>
          <cx:pt idx="12658">268</cx:pt>
          <cx:pt idx="12659">183</cx:pt>
          <cx:pt idx="12660">280</cx:pt>
          <cx:pt idx="12661">310</cx:pt>
          <cx:pt idx="12662">120</cx:pt>
          <cx:pt idx="12663">91</cx:pt>
          <cx:pt idx="12664">97</cx:pt>
          <cx:pt idx="12665">86</cx:pt>
          <cx:pt idx="12666">84</cx:pt>
          <cx:pt idx="12667">108</cx:pt>
          <cx:pt idx="12668">108</cx:pt>
          <cx:pt idx="12669">110</cx:pt>
          <cx:pt idx="12670">94</cx:pt>
          <cx:pt idx="12671">103</cx:pt>
          <cx:pt idx="12672">114</cx:pt>
          <cx:pt idx="12673">159</cx:pt>
          <cx:pt idx="12674">95</cx:pt>
          <cx:pt idx="12675">99</cx:pt>
          <cx:pt idx="12676">97</cx:pt>
          <cx:pt idx="12677">89</cx:pt>
          <cx:pt idx="12678">110</cx:pt>
          <cx:pt idx="12679">86</cx:pt>
          <cx:pt idx="12680">102</cx:pt>
          <cx:pt idx="12681">120</cx:pt>
          <cx:pt idx="12682">90</cx:pt>
          <cx:pt idx="12683">90</cx:pt>
          <cx:pt idx="12684">121</cx:pt>
          <cx:pt idx="12685">105</cx:pt>
          <cx:pt idx="12686">131</cx:pt>
          <cx:pt idx="12687">121</cx:pt>
          <cx:pt idx="12688">94</cx:pt>
          <cx:pt idx="12689">92</cx:pt>
          <cx:pt idx="12690">102</cx:pt>
          <cx:pt idx="12691">87</cx:pt>
          <cx:pt idx="12692">141</cx:pt>
          <cx:pt idx="12693">107</cx:pt>
          <cx:pt idx="12694">97</cx:pt>
          <cx:pt idx="12695">113</cx:pt>
          <cx:pt idx="12696">124</cx:pt>
          <cx:pt idx="12697">118</cx:pt>
          <cx:pt idx="12698">108</cx:pt>
          <cx:pt idx="12699">122</cx:pt>
          <cx:pt idx="12700">87</cx:pt>
          <cx:pt idx="12701">45</cx:pt>
          <cx:pt idx="12702">103</cx:pt>
          <cx:pt idx="12703">85</cx:pt>
          <cx:pt idx="12704">93</cx:pt>
          <cx:pt idx="12705">138</cx:pt>
          <cx:pt idx="12706">90</cx:pt>
          <cx:pt idx="12707">60</cx:pt>
          <cx:pt idx="12708">90</cx:pt>
          <cx:pt idx="12709">98</cx:pt>
          <cx:pt idx="12710">108</cx:pt>
          <cx:pt idx="12711">84</cx:pt>
          <cx:pt idx="12712">90</cx:pt>
          <cx:pt idx="12713">19</cx:pt>
          <cx:pt idx="12714">100</cx:pt>
          <cx:pt idx="12715">94</cx:pt>
          <cx:pt idx="12716">95</cx:pt>
          <cx:pt idx="12717">91</cx:pt>
          <cx:pt idx="12718">112</cx:pt>
          <cx:pt idx="12719">165</cx:pt>
          <cx:pt idx="12720">107</cx:pt>
          <cx:pt idx="12721">90</cx:pt>
          <cx:pt idx="12722">156</cx:pt>
          <cx:pt idx="12723">98</cx:pt>
          <cx:pt idx="12724">120</cx:pt>
          <cx:pt idx="12725">95</cx:pt>
          <cx:pt idx="12726">88</cx:pt>
          <cx:pt idx="12727">93</cx:pt>
          <cx:pt idx="12728">68</cx:pt>
          <cx:pt idx="12729">100</cx:pt>
          <cx:pt idx="12730">105</cx:pt>
          <cx:pt idx="12731">113</cx:pt>
          <cx:pt idx="12732">87</cx:pt>
          <cx:pt idx="12733">95</cx:pt>
          <cx:pt idx="12734">88</cx:pt>
          <cx:pt idx="12735">86</cx:pt>
          <cx:pt idx="12736">86</cx:pt>
          <cx:pt idx="12737">87</cx:pt>
          <cx:pt idx="12738">92</cx:pt>
          <cx:pt idx="12739">90</cx:pt>
          <cx:pt idx="12740">95</cx:pt>
          <cx:pt idx="12741">200</cx:pt>
          <cx:pt idx="12742">83</cx:pt>
          <cx:pt idx="12743">90</cx:pt>
          <cx:pt idx="12744">95</cx:pt>
          <cx:pt idx="12745">103</cx:pt>
          <cx:pt idx="12746">140</cx:pt>
          <cx:pt idx="12747">58</cx:pt>
          <cx:pt idx="12748">109</cx:pt>
          <cx:pt idx="12749">54</cx:pt>
          <cx:pt idx="12750">78</cx:pt>
          <cx:pt idx="12751">89</cx:pt>
          <cx:pt idx="12752">106</cx:pt>
          <cx:pt idx="12753">85</cx:pt>
          <cx:pt idx="12754">91</cx:pt>
          <cx:pt idx="12755">87</cx:pt>
          <cx:pt idx="12756">92</cx:pt>
          <cx:pt idx="12757">133</cx:pt>
          <cx:pt idx="12758">111</cx:pt>
          <cx:pt idx="12759">111</cx:pt>
          <cx:pt idx="12760">99</cx:pt>
          <cx:pt idx="12761">85</cx:pt>
          <cx:pt idx="12762">85</cx:pt>
          <cx:pt idx="12763">109</cx:pt>
          <cx:pt idx="12764">93</cx:pt>
          <cx:pt idx="12765">107</cx:pt>
          <cx:pt idx="12766">100</cx:pt>
          <cx:pt idx="12767">108</cx:pt>
          <cx:pt idx="12768">110</cx:pt>
          <cx:pt idx="12769">166</cx:pt>
          <cx:pt idx="12770">110</cx:pt>
          <cx:pt idx="12771">87</cx:pt>
          <cx:pt idx="12772">85</cx:pt>
          <cx:pt idx="12773">119</cx:pt>
          <cx:pt idx="12774">120</cx:pt>
          <cx:pt idx="12775">92</cx:pt>
          <cx:pt idx="12776">124</cx:pt>
          <cx:pt idx="12777">87</cx:pt>
          <cx:pt idx="12778">120</cx:pt>
          <cx:pt idx="12779">100</cx:pt>
          <cx:pt idx="12780">93</cx:pt>
          <cx:pt idx="12781">115</cx:pt>
          <cx:pt idx="12782">103</cx:pt>
          <cx:pt idx="12783">94</cx:pt>
          <cx:pt idx="12784">114</cx:pt>
          <cx:pt idx="12785">123</cx:pt>
          <cx:pt idx="12786">99</cx:pt>
          <cx:pt idx="12787">122</cx:pt>
          <cx:pt idx="12788">102</cx:pt>
          <cx:pt idx="12789">100</cx:pt>
          <cx:pt idx="12790">90</cx:pt>
          <cx:pt idx="12791">93</cx:pt>
          <cx:pt idx="12792">110</cx:pt>
          <cx:pt idx="12793">179</cx:pt>
          <cx:pt idx="12794">103</cx:pt>
          <cx:pt idx="12795">120</cx:pt>
          <cx:pt idx="12796">79</cx:pt>
          <cx:pt idx="12797">98</cx:pt>
          <cx:pt idx="12798">97</cx:pt>
          <cx:pt idx="12799">122</cx:pt>
          <cx:pt idx="12800">110</cx:pt>
          <cx:pt idx="12801">92</cx:pt>
          <cx:pt idx="12802">92</cx:pt>
          <cx:pt idx="12803">82</cx:pt>
          <cx:pt idx="12804">119</cx:pt>
          <cx:pt idx="12805">95</cx:pt>
          <cx:pt idx="12806">90</cx:pt>
          <cx:pt idx="12807">94</cx:pt>
          <cx:pt idx="12808">108</cx:pt>
          <cx:pt idx="12809">88</cx:pt>
          <cx:pt idx="12810">105</cx:pt>
          <cx:pt idx="12811">95</cx:pt>
          <cx:pt idx="12812">94</cx:pt>
          <cx:pt idx="12813">77</cx:pt>
          <cx:pt idx="12814">110</cx:pt>
          <cx:pt idx="12815">106</cx:pt>
          <cx:pt idx="12816">105</cx:pt>
          <cx:pt idx="12817">98</cx:pt>
          <cx:pt idx="12818">94</cx:pt>
          <cx:pt idx="12819">94</cx:pt>
          <cx:pt idx="12820">115</cx:pt>
          <cx:pt idx="12821">130</cx:pt>
          <cx:pt idx="12822">110</cx:pt>
          <cx:pt idx="12823">113</cx:pt>
          <cx:pt idx="12824">103</cx:pt>
          <cx:pt idx="12825">121</cx:pt>
          <cx:pt idx="12826">108</cx:pt>
          <cx:pt idx="12827">118</cx:pt>
          <cx:pt idx="12828">114</cx:pt>
          <cx:pt idx="12829">112</cx:pt>
          <cx:pt idx="12830">101</cx:pt>
          <cx:pt idx="12831">98</cx:pt>
          <cx:pt idx="12832">91</cx:pt>
          <cx:pt idx="12833">94</cx:pt>
          <cx:pt idx="12834">46</cx:pt>
          <cx:pt idx="12835">85</cx:pt>
          <cx:pt idx="12836">102</cx:pt>
          <cx:pt idx="12837">55</cx:pt>
          <cx:pt idx="12838">105</cx:pt>
          <cx:pt idx="12839">114</cx:pt>
          <cx:pt idx="12840">115</cx:pt>
          <cx:pt idx="12841">134</cx:pt>
          <cx:pt idx="12842">99</cx:pt>
          <cx:pt idx="12843">79</cx:pt>
          <cx:pt idx="12844">94</cx:pt>
          <cx:pt idx="12845">89</cx:pt>
          <cx:pt idx="12846">102</cx:pt>
          <cx:pt idx="12847">99</cx:pt>
          <cx:pt idx="12848">96</cx:pt>
          <cx:pt idx="12849">106</cx:pt>
          <cx:pt idx="12850">101</cx:pt>
          <cx:pt idx="12851">89</cx:pt>
          <cx:pt idx="12852">128</cx:pt>
          <cx:pt idx="12853">113</cx:pt>
          <cx:pt idx="12854">96</cx:pt>
          <cx:pt idx="12855">30</cx:pt>
          <cx:pt idx="12856">107</cx:pt>
          <cx:pt idx="12857">89</cx:pt>
          <cx:pt idx="12858">94</cx:pt>
          <cx:pt idx="12859">93</cx:pt>
          <cx:pt idx="12860">63</cx:pt>
          <cx:pt idx="12861">91</cx:pt>
          <cx:pt idx="12862">120</cx:pt>
          <cx:pt idx="12863">150</cx:pt>
          <cx:pt idx="12864">107</cx:pt>
          <cx:pt idx="12865">88</cx:pt>
          <cx:pt idx="12866">110</cx:pt>
          <cx:pt idx="12867">88</cx:pt>
          <cx:pt idx="12868">95</cx:pt>
          <cx:pt idx="12869">94</cx:pt>
          <cx:pt idx="12870">101</cx:pt>
          <cx:pt idx="12871">96</cx:pt>
          <cx:pt idx="12872">91</cx:pt>
          <cx:pt idx="12873">113</cx:pt>
          <cx:pt idx="12874">120</cx:pt>
          <cx:pt idx="12875">143</cx:pt>
          <cx:pt idx="12876">93</cx:pt>
          <cx:pt idx="12877">105</cx:pt>
          <cx:pt idx="12878">152</cx:pt>
          <cx:pt idx="12879">180</cx:pt>
          <cx:pt idx="12880">79</cx:pt>
          <cx:pt idx="12881">90</cx:pt>
          <cx:pt idx="12882">103</cx:pt>
          <cx:pt idx="12883">101</cx:pt>
          <cx:pt idx="12884">129</cx:pt>
          <cx:pt idx="12885">83</cx:pt>
          <cx:pt idx="12886">100</cx:pt>
          <cx:pt idx="12887">180</cx:pt>
          <cx:pt idx="12888">94</cx:pt>
          <cx:pt idx="12889">143</cx:pt>
          <cx:pt idx="12890">89</cx:pt>
          <cx:pt idx="12891">65</cx:pt>
          <cx:pt idx="12892">115</cx:pt>
          <cx:pt idx="12893">119</cx:pt>
          <cx:pt idx="12894">103</cx:pt>
          <cx:pt idx="12895">121</cx:pt>
          <cx:pt idx="12896">90</cx:pt>
          <cx:pt idx="12897">85</cx:pt>
          <cx:pt idx="12898">75</cx:pt>
          <cx:pt idx="12899">93</cx:pt>
          <cx:pt idx="12900">95</cx:pt>
          <cx:pt idx="12901">83</cx:pt>
          <cx:pt idx="12902">146</cx:pt>
          <cx:pt idx="12903">98</cx:pt>
          <cx:pt idx="12904">96</cx:pt>
          <cx:pt idx="12905">86</cx:pt>
          <cx:pt idx="12906">83</cx:pt>
          <cx:pt idx="12907">87</cx:pt>
          <cx:pt idx="12908">90</cx:pt>
          <cx:pt idx="12909">94</cx:pt>
          <cx:pt idx="12910">76</cx:pt>
          <cx:pt idx="12911">90</cx:pt>
          <cx:pt idx="12912">86</cx:pt>
          <cx:pt idx="12913">120</cx:pt>
          <cx:pt idx="12914">101</cx:pt>
          <cx:pt idx="12915">78</cx:pt>
          <cx:pt idx="12916">104</cx:pt>
          <cx:pt idx="12917">88</cx:pt>
          <cx:pt idx="12918">102</cx:pt>
          <cx:pt idx="12919">92</cx:pt>
          <cx:pt idx="12920">94</cx:pt>
          <cx:pt idx="12921">98</cx:pt>
          <cx:pt idx="12922">90</cx:pt>
          <cx:pt idx="12923">86</cx:pt>
          <cx:pt idx="12924">95</cx:pt>
          <cx:pt idx="12925">97</cx:pt>
          <cx:pt idx="12926">114</cx:pt>
          <cx:pt idx="12927">91</cx:pt>
          <cx:pt idx="12928">81</cx:pt>
          <cx:pt idx="12929">85</cx:pt>
          <cx:pt idx="12930">90</cx:pt>
          <cx:pt idx="12931">94</cx:pt>
          <cx:pt idx="12932">99</cx:pt>
          <cx:pt idx="12933">92</cx:pt>
          <cx:pt idx="12934">90</cx:pt>
          <cx:pt idx="12935">108</cx:pt>
          <cx:pt idx="12936">89</cx:pt>
          <cx:pt idx="12937">84</cx:pt>
          <cx:pt idx="12938">87</cx:pt>
          <cx:pt idx="12939">93</cx:pt>
          <cx:pt idx="12940">105</cx:pt>
          <cx:pt idx="12941">91</cx:pt>
          <cx:pt idx="12942">65</cx:pt>
          <cx:pt idx="12943">100</cx:pt>
          <cx:pt idx="12944">90</cx:pt>
          <cx:pt idx="12945">24</cx:pt>
          <cx:pt idx="12946">90</cx:pt>
          <cx:pt idx="12947">79</cx:pt>
          <cx:pt idx="12948">90</cx:pt>
          <cx:pt idx="12949">104</cx:pt>
          <cx:pt idx="12950">96</cx:pt>
          <cx:pt idx="12951">86</cx:pt>
          <cx:pt idx="12952">109</cx:pt>
          <cx:pt idx="12953">96</cx:pt>
          <cx:pt idx="12954">106</cx:pt>
          <cx:pt idx="12955">113</cx:pt>
          <cx:pt idx="12956">95</cx:pt>
          <cx:pt idx="12957">100</cx:pt>
          <cx:pt idx="12958">96</cx:pt>
          <cx:pt idx="12959">93</cx:pt>
          <cx:pt idx="12960">100</cx:pt>
          <cx:pt idx="12961">115</cx:pt>
          <cx:pt idx="12962">119</cx:pt>
          <cx:pt idx="12963">88</cx:pt>
          <cx:pt idx="12964">95</cx:pt>
          <cx:pt idx="12965">98</cx:pt>
          <cx:pt idx="12966">95</cx:pt>
          <cx:pt idx="12967">102</cx:pt>
          <cx:pt idx="12968">97</cx:pt>
          <cx:pt idx="12969">100</cx:pt>
          <cx:pt idx="12970">112</cx:pt>
          <cx:pt idx="12971">45</cx:pt>
          <cx:pt idx="12972">91</cx:pt>
          <cx:pt idx="12973">40</cx:pt>
          <cx:pt idx="12974">109</cx:pt>
          <cx:pt idx="12975">91</cx:pt>
          <cx:pt idx="12976">118</cx:pt>
          <cx:pt idx="12977">84</cx:pt>
          <cx:pt idx="12978">83</cx:pt>
          <cx:pt idx="12979">84</cx:pt>
          <cx:pt idx="12980">99</cx:pt>
          <cx:pt idx="12981">83</cx:pt>
          <cx:pt idx="12982">117</cx:pt>
          <cx:pt idx="12983">106</cx:pt>
          <cx:pt idx="12984">93</cx:pt>
          <cx:pt idx="12985">88</cx:pt>
          <cx:pt idx="12986">91</cx:pt>
          <cx:pt idx="12987">98</cx:pt>
          <cx:pt idx="12988">86</cx:pt>
          <cx:pt idx="12989">88</cx:pt>
          <cx:pt idx="12990">74</cx:pt>
          <cx:pt idx="12991">110</cx:pt>
          <cx:pt idx="12992">113</cx:pt>
          <cx:pt idx="12993">97</cx:pt>
          <cx:pt idx="12994">115</cx:pt>
          <cx:pt idx="12995">77</cx:pt>
          <cx:pt idx="12996">82</cx:pt>
          <cx:pt idx="12997">96</cx:pt>
          <cx:pt idx="12998">83</cx:pt>
          <cx:pt idx="12999">101</cx:pt>
          <cx:pt idx="13000">102</cx:pt>
          <cx:pt idx="13001">92</cx:pt>
          <cx:pt idx="13002">87</cx:pt>
          <cx:pt idx="13003">81</cx:pt>
          <cx:pt idx="13004">70</cx:pt>
          <cx:pt idx="13005">89</cx:pt>
          <cx:pt idx="13006">89</cx:pt>
          <cx:pt idx="13007">113</cx:pt>
          <cx:pt idx="13008">89</cx:pt>
          <cx:pt idx="13009">106</cx:pt>
          <cx:pt idx="13010">127</cx:pt>
          <cx:pt idx="13011">105</cx:pt>
          <cx:pt idx="13012">182</cx:pt>
          <cx:pt idx="13013">98</cx:pt>
          <cx:pt idx="13014">78</cx:pt>
          <cx:pt idx="13015">100</cx:pt>
          <cx:pt idx="13016">126</cx:pt>
          <cx:pt idx="13017">110</cx:pt>
          <cx:pt idx="13018">94</cx:pt>
          <cx:pt idx="13019">108</cx:pt>
          <cx:pt idx="13020">77</cx:pt>
          <cx:pt idx="13021">187</cx:pt>
          <cx:pt idx="13022">99</cx:pt>
          <cx:pt idx="13023">154</cx:pt>
          <cx:pt idx="13024">95</cx:pt>
          <cx:pt idx="13025">95</cx:pt>
          <cx:pt idx="13026">88</cx:pt>
          <cx:pt idx="13027">85</cx:pt>
          <cx:pt idx="13028">90</cx:pt>
          <cx:pt idx="13029">97</cx:pt>
          <cx:pt idx="13030">137</cx:pt>
          <cx:pt idx="13031">95</cx:pt>
          <cx:pt idx="13032">83</cx:pt>
          <cx:pt idx="13033">102</cx:pt>
          <cx:pt idx="13034">87</cx:pt>
          <cx:pt idx="13035">88</cx:pt>
          <cx:pt idx="13036">88</cx:pt>
          <cx:pt idx="13037">88</cx:pt>
          <cx:pt idx="13038">92</cx:pt>
          <cx:pt idx="13039">78</cx:pt>
          <cx:pt idx="13040">82</cx:pt>
          <cx:pt idx="13041">78</cx:pt>
          <cx:pt idx="13042">89</cx:pt>
          <cx:pt idx="13043">122</cx:pt>
          <cx:pt idx="13044">95</cx:pt>
          <cx:pt idx="13045">110</cx:pt>
          <cx:pt idx="13046">95</cx:pt>
          <cx:pt idx="13047">108</cx:pt>
          <cx:pt idx="13048">85</cx:pt>
          <cx:pt idx="13049">90</cx:pt>
          <cx:pt idx="13050">97</cx:pt>
          <cx:pt idx="13051">123</cx:pt>
          <cx:pt idx="13052">96</cx:pt>
          <cx:pt idx="13053">105</cx:pt>
          <cx:pt idx="13054">108</cx:pt>
          <cx:pt idx="13055">99</cx:pt>
          <cx:pt idx="13056">96</cx:pt>
          <cx:pt idx="13057">101</cx:pt>
          <cx:pt idx="13058">90</cx:pt>
          <cx:pt idx="13059">107</cx:pt>
          <cx:pt idx="13060">118</cx:pt>
          <cx:pt idx="13061">90</cx:pt>
          <cx:pt idx="13062">82</cx:pt>
          <cx:pt idx="13063">130</cx:pt>
          <cx:pt idx="13064">128</cx:pt>
          <cx:pt idx="13065">98</cx:pt>
          <cx:pt idx="13066">102</cx:pt>
          <cx:pt idx="13067">97</cx:pt>
          <cx:pt idx="13068">76</cx:pt>
          <cx:pt idx="13069">112</cx:pt>
          <cx:pt idx="13070">134</cx:pt>
          <cx:pt idx="13071">90</cx:pt>
          <cx:pt idx="13072">91</cx:pt>
          <cx:pt idx="13073">90</cx:pt>
          <cx:pt idx="13074">113</cx:pt>
          <cx:pt idx="13075">111</cx:pt>
          <cx:pt idx="13076">108</cx:pt>
          <cx:pt idx="13077">105</cx:pt>
          <cx:pt idx="13078">90</cx:pt>
          <cx:pt idx="13079">86</cx:pt>
          <cx:pt idx="13080">120</cx:pt>
          <cx:pt idx="13081">86</cx:pt>
          <cx:pt idx="13082">123</cx:pt>
          <cx:pt idx="13083">51</cx:pt>
          <cx:pt idx="13084">98</cx:pt>
          <cx:pt idx="13085">97</cx:pt>
          <cx:pt idx="13086">92</cx:pt>
          <cx:pt idx="13087">111</cx:pt>
          <cx:pt idx="13088">167</cx:pt>
          <cx:pt idx="13089">86</cx:pt>
          <cx:pt idx="13090">90</cx:pt>
          <cx:pt idx="13091">92</cx:pt>
          <cx:pt idx="13092">64</cx:pt>
          <cx:pt idx="13093">90</cx:pt>
          <cx:pt idx="13094">85</cx:pt>
          <cx:pt idx="13095">105</cx:pt>
          <cx:pt idx="13096">84</cx:pt>
          <cx:pt idx="13097">97</cx:pt>
          <cx:pt idx="13098">90</cx:pt>
          <cx:pt idx="13099">92</cx:pt>
          <cx:pt idx="13100">90</cx:pt>
          <cx:pt idx="13101">94</cx:pt>
          <cx:pt idx="13102">114</cx:pt>
          <cx:pt idx="13103">85</cx:pt>
          <cx:pt idx="13104">141</cx:pt>
          <cx:pt idx="13105">115</cx:pt>
          <cx:pt idx="13106">90</cx:pt>
          <cx:pt idx="13107">78</cx:pt>
          <cx:pt idx="13108">126</cx:pt>
          <cx:pt idx="13109">24</cx:pt>
          <cx:pt idx="13110">95</cx:pt>
          <cx:pt idx="13111">95</cx:pt>
          <cx:pt idx="13112">90</cx:pt>
          <cx:pt idx="13113">152</cx:pt>
          <cx:pt idx="13114">101</cx:pt>
          <cx:pt idx="13115">107</cx:pt>
          <cx:pt idx="13116">96</cx:pt>
          <cx:pt idx="13117">123</cx:pt>
          <cx:pt idx="13118">108</cx:pt>
          <cx:pt idx="13119">96</cx:pt>
          <cx:pt idx="13120">90</cx:pt>
          <cx:pt idx="13121">160</cx:pt>
          <cx:pt idx="13122">122</cx:pt>
          <cx:pt idx="13123">78</cx:pt>
          <cx:pt idx="13124">113</cx:pt>
          <cx:pt idx="13125">87</cx:pt>
          <cx:pt idx="13126">90</cx:pt>
          <cx:pt idx="13127">86</cx:pt>
          <cx:pt idx="13128">95</cx:pt>
          <cx:pt idx="13129">90</cx:pt>
          <cx:pt idx="13130">114</cx:pt>
          <cx:pt idx="13131">96</cx:pt>
          <cx:pt idx="13132">114</cx:pt>
          <cx:pt idx="13133">110</cx:pt>
          <cx:pt idx="13134">129</cx:pt>
          <cx:pt idx="13135">100</cx:pt>
          <cx:pt idx="13136">91</cx:pt>
          <cx:pt idx="13137">86</cx:pt>
          <cx:pt idx="13138">90</cx:pt>
          <cx:pt idx="13139">114</cx:pt>
          <cx:pt idx="13140">95</cx:pt>
          <cx:pt idx="13141">92</cx:pt>
          <cx:pt idx="13142">72</cx:pt>
          <cx:pt idx="13143">74</cx:pt>
          <cx:pt idx="13144">140</cx:pt>
          <cx:pt idx="13145">91</cx:pt>
          <cx:pt idx="13146">89</cx:pt>
          <cx:pt idx="13147">101</cx:pt>
          <cx:pt idx="13148">107</cx:pt>
          <cx:pt idx="13149">83</cx:pt>
          <cx:pt idx="13150">133</cx:pt>
          <cx:pt idx="13151">80</cx:pt>
          <cx:pt idx="13152">84</cx:pt>
          <cx:pt idx="13153">80</cx:pt>
          <cx:pt idx="13154">98</cx:pt>
          <cx:pt idx="13155">137</cx:pt>
          <cx:pt idx="13156">213</cx:pt>
          <cx:pt idx="13157">105</cx:pt>
          <cx:pt idx="13158">105</cx:pt>
          <cx:pt idx="13159">86</cx:pt>
          <cx:pt idx="13160">114</cx:pt>
          <cx:pt idx="13161">120</cx:pt>
          <cx:pt idx="13162">88</cx:pt>
          <cx:pt idx="13163">106</cx:pt>
          <cx:pt idx="13164">103</cx:pt>
          <cx:pt idx="13165">145</cx:pt>
          <cx:pt idx="13166">74</cx:pt>
          <cx:pt idx="13167">89</cx:pt>
          <cx:pt idx="13168">78</cx:pt>
          <cx:pt idx="13169">75</cx:pt>
          <cx:pt idx="13170">64</cx:pt>
          <cx:pt idx="13171">100</cx:pt>
          <cx:pt idx="13172">107</cx:pt>
          <cx:pt idx="13173">143</cx:pt>
          <cx:pt idx="13174">105</cx:pt>
          <cx:pt idx="13175">92</cx:pt>
          <cx:pt idx="13176">82</cx:pt>
          <cx:pt idx="13177">249</cx:pt>
          <cx:pt idx="13178">119</cx:pt>
          <cx:pt idx="13179">86</cx:pt>
          <cx:pt idx="13180">106</cx:pt>
          <cx:pt idx="13181">176</cx:pt>
          <cx:pt idx="13182">120</cx:pt>
          <cx:pt idx="13183">98</cx:pt>
          <cx:pt idx="13184">90</cx:pt>
          <cx:pt idx="13185">85</cx:pt>
          <cx:pt idx="13186">110</cx:pt>
          <cx:pt idx="13187">175</cx:pt>
          <cx:pt idx="13188">95</cx:pt>
          <cx:pt idx="13189">81</cx:pt>
          <cx:pt idx="13190">77</cx:pt>
          <cx:pt idx="13191">112</cx:pt>
          <cx:pt idx="13192">114</cx:pt>
          <cx:pt idx="13193">98</cx:pt>
          <cx:pt idx="13194">102</cx:pt>
          <cx:pt idx="13195">91</cx:pt>
          <cx:pt idx="13196">95</cx:pt>
          <cx:pt idx="13197">100</cx:pt>
          <cx:pt idx="13198">100</cx:pt>
          <cx:pt idx="13199">77</cx:pt>
          <cx:pt idx="13200">87</cx:pt>
          <cx:pt idx="13201">81</cx:pt>
          <cx:pt idx="13202">83</cx:pt>
          <cx:pt idx="13203">60</cx:pt>
          <cx:pt idx="13204">96</cx:pt>
          <cx:pt idx="13205">89</cx:pt>
          <cx:pt idx="13206">60</cx:pt>
          <cx:pt idx="13207">95</cx:pt>
          <cx:pt idx="13208">84</cx:pt>
          <cx:pt idx="13209">97</cx:pt>
          <cx:pt idx="13210">107</cx:pt>
          <cx:pt idx="13211">128</cx:pt>
          <cx:pt idx="13212">90</cx:pt>
          <cx:pt idx="13213">75</cx:pt>
          <cx:pt idx="13214">84</cx:pt>
          <cx:pt idx="13215">58</cx:pt>
          <cx:pt idx="13216">97</cx:pt>
          <cx:pt idx="13217">86</cx:pt>
          <cx:pt idx="13218">97</cx:pt>
          <cx:pt idx="13219">94</cx:pt>
          <cx:pt idx="13220">100</cx:pt>
          <cx:pt idx="13221">95</cx:pt>
          <cx:pt idx="13222">95</cx:pt>
          <cx:pt idx="13223">98</cx:pt>
          <cx:pt idx="13224">110</cx:pt>
          <cx:pt idx="13225">88</cx:pt>
          <cx:pt idx="13226">81</cx:pt>
          <cx:pt idx="13227">75</cx:pt>
          <cx:pt idx="13228">98</cx:pt>
          <cx:pt idx="13229">125</cx:pt>
          <cx:pt idx="13230">57</cx:pt>
          <cx:pt idx="13231">89</cx:pt>
          <cx:pt idx="13232">79</cx:pt>
          <cx:pt idx="13233">104</cx:pt>
          <cx:pt idx="13234">88</cx:pt>
          <cx:pt idx="13235">84</cx:pt>
          <cx:pt idx="13236">105</cx:pt>
          <cx:pt idx="13237">95</cx:pt>
          <cx:pt idx="13238">98</cx:pt>
          <cx:pt idx="13239">97</cx:pt>
          <cx:pt idx="13240">103</cx:pt>
          <cx:pt idx="13241">90</cx:pt>
          <cx:pt idx="13242">104</cx:pt>
          <cx:pt idx="13243">84</cx:pt>
          <cx:pt idx="13244">76</cx:pt>
          <cx:pt idx="13245">95</cx:pt>
          <cx:pt idx="13246">118</cx:pt>
          <cx:pt idx="13247">28</cx:pt>
          <cx:pt idx="13248">83</cx:pt>
          <cx:pt idx="13249">103</cx:pt>
          <cx:pt idx="13250">90</cx:pt>
          <cx:pt idx="13251">101</cx:pt>
          <cx:pt idx="13252">93</cx:pt>
          <cx:pt idx="13253">119</cx:pt>
          <cx:pt idx="13254">104</cx:pt>
          <cx:pt idx="13255">97</cx:pt>
          <cx:pt idx="13256">87</cx:pt>
          <cx:pt idx="13257">101</cx:pt>
          <cx:pt idx="13258">86</cx:pt>
          <cx:pt idx="13259">90</cx:pt>
          <cx:pt idx="13260">91</cx:pt>
          <cx:pt idx="13261">113</cx:pt>
          <cx:pt idx="13262">162</cx:pt>
          <cx:pt idx="13263">107</cx:pt>
          <cx:pt idx="13264">93</cx:pt>
          <cx:pt idx="13265">105</cx:pt>
          <cx:pt idx="13266">167</cx:pt>
          <cx:pt idx="13267">90</cx:pt>
          <cx:pt idx="13268">106</cx:pt>
          <cx:pt idx="13269">105</cx:pt>
          <cx:pt idx="13270">107</cx:pt>
          <cx:pt idx="13271">99</cx:pt>
          <cx:pt idx="13272">54</cx:pt>
          <cx:pt idx="13273">118</cx:pt>
          <cx:pt idx="13274">91</cx:pt>
          <cx:pt idx="13275">93</cx:pt>
          <cx:pt idx="13276">30</cx:pt>
          <cx:pt idx="13277">114</cx:pt>
          <cx:pt idx="13278">93</cx:pt>
          <cx:pt idx="13279">91</cx:pt>
          <cx:pt idx="13280">138</cx:pt>
          <cx:pt idx="13281">87</cx:pt>
          <cx:pt idx="13282">155</cx:pt>
          <cx:pt idx="13283">90</cx:pt>
          <cx:pt idx="13284">123</cx:pt>
          <cx:pt idx="13285">111</cx:pt>
          <cx:pt idx="13286">96</cx:pt>
          <cx:pt idx="13287">94</cx:pt>
          <cx:pt idx="13288">136</cx:pt>
          <cx:pt idx="13289">109</cx:pt>
          <cx:pt idx="13290">108</cx:pt>
          <cx:pt idx="13291">119</cx:pt>
          <cx:pt idx="13292">76</cx:pt>
          <cx:pt idx="13293">85</cx:pt>
          <cx:pt idx="13294">101</cx:pt>
          <cx:pt idx="13295">95</cx:pt>
          <cx:pt idx="13296">98</cx:pt>
          <cx:pt idx="13297">89</cx:pt>
          <cx:pt idx="13298">70</cx:pt>
          <cx:pt idx="13299">27</cx:pt>
          <cx:pt idx="13300">90</cx:pt>
          <cx:pt idx="13301">95</cx:pt>
          <cx:pt idx="13302">102</cx:pt>
          <cx:pt idx="13303">100</cx:pt>
          <cx:pt idx="13304">82</cx:pt>
          <cx:pt idx="13305">98</cx:pt>
          <cx:pt idx="13306">93</cx:pt>
          <cx:pt idx="13307">91</cx:pt>
          <cx:pt idx="13308">113</cx:pt>
          <cx:pt idx="13309">117</cx:pt>
          <cx:pt idx="13310">110</cx:pt>
          <cx:pt idx="13311">93</cx:pt>
          <cx:pt idx="13312">105</cx:pt>
          <cx:pt idx="13313">86</cx:pt>
          <cx:pt idx="13314">112</cx:pt>
          <cx:pt idx="13315">95</cx:pt>
          <cx:pt idx="13316">98</cx:pt>
          <cx:pt idx="13317">88</cx:pt>
          <cx:pt idx="13318">95</cx:pt>
          <cx:pt idx="13319">85</cx:pt>
          <cx:pt idx="13320">113</cx:pt>
          <cx:pt idx="13321">101</cx:pt>
          <cx:pt idx="13322">84</cx:pt>
          <cx:pt idx="13323">96</cx:pt>
          <cx:pt idx="13324">98</cx:pt>
          <cx:pt idx="13325">97</cx:pt>
          <cx:pt idx="13326">92</cx:pt>
          <cx:pt idx="13327">97</cx:pt>
          <cx:pt idx="13328">115</cx:pt>
          <cx:pt idx="13329">127</cx:pt>
          <cx:pt idx="13330">100</cx:pt>
          <cx:pt idx="13331">110</cx:pt>
          <cx:pt idx="13332">95</cx:pt>
          <cx:pt idx="13333">97</cx:pt>
          <cx:pt idx="13334">200</cx:pt>
          <cx:pt idx="13335">102</cx:pt>
          <cx:pt idx="13336">77</cx:pt>
          <cx:pt idx="13337">124</cx:pt>
          <cx:pt idx="13338">56</cx:pt>
          <cx:pt idx="13339">105</cx:pt>
          <cx:pt idx="13340">93</cx:pt>
          <cx:pt idx="13341">111</cx:pt>
          <cx:pt idx="13342">108</cx:pt>
          <cx:pt idx="13343">101</cx:pt>
          <cx:pt idx="13344">90</cx:pt>
          <cx:pt idx="13345">108</cx:pt>
          <cx:pt idx="13346">104</cx:pt>
          <cx:pt idx="13347">81</cx:pt>
          <cx:pt idx="13348">97</cx:pt>
          <cx:pt idx="13349">99</cx:pt>
          <cx:pt idx="13350">85</cx:pt>
          <cx:pt idx="13351">88</cx:pt>
          <cx:pt idx="13352">111</cx:pt>
          <cx:pt idx="13353">93</cx:pt>
          <cx:pt idx="13354">92</cx:pt>
          <cx:pt idx="13355">107</cx:pt>
          <cx:pt idx="13356">110</cx:pt>
          <cx:pt idx="13357">93</cx:pt>
          <cx:pt idx="13358">93</cx:pt>
          <cx:pt idx="13359">97</cx:pt>
          <cx:pt idx="13360">116</cx:pt>
          <cx:pt idx="13361">112</cx:pt>
          <cx:pt idx="13362">103</cx:pt>
          <cx:pt idx="13363">90</cx:pt>
          <cx:pt idx="13364">119</cx:pt>
          <cx:pt idx="13365">96</cx:pt>
          <cx:pt idx="13366">107</cx:pt>
          <cx:pt idx="13367">55</cx:pt>
          <cx:pt idx="13368">60</cx:pt>
          <cx:pt idx="13369">92</cx:pt>
          <cx:pt idx="13370">100</cx:pt>
          <cx:pt idx="13371">102</cx:pt>
          <cx:pt idx="13372">79</cx:pt>
          <cx:pt idx="13373">102</cx:pt>
          <cx:pt idx="13374">100</cx:pt>
          <cx:pt idx="13375">107</cx:pt>
          <cx:pt idx="13376">127</cx:pt>
          <cx:pt idx="13377">92</cx:pt>
          <cx:pt idx="13378">19</cx:pt>
          <cx:pt idx="13379">109</cx:pt>
          <cx:pt idx="13380">89</cx:pt>
          <cx:pt idx="13381">89</cx:pt>
          <cx:pt idx="13382">100</cx:pt>
          <cx:pt idx="13383">107</cx:pt>
          <cx:pt idx="13384">104</cx:pt>
          <cx:pt idx="13385">109</cx:pt>
          <cx:pt idx="13386">99</cx:pt>
          <cx:pt idx="13387">114</cx:pt>
          <cx:pt idx="13388">87</cx:pt>
          <cx:pt idx="13389">90</cx:pt>
          <cx:pt idx="13390">105</cx:pt>
          <cx:pt idx="13391">100</cx:pt>
          <cx:pt idx="13392">174</cx:pt>
          <cx:pt idx="13393">128</cx:pt>
          <cx:pt idx="13394">122</cx:pt>
          <cx:pt idx="13395">95</cx:pt>
          <cx:pt idx="13396">92</cx:pt>
          <cx:pt idx="13397">93</cx:pt>
          <cx:pt idx="13398">93</cx:pt>
          <cx:pt idx="13399">104</cx:pt>
          <cx:pt idx="13400">91</cx:pt>
          <cx:pt idx="13401">82</cx:pt>
          <cx:pt idx="13402">108</cx:pt>
          <cx:pt idx="13403">100</cx:pt>
          <cx:pt idx="13404">92</cx:pt>
          <cx:pt idx="13405">79</cx:pt>
          <cx:pt idx="13406">95</cx:pt>
          <cx:pt idx="13407">75</cx:pt>
          <cx:pt idx="13408">92</cx:pt>
          <cx:pt idx="13409">69</cx:pt>
          <cx:pt idx="13410">62</cx:pt>
          <cx:pt idx="13411">87</cx:pt>
          <cx:pt idx="13412">92</cx:pt>
          <cx:pt idx="13413">86</cx:pt>
          <cx:pt idx="13414">96</cx:pt>
          <cx:pt idx="13415">83</cx:pt>
          <cx:pt idx="13416">100</cx:pt>
          <cx:pt idx="13417">72</cx:pt>
          <cx:pt idx="13418">72</cx:pt>
          <cx:pt idx="13419">92</cx:pt>
          <cx:pt idx="13420">97</cx:pt>
          <cx:pt idx="13421">69</cx:pt>
          <cx:pt idx="13422">67</cx:pt>
          <cx:pt idx="13423">66</cx:pt>
          <cx:pt idx="13424">90</cx:pt>
          <cx:pt idx="13425">95</cx:pt>
          <cx:pt idx="13426">88</cx:pt>
          <cx:pt idx="13427">99</cx:pt>
          <cx:pt idx="13428">112</cx:pt>
          <cx:pt idx="13429">96</cx:pt>
          <cx:pt idx="13430">91</cx:pt>
          <cx:pt idx="13431">84</cx:pt>
          <cx:pt idx="13432">114</cx:pt>
          <cx:pt idx="13433">78</cx:pt>
          <cx:pt idx="13434">88</cx:pt>
          <cx:pt idx="13435">90</cx:pt>
          <cx:pt idx="13436">110</cx:pt>
          <cx:pt idx="13437">89</cx:pt>
          <cx:pt idx="13438">83</cx:pt>
          <cx:pt idx="13439">117</cx:pt>
          <cx:pt idx="13440">130</cx:pt>
          <cx:pt idx="13441">130</cx:pt>
          <cx:pt idx="13442">105</cx:pt>
          <cx:pt idx="13443">91</cx:pt>
          <cx:pt idx="13444">103</cx:pt>
          <cx:pt idx="13445">118</cx:pt>
          <cx:pt idx="13446">122</cx:pt>
          <cx:pt idx="13447">108</cx:pt>
          <cx:pt idx="13448">130</cx:pt>
          <cx:pt idx="13449">18</cx:pt>
          <cx:pt idx="13450">87</cx:pt>
          <cx:pt idx="13451">94</cx:pt>
          <cx:pt idx="13452">98</cx:pt>
          <cx:pt idx="13453">110</cx:pt>
          <cx:pt idx="13454">94</cx:pt>
          <cx:pt idx="13455">95</cx:pt>
          <cx:pt idx="13456">96</cx:pt>
          <cx:pt idx="13457">95</cx:pt>
          <cx:pt idx="13458">94</cx:pt>
          <cx:pt idx="13459">85</cx:pt>
          <cx:pt idx="13460">90</cx:pt>
          <cx:pt idx="13461">85</cx:pt>
          <cx:pt idx="13462">102</cx:pt>
          <cx:pt idx="13463">82</cx:pt>
          <cx:pt idx="13464">92</cx:pt>
          <cx:pt idx="13465">87</cx:pt>
          <cx:pt idx="13466">90</cx:pt>
          <cx:pt idx="13467">82</cx:pt>
          <cx:pt idx="13468">95</cx:pt>
          <cx:pt idx="13469">90</cx:pt>
          <cx:pt idx="13470">96</cx:pt>
          <cx:pt idx="13471">132</cx:pt>
          <cx:pt idx="13472">141</cx:pt>
          <cx:pt idx="13473">88</cx:pt>
          <cx:pt idx="13474">90</cx:pt>
          <cx:pt idx="13475">88</cx:pt>
          <cx:pt idx="13476">107</cx:pt>
          <cx:pt idx="13477">83</cx:pt>
          <cx:pt idx="13478">91</cx:pt>
          <cx:pt idx="13479">93</cx:pt>
          <cx:pt idx="13480">134</cx:pt>
          <cx:pt idx="13481">95</cx:pt>
          <cx:pt idx="13482">98</cx:pt>
          <cx:pt idx="13483">98</cx:pt>
          <cx:pt idx="13484">94</cx:pt>
          <cx:pt idx="13485">93</cx:pt>
          <cx:pt idx="13486">70</cx:pt>
          <cx:pt idx="13487">109</cx:pt>
          <cx:pt idx="13488">86</cx:pt>
          <cx:pt idx="13489">92</cx:pt>
          <cx:pt idx="13490">94</cx:pt>
          <cx:pt idx="13491">86</cx:pt>
          <cx:pt idx="13492">93</cx:pt>
          <cx:pt idx="13493">97</cx:pt>
          <cx:pt idx="13494">90</cx:pt>
          <cx:pt idx="13495">115</cx:pt>
          <cx:pt idx="13496">113</cx:pt>
          <cx:pt idx="13497">74</cx:pt>
          <cx:pt idx="13498">80</cx:pt>
          <cx:pt idx="13499">83</cx:pt>
          <cx:pt idx="13500">102</cx:pt>
          <cx:pt idx="13501">240</cx:pt>
          <cx:pt idx="13502">82</cx:pt>
          <cx:pt idx="13503">108</cx:pt>
          <cx:pt idx="13504">123</cx:pt>
          <cx:pt idx="13505">79</cx:pt>
          <cx:pt idx="13506">93</cx:pt>
          <cx:pt idx="13507">95</cx:pt>
          <cx:pt idx="13508">215</cx:pt>
          <cx:pt idx="13509">114</cx:pt>
          <cx:pt idx="13510">58</cx:pt>
          <cx:pt idx="13511">56</cx:pt>
          <cx:pt idx="13512">85</cx:pt>
          <cx:pt idx="13513">89</cx:pt>
          <cx:pt idx="13514">90</cx:pt>
          <cx:pt idx="13515">92</cx:pt>
          <cx:pt idx="13516">96</cx:pt>
          <cx:pt idx="13517">74</cx:pt>
          <cx:pt idx="13518">91</cx:pt>
          <cx:pt idx="13519">86</cx:pt>
          <cx:pt idx="13520">90</cx:pt>
          <cx:pt idx="13521">85</cx:pt>
          <cx:pt idx="13522">116</cx:pt>
          <cx:pt idx="13523">87</cx:pt>
          <cx:pt idx="13524">124</cx:pt>
          <cx:pt idx="13525">97</cx:pt>
          <cx:pt idx="13526">87</cx:pt>
          <cx:pt idx="13527">90</cx:pt>
          <cx:pt idx="13528">87</cx:pt>
          <cx:pt idx="13529">103</cx:pt>
          <cx:pt idx="13530">89</cx:pt>
          <cx:pt idx="13531">87</cx:pt>
          <cx:pt idx="13532">100</cx:pt>
          <cx:pt idx="13533">102</cx:pt>
          <cx:pt idx="13534">105</cx:pt>
          <cx:pt idx="13535">109</cx:pt>
          <cx:pt idx="13536">76</cx:pt>
          <cx:pt idx="13537">96</cx:pt>
          <cx:pt idx="13538">90</cx:pt>
          <cx:pt idx="13539">92</cx:pt>
          <cx:pt idx="13540">149</cx:pt>
          <cx:pt idx="13541">98</cx:pt>
          <cx:pt idx="13542">81</cx:pt>
          <cx:pt idx="13543">85</cx:pt>
          <cx:pt idx="13544">82</cx:pt>
          <cx:pt idx="13545">99</cx:pt>
          <cx:pt idx="13546">160</cx:pt>
          <cx:pt idx="13547">87</cx:pt>
          <cx:pt idx="13548">107</cx:pt>
          <cx:pt idx="13549">87</cx:pt>
          <cx:pt idx="13550">102</cx:pt>
          <cx:pt idx="13551">83</cx:pt>
          <cx:pt idx="13552">90</cx:pt>
          <cx:pt idx="13553">75</cx:pt>
          <cx:pt idx="13554">82</cx:pt>
          <cx:pt idx="13555">80</cx:pt>
          <cx:pt idx="13556">86</cx:pt>
          <cx:pt idx="13557">85</cx:pt>
          <cx:pt idx="13558">94</cx:pt>
          <cx:pt idx="13559">150</cx:pt>
          <cx:pt idx="13560">140</cx:pt>
          <cx:pt idx="13561">163</cx:pt>
          <cx:pt idx="13562">82</cx:pt>
          <cx:pt idx="13563">90</cx:pt>
          <cx:pt idx="13564">117</cx:pt>
          <cx:pt idx="13565">75</cx:pt>
          <cx:pt idx="13566">70</cx:pt>
          <cx:pt idx="13567">94</cx:pt>
          <cx:pt idx="13568">72</cx:pt>
          <cx:pt idx="13569">120</cx:pt>
          <cx:pt idx="13570">180</cx:pt>
          <cx:pt idx="13571">97</cx:pt>
          <cx:pt idx="13572">72</cx:pt>
          <cx:pt idx="13573">85</cx:pt>
          <cx:pt idx="13574">168</cx:pt>
          <cx:pt idx="13575">84</cx:pt>
          <cx:pt idx="13576">102</cx:pt>
          <cx:pt idx="13577">80</cx:pt>
          <cx:pt idx="13578">98</cx:pt>
          <cx:pt idx="13579">92</cx:pt>
          <cx:pt idx="13580">96</cx:pt>
          <cx:pt idx="13581">105</cx:pt>
          <cx:pt idx="13582">85</cx:pt>
          <cx:pt idx="13583">98</cx:pt>
          <cx:pt idx="13584">107</cx:pt>
          <cx:pt idx="13585">88</cx:pt>
          <cx:pt idx="13586">106</cx:pt>
          <cx:pt idx="13587">150</cx:pt>
          <cx:pt idx="13588">92</cx:pt>
          <cx:pt idx="13589">87</cx:pt>
          <cx:pt idx="13590">87</cx:pt>
          <cx:pt idx="13591">99</cx:pt>
          <cx:pt idx="13592">119</cx:pt>
          <cx:pt idx="13593">104</cx:pt>
          <cx:pt idx="13594">89</cx:pt>
          <cx:pt idx="13595">92</cx:pt>
          <cx:pt idx="13596">107</cx:pt>
          <cx:pt idx="13597">90</cx:pt>
          <cx:pt idx="13598">140</cx:pt>
          <cx:pt idx="13599">88</cx:pt>
          <cx:pt idx="13600">105</cx:pt>
          <cx:pt idx="13601">86</cx:pt>
          <cx:pt idx="13602">85</cx:pt>
          <cx:pt idx="13603">120</cx:pt>
          <cx:pt idx="13604">99</cx:pt>
          <cx:pt idx="13605">105</cx:pt>
          <cx:pt idx="13606">90</cx:pt>
          <cx:pt idx="13607">100</cx:pt>
          <cx:pt idx="13608">106</cx:pt>
          <cx:pt idx="13609">101</cx:pt>
          <cx:pt idx="13610">93</cx:pt>
          <cx:pt idx="13611">91</cx:pt>
          <cx:pt idx="13612">100</cx:pt>
          <cx:pt idx="13613">111</cx:pt>
          <cx:pt idx="13614">105</cx:pt>
          <cx:pt idx="13615">113</cx:pt>
          <cx:pt idx="13616">130</cx:pt>
          <cx:pt idx="13617">93</cx:pt>
          <cx:pt idx="13618">88</cx:pt>
          <cx:pt idx="13619">89</cx:pt>
          <cx:pt idx="13620">90</cx:pt>
          <cx:pt idx="13621">122</cx:pt>
          <cx:pt idx="13622">90</cx:pt>
          <cx:pt idx="13623">104</cx:pt>
          <cx:pt idx="13624">60</cx:pt>
          <cx:pt idx="13625">86</cx:pt>
          <cx:pt idx="13626">97</cx:pt>
          <cx:pt idx="13627">172</cx:pt>
          <cx:pt idx="13628">142</cx:pt>
          <cx:pt idx="13629">190</cx:pt>
          <cx:pt idx="13630">122</cx:pt>
          <cx:pt idx="13631">155</cx:pt>
          <cx:pt idx="13632">138</cx:pt>
          <cx:pt idx="13633">137</cx:pt>
          <cx:pt idx="13634">81</cx:pt>
          <cx:pt idx="13635">90</cx:pt>
          <cx:pt idx="13636">173</cx:pt>
          <cx:pt idx="13637">170</cx:pt>
          <cx:pt idx="13638">138</cx:pt>
          <cx:pt idx="13639">125</cx:pt>
          <cx:pt idx="13640">90</cx:pt>
          <cx:pt idx="13641">58</cx:pt>
          <cx:pt idx="13642">100</cx:pt>
          <cx:pt idx="13643">141</cx:pt>
          <cx:pt idx="13644">94</cx:pt>
          <cx:pt idx="13645">105</cx:pt>
          <cx:pt idx="13646">58</cx:pt>
          <cx:pt idx="13647">87</cx:pt>
          <cx:pt idx="13648">79</cx:pt>
          <cx:pt idx="13649">114</cx:pt>
          <cx:pt idx="13650">90</cx:pt>
          <cx:pt idx="13651">122</cx:pt>
          <cx:pt idx="13652">94</cx:pt>
          <cx:pt idx="13653">89</cx:pt>
          <cx:pt idx="13654">90</cx:pt>
          <cx:pt idx="13655">155</cx:pt>
          <cx:pt idx="13656">90</cx:pt>
          <cx:pt idx="13657">140</cx:pt>
          <cx:pt idx="13658">80</cx:pt>
          <cx:pt idx="13659">125</cx:pt>
          <cx:pt idx="13660">92</cx:pt>
          <cx:pt idx="13661">61</cx:pt>
          <cx:pt idx="13662">175</cx:pt>
          <cx:pt idx="13663">96</cx:pt>
          <cx:pt idx="13664">92</cx:pt>
          <cx:pt idx="13665">95</cx:pt>
          <cx:pt idx="13666">94</cx:pt>
          <cx:pt idx="13667">98</cx:pt>
          <cx:pt idx="13668">100</cx:pt>
          <cx:pt idx="13669">84</cx:pt>
          <cx:pt idx="13670">151</cx:pt>
          <cx:pt idx="13671">178</cx:pt>
          <cx:pt idx="13672">175</cx:pt>
          <cx:pt idx="13673">97</cx:pt>
          <cx:pt idx="13674">119</cx:pt>
          <cx:pt idx="13675">101</cx:pt>
          <cx:pt idx="13676">91</cx:pt>
          <cx:pt idx="13677">100</cx:pt>
          <cx:pt idx="13678">96</cx:pt>
          <cx:pt idx="13679">100</cx:pt>
          <cx:pt idx="13680">49</cx:pt>
          <cx:pt idx="13681">105</cx:pt>
          <cx:pt idx="13682">92</cx:pt>
          <cx:pt idx="13683">82</cx:pt>
          <cx:pt idx="13684">92</cx:pt>
          <cx:pt idx="13685">123</cx:pt>
          <cx:pt idx="13686">120</cx:pt>
          <cx:pt idx="13687">166</cx:pt>
          <cx:pt idx="13688">91</cx:pt>
          <cx:pt idx="13689">90</cx:pt>
          <cx:pt idx="13690">20</cx:pt>
          <cx:pt idx="13691">111</cx:pt>
          <cx:pt idx="13692">164</cx:pt>
          <cx:pt idx="13693">162</cx:pt>
          <cx:pt idx="13694">121</cx:pt>
          <cx:pt idx="13695">136</cx:pt>
          <cx:pt idx="13696">119</cx:pt>
          <cx:pt idx="13697">131</cx:pt>
          <cx:pt idx="13698">100</cx:pt>
          <cx:pt idx="13699">112</cx:pt>
          <cx:pt idx="13700">114</cx:pt>
          <cx:pt idx="13701">120</cx:pt>
          <cx:pt idx="13702">120</cx:pt>
          <cx:pt idx="13703">15</cx:pt>
          <cx:pt idx="13704">13</cx:pt>
          <cx:pt idx="13705">93</cx:pt>
          <cx:pt idx="13706">99</cx:pt>
          <cx:pt idx="13707">90</cx:pt>
          <cx:pt idx="13708">103</cx:pt>
          <cx:pt idx="13709">117</cx:pt>
          <cx:pt idx="13710">134</cx:pt>
          <cx:pt idx="13711">93</cx:pt>
          <cx:pt idx="13712">82</cx:pt>
          <cx:pt idx="13713">85</cx:pt>
          <cx:pt idx="13714">120</cx:pt>
          <cx:pt idx="13715">93</cx:pt>
          <cx:pt idx="13716">80</cx:pt>
          <cx:pt idx="13717">81</cx:pt>
          <cx:pt idx="13718">8</cx:pt>
          <cx:pt idx="13719">100</cx:pt>
          <cx:pt idx="13720">113</cx:pt>
          <cx:pt idx="13721">105</cx:pt>
          <cx:pt idx="13722">95</cx:pt>
          <cx:pt idx="13723">30</cx:pt>
          <cx:pt idx="13724">85</cx:pt>
          <cx:pt idx="13725">129</cx:pt>
          <cx:pt idx="13726">76</cx:pt>
          <cx:pt idx="13727">68</cx:pt>
          <cx:pt idx="13728">78</cx:pt>
          <cx:pt idx="13729">90</cx:pt>
          <cx:pt idx="13730">106</cx:pt>
          <cx:pt idx="13731">90</cx:pt>
          <cx:pt idx="13732">148</cx:pt>
          <cx:pt idx="13733">80</cx:pt>
          <cx:pt idx="13734">90</cx:pt>
          <cx:pt idx="13735">118</cx:pt>
          <cx:pt idx="13736">104</cx:pt>
          <cx:pt idx="13737">128</cx:pt>
          <cx:pt idx="13738">20</cx:pt>
          <cx:pt idx="13739">131</cx:pt>
          <cx:pt idx="13740">87</cx:pt>
          <cx:pt idx="13741">21</cx:pt>
          <cx:pt idx="13742">90</cx:pt>
          <cx:pt idx="13743">89</cx:pt>
          <cx:pt idx="13744">76</cx:pt>
          <cx:pt idx="13745">118</cx:pt>
          <cx:pt idx="13746">86</cx:pt>
          <cx:pt idx="13747">100</cx:pt>
          <cx:pt idx="13748">94</cx:pt>
          <cx:pt idx="13749">67</cx:pt>
          <cx:pt idx="13750">93</cx:pt>
          <cx:pt idx="13751">139</cx:pt>
          <cx:pt idx="13752">90</cx:pt>
          <cx:pt idx="13753">95</cx:pt>
          <cx:pt idx="13754">86</cx:pt>
          <cx:pt idx="13755">97</cx:pt>
          <cx:pt idx="13756">91</cx:pt>
          <cx:pt idx="13757">90</cx:pt>
          <cx:pt idx="13758">117</cx:pt>
          <cx:pt idx="13759">93</cx:pt>
          <cx:pt idx="13760">83</cx:pt>
          <cx:pt idx="13761">80</cx:pt>
          <cx:pt idx="13762">95</cx:pt>
          <cx:pt idx="13763">97</cx:pt>
          <cx:pt idx="13764">103</cx:pt>
          <cx:pt idx="13765">90</cx:pt>
          <cx:pt idx="13766">86</cx:pt>
          <cx:pt idx="13767">83</cx:pt>
          <cx:pt idx="13768">115</cx:pt>
          <cx:pt idx="13769">95</cx:pt>
          <cx:pt idx="13770">94</cx:pt>
          <cx:pt idx="13771">79</cx:pt>
          <cx:pt idx="13772">40</cx:pt>
          <cx:pt idx="13773">45</cx:pt>
          <cx:pt idx="13774">93</cx:pt>
          <cx:pt idx="13775">84</cx:pt>
          <cx:pt idx="13776">93</cx:pt>
          <cx:pt idx="13777">119</cx:pt>
          <cx:pt idx="13778">96</cx:pt>
          <cx:pt idx="13779">82</cx:pt>
          <cx:pt idx="13780">119</cx:pt>
          <cx:pt idx="13781">169</cx:pt>
          <cx:pt idx="13782">120</cx:pt>
          <cx:pt idx="13783">165</cx:pt>
          <cx:pt idx="13784">87</cx:pt>
          <cx:pt idx="13785">93</cx:pt>
          <cx:pt idx="13786">113</cx:pt>
          <cx:pt idx="13787">94</cx:pt>
          <cx:pt idx="13788">83</cx:pt>
          <cx:pt idx="13789">118</cx:pt>
          <cx:pt idx="13790">94</cx:pt>
          <cx:pt idx="13791">93</cx:pt>
          <cx:pt idx="13792">104</cx:pt>
          <cx:pt idx="13793">98</cx:pt>
          <cx:pt idx="13794">87</cx:pt>
          <cx:pt idx="13795">97</cx:pt>
          <cx:pt idx="13796">124</cx:pt>
          <cx:pt idx="13797">100</cx:pt>
          <cx:pt idx="13798">123</cx:pt>
          <cx:pt idx="13799">91</cx:pt>
          <cx:pt idx="13800">91</cx:pt>
          <cx:pt idx="13801">85</cx:pt>
          <cx:pt idx="13802">115</cx:pt>
          <cx:pt idx="13803">115</cx:pt>
          <cx:pt idx="13804">85</cx:pt>
          <cx:pt idx="13805">113</cx:pt>
          <cx:pt idx="13806">91</cx:pt>
          <cx:pt idx="13807">95</cx:pt>
          <cx:pt idx="13808">118</cx:pt>
          <cx:pt idx="13809">88</cx:pt>
          <cx:pt idx="13810">126</cx:pt>
          <cx:pt idx="13811">59</cx:pt>
          <cx:pt idx="13812">101</cx:pt>
          <cx:pt idx="13813">94</cx:pt>
          <cx:pt idx="13814">124</cx:pt>
          <cx:pt idx="13815">85</cx:pt>
          <cx:pt idx="13816">75</cx:pt>
          <cx:pt idx="13817">94</cx:pt>
          <cx:pt idx="13818">95</cx:pt>
          <cx:pt idx="13819">96</cx:pt>
          <cx:pt idx="13820">78</cx:pt>
          <cx:pt idx="13821">89</cx:pt>
          <cx:pt idx="13822">96</cx:pt>
          <cx:pt idx="13823">110</cx:pt>
          <cx:pt idx="13824">97</cx:pt>
          <cx:pt idx="13825">91</cx:pt>
          <cx:pt idx="13826">110</cx:pt>
          <cx:pt idx="13827">102</cx:pt>
          <cx:pt idx="13828">88</cx:pt>
          <cx:pt idx="13829">90</cx:pt>
          <cx:pt idx="13830">90</cx:pt>
          <cx:pt idx="13831">90</cx:pt>
          <cx:pt idx="13832">91</cx:pt>
          <cx:pt idx="13833">104</cx:pt>
          <cx:pt idx="13834">119</cx:pt>
          <cx:pt idx="13835">118</cx:pt>
          <cx:pt idx="13836">72</cx:pt>
          <cx:pt idx="13837">92</cx:pt>
          <cx:pt idx="13838">97</cx:pt>
          <cx:pt idx="13839">86</cx:pt>
          <cx:pt idx="13840">88</cx:pt>
          <cx:pt idx="13841">20</cx:pt>
          <cx:pt idx="13842">95</cx:pt>
          <cx:pt idx="13843">120</cx:pt>
          <cx:pt idx="13844">90</cx:pt>
          <cx:pt idx="13845">89</cx:pt>
          <cx:pt idx="13846">45</cx:pt>
          <cx:pt idx="13847">40</cx:pt>
          <cx:pt idx="13848">94</cx:pt>
          <cx:pt idx="13849">92</cx:pt>
          <cx:pt idx="13850">91</cx:pt>
          <cx:pt idx="13851">92</cx:pt>
          <cx:pt idx="13852">95</cx:pt>
          <cx:pt idx="13853">98</cx:pt>
          <cx:pt idx="13854">86</cx:pt>
          <cx:pt idx="13855">91</cx:pt>
          <cx:pt idx="13856">75</cx:pt>
          <cx:pt idx="13857">48</cx:pt>
          <cx:pt idx="13858">87</cx:pt>
          <cx:pt idx="13859">109</cx:pt>
          <cx:pt idx="13860">101</cx:pt>
          <cx:pt idx="13861">82</cx:pt>
          <cx:pt idx="13862">101</cx:pt>
          <cx:pt idx="13863">90</cx:pt>
          <cx:pt idx="13864">83</cx:pt>
          <cx:pt idx="13865">85</cx:pt>
          <cx:pt idx="13866">87</cx:pt>
          <cx:pt idx="13867">97</cx:pt>
          <cx:pt idx="13868">88</cx:pt>
          <cx:pt idx="13869">98</cx:pt>
          <cx:pt idx="13870">118</cx:pt>
          <cx:pt idx="13871">96</cx:pt>
          <cx:pt idx="13872">112</cx:pt>
          <cx:pt idx="13873">103</cx:pt>
          <cx:pt idx="13874">115</cx:pt>
          <cx:pt idx="13875">76</cx:pt>
          <cx:pt idx="13876">108</cx:pt>
          <cx:pt idx="13877">90</cx:pt>
          <cx:pt idx="13878">75</cx:pt>
          <cx:pt idx="13879">15</cx:pt>
          <cx:pt idx="13880">111</cx:pt>
          <cx:pt idx="13881">91</cx:pt>
          <cx:pt idx="13882">106</cx:pt>
          <cx:pt idx="13883">154</cx:pt>
          <cx:pt idx="13884">95</cx:pt>
          <cx:pt idx="13885">91</cx:pt>
          <cx:pt idx="13886">80</cx:pt>
          <cx:pt idx="13887">92</cx:pt>
          <cx:pt idx="13888">86</cx:pt>
          <cx:pt idx="13889">86</cx:pt>
          <cx:pt idx="13890">81</cx:pt>
          <cx:pt idx="13891">79</cx:pt>
          <cx:pt idx="13892">103</cx:pt>
          <cx:pt idx="13893">105</cx:pt>
          <cx:pt idx="13894">93</cx:pt>
          <cx:pt idx="13895">90</cx:pt>
          <cx:pt idx="13896">94</cx:pt>
          <cx:pt idx="13897">92</cx:pt>
          <cx:pt idx="13898">117</cx:pt>
          <cx:pt idx="13899">100</cx:pt>
          <cx:pt idx="13900">102</cx:pt>
          <cx:pt idx="13901">110</cx:pt>
          <cx:pt idx="13902">106</cx:pt>
          <cx:pt idx="13903">60</cx:pt>
          <cx:pt idx="13904">98</cx:pt>
          <cx:pt idx="13905">96</cx:pt>
          <cx:pt idx="13906">55</cx:pt>
          <cx:pt idx="13907">101</cx:pt>
          <cx:pt idx="13908">111</cx:pt>
          <cx:pt idx="13909">92</cx:pt>
          <cx:pt idx="13910">90</cx:pt>
          <cx:pt idx="13911">114</cx:pt>
          <cx:pt idx="13912">81</cx:pt>
          <cx:pt idx="13913">28</cx:pt>
          <cx:pt idx="13914">93</cx:pt>
          <cx:pt idx="13915">103</cx:pt>
          <cx:pt idx="13916">97</cx:pt>
          <cx:pt idx="13917">132</cx:pt>
          <cx:pt idx="13918">224</cx:pt>
          <cx:pt idx="13919">119</cx:pt>
          <cx:pt idx="13920">100</cx:pt>
          <cx:pt idx="13921">110</cx:pt>
          <cx:pt idx="13922">142</cx:pt>
          <cx:pt idx="13923">89</cx:pt>
          <cx:pt idx="13924">78</cx:pt>
          <cx:pt idx="13925">75</cx:pt>
          <cx:pt idx="13926">116</cx:pt>
          <cx:pt idx="13927">94</cx:pt>
          <cx:pt idx="13928">88</cx:pt>
          <cx:pt idx="13929">98</cx:pt>
          <cx:pt idx="13930">108</cx:pt>
          <cx:pt idx="13931">115</cx:pt>
          <cx:pt idx="13932">100</cx:pt>
          <cx:pt idx="13933">95</cx:pt>
          <cx:pt idx="13934">105</cx:pt>
          <cx:pt idx="13935">92</cx:pt>
          <cx:pt idx="13936">120</cx:pt>
          <cx:pt idx="13937">80</cx:pt>
          <cx:pt idx="13938">85</cx:pt>
          <cx:pt idx="13939">97</cx:pt>
          <cx:pt idx="13940">87</cx:pt>
          <cx:pt idx="13941">88</cx:pt>
          <cx:pt idx="13942">105</cx:pt>
          <cx:pt idx="13943">114</cx:pt>
          <cx:pt idx="13944">81</cx:pt>
          <cx:pt idx="13945">118</cx:pt>
          <cx:pt idx="13946">92</cx:pt>
          <cx:pt idx="13947">30</cx:pt>
          <cx:pt idx="13948">89</cx:pt>
          <cx:pt idx="13949">85</cx:pt>
          <cx:pt idx="13950">110</cx:pt>
          <cx:pt idx="13951">85</cx:pt>
          <cx:pt idx="13952">81</cx:pt>
          <cx:pt idx="13953">109</cx:pt>
          <cx:pt idx="13954">24</cx:pt>
          <cx:pt idx="13955">87</cx:pt>
          <cx:pt idx="13956">34</cx:pt>
          <cx:pt idx="13957">88</cx:pt>
          <cx:pt idx="13958">103</cx:pt>
          <cx:pt idx="13959">94</cx:pt>
          <cx:pt idx="13960">188</cx:pt>
          <cx:pt idx="13961">148</cx:pt>
          <cx:pt idx="13962">84</cx:pt>
          <cx:pt idx="13963">136</cx:pt>
          <cx:pt idx="13964">89</cx:pt>
          <cx:pt idx="13965">94</cx:pt>
          <cx:pt idx="13966">81</cx:pt>
          <cx:pt idx="13967">99</cx:pt>
          <cx:pt idx="13968">104</cx:pt>
          <cx:pt idx="13969">124</cx:pt>
          <cx:pt idx="13970">76</cx:pt>
          <cx:pt idx="13971">49</cx:pt>
          <cx:pt idx="13972">101</cx:pt>
          <cx:pt idx="13973">86</cx:pt>
          <cx:pt idx="13974">109</cx:pt>
          <cx:pt idx="13975">109</cx:pt>
          <cx:pt idx="13976">93</cx:pt>
          <cx:pt idx="13977">41</cx:pt>
          <cx:pt idx="13978">88</cx:pt>
          <cx:pt idx="13979">123</cx:pt>
          <cx:pt idx="13980">240</cx:pt>
          <cx:pt idx="13981">110</cx:pt>
          <cx:pt idx="13982">106</cx:pt>
          <cx:pt idx="13983">80</cx:pt>
          <cx:pt idx="13984">108</cx:pt>
          <cx:pt idx="13985">125</cx:pt>
          <cx:pt idx="13986">87</cx:pt>
          <cx:pt idx="13987">93</cx:pt>
          <cx:pt idx="13988">90</cx:pt>
          <cx:pt idx="13989">95</cx:pt>
          <cx:pt idx="13990">90</cx:pt>
          <cx:pt idx="13991">74</cx:pt>
          <cx:pt idx="13992">68</cx:pt>
          <cx:pt idx="13993">51</cx:pt>
          <cx:pt idx="13994">118</cx:pt>
          <cx:pt idx="13995">148</cx:pt>
          <cx:pt idx="13996">107</cx:pt>
          <cx:pt idx="13997">95</cx:pt>
          <cx:pt idx="13998">90</cx:pt>
          <cx:pt idx="13999">83</cx:pt>
          <cx:pt idx="14000">111</cx:pt>
          <cx:pt idx="14001">78</cx:pt>
          <cx:pt idx="14002">99</cx:pt>
          <cx:pt idx="14003">102</cx:pt>
          <cx:pt idx="14004">100</cx:pt>
          <cx:pt idx="14005">88</cx:pt>
          <cx:pt idx="14006">87</cx:pt>
          <cx:pt idx="14007">85</cx:pt>
          <cx:pt idx="14008">88</cx:pt>
          <cx:pt idx="14009">72</cx:pt>
          <cx:pt idx="14010">91</cx:pt>
          <cx:pt idx="14011">94</cx:pt>
          <cx:pt idx="14012">106</cx:pt>
          <cx:pt idx="14013">102</cx:pt>
          <cx:pt idx="14014">98</cx:pt>
          <cx:pt idx="14015">113</cx:pt>
          <cx:pt idx="14016">98</cx:pt>
          <cx:pt idx="14017">82</cx:pt>
          <cx:pt idx="14018">79</cx:pt>
          <cx:pt idx="14019">84</cx:pt>
          <cx:pt idx="14020">90</cx:pt>
          <cx:pt idx="14021">122</cx:pt>
          <cx:pt idx="14022">120</cx:pt>
          <cx:pt idx="14023">105</cx:pt>
          <cx:pt idx="14024">85</cx:pt>
          <cx:pt idx="14025">82</cx:pt>
          <cx:pt idx="14026">104</cx:pt>
          <cx:pt idx="14027">105</cx:pt>
          <cx:pt idx="14028">159</cx:pt>
          <cx:pt idx="14029">114</cx:pt>
          <cx:pt idx="14030">90</cx:pt>
          <cx:pt idx="14031">94</cx:pt>
          <cx:pt idx="14032">90</cx:pt>
          <cx:pt idx="14033">79</cx:pt>
          <cx:pt idx="14034">84</cx:pt>
          <cx:pt idx="14035">82</cx:pt>
          <cx:pt idx="14036">114</cx:pt>
          <cx:pt idx="14037">91</cx:pt>
          <cx:pt idx="14038">88</cx:pt>
          <cx:pt idx="14039">102</cx:pt>
          <cx:pt idx="14040">90</cx:pt>
          <cx:pt idx="14041">59</cx:pt>
          <cx:pt idx="14042">86</cx:pt>
          <cx:pt idx="14043">115</cx:pt>
          <cx:pt idx="14044">90</cx:pt>
          <cx:pt idx="14045">89</cx:pt>
          <cx:pt idx="14046">93</cx:pt>
          <cx:pt idx="14047">85</cx:pt>
          <cx:pt idx="14048">94</cx:pt>
          <cx:pt idx="14049">95</cx:pt>
          <cx:pt idx="14050">105</cx:pt>
          <cx:pt idx="14051">57</cx:pt>
          <cx:pt idx="14052">120</cx:pt>
          <cx:pt idx="14053">96</cx:pt>
          <cx:pt idx="14054">115</cx:pt>
          <cx:pt idx="14055">113</cx:pt>
          <cx:pt idx="14056">93</cx:pt>
          <cx:pt idx="14057">108</cx:pt>
          <cx:pt idx="14058">112</cx:pt>
          <cx:pt idx="14059">92</cx:pt>
          <cx:pt idx="14060">88</cx:pt>
          <cx:pt idx="14061">96</cx:pt>
          <cx:pt idx="14062">99</cx:pt>
          <cx:pt idx="14063">97</cx:pt>
          <cx:pt idx="14064">150</cx:pt>
          <cx:pt idx="14065">89</cx:pt>
          <cx:pt idx="14066">81</cx:pt>
          <cx:pt idx="14067">91</cx:pt>
          <cx:pt idx="14068">110</cx:pt>
          <cx:pt idx="14069">103</cx:pt>
          <cx:pt idx="14070">84</cx:pt>
          <cx:pt idx="14071">94</cx:pt>
          <cx:pt idx="14072">87</cx:pt>
          <cx:pt idx="14073">105</cx:pt>
          <cx:pt idx="14074">91</cx:pt>
          <cx:pt idx="14075">90</cx:pt>
          <cx:pt idx="14076">93</cx:pt>
          <cx:pt idx="14077">106</cx:pt>
          <cx:pt idx="14078">89</cx:pt>
          <cx:pt idx="14079">95</cx:pt>
          <cx:pt idx="14080">105</cx:pt>
          <cx:pt idx="14081">87</cx:pt>
          <cx:pt idx="14082">88</cx:pt>
          <cx:pt idx="14083">92</cx:pt>
          <cx:pt idx="14084">75</cx:pt>
          <cx:pt idx="14085">74</cx:pt>
          <cx:pt idx="14086">85</cx:pt>
          <cx:pt idx="14087">158</cx:pt>
          <cx:pt idx="14088">91</cx:pt>
          <cx:pt idx="14089">100</cx:pt>
          <cx:pt idx="14090">93</cx:pt>
          <cx:pt idx="14091">95</cx:pt>
          <cx:pt idx="14092">99</cx:pt>
          <cx:pt idx="14093">107</cx:pt>
          <cx:pt idx="14094">97</cx:pt>
          <cx:pt idx="14095">98</cx:pt>
          <cx:pt idx="14096">92</cx:pt>
          <cx:pt idx="14097">100</cx:pt>
          <cx:pt idx="14098">69</cx:pt>
          <cx:pt idx="14099">93</cx:pt>
          <cx:pt idx="14100">110</cx:pt>
          <cx:pt idx="14101">111</cx:pt>
          <cx:pt idx="14102">46</cx:pt>
          <cx:pt idx="14103">70</cx:pt>
          <cx:pt idx="14104">120</cx:pt>
          <cx:pt idx="14105">95</cx:pt>
          <cx:pt idx="14106">95</cx:pt>
          <cx:pt idx="14107">101</cx:pt>
          <cx:pt idx="14108">90</cx:pt>
          <cx:pt idx="14109">59</cx:pt>
          <cx:pt idx="14110">95</cx:pt>
          <cx:pt idx="14111">105</cx:pt>
          <cx:pt idx="14112">92</cx:pt>
          <cx:pt idx="14113">171</cx:pt>
          <cx:pt idx="14114">123</cx:pt>
          <cx:pt idx="14115">109</cx:pt>
          <cx:pt idx="14116">76</cx:pt>
          <cx:pt idx="14117">90</cx:pt>
          <cx:pt idx="14118">103</cx:pt>
          <cx:pt idx="14119">86</cx:pt>
          <cx:pt idx="14120">84</cx:pt>
          <cx:pt idx="14121">115</cx:pt>
          <cx:pt idx="14122">110</cx:pt>
          <cx:pt idx="14123">94</cx:pt>
          <cx:pt idx="14124">112</cx:pt>
          <cx:pt idx="14125">90</cx:pt>
          <cx:pt idx="14126">89</cx:pt>
          <cx:pt idx="14127">102</cx:pt>
          <cx:pt idx="14128">113</cx:pt>
          <cx:pt idx="14129">92</cx:pt>
          <cx:pt idx="14130">139</cx:pt>
          <cx:pt idx="14131">107</cx:pt>
          <cx:pt idx="14132">135</cx:pt>
          <cx:pt idx="14133">94</cx:pt>
          <cx:pt idx="14134">91</cx:pt>
          <cx:pt idx="14135">100</cx:pt>
          <cx:pt idx="14136">100</cx:pt>
          <cx:pt idx="14137">107</cx:pt>
          <cx:pt idx="14138">87</cx:pt>
          <cx:pt idx="14139">81</cx:pt>
          <cx:pt idx="14140">101</cx:pt>
          <cx:pt idx="14141">172</cx:pt>
          <cx:pt idx="14142">89</cx:pt>
          <cx:pt idx="14143">95</cx:pt>
          <cx:pt idx="14144">93</cx:pt>
          <cx:pt idx="14145">134</cx:pt>
          <cx:pt idx="14146">132</cx:pt>
          <cx:pt idx="14147">91</cx:pt>
          <cx:pt idx="14148">120</cx:pt>
          <cx:pt idx="14149">90</cx:pt>
          <cx:pt idx="14150">83</cx:pt>
          <cx:pt idx="14151">102</cx:pt>
          <cx:pt idx="14152">53</cx:pt>
          <cx:pt idx="14153">91</cx:pt>
          <cx:pt idx="14154">80</cx:pt>
          <cx:pt idx="14155">96</cx:pt>
          <cx:pt idx="14156">97</cx:pt>
          <cx:pt idx="14157">90</cx:pt>
          <cx:pt idx="14158">25</cx:pt>
          <cx:pt idx="14159">98</cx:pt>
          <cx:pt idx="14160">95</cx:pt>
          <cx:pt idx="14161">124</cx:pt>
          <cx:pt idx="14162">87</cx:pt>
          <cx:pt idx="14163">136</cx:pt>
          <cx:pt idx="14164">100</cx:pt>
          <cx:pt idx="14165">99</cx:pt>
          <cx:pt idx="14166">93</cx:pt>
          <cx:pt idx="14167">83</cx:pt>
          <cx:pt idx="14168">100</cx:pt>
          <cx:pt idx="14169">86</cx:pt>
          <cx:pt idx="14170">116</cx:pt>
          <cx:pt idx="14171">107</cx:pt>
          <cx:pt idx="14172">115</cx:pt>
          <cx:pt idx="14173">93</cx:pt>
          <cx:pt idx="14174">110</cx:pt>
          <cx:pt idx="14175">89</cx:pt>
          <cx:pt idx="14176">88</cx:pt>
          <cx:pt idx="14177">116</cx:pt>
          <cx:pt idx="14178">87</cx:pt>
          <cx:pt idx="14179">76</cx:pt>
          <cx:pt idx="14180">93</cx:pt>
          <cx:pt idx="14181">150</cx:pt>
          <cx:pt idx="14182">101</cx:pt>
          <cx:pt idx="14183">104</cx:pt>
          <cx:pt idx="14184">112</cx:pt>
          <cx:pt idx="14185">90</cx:pt>
          <cx:pt idx="14186">100</cx:pt>
          <cx:pt idx="14187">90</cx:pt>
          <cx:pt idx="14188">98</cx:pt>
          <cx:pt idx="14189">115</cx:pt>
          <cx:pt idx="14190">116</cx:pt>
          <cx:pt idx="14191">106</cx:pt>
          <cx:pt idx="14192">108</cx:pt>
          <cx:pt idx="14193">128</cx:pt>
          <cx:pt idx="14194">91</cx:pt>
          <cx:pt idx="14195">86</cx:pt>
          <cx:pt idx="14196">93</cx:pt>
          <cx:pt idx="14197">80</cx:pt>
          <cx:pt idx="14198">107</cx:pt>
          <cx:pt idx="14199">98</cx:pt>
          <cx:pt idx="14200">92</cx:pt>
          <cx:pt idx="14201">87</cx:pt>
          <cx:pt idx="14202">96</cx:pt>
          <cx:pt idx="14203">96</cx:pt>
          <cx:pt idx="14204">96</cx:pt>
          <cx:pt idx="14205">83</cx:pt>
          <cx:pt idx="14206">86</cx:pt>
          <cx:pt idx="14207">92</cx:pt>
          <cx:pt idx="14208">75</cx:pt>
          <cx:pt idx="14209">120</cx:pt>
          <cx:pt idx="14210">98</cx:pt>
          <cx:pt idx="14211">94</cx:pt>
          <cx:pt idx="14212">93</cx:pt>
          <cx:pt idx="14213">104</cx:pt>
          <cx:pt idx="14214">95</cx:pt>
          <cx:pt idx="14215">128</cx:pt>
          <cx:pt idx="14216">122</cx:pt>
          <cx:pt idx="14217">87</cx:pt>
          <cx:pt idx="14218">82</cx:pt>
          <cx:pt idx="14219">100</cx:pt>
          <cx:pt idx="14220">90</cx:pt>
          <cx:pt idx="14221">86</cx:pt>
          <cx:pt idx="14222">96</cx:pt>
          <cx:pt idx="14223">92</cx:pt>
          <cx:pt idx="14224">79</cx:pt>
          <cx:pt idx="14225">95</cx:pt>
          <cx:pt idx="14226">127</cx:pt>
          <cx:pt idx="14227">90</cx:pt>
          <cx:pt idx="14228">141</cx:pt>
          <cx:pt idx="14229">107</cx:pt>
          <cx:pt idx="14230">91</cx:pt>
          <cx:pt idx="14231">89</cx:pt>
          <cx:pt idx="14232">84</cx:pt>
          <cx:pt idx="14233">104</cx:pt>
          <cx:pt idx="14234">103</cx:pt>
          <cx:pt idx="14235">116</cx:pt>
          <cx:pt idx="14236">59</cx:pt>
          <cx:pt idx="14237">142</cx:pt>
          <cx:pt idx="14238">117</cx:pt>
          <cx:pt idx="14239">85</cx:pt>
          <cx:pt idx="14240">47</cx:pt>
          <cx:pt idx="14241">90</cx:pt>
          <cx:pt idx="14242">106</cx:pt>
          <cx:pt idx="14243">90</cx:pt>
          <cx:pt idx="14244">101</cx:pt>
          <cx:pt idx="14245">88</cx:pt>
          <cx:pt idx="14246">90</cx:pt>
          <cx:pt idx="14247">85</cx:pt>
          <cx:pt idx="14248">168</cx:pt>
          <cx:pt idx="14249">77</cx:pt>
          <cx:pt idx="14250">30</cx:pt>
          <cx:pt idx="14251">103</cx:pt>
          <cx:pt idx="14252">110</cx:pt>
          <cx:pt idx="14253">90</cx:pt>
          <cx:pt idx="14254">84</cx:pt>
          <cx:pt idx="14255">98</cx:pt>
          <cx:pt idx="14256">92</cx:pt>
          <cx:pt idx="14257">60</cx:pt>
          <cx:pt idx="14258">101</cx:pt>
          <cx:pt idx="14259">90</cx:pt>
          <cx:pt idx="14260">85</cx:pt>
          <cx:pt idx="14261">89</cx:pt>
          <cx:pt idx="14262">91</cx:pt>
          <cx:pt idx="14263">69</cx:pt>
          <cx:pt idx="14264">98</cx:pt>
          <cx:pt idx="14265">85</cx:pt>
          <cx:pt idx="14266">114</cx:pt>
          <cx:pt idx="14267">91</cx:pt>
          <cx:pt idx="14268">162</cx:pt>
          <cx:pt idx="14269">160</cx:pt>
          <cx:pt idx="14270">106</cx:pt>
          <cx:pt idx="14271">77</cx:pt>
          <cx:pt idx="14272">98</cx:pt>
          <cx:pt idx="14273">90</cx:pt>
          <cx:pt idx="14274">100</cx:pt>
          <cx:pt idx="14275">98</cx:pt>
          <cx:pt idx="14276">85</cx:pt>
          <cx:pt idx="14277">96</cx:pt>
          <cx:pt idx="14278">104</cx:pt>
          <cx:pt idx="14279">85</cx:pt>
          <cx:pt idx="14280">97</cx:pt>
          <cx:pt idx="14281">180</cx:pt>
          <cx:pt idx="14282">100</cx:pt>
          <cx:pt idx="14283">87</cx:pt>
          <cx:pt idx="14284">82</cx:pt>
          <cx:pt idx="14285">107</cx:pt>
          <cx:pt idx="14286">95</cx:pt>
          <cx:pt idx="14287">96</cx:pt>
          <cx:pt idx="14288">88</cx:pt>
          <cx:pt idx="14289">88</cx:pt>
          <cx:pt idx="14290">110</cx:pt>
          <cx:pt idx="14291">90</cx:pt>
          <cx:pt idx="14292">82</cx:pt>
          <cx:pt idx="14293">95</cx:pt>
          <cx:pt idx="14294">85</cx:pt>
          <cx:pt idx="14295">90</cx:pt>
          <cx:pt idx="14296">92</cx:pt>
          <cx:pt idx="14297">98</cx:pt>
          <cx:pt idx="14298">103</cx:pt>
          <cx:pt idx="14299">81</cx:pt>
          <cx:pt idx="14300">138</cx:pt>
          <cx:pt idx="14301">112</cx:pt>
          <cx:pt idx="14302">105</cx:pt>
          <cx:pt idx="14303">89</cx:pt>
          <cx:pt idx="14304">89</cx:pt>
          <cx:pt idx="14305">109</cx:pt>
          <cx:pt idx="14306">94</cx:pt>
          <cx:pt idx="14307">108</cx:pt>
          <cx:pt idx="14308">107</cx:pt>
          <cx:pt idx="14309">94</cx:pt>
          <cx:pt idx="14310">125</cx:pt>
          <cx:pt idx="14311">110</cx:pt>
          <cx:pt idx="14312">139</cx:pt>
          <cx:pt idx="14313">128</cx:pt>
          <cx:pt idx="14314">87</cx:pt>
          <cx:pt idx="14315">224</cx:pt>
          <cx:pt idx="14316">89</cx:pt>
          <cx:pt idx="14317">101</cx:pt>
          <cx:pt idx="14318">95</cx:pt>
          <cx:pt idx="14319">97</cx:pt>
          <cx:pt idx="14320">102</cx:pt>
          <cx:pt idx="14321">104</cx:pt>
          <cx:pt idx="14322">90</cx:pt>
          <cx:pt idx="14323">104</cx:pt>
          <cx:pt idx="14324">98</cx:pt>
          <cx:pt idx="14325">83</cx:pt>
          <cx:pt idx="14326">93</cx:pt>
          <cx:pt idx="14327">91</cx:pt>
          <cx:pt idx="14328">107</cx:pt>
          <cx:pt idx="14329">117</cx:pt>
          <cx:pt idx="14330">142</cx:pt>
          <cx:pt idx="14331">59</cx:pt>
          <cx:pt idx="14332">112</cx:pt>
          <cx:pt idx="14333">90</cx:pt>
          <cx:pt idx="14334">81</cx:pt>
          <cx:pt idx="14335">117</cx:pt>
          <cx:pt idx="14336">100</cx:pt>
          <cx:pt idx="14337">84</cx:pt>
          <cx:pt idx="14338">107</cx:pt>
          <cx:pt idx="14339">89</cx:pt>
          <cx:pt idx="14340">115</cx:pt>
          <cx:pt idx="14341">126</cx:pt>
          <cx:pt idx="14342">102</cx:pt>
          <cx:pt idx="14343">88</cx:pt>
          <cx:pt idx="14344">88</cx:pt>
          <cx:pt idx="14345">82</cx:pt>
          <cx:pt idx="14346">108</cx:pt>
          <cx:pt idx="14347">122</cx:pt>
          <cx:pt idx="14348">122</cx:pt>
          <cx:pt idx="14349">111</cx:pt>
          <cx:pt idx="14350">93</cx:pt>
          <cx:pt idx="14351">105</cx:pt>
          <cx:pt idx="14352">71</cx:pt>
          <cx:pt idx="14353">188</cx:pt>
          <cx:pt idx="14354">104</cx:pt>
          <cx:pt idx="14355">103</cx:pt>
          <cx:pt idx="14356">90</cx:pt>
          <cx:pt idx="14357">90</cx:pt>
          <cx:pt idx="14358">108</cx:pt>
          <cx:pt idx="14359">80</cx:pt>
          <cx:pt idx="14360">96</cx:pt>
          <cx:pt idx="14361">97</cx:pt>
          <cx:pt idx="14362">100</cx:pt>
          <cx:pt idx="14363">91</cx:pt>
          <cx:pt idx="14364">88</cx:pt>
          <cx:pt idx="14365">98</cx:pt>
          <cx:pt idx="14366">29</cx:pt>
          <cx:pt idx="14367">94</cx:pt>
          <cx:pt idx="14368">82</cx:pt>
          <cx:pt idx="14369">87</cx:pt>
          <cx:pt idx="14370">108</cx:pt>
          <cx:pt idx="14371">90</cx:pt>
          <cx:pt idx="14372">94</cx:pt>
          <cx:pt idx="14373">99</cx:pt>
          <cx:pt idx="14374">105</cx:pt>
          <cx:pt idx="14375">90</cx:pt>
          <cx:pt idx="14376">94</cx:pt>
          <cx:pt idx="14377">85</cx:pt>
          <cx:pt idx="14378">93</cx:pt>
          <cx:pt idx="14379">99</cx:pt>
          <cx:pt idx="14380">81</cx:pt>
          <cx:pt idx="14381">100</cx:pt>
          <cx:pt idx="14382">76</cx:pt>
          <cx:pt idx="14383">137</cx:pt>
          <cx:pt idx="14384">75</cx:pt>
          <cx:pt idx="14385">90</cx:pt>
          <cx:pt idx="14386">94</cx:pt>
          <cx:pt idx="14387">95</cx:pt>
          <cx:pt idx="14388">81</cx:pt>
          <cx:pt idx="14389">92</cx:pt>
          <cx:pt idx="14390">71</cx:pt>
          <cx:pt idx="14391">90</cx:pt>
          <cx:pt idx="14392">78</cx:pt>
          <cx:pt idx="14393">95</cx:pt>
          <cx:pt idx="14394">89</cx:pt>
          <cx:pt idx="14395">100</cx:pt>
          <cx:pt idx="14396">90</cx:pt>
          <cx:pt idx="14397">104</cx:pt>
          <cx:pt idx="14398">92</cx:pt>
          <cx:pt idx="14399">87</cx:pt>
          <cx:pt idx="14400">113</cx:pt>
          <cx:pt idx="14401">162</cx:pt>
          <cx:pt idx="14402">71</cx:pt>
          <cx:pt idx="14403">113</cx:pt>
          <cx:pt idx="14404">85</cx:pt>
          <cx:pt idx="14405">85</cx:pt>
          <cx:pt idx="14406">105</cx:pt>
          <cx:pt idx="14407">90</cx:pt>
          <cx:pt idx="14408">92</cx:pt>
          <cx:pt idx="14409">98</cx:pt>
          <cx:pt idx="14410">90</cx:pt>
          <cx:pt idx="14411">95</cx:pt>
          <cx:pt idx="14412">91</cx:pt>
          <cx:pt idx="14413">89</cx:pt>
          <cx:pt idx="14414">101</cx:pt>
          <cx:pt idx="14415">90</cx:pt>
          <cx:pt idx="14416">84</cx:pt>
          <cx:pt idx="14417">90</cx:pt>
          <cx:pt idx="14418">86</cx:pt>
          <cx:pt idx="14419">81</cx:pt>
          <cx:pt idx="14420">93</cx:pt>
          <cx:pt idx="14421">62</cx:pt>
          <cx:pt idx="14422">85</cx:pt>
          <cx:pt idx="14423">86</cx:pt>
          <cx:pt idx="14424">93</cx:pt>
          <cx:pt idx="14425">121</cx:pt>
          <cx:pt idx="14426">93</cx:pt>
          <cx:pt idx="14427">108</cx:pt>
          <cx:pt idx="14428">95</cx:pt>
          <cx:pt idx="14429">114</cx:pt>
          <cx:pt idx="14430">82</cx:pt>
          <cx:pt idx="14431">89</cx:pt>
          <cx:pt idx="14432">50</cx:pt>
          <cx:pt idx="14433">60</cx:pt>
          <cx:pt idx="14434">57</cx:pt>
          <cx:pt idx="14435">120</cx:pt>
          <cx:pt idx="14436">90</cx:pt>
          <cx:pt idx="14437">118</cx:pt>
          <cx:pt idx="14438">103</cx:pt>
          <cx:pt idx="14439">89</cx:pt>
          <cx:pt idx="14440">94</cx:pt>
          <cx:pt idx="14441">105</cx:pt>
          <cx:pt idx="14442">85</cx:pt>
          <cx:pt idx="14443">95</cx:pt>
          <cx:pt idx="14444">88</cx:pt>
          <cx:pt idx="14445">94</cx:pt>
          <cx:pt idx="14446">94</cx:pt>
          <cx:pt idx="14447">87</cx:pt>
          <cx:pt idx="14448">88</cx:pt>
          <cx:pt idx="14449">84</cx:pt>
          <cx:pt idx="14450">120</cx:pt>
          <cx:pt idx="14451">103</cx:pt>
          <cx:pt idx="14452">102</cx:pt>
          <cx:pt idx="14453">93</cx:pt>
          <cx:pt idx="14454">87</cx:pt>
          <cx:pt idx="14455">95</cx:pt>
          <cx:pt idx="14456">95</cx:pt>
          <cx:pt idx="14457">103</cx:pt>
          <cx:pt idx="14458">88</cx:pt>
          <cx:pt idx="14459">89</cx:pt>
          <cx:pt idx="14460">88</cx:pt>
          <cx:pt idx="14461">94</cx:pt>
          <cx:pt idx="14462">124</cx:pt>
          <cx:pt idx="14463">98</cx:pt>
          <cx:pt idx="14464">75</cx:pt>
          <cx:pt idx="14465">79</cx:pt>
          <cx:pt idx="14466">90</cx:pt>
          <cx:pt idx="14467">95</cx:pt>
          <cx:pt idx="14468">99</cx:pt>
          <cx:pt idx="14469">100</cx:pt>
          <cx:pt idx="14470">100</cx:pt>
          <cx:pt idx="14471">107</cx:pt>
          <cx:pt idx="14472">82</cx:pt>
          <cx:pt idx="14473">108</cx:pt>
          <cx:pt idx="14474">105</cx:pt>
          <cx:pt idx="14475">95</cx:pt>
          <cx:pt idx="14476">116</cx:pt>
          <cx:pt idx="14477">93</cx:pt>
          <cx:pt idx="14478">110</cx:pt>
          <cx:pt idx="14479">88</cx:pt>
          <cx:pt idx="14480">117</cx:pt>
          <cx:pt idx="14481">142</cx:pt>
          <cx:pt idx="14482">137</cx:pt>
          <cx:pt idx="14483">180</cx:pt>
          <cx:pt idx="14484">89</cx:pt>
          <cx:pt idx="14485">100</cx:pt>
          <cx:pt idx="14486">237</cx:pt>
          <cx:pt idx="14487">110</cx:pt>
          <cx:pt idx="14488">85</cx:pt>
          <cx:pt idx="14489">99</cx:pt>
          <cx:pt idx="14490">57</cx:pt>
          <cx:pt idx="14491">97</cx:pt>
          <cx:pt idx="14492">102</cx:pt>
          <cx:pt idx="14493">108</cx:pt>
          <cx:pt idx="14494">88</cx:pt>
          <cx:pt idx="14495">92</cx:pt>
          <cx:pt idx="14496">94</cx:pt>
          <cx:pt idx="14497">100</cx:pt>
          <cx:pt idx="14498">64</cx:pt>
          <cx:pt idx="14499">72</cx:pt>
          <cx:pt idx="14500">105</cx:pt>
          <cx:pt idx="14501">95</cx:pt>
          <cx:pt idx="14502">100</cx:pt>
          <cx:pt idx="14503">122</cx:pt>
          <cx:pt idx="14504">90</cx:pt>
          <cx:pt idx="14505">89</cx:pt>
          <cx:pt idx="14506">91</cx:pt>
          <cx:pt idx="14507">165</cx:pt>
          <cx:pt idx="14508">69</cx:pt>
          <cx:pt idx="14509">92</cx:pt>
          <cx:pt idx="14510">74</cx:pt>
          <cx:pt idx="14511">90</cx:pt>
          <cx:pt idx="14512">100</cx:pt>
          <cx:pt idx="14513">102</cx:pt>
          <cx:pt idx="14514">143</cx:pt>
          <cx:pt idx="14515">103</cx:pt>
          <cx:pt idx="14516">100</cx:pt>
          <cx:pt idx="14517">137</cx:pt>
          <cx:pt idx="14518">86</cx:pt>
          <cx:pt idx="14519">90</cx:pt>
          <cx:pt idx="14520">103</cx:pt>
          <cx:pt idx="14521">114</cx:pt>
          <cx:pt idx="14522">104</cx:pt>
          <cx:pt idx="14523">120</cx:pt>
          <cx:pt idx="14524">91</cx:pt>
          <cx:pt idx="14525">121</cx:pt>
          <cx:pt idx="14526">97</cx:pt>
          <cx:pt idx="14527">102</cx:pt>
          <cx:pt idx="14528">85</cx:pt>
          <cx:pt idx="14529">75</cx:pt>
          <cx:pt idx="14530">99</cx:pt>
          <cx:pt idx="14531">105</cx:pt>
          <cx:pt idx="14532">60</cx:pt>
          <cx:pt idx="14533">150</cx:pt>
          <cx:pt idx="14534">113</cx:pt>
          <cx:pt idx="14535">127</cx:pt>
          <cx:pt idx="14536">117</cx:pt>
          <cx:pt idx="14537">96</cx:pt>
          <cx:pt idx="14538">105</cx:pt>
          <cx:pt idx="14539">101</cx:pt>
          <cx:pt idx="14540">87</cx:pt>
          <cx:pt idx="14541">96</cx:pt>
          <cx:pt idx="14542">83</cx:pt>
          <cx:pt idx="14543">93</cx:pt>
          <cx:pt idx="14544">88</cx:pt>
          <cx:pt idx="14545">98</cx:pt>
          <cx:pt idx="14546">125</cx:pt>
          <cx:pt idx="14547">99</cx:pt>
          <cx:pt idx="14548">80</cx:pt>
          <cx:pt idx="14549">78</cx:pt>
          <cx:pt idx="14550">140</cx:pt>
          <cx:pt idx="14551">93</cx:pt>
          <cx:pt idx="14552">100</cx:pt>
          <cx:pt idx="14553">131</cx:pt>
          <cx:pt idx="14554">128</cx:pt>
          <cx:pt idx="14555">79</cx:pt>
          <cx:pt idx="14556">104</cx:pt>
          <cx:pt idx="14557">74</cx:pt>
          <cx:pt idx="14558">95</cx:pt>
          <cx:pt idx="14559">118</cx:pt>
          <cx:pt idx="14560">106</cx:pt>
          <cx:pt idx="14561">105</cx:pt>
          <cx:pt idx="14562">98</cx:pt>
          <cx:pt idx="14563">97</cx:pt>
          <cx:pt idx="14564">94</cx:pt>
          <cx:pt idx="14565">20</cx:pt>
          <cx:pt idx="14566">50</cx:pt>
          <cx:pt idx="14567">9</cx:pt>
          <cx:pt idx="14568">97</cx:pt>
          <cx:pt idx="14569">105</cx:pt>
          <cx:pt idx="14570">99</cx:pt>
          <cx:pt idx="14571">89</cx:pt>
          <cx:pt idx="14572">96</cx:pt>
          <cx:pt idx="14573">89</cx:pt>
          <cx:pt idx="14574">89</cx:pt>
          <cx:pt idx="14575">76</cx:pt>
          <cx:pt idx="14576">92</cx:pt>
          <cx:pt idx="14577">150</cx:pt>
          <cx:pt idx="14578">95</cx:pt>
          <cx:pt idx="14579">107</cx:pt>
          <cx:pt idx="14580">90</cx:pt>
          <cx:pt idx="14581">83</cx:pt>
          <cx:pt idx="14582">88</cx:pt>
          <cx:pt idx="14583">90</cx:pt>
          <cx:pt idx="14584">117</cx:pt>
          <cx:pt idx="14585">91</cx:pt>
          <cx:pt idx="14586">96</cx:pt>
          <cx:pt idx="14587">127</cx:pt>
          <cx:pt idx="14588">102</cx:pt>
          <cx:pt idx="14589">88</cx:pt>
          <cx:pt idx="14590">48</cx:pt>
          <cx:pt idx="14591">86</cx:pt>
          <cx:pt idx="14592">85</cx:pt>
          <cx:pt idx="14593">97</cx:pt>
          <cx:pt idx="14594">134</cx:pt>
          <cx:pt idx="14595">25</cx:pt>
          <cx:pt idx="14596">30</cx:pt>
          <cx:pt idx="14597">45</cx:pt>
          <cx:pt idx="14598">33</cx:pt>
          <cx:pt idx="14599">30</cx:pt>
          <cx:pt idx="14600">101</cx:pt>
          <cx:pt idx="14601">83</cx:pt>
          <cx:pt idx="14602">100</cx:pt>
          <cx:pt idx="14603">100</cx:pt>
          <cx:pt idx="14604">25</cx:pt>
          <cx:pt idx="14605">79</cx:pt>
          <cx:pt idx="14606">102</cx:pt>
          <cx:pt idx="14607">92</cx:pt>
          <cx:pt idx="14608">90</cx:pt>
          <cx:pt idx="14609">90</cx:pt>
          <cx:pt idx="14610">98</cx:pt>
          <cx:pt idx="14611">75</cx:pt>
          <cx:pt idx="14612">80</cx:pt>
          <cx:pt idx="14613">98</cx:pt>
          <cx:pt idx="14614">71</cx:pt>
          <cx:pt idx="14615">90</cx:pt>
          <cx:pt idx="14616">86</cx:pt>
          <cx:pt idx="14617">95</cx:pt>
          <cx:pt idx="14618">40</cx:pt>
          <cx:pt idx="14619">97</cx:pt>
          <cx:pt idx="14620">80</cx:pt>
          <cx:pt idx="14621">77</cx:pt>
          <cx:pt idx="14622">99</cx:pt>
          <cx:pt idx="14623">93</cx:pt>
          <cx:pt idx="14624">118</cx:pt>
          <cx:pt idx="14625">115</cx:pt>
          <cx:pt idx="14626">110</cx:pt>
          <cx:pt idx="14627">104</cx:pt>
          <cx:pt idx="14628">29</cx:pt>
          <cx:pt idx="14629">109</cx:pt>
          <cx:pt idx="14630">96</cx:pt>
          <cx:pt idx="14631">93</cx:pt>
          <cx:pt idx="14632">287</cx:pt>
          <cx:pt idx="14633">160</cx:pt>
          <cx:pt idx="14634">177</cx:pt>
          <cx:pt idx="14635">234</cx:pt>
          <cx:pt idx="14636">144</cx:pt>
          <cx:pt idx="14637">105</cx:pt>
          <cx:pt idx="14638">102</cx:pt>
          <cx:pt idx="14639">92</cx:pt>
          <cx:pt idx="14640">99</cx:pt>
          <cx:pt idx="14641">76</cx:pt>
          <cx:pt idx="14642">98</cx:pt>
          <cx:pt idx="14643">108</cx:pt>
          <cx:pt idx="14644">108</cx:pt>
          <cx:pt idx="14645">106</cx:pt>
          <cx:pt idx="14646">94</cx:pt>
          <cx:pt idx="14647">93</cx:pt>
          <cx:pt idx="14648">100</cx:pt>
          <cx:pt idx="14649">94</cx:pt>
          <cx:pt idx="14650">87</cx:pt>
          <cx:pt idx="14651">81</cx:pt>
          <cx:pt idx="14652">89</cx:pt>
          <cx:pt idx="14653">106</cx:pt>
          <cx:pt idx="14654">104</cx:pt>
          <cx:pt idx="14655">117</cx:pt>
          <cx:pt idx="14656">115</cx:pt>
          <cx:pt idx="14657">88</cx:pt>
          <cx:pt idx="14658">92</cx:pt>
          <cx:pt idx="14659">115</cx:pt>
          <cx:pt idx="14660">90</cx:pt>
          <cx:pt idx="14661">90</cx:pt>
          <cx:pt idx="14662">92</cx:pt>
          <cx:pt idx="14663">89</cx:pt>
          <cx:pt idx="14664">106</cx:pt>
          <cx:pt idx="14665">125</cx:pt>
          <cx:pt idx="14666">110</cx:pt>
          <cx:pt idx="14667">105</cx:pt>
          <cx:pt idx="14668">115</cx:pt>
          <cx:pt idx="14669">110</cx:pt>
          <cx:pt idx="14670">90</cx:pt>
          <cx:pt idx="14671">93</cx:pt>
          <cx:pt idx="14672">104</cx:pt>
          <cx:pt idx="14673">93</cx:pt>
          <cx:pt idx="14674">123</cx:pt>
          <cx:pt idx="14675">92</cx:pt>
          <cx:pt idx="14676">90</cx:pt>
          <cx:pt idx="14677">105</cx:pt>
          <cx:pt idx="14678">82</cx:pt>
          <cx:pt idx="14679">47</cx:pt>
          <cx:pt idx="14680">85</cx:pt>
          <cx:pt idx="14681">90</cx:pt>
          <cx:pt idx="14682">145</cx:pt>
          <cx:pt idx="14683">97</cx:pt>
          <cx:pt idx="14684">94</cx:pt>
          <cx:pt idx="14685">98</cx:pt>
          <cx:pt idx="14686">102</cx:pt>
          <cx:pt idx="14687">89</cx:pt>
          <cx:pt idx="14688">93</cx:pt>
          <cx:pt idx="14689">25</cx:pt>
          <cx:pt idx="14690">98</cx:pt>
          <cx:pt idx="14691">89</cx:pt>
          <cx:pt idx="14692">87</cx:pt>
          <cx:pt idx="14693">87</cx:pt>
          <cx:pt idx="14694">117</cx:pt>
          <cx:pt idx="14695">106</cx:pt>
          <cx:pt idx="14696">97</cx:pt>
          <cx:pt idx="14697">83</cx:pt>
          <cx:pt idx="14698">80</cx:pt>
          <cx:pt idx="14699">25</cx:pt>
          <cx:pt idx="14700">18</cx:pt>
          <cx:pt idx="14701">83</cx:pt>
          <cx:pt idx="14702">55</cx:pt>
          <cx:pt idx="14703">93</cx:pt>
          <cx:pt idx="14704">86</cx:pt>
          <cx:pt idx="14705">120</cx:pt>
          <cx:pt idx="14706">99</cx:pt>
          <cx:pt idx="14707">144</cx:pt>
          <cx:pt idx="14708">40</cx:pt>
          <cx:pt idx="14709">102</cx:pt>
          <cx:pt idx="14710">75</cx:pt>
          <cx:pt idx="14711">106</cx:pt>
          <cx:pt idx="14712">106</cx:pt>
          <cx:pt idx="14713">72</cx:pt>
          <cx:pt idx="14714">106</cx:pt>
          <cx:pt idx="14715">112</cx:pt>
          <cx:pt idx="14716">101</cx:pt>
          <cx:pt idx="14717">81</cx:pt>
          <cx:pt idx="14718">97</cx:pt>
          <cx:pt idx="14719">83</cx:pt>
          <cx:pt idx="14720">95</cx:pt>
          <cx:pt idx="14721">197</cx:pt>
          <cx:pt idx="14722">116</cx:pt>
          <cx:pt idx="14723">95</cx:pt>
          <cx:pt idx="14724">117</cx:pt>
          <cx:pt idx="14725">87</cx:pt>
          <cx:pt idx="14726">110</cx:pt>
          <cx:pt idx="14727">108</cx:pt>
          <cx:pt idx="14728">102</cx:pt>
          <cx:pt idx="14729">97</cx:pt>
          <cx:pt idx="14730">112</cx:pt>
          <cx:pt idx="14731">103</cx:pt>
          <cx:pt idx="14732">103</cx:pt>
          <cx:pt idx="14733">60</cx:pt>
          <cx:pt idx="14734">93</cx:pt>
          <cx:pt idx="14735">102</cx:pt>
          <cx:pt idx="14736">93</cx:pt>
          <cx:pt idx="14737">85</cx:pt>
          <cx:pt idx="14738">84</cx:pt>
          <cx:pt idx="14739">87</cx:pt>
          <cx:pt idx="14740">94</cx:pt>
          <cx:pt idx="14741">119</cx:pt>
          <cx:pt idx="14742">87</cx:pt>
          <cx:pt idx="14743">110</cx:pt>
          <cx:pt idx="14744">95</cx:pt>
          <cx:pt idx="14745">85</cx:pt>
          <cx:pt idx="14746">110</cx:pt>
          <cx:pt idx="14747">64</cx:pt>
          <cx:pt idx="14748">60</cx:pt>
          <cx:pt idx="14749">77</cx:pt>
          <cx:pt idx="14750">85</cx:pt>
          <cx:pt idx="14751">92</cx:pt>
          <cx:pt idx="14752">71</cx:pt>
          <cx:pt idx="14753">110</cx:pt>
          <cx:pt idx="14754">94</cx:pt>
          <cx:pt idx="14755">105</cx:pt>
          <cx:pt idx="14756">75</cx:pt>
          <cx:pt idx="14757">112</cx:pt>
          <cx:pt idx="14758">105</cx:pt>
          <cx:pt idx="14759">109</cx:pt>
          <cx:pt idx="14760">139</cx:pt>
          <cx:pt idx="14761">156</cx:pt>
          <cx:pt idx="14762">106</cx:pt>
          <cx:pt idx="14763">110</cx:pt>
          <cx:pt idx="14764">110</cx:pt>
          <cx:pt idx="14765">117</cx:pt>
          <cx:pt idx="14766">82</cx:pt>
          <cx:pt idx="14767">87</cx:pt>
          <cx:pt idx="14768">88</cx:pt>
          <cx:pt idx="14769">96</cx:pt>
          <cx:pt idx="14770">93</cx:pt>
          <cx:pt idx="14771">87</cx:pt>
          <cx:pt idx="14772">185</cx:pt>
          <cx:pt idx="14773">138</cx:pt>
          <cx:pt idx="14774">98</cx:pt>
          <cx:pt idx="14775">138</cx:pt>
          <cx:pt idx="14776">104</cx:pt>
          <cx:pt idx="14777">91</cx:pt>
          <cx:pt idx="14778">94</cx:pt>
          <cx:pt idx="14779">88</cx:pt>
          <cx:pt idx="14780">116</cx:pt>
          <cx:pt idx="14781">99</cx:pt>
          <cx:pt idx="14782">108</cx:pt>
          <cx:pt idx="14783">100</cx:pt>
          <cx:pt idx="14784">92</cx:pt>
          <cx:pt idx="14785">180</cx:pt>
          <cx:pt idx="14786">190</cx:pt>
          <cx:pt idx="14787">108</cx:pt>
          <cx:pt idx="14788">106</cx:pt>
          <cx:pt idx="14789">99</cx:pt>
          <cx:pt idx="14790">75</cx:pt>
          <cx:pt idx="14791">90</cx:pt>
          <cx:pt idx="14792">97</cx:pt>
          <cx:pt idx="14793">28</cx:pt>
          <cx:pt idx="14794">102</cx:pt>
          <cx:pt idx="14795">91</cx:pt>
          <cx:pt idx="14796">119</cx:pt>
          <cx:pt idx="14797">90</cx:pt>
          <cx:pt idx="14798">106</cx:pt>
          <cx:pt idx="14799">104</cx:pt>
          <cx:pt idx="14800">120</cx:pt>
          <cx:pt idx="14801">94</cx:pt>
          <cx:pt idx="14802">90</cx:pt>
          <cx:pt idx="14803">110</cx:pt>
          <cx:pt idx="14804">95</cx:pt>
          <cx:pt idx="14805">100</cx:pt>
          <cx:pt idx="14806">78</cx:pt>
          <cx:pt idx="14807">89</cx:pt>
          <cx:pt idx="14808">101</cx:pt>
          <cx:pt idx="14809">50</cx:pt>
          <cx:pt idx="14810">97</cx:pt>
          <cx:pt idx="14811">112</cx:pt>
          <cx:pt idx="14812">81</cx:pt>
          <cx:pt idx="14813">79</cx:pt>
          <cx:pt idx="14814">79</cx:pt>
          <cx:pt idx="14815">68</cx:pt>
          <cx:pt idx="14816">95</cx:pt>
          <cx:pt idx="14817">106</cx:pt>
          <cx:pt idx="14818">82</cx:pt>
          <cx:pt idx="14819">90</cx:pt>
          <cx:pt idx="14820">94</cx:pt>
          <cx:pt idx="14821">167</cx:pt>
          <cx:pt idx="14822">83</cx:pt>
          <cx:pt idx="14823">103</cx:pt>
          <cx:pt idx="14824">92</cx:pt>
          <cx:pt idx="14825">120</cx:pt>
          <cx:pt idx="14826">97</cx:pt>
          <cx:pt idx="14827">80</cx:pt>
          <cx:pt idx="14828">97</cx:pt>
          <cx:pt idx="14829">113</cx:pt>
          <cx:pt idx="14830">123</cx:pt>
          <cx:pt idx="14831">98</cx:pt>
          <cx:pt idx="14832">86</cx:pt>
          <cx:pt idx="14833">118</cx:pt>
          <cx:pt idx="14834">109</cx:pt>
          <cx:pt idx="14835">100</cx:pt>
          <cx:pt idx="14836">117</cx:pt>
          <cx:pt idx="14837">98</cx:pt>
          <cx:pt idx="14838">180</cx:pt>
          <cx:pt idx="14839">123</cx:pt>
          <cx:pt idx="14840">125</cx:pt>
          <cx:pt idx="14841">110</cx:pt>
          <cx:pt idx="14842">17</cx:pt>
          <cx:pt idx="14843">89</cx:pt>
          <cx:pt idx="14844">120</cx:pt>
          <cx:pt idx="14845">90</cx:pt>
          <cx:pt idx="14846">33</cx:pt>
          <cx:pt idx="14847">78</cx:pt>
          <cx:pt idx="14848">72</cx:pt>
          <cx:pt idx="14849">107</cx:pt>
          <cx:pt idx="14850">101</cx:pt>
          <cx:pt idx="14851">128</cx:pt>
          <cx:pt idx="14852">114</cx:pt>
          <cx:pt idx="14853">95</cx:pt>
          <cx:pt idx="14854">107</cx:pt>
          <cx:pt idx="14855">95</cx:pt>
          <cx:pt idx="14856">109</cx:pt>
          <cx:pt idx="14857">114</cx:pt>
          <cx:pt idx="14858">81</cx:pt>
          <cx:pt idx="14859">92</cx:pt>
          <cx:pt idx="14860">98</cx:pt>
          <cx:pt idx="14861">108</cx:pt>
          <cx:pt idx="14862">125</cx:pt>
          <cx:pt idx="14863">100</cx:pt>
          <cx:pt idx="14864">104</cx:pt>
          <cx:pt idx="14865">118</cx:pt>
          <cx:pt idx="14866">107</cx:pt>
          <cx:pt idx="14867">92</cx:pt>
          <cx:pt idx="14868">135</cx:pt>
          <cx:pt idx="14869">117</cx:pt>
          <cx:pt idx="14870">94</cx:pt>
          <cx:pt idx="14871">98</cx:pt>
          <cx:pt idx="14872">95</cx:pt>
          <cx:pt idx="14873">101</cx:pt>
          <cx:pt idx="14874">100</cx:pt>
          <cx:pt idx="14875">161</cx:pt>
          <cx:pt idx="14876">100</cx:pt>
          <cx:pt idx="14877">97</cx:pt>
          <cx:pt idx="14878">70</cx:pt>
          <cx:pt idx="14879">140</cx:pt>
          <cx:pt idx="14880">95</cx:pt>
          <cx:pt idx="14881">73</cx:pt>
          <cx:pt idx="14882">98</cx:pt>
          <cx:pt idx="14883">90</cx:pt>
          <cx:pt idx="14884">93</cx:pt>
          <cx:pt idx="14885">80</cx:pt>
          <cx:pt idx="14886">94</cx:pt>
          <cx:pt idx="14887">89</cx:pt>
          <cx:pt idx="14888">73</cx:pt>
          <cx:pt idx="14889">72</cx:pt>
          <cx:pt idx="14890">133</cx:pt>
          <cx:pt idx="14891">116</cx:pt>
          <cx:pt idx="14892">129</cx:pt>
          <cx:pt idx="14893">94</cx:pt>
          <cx:pt idx="14894">95</cx:pt>
          <cx:pt idx="14895">107</cx:pt>
          <cx:pt idx="14896">100</cx:pt>
          <cx:pt idx="14897">109</cx:pt>
          <cx:pt idx="14898">100</cx:pt>
          <cx:pt idx="14899">115</cx:pt>
          <cx:pt idx="14900">112</cx:pt>
          <cx:pt idx="14901">93</cx:pt>
          <cx:pt idx="14902">122</cx:pt>
          <cx:pt idx="14903">109</cx:pt>
          <cx:pt idx="14904">90</cx:pt>
          <cx:pt idx="14905">90</cx:pt>
          <cx:pt idx="14906">115</cx:pt>
          <cx:pt idx="14907">108</cx:pt>
          <cx:pt idx="14908">145</cx:pt>
          <cx:pt idx="14909">90</cx:pt>
          <cx:pt idx="14910">92</cx:pt>
          <cx:pt idx="14911">181</cx:pt>
          <cx:pt idx="14912">158</cx:pt>
          <cx:pt idx="14913">92</cx:pt>
          <cx:pt idx="14914">105</cx:pt>
          <cx:pt idx="14915">107</cx:pt>
          <cx:pt idx="14916">101</cx:pt>
          <cx:pt idx="14917">102</cx:pt>
          <cx:pt idx="14918">125</cx:pt>
          <cx:pt idx="14919">96</cx:pt>
          <cx:pt idx="14920">98</cx:pt>
          <cx:pt idx="14921">90</cx:pt>
          <cx:pt idx="14922">104</cx:pt>
          <cx:pt idx="14923">92</cx:pt>
          <cx:pt idx="14924">86</cx:pt>
          <cx:pt idx="14925">100</cx:pt>
          <cx:pt idx="14926">90</cx:pt>
          <cx:pt idx="14927">106</cx:pt>
          <cx:pt idx="14928">112</cx:pt>
          <cx:pt idx="14929">100</cx:pt>
          <cx:pt idx="14930">106</cx:pt>
          <cx:pt idx="14931">93</cx:pt>
          <cx:pt idx="14932">94</cx:pt>
          <cx:pt idx="14933">100</cx:pt>
          <cx:pt idx="14934">111</cx:pt>
          <cx:pt idx="14935">86</cx:pt>
          <cx:pt idx="14936">116</cx:pt>
          <cx:pt idx="14937">84</cx:pt>
          <cx:pt idx="14938">89</cx:pt>
          <cx:pt idx="14939">127</cx:pt>
          <cx:pt idx="14940">93</cx:pt>
          <cx:pt idx="14941">104</cx:pt>
          <cx:pt idx="14942">97</cx:pt>
          <cx:pt idx="14943">92</cx:pt>
          <cx:pt idx="14944">109</cx:pt>
          <cx:pt idx="14945">112</cx:pt>
          <cx:pt idx="14946">86</cx:pt>
          <cx:pt idx="14947">94</cx:pt>
          <cx:pt idx="14948">91</cx:pt>
          <cx:pt idx="14949">91</cx:pt>
          <cx:pt idx="14950">102</cx:pt>
          <cx:pt idx="14951">89</cx:pt>
          <cx:pt idx="14952">88</cx:pt>
          <cx:pt idx="14953">96</cx:pt>
          <cx:pt idx="14954">120</cx:pt>
          <cx:pt idx="14955">97</cx:pt>
          <cx:pt idx="14956">109</cx:pt>
          <cx:pt idx="14957">91</cx:pt>
          <cx:pt idx="14958">139</cx:pt>
          <cx:pt idx="14959">125</cx:pt>
          <cx:pt idx="14960">148</cx:pt>
          <cx:pt idx="14961">90</cx:pt>
          <cx:pt idx="14962">89</cx:pt>
          <cx:pt idx="14963">102</cx:pt>
          <cx:pt idx="14964">102</cx:pt>
          <cx:pt idx="14965">108</cx:pt>
          <cx:pt idx="14966">117</cx:pt>
          <cx:pt idx="14967">110</cx:pt>
          <cx:pt idx="14968">160</cx:pt>
          <cx:pt idx="14969">111</cx:pt>
          <cx:pt idx="14970">103</cx:pt>
          <cx:pt idx="14971">129</cx:pt>
          <cx:pt idx="14972">91</cx:pt>
          <cx:pt idx="14973">150</cx:pt>
          <cx:pt idx="14974">111</cx:pt>
          <cx:pt idx="14975">134</cx:pt>
          <cx:pt idx="14976">99</cx:pt>
          <cx:pt idx="14977">82</cx:pt>
          <cx:pt idx="14978">97</cx:pt>
          <cx:pt idx="14979">109</cx:pt>
          <cx:pt idx="14980">99</cx:pt>
          <cx:pt idx="14981">88</cx:pt>
          <cx:pt idx="14982">103</cx:pt>
          <cx:pt idx="14983">131</cx:pt>
          <cx:pt idx="14984">79</cx:pt>
          <cx:pt idx="14985">125</cx:pt>
          <cx:pt idx="14986">113</cx:pt>
          <cx:pt idx="14987">93</cx:pt>
          <cx:pt idx="14988">100</cx:pt>
          <cx:pt idx="14989">90</cx:pt>
          <cx:pt idx="14990">108</cx:pt>
          <cx:pt idx="14991">90</cx:pt>
          <cx:pt idx="14992">93</cx:pt>
          <cx:pt idx="14993">126</cx:pt>
          <cx:pt idx="14994">130</cx:pt>
          <cx:pt idx="14995">123</cx:pt>
          <cx:pt idx="14996">100</cx:pt>
          <cx:pt idx="14997">86</cx:pt>
          <cx:pt idx="14998">88</cx:pt>
          <cx:pt idx="14999">109</cx:pt>
          <cx:pt idx="15000">146</cx:pt>
          <cx:pt idx="15001">98</cx:pt>
          <cx:pt idx="15002">100</cx:pt>
          <cx:pt idx="15003">98</cx:pt>
          <cx:pt idx="15004">101</cx:pt>
          <cx:pt idx="15005">91</cx:pt>
          <cx:pt idx="15006">95</cx:pt>
          <cx:pt idx="15007">97</cx:pt>
          <cx:pt idx="15008">96</cx:pt>
          <cx:pt idx="15009">76</cx:pt>
          <cx:pt idx="15010">90</cx:pt>
          <cx:pt idx="15011">89</cx:pt>
          <cx:pt idx="15012">85</cx:pt>
          <cx:pt idx="15013">108</cx:pt>
          <cx:pt idx="15014">108</cx:pt>
          <cx:pt idx="15015">93</cx:pt>
          <cx:pt idx="15016">98</cx:pt>
          <cx:pt idx="15017">100</cx:pt>
          <cx:pt idx="15018">97</cx:pt>
          <cx:pt idx="15019">102</cx:pt>
          <cx:pt idx="15020">91</cx:pt>
          <cx:pt idx="15021">99</cx:pt>
          <cx:pt idx="15022">80</cx:pt>
          <cx:pt idx="15023">132</cx:pt>
          <cx:pt idx="15024">93</cx:pt>
          <cx:pt idx="15025">107</cx:pt>
          <cx:pt idx="15026">94</cx:pt>
          <cx:pt idx="15027">96</cx:pt>
          <cx:pt idx="15028">75</cx:pt>
          <cx:pt idx="15029">74</cx:pt>
          <cx:pt idx="15030">93</cx:pt>
          <cx:pt idx="15031">96</cx:pt>
          <cx:pt idx="15032">145</cx:pt>
          <cx:pt idx="15033">95</cx:pt>
          <cx:pt idx="15034">95</cx:pt>
          <cx:pt idx="15035">71</cx:pt>
          <cx:pt idx="15036">7</cx:pt>
          <cx:pt idx="15037">85</cx:pt>
          <cx:pt idx="15038">110</cx:pt>
          <cx:pt idx="15039">104</cx:pt>
          <cx:pt idx="15040">84</cx:pt>
          <cx:pt idx="15041">89</cx:pt>
          <cx:pt idx="15042">127</cx:pt>
          <cx:pt idx="15043">76</cx:pt>
          <cx:pt idx="15044">103</cx:pt>
          <cx:pt idx="15045">114</cx:pt>
          <cx:pt idx="15046">92</cx:pt>
          <cx:pt idx="15047">89</cx:pt>
          <cx:pt idx="15048">105</cx:pt>
          <cx:pt idx="15049">89</cx:pt>
          <cx:pt idx="15050">95</cx:pt>
          <cx:pt idx="15051">105</cx:pt>
          <cx:pt idx="15052">101</cx:pt>
          <cx:pt idx="15053">85</cx:pt>
          <cx:pt idx="15054">88</cx:pt>
          <cx:pt idx="15055">139</cx:pt>
          <cx:pt idx="15056">85</cx:pt>
          <cx:pt idx="15057">54</cx:pt>
          <cx:pt idx="15058">124</cx:pt>
          <cx:pt idx="15059">10</cx:pt>
          <cx:pt idx="15060">113</cx:pt>
          <cx:pt idx="15061">81</cx:pt>
          <cx:pt idx="15062">86</cx:pt>
          <cx:pt idx="15063">95</cx:pt>
          <cx:pt idx="15064">95</cx:pt>
          <cx:pt idx="15065">116</cx:pt>
          <cx:pt idx="15066">57</cx:pt>
          <cx:pt idx="15067">108</cx:pt>
          <cx:pt idx="15068">98</cx:pt>
          <cx:pt idx="15069">88</cx:pt>
          <cx:pt idx="15070">90</cx:pt>
          <cx:pt idx="15071">95</cx:pt>
          <cx:pt idx="15072">104</cx:pt>
          <cx:pt idx="15073">95</cx:pt>
          <cx:pt idx="15074">91</cx:pt>
          <cx:pt idx="15075">86</cx:pt>
          <cx:pt idx="15076">88</cx:pt>
          <cx:pt idx="15077">89</cx:pt>
          <cx:pt idx="15078">93</cx:pt>
          <cx:pt idx="15079">93</cx:pt>
          <cx:pt idx="15080">110</cx:pt>
          <cx:pt idx="15081">88</cx:pt>
          <cx:pt idx="15082">111</cx:pt>
          <cx:pt idx="15083">103</cx:pt>
          <cx:pt idx="15084">76</cx:pt>
          <cx:pt idx="15085">93</cx:pt>
          <cx:pt idx="15086">110</cx:pt>
          <cx:pt idx="15087">133</cx:pt>
          <cx:pt idx="15088">95</cx:pt>
          <cx:pt idx="15089">17</cx:pt>
          <cx:pt idx="15090">105</cx:pt>
          <cx:pt idx="15091">108</cx:pt>
          <cx:pt idx="15092">110</cx:pt>
          <cx:pt idx="15093">90</cx:pt>
          <cx:pt idx="15094">91</cx:pt>
          <cx:pt idx="15095">110</cx:pt>
          <cx:pt idx="15096">89</cx:pt>
          <cx:pt idx="15097">40</cx:pt>
          <cx:pt idx="15098">101</cx:pt>
          <cx:pt idx="15099">96</cx:pt>
          <cx:pt idx="15100">149</cx:pt>
          <cx:pt idx="15101">109</cx:pt>
          <cx:pt idx="15102">192</cx:pt>
          <cx:pt idx="15103">86</cx:pt>
          <cx:pt idx="15104">95</cx:pt>
          <cx:pt idx="15105">110</cx:pt>
          <cx:pt idx="15106">96</cx:pt>
          <cx:pt idx="15107">65</cx:pt>
          <cx:pt idx="15108">102</cx:pt>
          <cx:pt idx="15109">97</cx:pt>
          <cx:pt idx="15110">116</cx:pt>
          <cx:pt idx="15111">113</cx:pt>
          <cx:pt idx="15112">106</cx:pt>
          <cx:pt idx="15113">141</cx:pt>
          <cx:pt idx="15114">129</cx:pt>
          <cx:pt idx="15115">116</cx:pt>
          <cx:pt idx="15116">90</cx:pt>
          <cx:pt idx="15117">114</cx:pt>
          <cx:pt idx="15118">102</cx:pt>
          <cx:pt idx="15119">116</cx:pt>
          <cx:pt idx="15120">112</cx:pt>
          <cx:pt idx="15121">104</cx:pt>
          <cx:pt idx="15122">100</cx:pt>
          <cx:pt idx="15123">85</cx:pt>
          <cx:pt idx="15124">116</cx:pt>
          <cx:pt idx="15125">85</cx:pt>
          <cx:pt idx="15126">88</cx:pt>
          <cx:pt idx="15127">141</cx:pt>
          <cx:pt idx="15128">109</cx:pt>
          <cx:pt idx="15129">134</cx:pt>
          <cx:pt idx="15130">102</cx:pt>
          <cx:pt idx="15131">90</cx:pt>
          <cx:pt idx="15132">120</cx:pt>
          <cx:pt idx="15133">65</cx:pt>
          <cx:pt idx="15134">91</cx:pt>
          <cx:pt idx="15135">90</cx:pt>
          <cx:pt idx="15136">151</cx:pt>
          <cx:pt idx="15137">127</cx:pt>
          <cx:pt idx="15138">162</cx:pt>
          <cx:pt idx="15139">167</cx:pt>
          <cx:pt idx="15140">117</cx:pt>
          <cx:pt idx="15141">87</cx:pt>
          <cx:pt idx="15142">91</cx:pt>
          <cx:pt idx="15143">30</cx:pt>
          <cx:pt idx="15144">106</cx:pt>
          <cx:pt idx="15145">87</cx:pt>
          <cx:pt idx="15146">90</cx:pt>
          <cx:pt idx="15147">100</cx:pt>
          <cx:pt idx="15148">89</cx:pt>
          <cx:pt idx="15149">88</cx:pt>
          <cx:pt idx="15150">32</cx:pt>
          <cx:pt idx="15151">94</cx:pt>
          <cx:pt idx="15152">104</cx:pt>
          <cx:pt idx="15153">102</cx:pt>
          <cx:pt idx="15154">108</cx:pt>
          <cx:pt idx="15155">79</cx:pt>
          <cx:pt idx="15156">97</cx:pt>
          <cx:pt idx="15157">94</cx:pt>
          <cx:pt idx="15158">16</cx:pt>
          <cx:pt idx="15159">101</cx:pt>
          <cx:pt idx="15160">104</cx:pt>
          <cx:pt idx="15161">98</cx:pt>
          <cx:pt idx="15162">85</cx:pt>
          <cx:pt idx="15163">86</cx:pt>
          <cx:pt idx="15164">85</cx:pt>
          <cx:pt idx="15165">48</cx:pt>
          <cx:pt idx="15166">4</cx:pt>
          <cx:pt idx="15167">10</cx:pt>
          <cx:pt idx="15168">97</cx:pt>
          <cx:pt idx="15169">59</cx:pt>
          <cx:pt idx="15170">98</cx:pt>
          <cx:pt idx="15171">91</cx:pt>
          <cx:pt idx="15172">128</cx:pt>
          <cx:pt idx="15173">100</cx:pt>
          <cx:pt idx="15174">112</cx:pt>
          <cx:pt idx="15175">76</cx:pt>
          <cx:pt idx="15176">112</cx:pt>
          <cx:pt idx="15177">93</cx:pt>
          <cx:pt idx="15178">75</cx:pt>
          <cx:pt idx="15179">106</cx:pt>
          <cx:pt idx="15180">84</cx:pt>
          <cx:pt idx="15181">88</cx:pt>
          <cx:pt idx="15182">90</cx:pt>
          <cx:pt idx="15183">95</cx:pt>
          <cx:pt idx="15184">101</cx:pt>
          <cx:pt idx="15185">95</cx:pt>
          <cx:pt idx="15186">81</cx:pt>
          <cx:pt idx="15187">119</cx:pt>
          <cx:pt idx="15188">169</cx:pt>
          <cx:pt idx="15189">57</cx:pt>
          <cx:pt idx="15190">82</cx:pt>
          <cx:pt idx="15191">95</cx:pt>
          <cx:pt idx="15192">108</cx:pt>
          <cx:pt idx="15193">100</cx:pt>
          <cx:pt idx="15194">137</cx:pt>
          <cx:pt idx="15195">97</cx:pt>
          <cx:pt idx="15196">88</cx:pt>
          <cx:pt idx="15197">95</cx:pt>
          <cx:pt idx="15198">98</cx:pt>
          <cx:pt idx="15199">116</cx:pt>
          <cx:pt idx="15200">105</cx:pt>
          <cx:pt idx="15201">97</cx:pt>
          <cx:pt idx="15202">97</cx:pt>
          <cx:pt idx="15203">65</cx:pt>
          <cx:pt idx="15204">78</cx:pt>
          <cx:pt idx="15205">66</cx:pt>
          <cx:pt idx="15206">105</cx:pt>
          <cx:pt idx="15207">88</cx:pt>
          <cx:pt idx="15208">82</cx:pt>
          <cx:pt idx="15209">99</cx:pt>
          <cx:pt idx="15210">126</cx:pt>
          <cx:pt idx="15211">106</cx:pt>
          <cx:pt idx="15212">87</cx:pt>
          <cx:pt idx="15213">45</cx:pt>
          <cx:pt idx="15214">100</cx:pt>
          <cx:pt idx="15215">94</cx:pt>
          <cx:pt idx="15216">90</cx:pt>
          <cx:pt idx="15217">100</cx:pt>
          <cx:pt idx="15218">96</cx:pt>
          <cx:pt idx="15219">90</cx:pt>
          <cx:pt idx="15220">77</cx:pt>
          <cx:pt idx="15221">52</cx:pt>
          <cx:pt idx="15222">98</cx:pt>
          <cx:pt idx="15223">138</cx:pt>
          <cx:pt idx="15224">87</cx:pt>
          <cx:pt idx="15225">98</cx:pt>
          <cx:pt idx="15226">100</cx:pt>
          <cx:pt idx="15227">109</cx:pt>
          <cx:pt idx="15228">90</cx:pt>
          <cx:pt idx="15229">80</cx:pt>
          <cx:pt idx="15230">98</cx:pt>
          <cx:pt idx="15231">110</cx:pt>
          <cx:pt idx="15232">103</cx:pt>
          <cx:pt idx="15233">95</cx:pt>
          <cx:pt idx="15234">106</cx:pt>
          <cx:pt idx="15235">96</cx:pt>
          <cx:pt idx="15236">90</cx:pt>
          <cx:pt idx="15237">106</cx:pt>
          <cx:pt idx="15238">86</cx:pt>
          <cx:pt idx="15239">99</cx:pt>
          <cx:pt idx="15240">97</cx:pt>
          <cx:pt idx="15241">112</cx:pt>
          <cx:pt idx="15242">62</cx:pt>
          <cx:pt idx="15243">110</cx:pt>
          <cx:pt idx="15244">82</cx:pt>
          <cx:pt idx="15245">102</cx:pt>
          <cx:pt idx="15246">95</cx:pt>
          <cx:pt idx="15247">88</cx:pt>
          <cx:pt idx="15248">94</cx:pt>
          <cx:pt idx="15249">90</cx:pt>
          <cx:pt idx="15250">113</cx:pt>
          <cx:pt idx="15251">111</cx:pt>
          <cx:pt idx="15252">108</cx:pt>
          <cx:pt idx="15253">116</cx:pt>
          <cx:pt idx="15254">129</cx:pt>
          <cx:pt idx="15255">77</cx:pt>
          <cx:pt idx="15256">66</cx:pt>
          <cx:pt idx="15257">97</cx:pt>
          <cx:pt idx="15258">74</cx:pt>
          <cx:pt idx="15259">92</cx:pt>
          <cx:pt idx="15260">96</cx:pt>
          <cx:pt idx="15261">70</cx:pt>
          <cx:pt idx="15262">132</cx:pt>
          <cx:pt idx="15263">120</cx:pt>
          <cx:pt idx="15264">87</cx:pt>
          <cx:pt idx="15265">94</cx:pt>
          <cx:pt idx="15266">91</cx:pt>
          <cx:pt idx="15267">101</cx:pt>
          <cx:pt idx="15268">82</cx:pt>
          <cx:pt idx="15269">77</cx:pt>
          <cx:pt idx="15270">84</cx:pt>
          <cx:pt idx="15271">74</cx:pt>
          <cx:pt idx="15272">100</cx:pt>
          <cx:pt idx="15273">85</cx:pt>
          <cx:pt idx="15274">105</cx:pt>
          <cx:pt idx="15275">99</cx:pt>
          <cx:pt idx="15276">170</cx:pt>
          <cx:pt idx="15277">45</cx:pt>
          <cx:pt idx="15278">43</cx:pt>
          <cx:pt idx="15279">44</cx:pt>
          <cx:pt idx="15280">90</cx:pt>
          <cx:pt idx="15281">114</cx:pt>
          <cx:pt idx="15282">87</cx:pt>
          <cx:pt idx="15283">84</cx:pt>
          <cx:pt idx="15284">86</cx:pt>
          <cx:pt idx="15285">84</cx:pt>
          <cx:pt idx="15286">105</cx:pt>
          <cx:pt idx="15287">91</cx:pt>
          <cx:pt idx="15288">88</cx:pt>
          <cx:pt idx="15289">84</cx:pt>
          <cx:pt idx="15290">97</cx:pt>
          <cx:pt idx="15291">85</cx:pt>
          <cx:pt idx="15292">95</cx:pt>
          <cx:pt idx="15293">77</cx:pt>
          <cx:pt idx="15294">97</cx:pt>
          <cx:pt idx="15295">97</cx:pt>
          <cx:pt idx="15296">96</cx:pt>
          <cx:pt idx="15297">90</cx:pt>
          <cx:pt idx="15298">121</cx:pt>
          <cx:pt idx="15299">110</cx:pt>
          <cx:pt idx="15300">170</cx:pt>
          <cx:pt idx="15301">83</cx:pt>
          <cx:pt idx="15302">92</cx:pt>
          <cx:pt idx="15303">109</cx:pt>
          <cx:pt idx="15304">100</cx:pt>
          <cx:pt idx="15305">100</cx:pt>
          <cx:pt idx="15306">130</cx:pt>
          <cx:pt idx="15307">78</cx:pt>
          <cx:pt idx="15308">94</cx:pt>
          <cx:pt idx="15309">85</cx:pt>
          <cx:pt idx="15310">94</cx:pt>
          <cx:pt idx="15311">93</cx:pt>
          <cx:pt idx="15312">88</cx:pt>
          <cx:pt idx="15313">90</cx:pt>
          <cx:pt idx="15314">124</cx:pt>
          <cx:pt idx="15315">88</cx:pt>
          <cx:pt idx="15316">93</cx:pt>
          <cx:pt idx="15317">93</cx:pt>
          <cx:pt idx="15318">80</cx:pt>
          <cx:pt idx="15319">95</cx:pt>
          <cx:pt idx="15320">93</cx:pt>
          <cx:pt idx="15321">95</cx:pt>
          <cx:pt idx="15322">95</cx:pt>
          <cx:pt idx="15323">27</cx:pt>
          <cx:pt idx="15324">89</cx:pt>
          <cx:pt idx="15325">92</cx:pt>
          <cx:pt idx="15326">93</cx:pt>
          <cx:pt idx="15327">46</cx:pt>
          <cx:pt idx="15328">119</cx:pt>
          <cx:pt idx="15329">133</cx:pt>
          <cx:pt idx="15330">138</cx:pt>
          <cx:pt idx="15331">101</cx:pt>
          <cx:pt idx="15332">96</cx:pt>
          <cx:pt idx="15333">88</cx:pt>
          <cx:pt idx="15334">88</cx:pt>
          <cx:pt idx="15335">103</cx:pt>
          <cx:pt idx="15336">104</cx:pt>
          <cx:pt idx="15337">125</cx:pt>
          <cx:pt idx="15338">92</cx:pt>
          <cx:pt idx="15339">93</cx:pt>
          <cx:pt idx="15340">98</cx:pt>
          <cx:pt idx="15341">101</cx:pt>
          <cx:pt idx="15342">120</cx:pt>
          <cx:pt idx="15343">115</cx:pt>
          <cx:pt idx="15344">79</cx:pt>
          <cx:pt idx="15345">188</cx:pt>
          <cx:pt idx="15346">92</cx:pt>
          <cx:pt idx="15347">114</cx:pt>
          <cx:pt idx="15348">96</cx:pt>
          <cx:pt idx="15349">116</cx:pt>
          <cx:pt idx="15350">108</cx:pt>
          <cx:pt idx="15351">90</cx:pt>
          <cx:pt idx="15352">125</cx:pt>
          <cx:pt idx="15353">88</cx:pt>
          <cx:pt idx="15354">95</cx:pt>
          <cx:pt idx="15355">101</cx:pt>
          <cx:pt idx="15356">115</cx:pt>
          <cx:pt idx="15357">103</cx:pt>
          <cx:pt idx="15358">106</cx:pt>
          <cx:pt idx="15359">105</cx:pt>
          <cx:pt idx="15360">95</cx:pt>
          <cx:pt idx="15361">95</cx:pt>
          <cx:pt idx="15362">92</cx:pt>
          <cx:pt idx="15363">103</cx:pt>
          <cx:pt idx="15364">100</cx:pt>
          <cx:pt idx="15365">86</cx:pt>
          <cx:pt idx="15366">95</cx:pt>
          <cx:pt idx="15367">109</cx:pt>
          <cx:pt idx="15368">84</cx:pt>
          <cx:pt idx="15369">150</cx:pt>
          <cx:pt idx="15370">84</cx:pt>
          <cx:pt idx="15371">104</cx:pt>
          <cx:pt idx="15372">78</cx:pt>
          <cx:pt idx="15373">106</cx:pt>
          <cx:pt idx="15374">112</cx:pt>
          <cx:pt idx="15375">116</cx:pt>
          <cx:pt idx="15376">109</cx:pt>
          <cx:pt idx="15377">106</cx:pt>
          <cx:pt idx="15378">120</cx:pt>
          <cx:pt idx="15379">106</cx:pt>
          <cx:pt idx="15380">87</cx:pt>
          <cx:pt idx="15381">112</cx:pt>
          <cx:pt idx="15382">97</cx:pt>
          <cx:pt idx="15383">91</cx:pt>
          <cx:pt idx="15384">105</cx:pt>
          <cx:pt idx="15385">112</cx:pt>
          <cx:pt idx="15386">91</cx:pt>
          <cx:pt idx="15387">108</cx:pt>
          <cx:pt idx="15388">87</cx:pt>
          <cx:pt idx="15389">90</cx:pt>
          <cx:pt idx="15390">107</cx:pt>
          <cx:pt idx="15391">93</cx:pt>
          <cx:pt idx="15392">113</cx:pt>
          <cx:pt idx="15393">121</cx:pt>
          <cx:pt idx="15394">93</cx:pt>
          <cx:pt idx="15395">110</cx:pt>
          <cx:pt idx="15396">93</cx:pt>
          <cx:pt idx="15397">91</cx:pt>
          <cx:pt idx="15398">88</cx:pt>
          <cx:pt idx="15399">117</cx:pt>
          <cx:pt idx="15400">122</cx:pt>
          <cx:pt idx="15401">92</cx:pt>
          <cx:pt idx="15402">123</cx:pt>
          <cx:pt idx="15403">103</cx:pt>
          <cx:pt idx="15404">112</cx:pt>
          <cx:pt idx="15405">101</cx:pt>
          <cx:pt idx="15406">133</cx:pt>
          <cx:pt idx="15407">77</cx:pt>
          <cx:pt idx="15408">148</cx:pt>
          <cx:pt idx="15409">161</cx:pt>
          <cx:pt idx="15410">134</cx:pt>
          <cx:pt idx="15411">140</cx:pt>
          <cx:pt idx="15412">85</cx:pt>
          <cx:pt idx="15413">141</cx:pt>
          <cx:pt idx="15414">94</cx:pt>
          <cx:pt idx="15415">84</cx:pt>
          <cx:pt idx="15416">74</cx:pt>
          <cx:pt idx="15417">93</cx:pt>
          <cx:pt idx="15418">104</cx:pt>
          <cx:pt idx="15419">72</cx:pt>
          <cx:pt idx="15420">87</cx:pt>
          <cx:pt idx="15421">94</cx:pt>
          <cx:pt idx="15422">91</cx:pt>
          <cx:pt idx="15423">81</cx:pt>
          <cx:pt idx="15424">86</cx:pt>
          <cx:pt idx="15425">96</cx:pt>
          <cx:pt idx="15426">90</cx:pt>
          <cx:pt idx="15427">152</cx:pt>
          <cx:pt idx="15428">29</cx:pt>
          <cx:pt idx="15429">95</cx:pt>
          <cx:pt idx="15430">118</cx:pt>
          <cx:pt idx="15431">125</cx:pt>
          <cx:pt idx="15432">90</cx:pt>
          <cx:pt idx="15433">90</cx:pt>
          <cx:pt idx="15434">103</cx:pt>
          <cx:pt idx="15435">104</cx:pt>
          <cx:pt idx="15436">114</cx:pt>
          <cx:pt idx="15437">108</cx:pt>
          <cx:pt idx="15438">102</cx:pt>
          <cx:pt idx="15439">45</cx:pt>
          <cx:pt idx="15440">72</cx:pt>
          <cx:pt idx="15441">121</cx:pt>
          <cx:pt idx="15442">107</cx:pt>
          <cx:pt idx="15443">155</cx:pt>
          <cx:pt idx="15444">117</cx:pt>
          <cx:pt idx="15445">107</cx:pt>
          <cx:pt idx="15446">84</cx:pt>
          <cx:pt idx="15447">109</cx:pt>
          <cx:pt idx="15448">87</cx:pt>
          <cx:pt idx="15449">109</cx:pt>
          <cx:pt idx="15450">98</cx:pt>
          <cx:pt idx="15451">112</cx:pt>
          <cx:pt idx="15452">129</cx:pt>
          <cx:pt idx="15453">109</cx:pt>
          <cx:pt idx="15454">90</cx:pt>
          <cx:pt idx="15455">129</cx:pt>
          <cx:pt idx="15456">108</cx:pt>
          <cx:pt idx="15457">114</cx:pt>
          <cx:pt idx="15458">97</cx:pt>
          <cx:pt idx="15459">88</cx:pt>
          <cx:pt idx="15460">121</cx:pt>
          <cx:pt idx="15461">113</cx:pt>
          <cx:pt idx="15462">98</cx:pt>
          <cx:pt idx="15463">92</cx:pt>
          <cx:pt idx="15464">121</cx:pt>
          <cx:pt idx="15465">88</cx:pt>
          <cx:pt idx="15466">88</cx:pt>
          <cx:pt idx="15467">100</cx:pt>
          <cx:pt idx="15468">106</cx:pt>
          <cx:pt idx="15469">115</cx:pt>
          <cx:pt idx="15470">106</cx:pt>
          <cx:pt idx="15471">66</cx:pt>
          <cx:pt idx="15472">92</cx:pt>
          <cx:pt idx="15473">103</cx:pt>
          <cx:pt idx="15474">96</cx:pt>
          <cx:pt idx="15475">117</cx:pt>
          <cx:pt idx="15476">94</cx:pt>
          <cx:pt idx="15477">94</cx:pt>
          <cx:pt idx="15478">105</cx:pt>
          <cx:pt idx="15479">96</cx:pt>
          <cx:pt idx="15480">95</cx:pt>
          <cx:pt idx="15481">95</cx:pt>
          <cx:pt idx="15482">89</cx:pt>
          <cx:pt idx="15483">90</cx:pt>
          <cx:pt idx="15484">60</cx:pt>
          <cx:pt idx="15485">106</cx:pt>
          <cx:pt idx="15486">82</cx:pt>
          <cx:pt idx="15487">103</cx:pt>
          <cx:pt idx="15488">187</cx:pt>
          <cx:pt idx="15489">99</cx:pt>
          <cx:pt idx="15490">92</cx:pt>
          <cx:pt idx="15491">89</cx:pt>
          <cx:pt idx="15492">97</cx:pt>
          <cx:pt idx="15493">97</cx:pt>
          <cx:pt idx="15494">46</cx:pt>
          <cx:pt idx="15495">72</cx:pt>
          <cx:pt idx="15496">53</cx:pt>
          <cx:pt idx="15497">116</cx:pt>
          <cx:pt idx="15498">95</cx:pt>
          <cx:pt idx="15499">101</cx:pt>
          <cx:pt idx="15500">128</cx:pt>
          <cx:pt idx="15501">87</cx:pt>
          <cx:pt idx="15502">105</cx:pt>
          <cx:pt idx="15503">118</cx:pt>
          <cx:pt idx="15504">245</cx:pt>
          <cx:pt idx="15505">93</cx:pt>
          <cx:pt idx="15506">83</cx:pt>
          <cx:pt idx="15507">109</cx:pt>
          <cx:pt idx="15508">105</cx:pt>
          <cx:pt idx="15509">96</cx:pt>
          <cx:pt idx="15510">89</cx:pt>
          <cx:pt idx="15511">105</cx:pt>
          <cx:pt idx="15512">102</cx:pt>
          <cx:pt idx="15513">93</cx:pt>
          <cx:pt idx="15514">77</cx:pt>
          <cx:pt idx="15515">112</cx:pt>
          <cx:pt idx="15516">79</cx:pt>
          <cx:pt idx="15517">92</cx:pt>
          <cx:pt idx="15518">89</cx:pt>
          <cx:pt idx="15519">93</cx:pt>
          <cx:pt idx="15520">71</cx:pt>
          <cx:pt idx="15521">55</cx:pt>
          <cx:pt idx="15522">46</cx:pt>
          <cx:pt idx="15523">89</cx:pt>
          <cx:pt idx="15524">111</cx:pt>
          <cx:pt idx="15525">122</cx:pt>
          <cx:pt idx="15526">81</cx:pt>
          <cx:pt idx="15527">104</cx:pt>
          <cx:pt idx="15528">101</cx:pt>
          <cx:pt idx="15529">105</cx:pt>
          <cx:pt idx="15530">99</cx:pt>
          <cx:pt idx="15531">110</cx:pt>
          <cx:pt idx="15532">89</cx:pt>
          <cx:pt idx="15533">83</cx:pt>
          <cx:pt idx="15534">152</cx:pt>
          <cx:pt idx="15535">95</cx:pt>
          <cx:pt idx="15536">94</cx:pt>
          <cx:pt idx="15537">94</cx:pt>
          <cx:pt idx="15538">86</cx:pt>
          <cx:pt idx="15539">110</cx:pt>
          <cx:pt idx="15540">90</cx:pt>
          <cx:pt idx="15541">107</cx:pt>
          <cx:pt idx="15542">103</cx:pt>
          <cx:pt idx="15543">40</cx:pt>
          <cx:pt idx="15544">105</cx:pt>
          <cx:pt idx="15545">110</cx:pt>
          <cx:pt idx="15546">117</cx:pt>
          <cx:pt idx="15547">48</cx:pt>
          <cx:pt idx="15548">102</cx:pt>
          <cx:pt idx="15549">75</cx:pt>
          <cx:pt idx="15550">65</cx:pt>
          <cx:pt idx="15551">25</cx:pt>
          <cx:pt idx="15552">90</cx:pt>
          <cx:pt idx="15553">84</cx:pt>
          <cx:pt idx="15554">88</cx:pt>
          <cx:pt idx="15555">84</cx:pt>
          <cx:pt idx="15556">170</cx:pt>
          <cx:pt idx="15557">97</cx:pt>
          <cx:pt idx="15558">95</cx:pt>
          <cx:pt idx="15559">85</cx:pt>
          <cx:pt idx="15560">97</cx:pt>
          <cx:pt idx="15561">84</cx:pt>
          <cx:pt idx="15562">96</cx:pt>
          <cx:pt idx="15563">75</cx:pt>
          <cx:pt idx="15564">92</cx:pt>
          <cx:pt idx="15565">116</cx:pt>
          <cx:pt idx="15566">92</cx:pt>
          <cx:pt idx="15567">90</cx:pt>
          <cx:pt idx="15568">119</cx:pt>
          <cx:pt idx="15569">124</cx:pt>
          <cx:pt idx="15570">104</cx:pt>
          <cx:pt idx="15571">90</cx:pt>
          <cx:pt idx="15572">81</cx:pt>
          <cx:pt idx="15573">93</cx:pt>
          <cx:pt idx="15574">90</cx:pt>
          <cx:pt idx="15575">82</cx:pt>
          <cx:pt idx="15576">93</cx:pt>
          <cx:pt idx="15577">91</cx:pt>
          <cx:pt idx="15578">129</cx:pt>
          <cx:pt idx="15579">136</cx:pt>
          <cx:pt idx="15580">113</cx:pt>
          <cx:pt idx="15581">87</cx:pt>
          <cx:pt idx="15582">133</cx:pt>
          <cx:pt idx="15583">105</cx:pt>
          <cx:pt idx="15584">99</cx:pt>
          <cx:pt idx="15585">104</cx:pt>
          <cx:pt idx="15586">111</cx:pt>
          <cx:pt idx="15587">107</cx:pt>
          <cx:pt idx="15588">85</cx:pt>
          <cx:pt idx="15589">90</cx:pt>
          <cx:pt idx="15590">108</cx:pt>
          <cx:pt idx="15591">116</cx:pt>
          <cx:pt idx="15592">140</cx:pt>
          <cx:pt idx="15593">49</cx:pt>
          <cx:pt idx="15594">95</cx:pt>
          <cx:pt idx="15595">115</cx:pt>
          <cx:pt idx="15596">103</cx:pt>
          <cx:pt idx="15597">92</cx:pt>
          <cx:pt idx="15598">95</cx:pt>
          <cx:pt idx="15599">77</cx:pt>
          <cx:pt idx="15600">96</cx:pt>
          <cx:pt idx="15601">92</cx:pt>
          <cx:pt idx="15602">87</cx:pt>
          <cx:pt idx="15603">82</cx:pt>
          <cx:pt idx="15604">86</cx:pt>
          <cx:pt idx="15605">88</cx:pt>
          <cx:pt idx="15606">84</cx:pt>
          <cx:pt idx="15607">91</cx:pt>
          <cx:pt idx="15608">93</cx:pt>
          <cx:pt idx="15609">82</cx:pt>
          <cx:pt idx="15610">74</cx:pt>
          <cx:pt idx="15611">109</cx:pt>
          <cx:pt idx="15612">112</cx:pt>
          <cx:pt idx="15613">53</cx:pt>
          <cx:pt idx="15614">91</cx:pt>
          <cx:pt idx="15615">85</cx:pt>
          <cx:pt idx="15616">137</cx:pt>
          <cx:pt idx="15617">85</cx:pt>
          <cx:pt idx="15618">88</cx:pt>
          <cx:pt idx="15619">135</cx:pt>
          <cx:pt idx="15620">101</cx:pt>
          <cx:pt idx="15621">106</cx:pt>
          <cx:pt idx="15622">118</cx:pt>
          <cx:pt idx="15623">96</cx:pt>
          <cx:pt idx="15624">89</cx:pt>
          <cx:pt idx="15625">77</cx:pt>
          <cx:pt idx="15626">88</cx:pt>
          <cx:pt idx="15627">100</cx:pt>
          <cx:pt idx="15628">81</cx:pt>
          <cx:pt idx="15629">79</cx:pt>
          <cx:pt idx="15630">95</cx:pt>
          <cx:pt idx="15631">115</cx:pt>
          <cx:pt idx="15632">96</cx:pt>
          <cx:pt idx="15633">96</cx:pt>
          <cx:pt idx="15634">25</cx:pt>
          <cx:pt idx="15635">142</cx:pt>
          <cx:pt idx="15636">95</cx:pt>
          <cx:pt idx="15637">89</cx:pt>
          <cx:pt idx="15638">116</cx:pt>
          <cx:pt idx="15639">78</cx:pt>
          <cx:pt idx="15640">104</cx:pt>
          <cx:pt idx="15641">96</cx:pt>
          <cx:pt idx="15642">90</cx:pt>
          <cx:pt idx="15643">71</cx:pt>
          <cx:pt idx="15644">110</cx:pt>
          <cx:pt idx="15645">92</cx:pt>
          <cx:pt idx="15646">99</cx:pt>
          <cx:pt idx="15647">128</cx:pt>
          <cx:pt idx="15648">84</cx:pt>
          <cx:pt idx="15649">89</cx:pt>
          <cx:pt idx="15650">87</cx:pt>
          <cx:pt idx="15651">108</cx:pt>
          <cx:pt idx="15652">92</cx:pt>
          <cx:pt idx="15653">89</cx:pt>
          <cx:pt idx="15654">75</cx:pt>
          <cx:pt idx="15655">112</cx:pt>
          <cx:pt idx="15656">45</cx:pt>
          <cx:pt idx="15657">86</cx:pt>
          <cx:pt idx="15658">87</cx:pt>
          <cx:pt idx="15659">96</cx:pt>
          <cx:pt idx="15660">93</cx:pt>
          <cx:pt idx="15661">120</cx:pt>
          <cx:pt idx="15662">91</cx:pt>
          <cx:pt idx="15663">111</cx:pt>
          <cx:pt idx="15664">92</cx:pt>
          <cx:pt idx="15665">100</cx:pt>
          <cx:pt idx="15666">95</cx:pt>
          <cx:pt idx="15667">106</cx:pt>
          <cx:pt idx="15668">74</cx:pt>
          <cx:pt idx="15669">86</cx:pt>
          <cx:pt idx="15670">84</cx:pt>
          <cx:pt idx="15671">109</cx:pt>
          <cx:pt idx="15672">106</cx:pt>
          <cx:pt idx="15673">123</cx:pt>
          <cx:pt idx="15674">50</cx:pt>
          <cx:pt idx="15675">25</cx:pt>
          <cx:pt idx="15676">82</cx:pt>
          <cx:pt idx="15677">90</cx:pt>
          <cx:pt idx="15678">120</cx:pt>
          <cx:pt idx="15679">150</cx:pt>
          <cx:pt idx="15680">110</cx:pt>
          <cx:pt idx="15681">85</cx:pt>
          <cx:pt idx="15682">91</cx:pt>
          <cx:pt idx="15683">83</cx:pt>
          <cx:pt idx="15684">70</cx:pt>
          <cx:pt idx="15685">121</cx:pt>
          <cx:pt idx="15686">94</cx:pt>
          <cx:pt idx="15687">90</cx:pt>
          <cx:pt idx="15688">115</cx:pt>
          <cx:pt idx="15689">106</cx:pt>
          <cx:pt idx="15690">117</cx:pt>
          <cx:pt idx="15691">60</cx:pt>
          <cx:pt idx="15692">107</cx:pt>
          <cx:pt idx="15693">89</cx:pt>
          <cx:pt idx="15694">92</cx:pt>
          <cx:pt idx="15695">90</cx:pt>
          <cx:pt idx="15696">87</cx:pt>
          <cx:pt idx="15697">77</cx:pt>
          <cx:pt idx="15698">127</cx:pt>
          <cx:pt idx="15699">100</cx:pt>
          <cx:pt idx="15700">91</cx:pt>
          <cx:pt idx="15701">47</cx:pt>
          <cx:pt idx="15702">65</cx:pt>
          <cx:pt idx="15703">97</cx:pt>
          <cx:pt idx="15704">106</cx:pt>
          <cx:pt idx="15705">117</cx:pt>
          <cx:pt idx="15706">94</cx:pt>
          <cx:pt idx="15707">100</cx:pt>
          <cx:pt idx="15708">93</cx:pt>
          <cx:pt idx="15709">83</cx:pt>
          <cx:pt idx="15710">72</cx:pt>
          <cx:pt idx="15711">100</cx:pt>
          <cx:pt idx="15712">100</cx:pt>
          <cx:pt idx="15713">100</cx:pt>
          <cx:pt idx="15714">91</cx:pt>
          <cx:pt idx="15715">83</cx:pt>
          <cx:pt idx="15716">90</cx:pt>
          <cx:pt idx="15717">93</cx:pt>
          <cx:pt idx="15718">92</cx:pt>
          <cx:pt idx="15719">94</cx:pt>
          <cx:pt idx="15720">100</cx:pt>
          <cx:pt idx="15721">128</cx:pt>
          <cx:pt idx="15722">114</cx:pt>
          <cx:pt idx="15723">95</cx:pt>
          <cx:pt idx="15724">140</cx:pt>
          <cx:pt idx="15725">95</cx:pt>
          <cx:pt idx="15726">99</cx:pt>
          <cx:pt idx="15727">94</cx:pt>
          <cx:pt idx="15728">94</cx:pt>
          <cx:pt idx="15729">105</cx:pt>
          <cx:pt idx="15730">82</cx:pt>
          <cx:pt idx="15731">155</cx:pt>
          <cx:pt idx="15732">78</cx:pt>
          <cx:pt idx="15733">175</cx:pt>
          <cx:pt idx="15734">146</cx:pt>
          <cx:pt idx="15735">88</cx:pt>
          <cx:pt idx="15736">96</cx:pt>
          <cx:pt idx="15737">130</cx:pt>
          <cx:pt idx="15738">93</cx:pt>
          <cx:pt idx="15739">111</cx:pt>
          <cx:pt idx="15740">102</cx:pt>
          <cx:pt idx="15741">102</cx:pt>
          <cx:pt idx="15742">93</cx:pt>
          <cx:pt idx="15743">119</cx:pt>
          <cx:pt idx="15744">138</cx:pt>
          <cx:pt idx="15745">91</cx:pt>
          <cx:pt idx="15746">91</cx:pt>
          <cx:pt idx="15747">86</cx:pt>
          <cx:pt idx="15748">117</cx:pt>
          <cx:pt idx="15749">92</cx:pt>
          <cx:pt idx="15750">110</cx:pt>
          <cx:pt idx="15751">95</cx:pt>
          <cx:pt idx="15752">108</cx:pt>
          <cx:pt idx="15753">109</cx:pt>
          <cx:pt idx="15754">85</cx:pt>
          <cx:pt idx="15755">101</cx:pt>
          <cx:pt idx="15756">109</cx:pt>
          <cx:pt idx="15757">90</cx:pt>
          <cx:pt idx="15758">87</cx:pt>
          <cx:pt idx="15759">102</cx:pt>
          <cx:pt idx="15760">84</cx:pt>
          <cx:pt idx="15761">88</cx:pt>
          <cx:pt idx="15762">96</cx:pt>
          <cx:pt idx="15763">80</cx:pt>
          <cx:pt idx="15764">106</cx:pt>
          <cx:pt idx="15765">90</cx:pt>
          <cx:pt idx="15766">27</cx:pt>
          <cx:pt idx="15767">101</cx:pt>
          <cx:pt idx="15768">97</cx:pt>
          <cx:pt idx="15769">131</cx:pt>
          <cx:pt idx="15770">90</cx:pt>
          <cx:pt idx="15771">100</cx:pt>
          <cx:pt idx="15772">94</cx:pt>
          <cx:pt idx="15773">103</cx:pt>
          <cx:pt idx="15774">95</cx:pt>
          <cx:pt idx="15775">124</cx:pt>
          <cx:pt idx="15776">100</cx:pt>
          <cx:pt idx="15777">85</cx:pt>
          <cx:pt idx="15778">91</cx:pt>
          <cx:pt idx="15779">95</cx:pt>
          <cx:pt idx="15780">108</cx:pt>
          <cx:pt idx="15781">89</cx:pt>
          <cx:pt idx="15782">96</cx:pt>
          <cx:pt idx="15783">103</cx:pt>
          <cx:pt idx="15784">91</cx:pt>
          <cx:pt idx="15785">97</cx:pt>
          <cx:pt idx="15786">125</cx:pt>
          <cx:pt idx="15787">98</cx:pt>
          <cx:pt idx="15788">91</cx:pt>
          <cx:pt idx="15789">98</cx:pt>
          <cx:pt idx="15790">107</cx:pt>
          <cx:pt idx="15791">111</cx:pt>
          <cx:pt idx="15792">90</cx:pt>
          <cx:pt idx="15793">95</cx:pt>
          <cx:pt idx="15794">101</cx:pt>
          <cx:pt idx="15795">92</cx:pt>
          <cx:pt idx="15796">109</cx:pt>
          <cx:pt idx="15797">107</cx:pt>
          <cx:pt idx="15798">107</cx:pt>
          <cx:pt idx="15799">96</cx:pt>
          <cx:pt idx="15800">111</cx:pt>
          <cx:pt idx="15801">104</cx:pt>
          <cx:pt idx="15802">93</cx:pt>
          <cx:pt idx="15803">94</cx:pt>
          <cx:pt idx="15804">88</cx:pt>
          <cx:pt idx="15805">98</cx:pt>
          <cx:pt idx="15806">96</cx:pt>
          <cx:pt idx="15807">104</cx:pt>
          <cx:pt idx="15808">120</cx:pt>
          <cx:pt idx="15809">89</cx:pt>
          <cx:pt idx="15810">80</cx:pt>
          <cx:pt idx="15811">149</cx:pt>
          <cx:pt idx="15812">129</cx:pt>
          <cx:pt idx="15813">89</cx:pt>
          <cx:pt idx="15814">91</cx:pt>
          <cx:pt idx="15815">83</cx:pt>
          <cx:pt idx="15816">121</cx:pt>
          <cx:pt idx="15817">99</cx:pt>
          <cx:pt idx="15818">81</cx:pt>
          <cx:pt idx="15819">75</cx:pt>
          <cx:pt idx="15820">82</cx:pt>
          <cx:pt idx="15821">95</cx:pt>
          <cx:pt idx="15822">78</cx:pt>
          <cx:pt idx="15823">85</cx:pt>
          <cx:pt idx="15824">93</cx:pt>
          <cx:pt idx="15825">90</cx:pt>
          <cx:pt idx="15826">88</cx:pt>
          <cx:pt idx="15827">97</cx:pt>
          <cx:pt idx="15828">112</cx:pt>
          <cx:pt idx="15829">90</cx:pt>
          <cx:pt idx="15830">88</cx:pt>
          <cx:pt idx="15831">88</cx:pt>
          <cx:pt idx="15832">94</cx:pt>
          <cx:pt idx="15833">109</cx:pt>
          <cx:pt idx="15834">90</cx:pt>
          <cx:pt idx="15835">89</cx:pt>
          <cx:pt idx="15836">86</cx:pt>
          <cx:pt idx="15837">133</cx:pt>
          <cx:pt idx="15838">132</cx:pt>
          <cx:pt idx="15839">100</cx:pt>
          <cx:pt idx="15840">112</cx:pt>
          <cx:pt idx="15841">74</cx:pt>
          <cx:pt idx="15842">87</cx:pt>
          <cx:pt idx="15843">110</cx:pt>
          <cx:pt idx="15844">114</cx:pt>
          <cx:pt idx="15845">155</cx:pt>
          <cx:pt idx="15846">165</cx:pt>
          <cx:pt idx="15847">115</cx:pt>
          <cx:pt idx="15848">102</cx:pt>
          <cx:pt idx="15849">91</cx:pt>
          <cx:pt idx="15850">91</cx:pt>
          <cx:pt idx="15851">86</cx:pt>
          <cx:pt idx="15852">109</cx:pt>
          <cx:pt idx="15853">118</cx:pt>
          <cx:pt idx="15854">92</cx:pt>
          <cx:pt idx="15855">89</cx:pt>
          <cx:pt idx="15856">94</cx:pt>
          <cx:pt idx="15857">126</cx:pt>
          <cx:pt idx="15858">82</cx:pt>
          <cx:pt idx="15859">78</cx:pt>
          <cx:pt idx="15860">63</cx:pt>
          <cx:pt idx="15861">85</cx:pt>
          <cx:pt idx="15862">75</cx:pt>
          <cx:pt idx="15863">51</cx:pt>
          <cx:pt idx="15864">96</cx:pt>
          <cx:pt idx="15865">13</cx:pt>
          <cx:pt idx="15866">74</cx:pt>
          <cx:pt idx="15867">121</cx:pt>
          <cx:pt idx="15868">126</cx:pt>
          <cx:pt idx="15869">136</cx:pt>
          <cx:pt idx="15870">126</cx:pt>
          <cx:pt idx="15871">115</cx:pt>
          <cx:pt idx="15872">93</cx:pt>
          <cx:pt idx="15873">94</cx:pt>
          <cx:pt idx="15874">123</cx:pt>
          <cx:pt idx="15875">110</cx:pt>
          <cx:pt idx="15876">137</cx:pt>
          <cx:pt idx="15877">96</cx:pt>
          <cx:pt idx="15878">94</cx:pt>
          <cx:pt idx="15879">96</cx:pt>
          <cx:pt idx="15880">43</cx:pt>
          <cx:pt idx="15881">89</cx:pt>
          <cx:pt idx="15882">86</cx:pt>
          <cx:pt idx="15883">97</cx:pt>
          <cx:pt idx="15884">86</cx:pt>
          <cx:pt idx="15885">98</cx:pt>
          <cx:pt idx="15886">102</cx:pt>
          <cx:pt idx="15887">86</cx:pt>
          <cx:pt idx="15888">112</cx:pt>
          <cx:pt idx="15889">80</cx:pt>
          <cx:pt idx="15890">88</cx:pt>
          <cx:pt idx="15891">92</cx:pt>
          <cx:pt idx="15892">113</cx:pt>
          <cx:pt idx="15893">115</cx:pt>
          <cx:pt idx="15894">82</cx:pt>
          <cx:pt idx="15895">95</cx:pt>
          <cx:pt idx="15896">59</cx:pt>
          <cx:pt idx="15897">100</cx:pt>
          <cx:pt idx="15898">110</cx:pt>
          <cx:pt idx="15899">77</cx:pt>
          <cx:pt idx="15900">87</cx:pt>
          <cx:pt idx="15901">91</cx:pt>
          <cx:pt idx="15902">128</cx:pt>
          <cx:pt idx="15903">95</cx:pt>
          <cx:pt idx="15904">7</cx:pt>
          <cx:pt idx="15905">14</cx:pt>
          <cx:pt idx="15906">84</cx:pt>
          <cx:pt idx="15907">125</cx:pt>
          <cx:pt idx="15908">88</cx:pt>
          <cx:pt idx="15909">102</cx:pt>
          <cx:pt idx="15910">93</cx:pt>
          <cx:pt idx="15911">96</cx:pt>
          <cx:pt idx="15912">105</cx:pt>
          <cx:pt idx="15913">89</cx:pt>
          <cx:pt idx="15914">104</cx:pt>
          <cx:pt idx="15915">99</cx:pt>
          <cx:pt idx="15916">120</cx:pt>
          <cx:pt idx="15917">85</cx:pt>
          <cx:pt idx="15918">91</cx:pt>
          <cx:pt idx="15919">118</cx:pt>
          <cx:pt idx="15920">100</cx:pt>
          <cx:pt idx="15921">78</cx:pt>
          <cx:pt idx="15922">114</cx:pt>
          <cx:pt idx="15923">79</cx:pt>
          <cx:pt idx="15924">100</cx:pt>
          <cx:pt idx="15925">112</cx:pt>
          <cx:pt idx="15926">100</cx:pt>
          <cx:pt idx="15927">92</cx:pt>
          <cx:pt idx="15928">86</cx:pt>
          <cx:pt idx="15929">88</cx:pt>
          <cx:pt idx="15930">92</cx:pt>
          <cx:pt idx="15931">101</cx:pt>
          <cx:pt idx="15932">96</cx:pt>
          <cx:pt idx="15933">113</cx:pt>
          <cx:pt idx="15934">81</cx:pt>
          <cx:pt idx="15935">107</cx:pt>
          <cx:pt idx="15936">78</cx:pt>
          <cx:pt idx="15937">89</cx:pt>
          <cx:pt idx="15938">84</cx:pt>
          <cx:pt idx="15939">29</cx:pt>
          <cx:pt idx="15940">77</cx:pt>
          <cx:pt idx="15941">91</cx:pt>
          <cx:pt idx="15942">80</cx:pt>
          <cx:pt idx="15943">53</cx:pt>
          <cx:pt idx="15944">108</cx:pt>
          <cx:pt idx="15945">118</cx:pt>
          <cx:pt idx="15946">120</cx:pt>
          <cx:pt idx="15947">107</cx:pt>
          <cx:pt idx="15948">79</cx:pt>
          <cx:pt idx="15949">104</cx:pt>
          <cx:pt idx="15950">120</cx:pt>
          <cx:pt idx="15951">86</cx:pt>
          <cx:pt idx="15952">78</cx:pt>
          <cx:pt idx="15953">90</cx:pt>
          <cx:pt idx="15954">95</cx:pt>
          <cx:pt idx="15955">88</cx:pt>
          <cx:pt idx="15956">93</cx:pt>
          <cx:pt idx="15957">94</cx:pt>
          <cx:pt idx="15958">94</cx:pt>
          <cx:pt idx="15959">68</cx:pt>
          <cx:pt idx="15960">97</cx:pt>
          <cx:pt idx="15961">96</cx:pt>
          <cx:pt idx="15962">107</cx:pt>
          <cx:pt idx="15963">92</cx:pt>
          <cx:pt idx="15964">75</cx:pt>
          <cx:pt idx="15965">93</cx:pt>
          <cx:pt idx="15966">87</cx:pt>
          <cx:pt idx="15967">101</cx:pt>
          <cx:pt idx="15968">92</cx:pt>
          <cx:pt idx="15969">97</cx:pt>
          <cx:pt idx="15970">89</cx:pt>
          <cx:pt idx="15971">124</cx:pt>
          <cx:pt idx="15972">116</cx:pt>
          <cx:pt idx="15973">116</cx:pt>
          <cx:pt idx="15974">139</cx:pt>
          <cx:pt idx="15975">109</cx:pt>
          <cx:pt idx="15976">113</cx:pt>
          <cx:pt idx="15977">92</cx:pt>
          <cx:pt idx="15978">92</cx:pt>
          <cx:pt idx="15979">147</cx:pt>
          <cx:pt idx="15980">93</cx:pt>
          <cx:pt idx="15981">104</cx:pt>
          <cx:pt idx="15982">87</cx:pt>
          <cx:pt idx="15983">109</cx:pt>
          <cx:pt idx="15984">104</cx:pt>
          <cx:pt idx="15985">112</cx:pt>
          <cx:pt idx="15986">101</cx:pt>
          <cx:pt idx="15987">115</cx:pt>
          <cx:pt idx="15988">131</cx:pt>
          <cx:pt idx="15989">130</cx:pt>
          <cx:pt idx="15990">90</cx:pt>
          <cx:pt idx="15991">98</cx:pt>
          <cx:pt idx="15992">112</cx:pt>
          <cx:pt idx="15993">85</cx:pt>
          <cx:pt idx="15994">94</cx:pt>
          <cx:pt idx="15995">103</cx:pt>
          <cx:pt idx="15996">100</cx:pt>
          <cx:pt idx="15997">101</cx:pt>
          <cx:pt idx="15998">118</cx:pt>
          <cx:pt idx="15999">93</cx:pt>
          <cx:pt idx="16000">125</cx:pt>
          <cx:pt idx="16001">117</cx:pt>
          <cx:pt idx="16002">140</cx:pt>
          <cx:pt idx="16003">97</cx:pt>
          <cx:pt idx="16004">114</cx:pt>
          <cx:pt idx="16005">145</cx:pt>
          <cx:pt idx="16006">82</cx:pt>
          <cx:pt idx="16007">110</cx:pt>
          <cx:pt idx="16008">116</cx:pt>
          <cx:pt idx="16009">103</cx:pt>
          <cx:pt idx="16010">152</cx:pt>
          <cx:pt idx="16011">66</cx:pt>
          <cx:pt idx="16012">108</cx:pt>
          <cx:pt idx="16013">129</cx:pt>
          <cx:pt idx="16014">104</cx:pt>
          <cx:pt idx="16015">54</cx:pt>
          <cx:pt idx="16016">87</cx:pt>
          <cx:pt idx="16017">116</cx:pt>
          <cx:pt idx="16018">115</cx:pt>
          <cx:pt idx="16019">89</cx:pt>
          <cx:pt idx="16020">104</cx:pt>
          <cx:pt idx="16021">98</cx:pt>
          <cx:pt idx="16022">84</cx:pt>
          <cx:pt idx="16023">142</cx:pt>
          <cx:pt idx="16024">79</cx:pt>
          <cx:pt idx="16025">93</cx:pt>
          <cx:pt idx="16026">42</cx:pt>
          <cx:pt idx="16027">136</cx:pt>
          <cx:pt idx="16028">105</cx:pt>
          <cx:pt idx="16029">212</cx:pt>
          <cx:pt idx="16030">92</cx:pt>
          <cx:pt idx="16031">81</cx:pt>
          <cx:pt idx="16032">94</cx:pt>
          <cx:pt idx="16033">92</cx:pt>
          <cx:pt idx="16034">122</cx:pt>
          <cx:pt idx="16035">45</cx:pt>
          <cx:pt idx="16036">95</cx:pt>
          <cx:pt idx="16037">87</cx:pt>
          <cx:pt idx="16038">102</cx:pt>
          <cx:pt idx="16039">107</cx:pt>
          <cx:pt idx="16040">107</cx:pt>
          <cx:pt idx="16041">83</cx:pt>
          <cx:pt idx="16042">91</cx:pt>
          <cx:pt idx="16043">93</cx:pt>
          <cx:pt idx="16044">137</cx:pt>
          <cx:pt idx="16045">100</cx:pt>
          <cx:pt idx="16046">115</cx:pt>
          <cx:pt idx="16047">50</cx:pt>
          <cx:pt idx="16048">96</cx:pt>
          <cx:pt idx="16049">120</cx:pt>
          <cx:pt idx="16050">116</cx:pt>
          <cx:pt idx="16051">50</cx:pt>
          <cx:pt idx="16052">74</cx:pt>
          <cx:pt idx="16053">109</cx:pt>
          <cx:pt idx="16054">50</cx:pt>
          <cx:pt idx="16055">50</cx:pt>
          <cx:pt idx="16056">50</cx:pt>
          <cx:pt idx="16057">50</cx:pt>
          <cx:pt idx="16058">90</cx:pt>
          <cx:pt idx="16059">93</cx:pt>
          <cx:pt idx="16060">105</cx:pt>
          <cx:pt idx="16061">97</cx:pt>
          <cx:pt idx="16062">130</cx:pt>
          <cx:pt idx="16063">134</cx:pt>
          <cx:pt idx="16064">137</cx:pt>
          <cx:pt idx="16065">120</cx:pt>
          <cx:pt idx="16066">121</cx:pt>
          <cx:pt idx="16067">87</cx:pt>
          <cx:pt idx="16068">91</cx:pt>
          <cx:pt idx="16069">70</cx:pt>
          <cx:pt idx="16070">91</cx:pt>
          <cx:pt idx="16071">80</cx:pt>
          <cx:pt idx="16072">96</cx:pt>
          <cx:pt idx="16073">100</cx:pt>
          <cx:pt idx="16074">92</cx:pt>
          <cx:pt idx="16075">118</cx:pt>
          <cx:pt idx="16076">76</cx:pt>
          <cx:pt idx="16077">91</cx:pt>
          <cx:pt idx="16078">95</cx:pt>
          <cx:pt idx="16079">96</cx:pt>
          <cx:pt idx="16080">104</cx:pt>
          <cx:pt idx="16081">89</cx:pt>
          <cx:pt idx="16082">181</cx:pt>
          <cx:pt idx="16083">107</cx:pt>
          <cx:pt idx="16084">100</cx:pt>
          <cx:pt idx="16085">92</cx:pt>
          <cx:pt idx="16086">58</cx:pt>
          <cx:pt idx="16087">83</cx:pt>
          <cx:pt idx="16088">224</cx:pt>
          <cx:pt idx="16089">216</cx:pt>
          <cx:pt idx="16090">96</cx:pt>
          <cx:pt idx="16091">118</cx:pt>
          <cx:pt idx="16092">95</cx:pt>
          <cx:pt idx="16093">97</cx:pt>
          <cx:pt idx="16094">95</cx:pt>
          <cx:pt idx="16095">92</cx:pt>
          <cx:pt idx="16096">107</cx:pt>
          <cx:pt idx="16097">90</cx:pt>
          <cx:pt idx="16098">60</cx:pt>
          <cx:pt idx="16099">60</cx:pt>
          <cx:pt idx="16100">112</cx:pt>
          <cx:pt idx="16101">94</cx:pt>
          <cx:pt idx="16102">104</cx:pt>
          <cx:pt idx="16103">107</cx:pt>
          <cx:pt idx="16104">73</cx:pt>
          <cx:pt idx="16105">92</cx:pt>
          <cx:pt idx="16106">97</cx:pt>
          <cx:pt idx="16107">78</cx:pt>
          <cx:pt idx="16108">100</cx:pt>
          <cx:pt idx="16109">101</cx:pt>
          <cx:pt idx="16110">100</cx:pt>
          <cx:pt idx="16111">84</cx:pt>
          <cx:pt idx="16112">99</cx:pt>
          <cx:pt idx="16113">90</cx:pt>
          <cx:pt idx="16114">67</cx:pt>
          <cx:pt idx="16115">72</cx:pt>
          <cx:pt idx="16116">90</cx:pt>
          <cx:pt idx="16117">88</cx:pt>
          <cx:pt idx="16118">92</cx:pt>
          <cx:pt idx="16119">91</cx:pt>
          <cx:pt idx="16120">97</cx:pt>
          <cx:pt idx="16121">90</cx:pt>
          <cx:pt idx="16122">100</cx:pt>
          <cx:pt idx="16123">99</cx:pt>
          <cx:pt idx="16124">85</cx:pt>
          <cx:pt idx="16125">105</cx:pt>
          <cx:pt idx="16126">103</cx:pt>
          <cx:pt idx="16127">98</cx:pt>
          <cx:pt idx="16128">92</cx:pt>
          <cx:pt idx="16129">96</cx:pt>
          <cx:pt idx="16130">92</cx:pt>
          <cx:pt idx="16131">100</cx:pt>
          <cx:pt idx="16132">100</cx:pt>
          <cx:pt idx="16133">81</cx:pt>
          <cx:pt idx="16134">130</cx:pt>
          <cx:pt idx="16135">152</cx:pt>
          <cx:pt idx="16136">75</cx:pt>
          <cx:pt idx="16137">94</cx:pt>
          <cx:pt idx="16138">120</cx:pt>
          <cx:pt idx="16139">161</cx:pt>
          <cx:pt idx="16140">104</cx:pt>
          <cx:pt idx="16141">112</cx:pt>
          <cx:pt idx="16142">51</cx:pt>
          <cx:pt idx="16143">101</cx:pt>
          <cx:pt idx="16144">3</cx:pt>
          <cx:pt idx="16145">98</cx:pt>
          <cx:pt idx="16146">112</cx:pt>
          <cx:pt idx="16147">45</cx:pt>
          <cx:pt idx="16148">90</cx:pt>
          <cx:pt idx="16149">96</cx:pt>
          <cx:pt idx="16150">124</cx:pt>
          <cx:pt idx="16151">86</cx:pt>
          <cx:pt idx="16152">94</cx:pt>
          <cx:pt idx="16153">100</cx:pt>
          <cx:pt idx="16154">89</cx:pt>
          <cx:pt idx="16155">92</cx:pt>
          <cx:pt idx="16156">88</cx:pt>
          <cx:pt idx="16157">91</cx:pt>
          <cx:pt idx="16158">51</cx:pt>
          <cx:pt idx="16159">84</cx:pt>
          <cx:pt idx="16160">88</cx:pt>
          <cx:pt idx="16161">72</cx:pt>
          <cx:pt idx="16162">92</cx:pt>
          <cx:pt idx="16163">96</cx:pt>
          <cx:pt idx="16164">129</cx:pt>
          <cx:pt idx="16165">133</cx:pt>
          <cx:pt idx="16166">88</cx:pt>
          <cx:pt idx="16167">91</cx:pt>
          <cx:pt idx="16168">96</cx:pt>
          <cx:pt idx="16169">130</cx:pt>
          <cx:pt idx="16170">110</cx:pt>
          <cx:pt idx="16171">105</cx:pt>
          <cx:pt idx="16172">155</cx:pt>
          <cx:pt idx="16173">74</cx:pt>
          <cx:pt idx="16174">91</cx:pt>
          <cx:pt idx="16175">104</cx:pt>
          <cx:pt idx="16176">90</cx:pt>
          <cx:pt idx="16177">117</cx:pt>
          <cx:pt idx="16178">99</cx:pt>
          <cx:pt idx="16179">90</cx:pt>
          <cx:pt idx="16180">88</cx:pt>
          <cx:pt idx="16181">114</cx:pt>
          <cx:pt idx="16182">102</cx:pt>
          <cx:pt idx="16183">100</cx:pt>
          <cx:pt idx="16184">88</cx:pt>
          <cx:pt idx="16185">72</cx:pt>
          <cx:pt idx="16186">114</cx:pt>
          <cx:pt idx="16187">93</cx:pt>
          <cx:pt idx="16188">96</cx:pt>
          <cx:pt idx="16189">90</cx:pt>
          <cx:pt idx="16190">54</cx:pt>
          <cx:pt idx="16191">90</cx:pt>
          <cx:pt idx="16192">89</cx:pt>
          <cx:pt idx="16193">91</cx:pt>
          <cx:pt idx="16194">95</cx:pt>
          <cx:pt idx="16195">98</cx:pt>
          <cx:pt idx="16196">94</cx:pt>
          <cx:pt idx="16197">78</cx:pt>
          <cx:pt idx="16198">93</cx:pt>
          <cx:pt idx="16199">87</cx:pt>
          <cx:pt idx="16200">103</cx:pt>
          <cx:pt idx="16201">93</cx:pt>
          <cx:pt idx="16202">125</cx:pt>
          <cx:pt idx="16203">99</cx:pt>
          <cx:pt idx="16204">90</cx:pt>
          <cx:pt idx="16205">109</cx:pt>
          <cx:pt idx="16206">97</cx:pt>
          <cx:pt idx="16207">80</cx:pt>
          <cx:pt idx="16208">90</cx:pt>
          <cx:pt idx="16209">48</cx:pt>
          <cx:pt idx="16210">80</cx:pt>
          <cx:pt idx="16211">115</cx:pt>
          <cx:pt idx="16212">120</cx:pt>
          <cx:pt idx="16213">101</cx:pt>
          <cx:pt idx="16214">167</cx:pt>
          <cx:pt idx="16215">93</cx:pt>
          <cx:pt idx="16216">101</cx:pt>
          <cx:pt idx="16217">91</cx:pt>
          <cx:pt idx="16218">102</cx:pt>
          <cx:pt idx="16219">113</cx:pt>
          <cx:pt idx="16220">126</cx:pt>
          <cx:pt idx="16221">91</cx:pt>
          <cx:pt idx="16222">108</cx:pt>
          <cx:pt idx="16223">86</cx:pt>
          <cx:pt idx="16224">94</cx:pt>
          <cx:pt idx="16225">58</cx:pt>
          <cx:pt idx="16226">126</cx:pt>
          <cx:pt idx="16227">46</cx:pt>
          <cx:pt idx="16228">88</cx:pt>
          <cx:pt idx="16229">85</cx:pt>
          <cx:pt idx="16230">75</cx:pt>
          <cx:pt idx="16231">86</cx:pt>
          <cx:pt idx="16232">98</cx:pt>
          <cx:pt idx="16233">88</cx:pt>
          <cx:pt idx="16234">95</cx:pt>
          <cx:pt idx="16235">122</cx:pt>
          <cx:pt idx="16236">90</cx:pt>
          <cx:pt idx="16237">120</cx:pt>
          <cx:pt idx="16238">35</cx:pt>
          <cx:pt idx="16239">82</cx:pt>
          <cx:pt idx="16240">77</cx:pt>
          <cx:pt idx="16241">89</cx:pt>
          <cx:pt idx="16242">105</cx:pt>
          <cx:pt idx="16243">132</cx:pt>
          <cx:pt idx="16244">101</cx:pt>
          <cx:pt idx="16245">88</cx:pt>
          <cx:pt idx="16246">102</cx:pt>
          <cx:pt idx="16247">99</cx:pt>
          <cx:pt idx="16248">100</cx:pt>
          <cx:pt idx="16249">145</cx:pt>
          <cx:pt idx="16250">92</cx:pt>
          <cx:pt idx="16251">72</cx:pt>
          <cx:pt idx="16252">90</cx:pt>
          <cx:pt idx="16253">76</cx:pt>
          <cx:pt idx="16254">78</cx:pt>
          <cx:pt idx="16255">82</cx:pt>
          <cx:pt idx="16256">104</cx:pt>
          <cx:pt idx="16257">103</cx:pt>
          <cx:pt idx="16258">96</cx:pt>
          <cx:pt idx="16259">81</cx:pt>
          <cx:pt idx="16260">92</cx:pt>
          <cx:pt idx="16261">96</cx:pt>
          <cx:pt idx="16262">84</cx:pt>
          <cx:pt idx="16263">140</cx:pt>
          <cx:pt idx="16264">102</cx:pt>
          <cx:pt idx="16265">9</cx:pt>
          <cx:pt idx="16266">57</cx:pt>
          <cx:pt idx="16267">91</cx:pt>
          <cx:pt idx="16268">113</cx:pt>
          <cx:pt idx="16269">100</cx:pt>
          <cx:pt idx="16270">89</cx:pt>
          <cx:pt idx="16271">132</cx:pt>
          <cx:pt idx="16272">105</cx:pt>
          <cx:pt idx="16273">102</cx:pt>
          <cx:pt idx="16274">121</cx:pt>
          <cx:pt idx="16275">130</cx:pt>
          <cx:pt idx="16276">87</cx:pt>
          <cx:pt idx="16277">55</cx:pt>
          <cx:pt idx="16278">105</cx:pt>
          <cx:pt idx="16279">95</cx:pt>
          <cx:pt idx="16280">102</cx:pt>
          <cx:pt idx="16281">93</cx:pt>
          <cx:pt idx="16282">88</cx:pt>
          <cx:pt idx="16283">114</cx:pt>
          <cx:pt idx="16284">93</cx:pt>
          <cx:pt idx="16285">110</cx:pt>
          <cx:pt idx="16286">155</cx:pt>
          <cx:pt idx="16287">122</cx:pt>
          <cx:pt idx="16288">95</cx:pt>
          <cx:pt idx="16289">145</cx:pt>
          <cx:pt idx="16290">93</cx:pt>
          <cx:pt idx="16291">88</cx:pt>
          <cx:pt idx="16292">64</cx:pt>
          <cx:pt idx="16293">87</cx:pt>
          <cx:pt idx="16294">88</cx:pt>
          <cx:pt idx="16295">168</cx:pt>
          <cx:pt idx="16296">85</cx:pt>
          <cx:pt idx="16297">96</cx:pt>
          <cx:pt idx="16298">25</cx:pt>
          <cx:pt idx="16299">46</cx:pt>
          <cx:pt idx="16300">95</cx:pt>
          <cx:pt idx="16301">86</cx:pt>
          <cx:pt idx="16302">129</cx:pt>
          <cx:pt idx="16303">97</cx:pt>
          <cx:pt idx="16304">97</cx:pt>
          <cx:pt idx="16305">105</cx:pt>
          <cx:pt idx="16306">25</cx:pt>
          <cx:pt idx="16307">87</cx:pt>
          <cx:pt idx="16308">25</cx:pt>
          <cx:pt idx="16309">90</cx:pt>
          <cx:pt idx="16310">84</cx:pt>
          <cx:pt idx="16311">25</cx:pt>
          <cx:pt idx="16312">25</cx:pt>
          <cx:pt idx="16313">117</cx:pt>
          <cx:pt idx="16314">124</cx:pt>
          <cx:pt idx="16315">111</cx:pt>
          <cx:pt idx="16316">85</cx:pt>
          <cx:pt idx="16317">98</cx:pt>
          <cx:pt idx="16318">50</cx:pt>
          <cx:pt idx="16319">25</cx:pt>
          <cx:pt idx="16320">95</cx:pt>
          <cx:pt idx="16321">93</cx:pt>
          <cx:pt idx="16322">104</cx:pt>
          <cx:pt idx="16323">78</cx:pt>
          <cx:pt idx="16324">90</cx:pt>
          <cx:pt idx="16325">84</cx:pt>
          <cx:pt idx="16326">90</cx:pt>
          <cx:pt idx="16327">85</cx:pt>
          <cx:pt idx="16328">100</cx:pt>
          <cx:pt idx="16329">101</cx:pt>
          <cx:pt idx="16330">90</cx:pt>
          <cx:pt idx="16331">88</cx:pt>
          <cx:pt idx="16332">90</cx:pt>
          <cx:pt idx="16333">88</cx:pt>
          <cx:pt idx="16334">142</cx:pt>
          <cx:pt idx="16335">94</cx:pt>
          <cx:pt idx="16336">94</cx:pt>
          <cx:pt idx="16337">123</cx:pt>
          <cx:pt idx="16338">25</cx:pt>
          <cx:pt idx="16339">25</cx:pt>
          <cx:pt idx="16340">94</cx:pt>
          <cx:pt idx="16341">132</cx:pt>
          <cx:pt idx="16342">107</cx:pt>
          <cx:pt idx="16343">90</cx:pt>
          <cx:pt idx="16344">175</cx:pt>
          <cx:pt idx="16345">100</cx:pt>
          <cx:pt idx="16346">25</cx:pt>
          <cx:pt idx="16347">137</cx:pt>
          <cx:pt idx="16348">25</cx:pt>
          <cx:pt idx="16349">25</cx:pt>
          <cx:pt idx="16350">25</cx:pt>
          <cx:pt idx="16351">112</cx:pt>
          <cx:pt idx="16352">93</cx:pt>
          <cx:pt idx="16353">138</cx:pt>
          <cx:pt idx="16354">25</cx:pt>
          <cx:pt idx="16355">25</cx:pt>
          <cx:pt idx="16356">30</cx:pt>
          <cx:pt idx="16357">103</cx:pt>
          <cx:pt idx="16358">93</cx:pt>
          <cx:pt idx="16359">25</cx:pt>
          <cx:pt idx="16360">25</cx:pt>
          <cx:pt idx="16361">25</cx:pt>
          <cx:pt idx="16362">25</cx:pt>
          <cx:pt idx="16363">95</cx:pt>
          <cx:pt idx="16364">98</cx:pt>
          <cx:pt idx="16365">105</cx:pt>
          <cx:pt idx="16366">110</cx:pt>
          <cx:pt idx="16367">99</cx:pt>
          <cx:pt idx="16368">94</cx:pt>
          <cx:pt idx="16369">92</cx:pt>
          <cx:pt idx="16370">108</cx:pt>
          <cx:pt idx="16371">81</cx:pt>
          <cx:pt idx="16372">89</cx:pt>
          <cx:pt idx="16373">91</cx:pt>
          <cx:pt idx="16374">110</cx:pt>
          <cx:pt idx="16375">88</cx:pt>
          <cx:pt idx="16376">130</cx:pt>
          <cx:pt idx="16377">75</cx:pt>
          <cx:pt idx="16378">120</cx:pt>
          <cx:pt idx="16379">103</cx:pt>
          <cx:pt idx="16380">82</cx:pt>
          <cx:pt idx="16381">103</cx:pt>
          <cx:pt idx="16382">90</cx:pt>
          <cx:pt idx="16383">94</cx:pt>
          <cx:pt idx="16384">127</cx:pt>
          <cx:pt idx="16385">109</cx:pt>
          <cx:pt idx="16386">85</cx:pt>
          <cx:pt idx="16387">110</cx:pt>
          <cx:pt idx="16388">25</cx:pt>
          <cx:pt idx="16389">25</cx:pt>
          <cx:pt idx="16390">25</cx:pt>
          <cx:pt idx="16391">30</cx:pt>
          <cx:pt idx="16392">25</cx:pt>
          <cx:pt idx="16393">130</cx:pt>
          <cx:pt idx="16394">83</cx:pt>
          <cx:pt idx="16395">81</cx:pt>
          <cx:pt idx="16396">101</cx:pt>
          <cx:pt idx="16397">98</cx:pt>
          <cx:pt idx="16398">103</cx:pt>
          <cx:pt idx="16399">112</cx:pt>
          <cx:pt idx="16400">99</cx:pt>
          <cx:pt idx="16401">100</cx:pt>
          <cx:pt idx="16402">116</cx:pt>
          <cx:pt idx="16403">101</cx:pt>
          <cx:pt idx="16404">94</cx:pt>
          <cx:pt idx="16405">110</cx:pt>
          <cx:pt idx="16406">119</cx:pt>
          <cx:pt idx="16407">88</cx:pt>
          <cx:pt idx="16408">82</cx:pt>
          <cx:pt idx="16409">90</cx:pt>
          <cx:pt idx="16410">108</cx:pt>
          <cx:pt idx="16411">107</cx:pt>
          <cx:pt idx="16412">90</cx:pt>
          <cx:pt idx="16413">91</cx:pt>
          <cx:pt idx="16414">155</cx:pt>
          <cx:pt idx="16415">123</cx:pt>
          <cx:pt idx="16416">108</cx:pt>
          <cx:pt idx="16417">90</cx:pt>
          <cx:pt idx="16418">94</cx:pt>
          <cx:pt idx="16419">95</cx:pt>
          <cx:pt idx="16420">60</cx:pt>
          <cx:pt idx="16421">103</cx:pt>
          <cx:pt idx="16422">100</cx:pt>
          <cx:pt idx="16423">84</cx:pt>
          <cx:pt idx="16424">80</cx:pt>
          <cx:pt idx="16425">72</cx:pt>
          <cx:pt idx="16426">90</cx:pt>
          <cx:pt idx="16427">89</cx:pt>
          <cx:pt idx="16428">98</cx:pt>
          <cx:pt idx="16429">124</cx:pt>
          <cx:pt idx="16430">93</cx:pt>
          <cx:pt idx="16431">97</cx:pt>
          <cx:pt idx="16432">127</cx:pt>
          <cx:pt idx="16433">93</cx:pt>
          <cx:pt idx="16434">100</cx:pt>
          <cx:pt idx="16435">96</cx:pt>
          <cx:pt idx="16436">121</cx:pt>
          <cx:pt idx="16437">86</cx:pt>
          <cx:pt idx="16438">86</cx:pt>
          <cx:pt idx="16439">119</cx:pt>
          <cx:pt idx="16440">123</cx:pt>
          <cx:pt idx="16441">103</cx:pt>
          <cx:pt idx="16442">67</cx:pt>
          <cx:pt idx="16443">92</cx:pt>
          <cx:pt idx="16444">90</cx:pt>
          <cx:pt idx="16445">91</cx:pt>
          <cx:pt idx="16446">88</cx:pt>
          <cx:pt idx="16447">106</cx:pt>
          <cx:pt idx="16448">99</cx:pt>
          <cx:pt idx="16449">167</cx:pt>
          <cx:pt idx="16450">90</cx:pt>
          <cx:pt idx="16451">108</cx:pt>
          <cx:pt idx="16452">100</cx:pt>
          <cx:pt idx="16453">88</cx:pt>
          <cx:pt idx="16454">92</cx:pt>
          <cx:pt idx="16455">82</cx:pt>
          <cx:pt idx="16456">87</cx:pt>
          <cx:pt idx="16457">96</cx:pt>
          <cx:pt idx="16458">88</cx:pt>
          <cx:pt idx="16459">85</cx:pt>
          <cx:pt idx="16460">122</cx:pt>
          <cx:pt idx="16461">123</cx:pt>
          <cx:pt idx="16462">86</cx:pt>
          <cx:pt idx="16463">94</cx:pt>
          <cx:pt idx="16464">92</cx:pt>
          <cx:pt idx="16465">48</cx:pt>
          <cx:pt idx="16466">127</cx:pt>
          <cx:pt idx="16467">126</cx:pt>
          <cx:pt idx="16468">119</cx:pt>
          <cx:pt idx="16469">87</cx:pt>
          <cx:pt idx="16470">90</cx:pt>
          <cx:pt idx="16471">79</cx:pt>
          <cx:pt idx="16472">92</cx:pt>
          <cx:pt idx="16473">110</cx:pt>
          <cx:pt idx="16474">89</cx:pt>
          <cx:pt idx="16475">92</cx:pt>
          <cx:pt idx="16476">85</cx:pt>
          <cx:pt idx="16477">119</cx:pt>
          <cx:pt idx="16478">105</cx:pt>
          <cx:pt idx="16479">89</cx:pt>
          <cx:pt idx="16480">106</cx:pt>
          <cx:pt idx="16481">112</cx:pt>
          <cx:pt idx="16482">105</cx:pt>
          <cx:pt idx="16483">95</cx:pt>
          <cx:pt idx="16484">89</cx:pt>
          <cx:pt idx="16485">100</cx:pt>
          <cx:pt idx="16486">78</cx:pt>
          <cx:pt idx="16487">92</cx:pt>
          <cx:pt idx="16488">101</cx:pt>
          <cx:pt idx="16489">90</cx:pt>
          <cx:pt idx="16490">90</cx:pt>
          <cx:pt idx="16491">90</cx:pt>
          <cx:pt idx="16492">90</cx:pt>
          <cx:pt idx="16493">135</cx:pt>
          <cx:pt idx="16494">143</cx:pt>
          <cx:pt idx="16495">104</cx:pt>
          <cx:pt idx="16496">85</cx:pt>
          <cx:pt idx="16497">87</cx:pt>
          <cx:pt idx="16498">97</cx:pt>
          <cx:pt idx="16499">121</cx:pt>
          <cx:pt idx="16500">94</cx:pt>
          <cx:pt idx="16501">94</cx:pt>
          <cx:pt idx="16502">96</cx:pt>
          <cx:pt idx="16503">59</cx:pt>
          <cx:pt idx="16504">97</cx:pt>
          <cx:pt idx="16505">90</cx:pt>
          <cx:pt idx="16506">107</cx:pt>
          <cx:pt idx="16507">99</cx:pt>
          <cx:pt idx="16508">123</cx:pt>
          <cx:pt idx="16509">84</cx:pt>
          <cx:pt idx="16510">90</cx:pt>
          <cx:pt idx="16511">73</cx:pt>
          <cx:pt idx="16512">97</cx:pt>
          <cx:pt idx="16513">121</cx:pt>
          <cx:pt idx="16514">180</cx:pt>
          <cx:pt idx="16515">90</cx:pt>
          <cx:pt idx="16516">115</cx:pt>
          <cx:pt idx="16517">91</cx:pt>
          <cx:pt idx="16518">106</cx:pt>
          <cx:pt idx="16519">76</cx:pt>
          <cx:pt idx="16520">165</cx:pt>
          <cx:pt idx="16521">126</cx:pt>
          <cx:pt idx="16522">95</cx:pt>
          <cx:pt idx="16523">84</cx:pt>
          <cx:pt idx="16524">100</cx:pt>
          <cx:pt idx="16525">99</cx:pt>
          <cx:pt idx="16526">183</cx:pt>
          <cx:pt idx="16527">122</cx:pt>
          <cx:pt idx="16528">125</cx:pt>
          <cx:pt idx="16529">96</cx:pt>
          <cx:pt idx="16530">50</cx:pt>
          <cx:pt idx="16531">91</cx:pt>
          <cx:pt idx="16532">100</cx:pt>
          <cx:pt idx="16533">89</cx:pt>
          <cx:pt idx="16534">111</cx:pt>
          <cx:pt idx="16535">109</cx:pt>
          <cx:pt idx="16536">87</cx:pt>
          <cx:pt idx="16537">124</cx:pt>
          <cx:pt idx="16538">210</cx:pt>
          <cx:pt idx="16539">78</cx:pt>
          <cx:pt idx="16540">82</cx:pt>
          <cx:pt idx="16541">150</cx:pt>
          <cx:pt idx="16542">150</cx:pt>
          <cx:pt idx="16543">89</cx:pt>
          <cx:pt idx="16544">113</cx:pt>
          <cx:pt idx="16545">84</cx:pt>
          <cx:pt idx="16546">97</cx:pt>
          <cx:pt idx="16547">97</cx:pt>
          <cx:pt idx="16548">97</cx:pt>
          <cx:pt idx="16549">96</cx:pt>
          <cx:pt idx="16550">88</cx:pt>
          <cx:pt idx="16551">95</cx:pt>
          <cx:pt idx="16552">87</cx:pt>
          <cx:pt idx="16553">89</cx:pt>
          <cx:pt idx="16554">108</cx:pt>
          <cx:pt idx="16555">123</cx:pt>
          <cx:pt idx="16556">87</cx:pt>
          <cx:pt idx="16557">100</cx:pt>
          <cx:pt idx="16558">85</cx:pt>
          <cx:pt idx="16559">93</cx:pt>
          <cx:pt idx="16560">114</cx:pt>
          <cx:pt idx="16561">80</cx:pt>
          <cx:pt idx="16562">90</cx:pt>
          <cx:pt idx="16563">96</cx:pt>
          <cx:pt idx="16564">105</cx:pt>
          <cx:pt idx="16565">73</cx:pt>
          <cx:pt idx="16566">95</cx:pt>
          <cx:pt idx="16567">101</cx:pt>
          <cx:pt idx="16568">87</cx:pt>
          <cx:pt idx="16569">97</cx:pt>
          <cx:pt idx="16570">90</cx:pt>
          <cx:pt idx="16571">89</cx:pt>
          <cx:pt idx="16572">91</cx:pt>
          <cx:pt idx="16573">85</cx:pt>
          <cx:pt idx="16574">101</cx:pt>
          <cx:pt idx="16575">81</cx:pt>
          <cx:pt idx="16576">99</cx:pt>
          <cx:pt idx="16577">42</cx:pt>
          <cx:pt idx="16578">93</cx:pt>
          <cx:pt idx="16579">97</cx:pt>
          <cx:pt idx="16580">93</cx:pt>
          <cx:pt idx="16581">89</cx:pt>
          <cx:pt idx="16582">86</cx:pt>
          <cx:pt idx="16583">127</cx:pt>
          <cx:pt idx="16584">106</cx:pt>
          <cx:pt idx="16585">100</cx:pt>
          <cx:pt idx="16586">128</cx:pt>
          <cx:pt idx="16587">109</cx:pt>
          <cx:pt idx="16588">108</cx:pt>
          <cx:pt idx="16589">92</cx:pt>
          <cx:pt idx="16590">90</cx:pt>
          <cx:pt idx="16591">73</cx:pt>
          <cx:pt idx="16592">122</cx:pt>
          <cx:pt idx="16593">117</cx:pt>
          <cx:pt idx="16594">88</cx:pt>
          <cx:pt idx="16595">116</cx:pt>
          <cx:pt idx="16596">98</cx:pt>
          <cx:pt idx="16597">83</cx:pt>
          <cx:pt idx="16598">46</cx:pt>
          <cx:pt idx="16599">119</cx:pt>
          <cx:pt idx="16600">87</cx:pt>
          <cx:pt idx="16601">134</cx:pt>
          <cx:pt idx="16602">110</cx:pt>
          <cx:pt idx="16603">87</cx:pt>
          <cx:pt idx="16604">100</cx:pt>
          <cx:pt idx="16605">88</cx:pt>
          <cx:pt idx="16606">123</cx:pt>
          <cx:pt idx="16607">90</cx:pt>
          <cx:pt idx="16608">71</cx:pt>
          <cx:pt idx="16609">107</cx:pt>
          <cx:pt idx="16610">91</cx:pt>
          <cx:pt idx="16611">94</cx:pt>
          <cx:pt idx="16612">90</cx:pt>
          <cx:pt idx="16613">113</cx:pt>
          <cx:pt idx="16614">91</cx:pt>
          <cx:pt idx="16615">97</cx:pt>
          <cx:pt idx="16616">88</cx:pt>
          <cx:pt idx="16617">114</cx:pt>
          <cx:pt idx="16618">103</cx:pt>
          <cx:pt idx="16619">93</cx:pt>
          <cx:pt idx="16620">99</cx:pt>
          <cx:pt idx="16621">210</cx:pt>
          <cx:pt idx="16622">137</cx:pt>
          <cx:pt idx="16623">112</cx:pt>
          <cx:pt idx="16624">116</cx:pt>
          <cx:pt idx="16625">119</cx:pt>
          <cx:pt idx="16626">95</cx:pt>
          <cx:pt idx="16627">91</cx:pt>
          <cx:pt idx="16628">107</cx:pt>
          <cx:pt idx="16629">95</cx:pt>
          <cx:pt idx="16630">120</cx:pt>
          <cx:pt idx="16631">87</cx:pt>
          <cx:pt idx="16632">81</cx:pt>
          <cx:pt idx="16633">96</cx:pt>
          <cx:pt idx="16634">90</cx:pt>
          <cx:pt idx="16635">89</cx:pt>
          <cx:pt idx="16636">112</cx:pt>
          <cx:pt idx="16637">85</cx:pt>
          <cx:pt idx="16638">90</cx:pt>
          <cx:pt idx="16639">93</cx:pt>
          <cx:pt idx="16640">102</cx:pt>
          <cx:pt idx="16641">61</cx:pt>
          <cx:pt idx="16642">85</cx:pt>
          <cx:pt idx="16643">112</cx:pt>
          <cx:pt idx="16644">76</cx:pt>
          <cx:pt idx="16645">76</cx:pt>
          <cx:pt idx="16646">124</cx:pt>
          <cx:pt idx="16647">85</cx:pt>
          <cx:pt idx="16648">87</cx:pt>
          <cx:pt idx="16649">46</cx:pt>
          <cx:pt idx="16650">82</cx:pt>
          <cx:pt idx="16651">44</cx:pt>
          <cx:pt idx="16652">61</cx:pt>
          <cx:pt idx="16653">61</cx:pt>
          <cx:pt idx="16654">95</cx:pt>
          <cx:pt idx="16655">134</cx:pt>
          <cx:pt idx="16656">103</cx:pt>
          <cx:pt idx="16657">113</cx:pt>
          <cx:pt idx="16658">94</cx:pt>
          <cx:pt idx="16659">98</cx:pt>
          <cx:pt idx="16660">103</cx:pt>
          <cx:pt idx="16661">68</cx:pt>
          <cx:pt idx="16662">93</cx:pt>
          <cx:pt idx="16663">60</cx:pt>
          <cx:pt idx="16664">106</cx:pt>
          <cx:pt idx="16665">106</cx:pt>
          <cx:pt idx="16666">86</cx:pt>
          <cx:pt idx="16667">84</cx:pt>
          <cx:pt idx="16668">90</cx:pt>
          <cx:pt idx="16669">101</cx:pt>
          <cx:pt idx="16670">81</cx:pt>
          <cx:pt idx="16671">93</cx:pt>
          <cx:pt idx="16672">125</cx:pt>
          <cx:pt idx="16673">90</cx:pt>
          <cx:pt idx="16674">112</cx:pt>
          <cx:pt idx="16675">140</cx:pt>
          <cx:pt idx="16676">90</cx:pt>
          <cx:pt idx="16677">90</cx:pt>
          <cx:pt idx="16678">95</cx:pt>
          <cx:pt idx="16679">89</cx:pt>
          <cx:pt idx="16680">85</cx:pt>
          <cx:pt idx="16681">91</cx:pt>
          <cx:pt idx="16682">92</cx:pt>
          <cx:pt idx="16683">102</cx:pt>
          <cx:pt idx="16684">67</cx:pt>
          <cx:pt idx="16685">67</cx:pt>
          <cx:pt idx="16686">148</cx:pt>
          <cx:pt idx="16687">95</cx:pt>
          <cx:pt idx="16688">90</cx:pt>
          <cx:pt idx="16689">60</cx:pt>
          <cx:pt idx="16690">90</cx:pt>
          <cx:pt idx="16691">106</cx:pt>
          <cx:pt idx="16692">90</cx:pt>
          <cx:pt idx="16693">111</cx:pt>
          <cx:pt idx="16694">107</cx:pt>
          <cx:pt idx="16695">122</cx:pt>
          <cx:pt idx="16696">90</cx:pt>
          <cx:pt idx="16697">87</cx:pt>
          <cx:pt idx="16698">115</cx:pt>
          <cx:pt idx="16699">112</cx:pt>
          <cx:pt idx="16700">112</cx:pt>
          <cx:pt idx="16701">118</cx:pt>
          <cx:pt idx="16702">98</cx:pt>
          <cx:pt idx="16703">108</cx:pt>
          <cx:pt idx="16704">93</cx:pt>
          <cx:pt idx="16705">129</cx:pt>
          <cx:pt idx="16706">93</cx:pt>
          <cx:pt idx="16707">46</cx:pt>
          <cx:pt idx="16708">88</cx:pt>
          <cx:pt idx="16709">95</cx:pt>
          <cx:pt idx="16710">50</cx:pt>
          <cx:pt idx="16711">52</cx:pt>
          <cx:pt idx="16712">100</cx:pt>
          <cx:pt idx="16713">118</cx:pt>
          <cx:pt idx="16714">123</cx:pt>
          <cx:pt idx="16715">154</cx:pt>
          <cx:pt idx="16716">102</cx:pt>
          <cx:pt idx="16717">92</cx:pt>
          <cx:pt idx="16718">94</cx:pt>
          <cx:pt idx="16719">113</cx:pt>
          <cx:pt idx="16720">75</cx:pt>
          <cx:pt idx="16721">102</cx:pt>
          <cx:pt idx="16722">94</cx:pt>
          <cx:pt idx="16723">106</cx:pt>
          <cx:pt idx="16724">117</cx:pt>
          <cx:pt idx="16725">76</cx:pt>
          <cx:pt idx="16726">80</cx:pt>
          <cx:pt idx="16727">120</cx:pt>
          <cx:pt idx="16728">85</cx:pt>
          <cx:pt idx="16729">138</cx:pt>
          <cx:pt idx="16730">120</cx:pt>
          <cx:pt idx="16731">103</cx:pt>
          <cx:pt idx="16732">102</cx:pt>
          <cx:pt idx="16733">170</cx:pt>
          <cx:pt idx="16734">115</cx:pt>
          <cx:pt idx="16735">96</cx:pt>
          <cx:pt idx="16736">85</cx:pt>
          <cx:pt idx="16737">90</cx:pt>
          <cx:pt idx="16738">114</cx:pt>
          <cx:pt idx="16739">84</cx:pt>
          <cx:pt idx="16740">90</cx:pt>
          <cx:pt idx="16741">101</cx:pt>
          <cx:pt idx="16742">114</cx:pt>
          <cx:pt idx="16743">96</cx:pt>
          <cx:pt idx="16744">123</cx:pt>
          <cx:pt idx="16745">118</cx:pt>
          <cx:pt idx="16746">107</cx:pt>
          <cx:pt idx="16747">88</cx:pt>
          <cx:pt idx="16748">106</cx:pt>
          <cx:pt idx="16749">107</cx:pt>
          <cx:pt idx="16750">98</cx:pt>
          <cx:pt idx="16751">106</cx:pt>
          <cx:pt idx="16752">108</cx:pt>
          <cx:pt idx="16753">101</cx:pt>
          <cx:pt idx="16754">95</cx:pt>
          <cx:pt idx="16755">111</cx:pt>
          <cx:pt idx="16756">98</cx:pt>
          <cx:pt idx="16757">128</cx:pt>
          <cx:pt idx="16758">105</cx:pt>
          <cx:pt idx="16759">108</cx:pt>
          <cx:pt idx="16760">88</cx:pt>
          <cx:pt idx="16761">86</cx:pt>
          <cx:pt idx="16762">94</cx:pt>
          <cx:pt idx="16763">98</cx:pt>
          <cx:pt idx="16764">115</cx:pt>
          <cx:pt idx="16765">80</cx:pt>
          <cx:pt idx="16766">95</cx:pt>
          <cx:pt idx="16767">104</cx:pt>
          <cx:pt idx="16768">124</cx:pt>
          <cx:pt idx="16769">135</cx:pt>
          <cx:pt idx="16770">108</cx:pt>
          <cx:pt idx="16771">74</cx:pt>
          <cx:pt idx="16772">93</cx:pt>
          <cx:pt idx="16773">122</cx:pt>
          <cx:pt idx="16774">108</cx:pt>
          <cx:pt idx="16775">98</cx:pt>
          <cx:pt idx="16776">83</cx:pt>
          <cx:pt idx="16777">79</cx:pt>
          <cx:pt idx="16778">141</cx:pt>
          <cx:pt idx="16779">95</cx:pt>
          <cx:pt idx="16780">117</cx:pt>
          <cx:pt idx="16781">104</cx:pt>
          <cx:pt idx="16782">68</cx:pt>
          <cx:pt idx="16783">111</cx:pt>
          <cx:pt idx="16784">116</cx:pt>
          <cx:pt idx="16785">79</cx:pt>
          <cx:pt idx="16786">74</cx:pt>
          <cx:pt idx="16787">93</cx:pt>
          <cx:pt idx="16788">87</cx:pt>
          <cx:pt idx="16789">142</cx:pt>
          <cx:pt idx="16790">120</cx:pt>
          <cx:pt idx="16791">153</cx:pt>
          <cx:pt idx="16792">77</cx:pt>
          <cx:pt idx="16793">139</cx:pt>
          <cx:pt idx="16794">99</cx:pt>
          <cx:pt idx="16795">87</cx:pt>
          <cx:pt idx="16796">122</cx:pt>
          <cx:pt idx="16797">70</cx:pt>
          <cx:pt idx="16798">92</cx:pt>
          <cx:pt idx="16799">107</cx:pt>
          <cx:pt idx="16800">98</cx:pt>
          <cx:pt idx="16801">113</cx:pt>
          <cx:pt idx="16802">95</cx:pt>
          <cx:pt idx="16803">196</cx:pt>
          <cx:pt idx="16804">83</cx:pt>
          <cx:pt idx="16805">109</cx:pt>
          <cx:pt idx="16806">103</cx:pt>
          <cx:pt idx="16807">79</cx:pt>
          <cx:pt idx="16808">72</cx:pt>
          <cx:pt idx="16809">112</cx:pt>
          <cx:pt idx="16810">99</cx:pt>
          <cx:pt idx="16811">113</cx:pt>
          <cx:pt idx="16812">95</cx:pt>
          <cx:pt idx="16813">127</cx:pt>
          <cx:pt idx="16814">85</cx:pt>
          <cx:pt idx="16815">102</cx:pt>
          <cx:pt idx="16816">52</cx:pt>
          <cx:pt idx="16817">52</cx:pt>
          <cx:pt idx="16818">52</cx:pt>
          <cx:pt idx="16819">52</cx:pt>
          <cx:pt idx="16820">52</cx:pt>
          <cx:pt idx="16821">50</cx:pt>
          <cx:pt idx="16822">50</cx:pt>
          <cx:pt idx="16823">50</cx:pt>
          <cx:pt idx="16824">130</cx:pt>
          <cx:pt idx="16825">90</cx:pt>
          <cx:pt idx="16826">90</cx:pt>
          <cx:pt idx="16827">135</cx:pt>
          <cx:pt idx="16828">90</cx:pt>
          <cx:pt idx="16829">74</cx:pt>
          <cx:pt idx="16830">85</cx:pt>
          <cx:pt idx="16831">134</cx:pt>
          <cx:pt idx="16832">90</cx:pt>
          <cx:pt idx="16833">38</cx:pt>
          <cx:pt idx="16834">91</cx:pt>
          <cx:pt idx="16835">94</cx:pt>
          <cx:pt idx="16836">125</cx:pt>
          <cx:pt idx="16837">50</cx:pt>
          <cx:pt idx="16838">50</cx:pt>
          <cx:pt idx="16839">50</cx:pt>
          <cx:pt idx="16840">50</cx:pt>
          <cx:pt idx="16841">50</cx:pt>
          <cx:pt idx="16842">50</cx:pt>
          <cx:pt idx="16843">50</cx:pt>
          <cx:pt idx="16844">50</cx:pt>
          <cx:pt idx="16845">50</cx:pt>
          <cx:pt idx="16846">110</cx:pt>
          <cx:pt idx="16847">78</cx:pt>
          <cx:pt idx="16848">147</cx:pt>
          <cx:pt idx="16849">87</cx:pt>
          <cx:pt idx="16850">98</cx:pt>
          <cx:pt idx="16851">95</cx:pt>
          <cx:pt idx="16852">115</cx:pt>
          <cx:pt idx="16853">93</cx:pt>
          <cx:pt idx="16854">74</cx:pt>
          <cx:pt idx="16855">110</cx:pt>
          <cx:pt idx="16856">93</cx:pt>
          <cx:pt idx="16857">79</cx:pt>
          <cx:pt idx="16858">154</cx:pt>
          <cx:pt idx="16859">100</cx:pt>
          <cx:pt idx="16860">50</cx:pt>
          <cx:pt idx="16861">50</cx:pt>
          <cx:pt idx="16862">92</cx:pt>
          <cx:pt idx="16863">100</cx:pt>
          <cx:pt idx="16864">105</cx:pt>
          <cx:pt idx="16865">102</cx:pt>
          <cx:pt idx="16866">50</cx:pt>
          <cx:pt idx="16867">113</cx:pt>
          <cx:pt idx="16868">82</cx:pt>
          <cx:pt idx="16869">97</cx:pt>
          <cx:pt idx="16870">90</cx:pt>
          <cx:pt idx="16871">84</cx:pt>
          <cx:pt idx="16872">104</cx:pt>
          <cx:pt idx="16873">100</cx:pt>
          <cx:pt idx="16874">68</cx:pt>
          <cx:pt idx="16875">115</cx:pt>
          <cx:pt idx="16876">122</cx:pt>
          <cx:pt idx="16877">102</cx:pt>
          <cx:pt idx="16878">113</cx:pt>
          <cx:pt idx="16879">110</cx:pt>
          <cx:pt idx="16880">181</cx:pt>
          <cx:pt idx="16881">139</cx:pt>
          <cx:pt idx="16882">112</cx:pt>
          <cx:pt idx="16883">120</cx:pt>
          <cx:pt idx="16884">95</cx:pt>
          <cx:pt idx="16885">91</cx:pt>
          <cx:pt idx="16886">92</cx:pt>
          <cx:pt idx="16887">107</cx:pt>
          <cx:pt idx="16888">91</cx:pt>
          <cx:pt idx="16889">24</cx:pt>
          <cx:pt idx="16890">92</cx:pt>
          <cx:pt idx="16891">96</cx:pt>
          <cx:pt idx="16892">50</cx:pt>
          <cx:pt idx="16893">100</cx:pt>
          <cx:pt idx="16894">92</cx:pt>
          <cx:pt idx="16895">91</cx:pt>
          <cx:pt idx="16896">107</cx:pt>
          <cx:pt idx="16897">122</cx:pt>
          <cx:pt idx="16898">133</cx:pt>
          <cx:pt idx="16899">100</cx:pt>
          <cx:pt idx="16900">90</cx:pt>
          <cx:pt idx="16901">110</cx:pt>
          <cx:pt idx="16902">134</cx:pt>
          <cx:pt idx="16903">89</cx:pt>
          <cx:pt idx="16904">90</cx:pt>
          <cx:pt idx="16905">110</cx:pt>
          <cx:pt idx="16906">79</cx:pt>
          <cx:pt idx="16907">96</cx:pt>
          <cx:pt idx="16908">91</cx:pt>
          <cx:pt idx="16909">117</cx:pt>
          <cx:pt idx="16910">96</cx:pt>
          <cx:pt idx="16911">30</cx:pt>
          <cx:pt idx="16912">103</cx:pt>
          <cx:pt idx="16913">132</cx:pt>
          <cx:pt idx="16914">96</cx:pt>
          <cx:pt idx="16915">99</cx:pt>
          <cx:pt idx="16916">30</cx:pt>
          <cx:pt idx="16917">30</cx:pt>
          <cx:pt idx="16918">86</cx:pt>
          <cx:pt idx="16919">90</cx:pt>
          <cx:pt idx="16920">68</cx:pt>
          <cx:pt idx="16921">30</cx:pt>
          <cx:pt idx="16922">30</cx:pt>
          <cx:pt idx="16923">63</cx:pt>
          <cx:pt idx="16924">65</cx:pt>
          <cx:pt idx="16925">112</cx:pt>
          <cx:pt idx="16926">82</cx:pt>
          <cx:pt idx="16927">104</cx:pt>
          <cx:pt idx="16928">103</cx:pt>
          <cx:pt idx="16929">145</cx:pt>
          <cx:pt idx="16930">110</cx:pt>
          <cx:pt idx="16931">75</cx:pt>
          <cx:pt idx="16932">119</cx:pt>
          <cx:pt idx="16933">108</cx:pt>
          <cx:pt idx="16934">93</cx:pt>
          <cx:pt idx="16935">102</cx:pt>
          <cx:pt idx="16936">91</cx:pt>
          <cx:pt idx="16937">87</cx:pt>
          <cx:pt idx="16938">96</cx:pt>
          <cx:pt idx="16939">88</cx:pt>
          <cx:pt idx="16940">96</cx:pt>
          <cx:pt idx="16941">100</cx:pt>
          <cx:pt idx="16942">98</cx:pt>
          <cx:pt idx="16943">130</cx:pt>
          <cx:pt idx="16944">98</cx:pt>
          <cx:pt idx="16945">139</cx:pt>
          <cx:pt idx="16946">100</cx:pt>
          <cx:pt idx="16947">102</cx:pt>
          <cx:pt idx="16948">105</cx:pt>
          <cx:pt idx="16949">90</cx:pt>
          <cx:pt idx="16950">90</cx:pt>
          <cx:pt idx="16951">30</cx:pt>
          <cx:pt idx="16952">75</cx:pt>
          <cx:pt idx="16953">82</cx:pt>
          <cx:pt idx="16954">89</cx:pt>
          <cx:pt idx="16955">123</cx:pt>
          <cx:pt idx="16956">126</cx:pt>
          <cx:pt idx="16957">97</cx:pt>
          <cx:pt idx="16958">80</cx:pt>
          <cx:pt idx="16959">107</cx:pt>
          <cx:pt idx="16960">112</cx:pt>
          <cx:pt idx="16961">98</cx:pt>
          <cx:pt idx="16962">91</cx:pt>
          <cx:pt idx="16963">101</cx:pt>
          <cx:pt idx="16964">55</cx:pt>
          <cx:pt idx="16965">138</cx:pt>
          <cx:pt idx="16966">109</cx:pt>
          <cx:pt idx="16967">106</cx:pt>
          <cx:pt idx="16968">90</cx:pt>
          <cx:pt idx="16969">110</cx:pt>
          <cx:pt idx="16970">114</cx:pt>
          <cx:pt idx="16971">50</cx:pt>
          <cx:pt idx="16972">50</cx:pt>
          <cx:pt idx="16973">120</cx:pt>
          <cx:pt idx="16974">50</cx:pt>
          <cx:pt idx="16975">50</cx:pt>
          <cx:pt idx="16976">85</cx:pt>
          <cx:pt idx="16977">104</cx:pt>
          <cx:pt idx="16978">92</cx:pt>
          <cx:pt idx="16979">122</cx:pt>
          <cx:pt idx="16980">101</cx:pt>
          <cx:pt idx="16981">125</cx:pt>
          <cx:pt idx="16982">120</cx:pt>
          <cx:pt idx="16983">79</cx:pt>
          <cx:pt idx="16984">100</cx:pt>
          <cx:pt idx="16985">106</cx:pt>
          <cx:pt idx="16986">94</cx:pt>
          <cx:pt idx="16987">97</cx:pt>
          <cx:pt idx="16988">88</cx:pt>
          <cx:pt idx="16989">95</cx:pt>
          <cx:pt idx="16990">94</cx:pt>
          <cx:pt idx="16991">97</cx:pt>
          <cx:pt idx="16992">125</cx:pt>
          <cx:pt idx="16993">99</cx:pt>
          <cx:pt idx="16994">223</cx:pt>
          <cx:pt idx="16995">116</cx:pt>
          <cx:pt idx="16996">90</cx:pt>
          <cx:pt idx="16997">89</cx:pt>
          <cx:pt idx="16998">155</cx:pt>
          <cx:pt idx="16999">95</cx:pt>
          <cx:pt idx="17000">105</cx:pt>
          <cx:pt idx="17001">118</cx:pt>
          <cx:pt idx="17002">107</cx:pt>
          <cx:pt idx="17003">90</cx:pt>
          <cx:pt idx="17004">87</cx:pt>
          <cx:pt idx="17005">85</cx:pt>
          <cx:pt idx="17006">108</cx:pt>
          <cx:pt idx="17007">90</cx:pt>
          <cx:pt idx="17008">72</cx:pt>
          <cx:pt idx="17009">96</cx:pt>
          <cx:pt idx="17010">87</cx:pt>
          <cx:pt idx="17011">90</cx:pt>
          <cx:pt idx="17012">72</cx:pt>
          <cx:pt idx="17013">77</cx:pt>
          <cx:pt idx="17014">133</cx:pt>
          <cx:pt idx="17015">94</cx:pt>
          <cx:pt idx="17016">105</cx:pt>
          <cx:pt idx="17017">91</cx:pt>
          <cx:pt idx="17018">117</cx:pt>
          <cx:pt idx="17019">94</cx:pt>
          <cx:pt idx="17020">96</cx:pt>
          <cx:pt idx="17021">120</cx:pt>
          <cx:pt idx="17022">60</cx:pt>
          <cx:pt idx="17023">87</cx:pt>
          <cx:pt idx="17024">100</cx:pt>
          <cx:pt idx="17025">90</cx:pt>
          <cx:pt idx="17026">75</cx:pt>
          <cx:pt idx="17027">86</cx:pt>
          <cx:pt idx="17028">50</cx:pt>
          <cx:pt idx="17029">50</cx:pt>
          <cx:pt idx="17030">91</cx:pt>
          <cx:pt idx="17031">92</cx:pt>
          <cx:pt idx="17032">95</cx:pt>
          <cx:pt idx="17033">50</cx:pt>
          <cx:pt idx="17034">50</cx:pt>
          <cx:pt idx="17035">75</cx:pt>
          <cx:pt idx="17036">75</cx:pt>
          <cx:pt idx="17037">90</cx:pt>
          <cx:pt idx="17038">90</cx:pt>
          <cx:pt idx="17039">88</cx:pt>
          <cx:pt idx="17040">100</cx:pt>
          <cx:pt idx="17041">99</cx:pt>
          <cx:pt idx="17042">145</cx:pt>
          <cx:pt idx="17043">99</cx:pt>
          <cx:pt idx="17044">108</cx:pt>
          <cx:pt idx="17045">107</cx:pt>
          <cx:pt idx="17046">100</cx:pt>
          <cx:pt idx="17047">119</cx:pt>
          <cx:pt idx="17048">108</cx:pt>
          <cx:pt idx="17049">88</cx:pt>
          <cx:pt idx="17050">126</cx:pt>
          <cx:pt idx="17051">95</cx:pt>
          <cx:pt idx="17052">97</cx:pt>
          <cx:pt idx="17053">134</cx:pt>
          <cx:pt idx="17054">90</cx:pt>
          <cx:pt idx="17055">133</cx:pt>
          <cx:pt idx="17056">93</cx:pt>
          <cx:pt idx="17057">88</cx:pt>
          <cx:pt idx="17058">86</cx:pt>
          <cx:pt idx="17059">129</cx:pt>
          <cx:pt idx="17060">95</cx:pt>
          <cx:pt idx="17061">55</cx:pt>
          <cx:pt idx="17062">76</cx:pt>
          <cx:pt idx="17063">94</cx:pt>
          <cx:pt idx="17064">90</cx:pt>
          <cx:pt idx="17065">93</cx:pt>
          <cx:pt idx="17066">115</cx:pt>
          <cx:pt idx="17067">98</cx:pt>
          <cx:pt idx="17068">112</cx:pt>
          <cx:pt idx="17069">83</cx:pt>
          <cx:pt idx="17070">93</cx:pt>
          <cx:pt idx="17071">141</cx:pt>
          <cx:pt idx="17072">96</cx:pt>
          <cx:pt idx="17073">94</cx:pt>
          <cx:pt idx="17074">100</cx:pt>
          <cx:pt idx="17075">119</cx:pt>
          <cx:pt idx="17076">60</cx:pt>
          <cx:pt idx="17077">61</cx:pt>
          <cx:pt idx="17078">85</cx:pt>
          <cx:pt idx="17079">127</cx:pt>
          <cx:pt idx="17080">96</cx:pt>
          <cx:pt idx="17081">132</cx:pt>
          <cx:pt idx="17082">100</cx:pt>
          <cx:pt idx="17083">107</cx:pt>
          <cx:pt idx="17084">87</cx:pt>
          <cx:pt idx="17085">120</cx:pt>
          <cx:pt idx="17086">97</cx:pt>
          <cx:pt idx="17087">96</cx:pt>
          <cx:pt idx="17088">82</cx:pt>
          <cx:pt idx="17089">134</cx:pt>
          <cx:pt idx="17090">102</cx:pt>
          <cx:pt idx="17091">100</cx:pt>
          <cx:pt idx="17092">129</cx:pt>
          <cx:pt idx="17093">91</cx:pt>
          <cx:pt idx="17094">65</cx:pt>
          <cx:pt idx="17095">96</cx:pt>
          <cx:pt idx="17096">99</cx:pt>
          <cx:pt idx="17097">7</cx:pt>
          <cx:pt idx="17098">120</cx:pt>
          <cx:pt idx="17099">82</cx:pt>
          <cx:pt idx="17100">85</cx:pt>
          <cx:pt idx="17101">81</cx:pt>
          <cx:pt idx="17102">66</cx:pt>
          <cx:pt idx="17103">124</cx:pt>
          <cx:pt idx="17104">118</cx:pt>
          <cx:pt idx="17105">101</cx:pt>
          <cx:pt idx="17106">106</cx:pt>
          <cx:pt idx="17107">92</cx:pt>
          <cx:pt idx="17108">100</cx:pt>
          <cx:pt idx="17109">99</cx:pt>
          <cx:pt idx="17110">95</cx:pt>
          <cx:pt idx="17111">108</cx:pt>
          <cx:pt idx="17112">86</cx:pt>
          <cx:pt idx="17113">115</cx:pt>
          <cx:pt idx="17114">103</cx:pt>
          <cx:pt idx="17115">112</cx:pt>
          <cx:pt idx="17116">140</cx:pt>
          <cx:pt idx="17117">102</cx:pt>
          <cx:pt idx="17118">90</cx:pt>
          <cx:pt idx="17119">89</cx:pt>
          <cx:pt idx="17120">101</cx:pt>
          <cx:pt idx="17121">190</cx:pt>
          <cx:pt idx="17122">110</cx:pt>
          <cx:pt idx="17123">99</cx:pt>
          <cx:pt idx="17124">105</cx:pt>
          <cx:pt idx="17125">99</cx:pt>
          <cx:pt idx="17126">132</cx:pt>
          <cx:pt idx="17127">92</cx:pt>
          <cx:pt idx="17128">132</cx:pt>
          <cx:pt idx="17129">120</cx:pt>
          <cx:pt idx="17130">100</cx:pt>
          <cx:pt idx="17131">126</cx:pt>
          <cx:pt idx="17132">154</cx:pt>
          <cx:pt idx="17133">97</cx:pt>
          <cx:pt idx="17134">92</cx:pt>
          <cx:pt idx="17135">118</cx:pt>
          <cx:pt idx="17136">157</cx:pt>
          <cx:pt idx="17137">93</cx:pt>
          <cx:pt idx="17138">102</cx:pt>
          <cx:pt idx="17139">104</cx:pt>
          <cx:pt idx="17140">80</cx:pt>
          <cx:pt idx="17141">93</cx:pt>
          <cx:pt idx="17142">67</cx:pt>
          <cx:pt idx="17143">107</cx:pt>
          <cx:pt idx="17144">98</cx:pt>
          <cx:pt idx="17145">91</cx:pt>
          <cx:pt idx="17146">107</cx:pt>
          <cx:pt idx="17147">110</cx:pt>
          <cx:pt idx="17148">118</cx:pt>
          <cx:pt idx="17149">123</cx:pt>
          <cx:pt idx="17150">101</cx:pt>
          <cx:pt idx="17151">95</cx:pt>
          <cx:pt idx="17152">147</cx:pt>
          <cx:pt idx="17153">79</cx:pt>
          <cx:pt idx="17154">88</cx:pt>
          <cx:pt idx="17155">82</cx:pt>
          <cx:pt idx="17156">93</cx:pt>
          <cx:pt idx="17157">112</cx:pt>
          <cx:pt idx="17158">112</cx:pt>
          <cx:pt idx="17159">21</cx:pt>
          <cx:pt idx="17160">26</cx:pt>
          <cx:pt idx="17161">93</cx:pt>
          <cx:pt idx="17162">83</cx:pt>
          <cx:pt idx="17163">89</cx:pt>
          <cx:pt idx="17164">93</cx:pt>
          <cx:pt idx="17165">126</cx:pt>
          <cx:pt idx="17166">98</cx:pt>
          <cx:pt idx="17167">93</cx:pt>
          <cx:pt idx="17168">84</cx:pt>
          <cx:pt idx="17169">59</cx:pt>
          <cx:pt idx="17170">97</cx:pt>
          <cx:pt idx="17171">106</cx:pt>
          <cx:pt idx="17172">106</cx:pt>
          <cx:pt idx="17173">124</cx:pt>
          <cx:pt idx="17174">92</cx:pt>
          <cx:pt idx="17175">86</cx:pt>
          <cx:pt idx="17176">98</cx:pt>
          <cx:pt idx="17177">116</cx:pt>
          <cx:pt idx="17178">105</cx:pt>
          <cx:pt idx="17179">95</cx:pt>
          <cx:pt idx="17180">87</cx:pt>
          <cx:pt idx="17181">78</cx:pt>
          <cx:pt idx="17182">84</cx:pt>
          <cx:pt idx="17183">85</cx:pt>
          <cx:pt idx="17184">63</cx:pt>
          <cx:pt idx="17185">94</cx:pt>
          <cx:pt idx="17186">96</cx:pt>
          <cx:pt idx="17187">94</cx:pt>
          <cx:pt idx="17188">103</cx:pt>
          <cx:pt idx="17189">90</cx:pt>
          <cx:pt idx="17190">25</cx:pt>
          <cx:pt idx="17191">68</cx:pt>
          <cx:pt idx="17192">120</cx:pt>
          <cx:pt idx="17193">97</cx:pt>
          <cx:pt idx="17194">87</cx:pt>
          <cx:pt idx="17195">107</cx:pt>
          <cx:pt idx="17196">85</cx:pt>
          <cx:pt idx="17197">95</cx:pt>
          <cx:pt idx="17198">85</cx:pt>
          <cx:pt idx="17199">94</cx:pt>
          <cx:pt idx="17200">104</cx:pt>
          <cx:pt idx="17201">115</cx:pt>
          <cx:pt idx="17202">92</cx:pt>
          <cx:pt idx="17203">137</cx:pt>
          <cx:pt idx="17204">100</cx:pt>
          <cx:pt idx="17205">56</cx:pt>
          <cx:pt idx="17206">130</cx:pt>
          <cx:pt idx="17207">83</cx:pt>
          <cx:pt idx="17208">117</cx:pt>
          <cx:pt idx="17209">106</cx:pt>
          <cx:pt idx="17210">146</cx:pt>
          <cx:pt idx="17211">110</cx:pt>
          <cx:pt idx="17212">171</cx:pt>
          <cx:pt idx="17213">10</cx:pt>
          <cx:pt idx="17214">92</cx:pt>
          <cx:pt idx="17215">91</cx:pt>
          <cx:pt idx="17216">96</cx:pt>
          <cx:pt idx="17217">108</cx:pt>
          <cx:pt idx="17218">91</cx:pt>
          <cx:pt idx="17219">91</cx:pt>
          <cx:pt idx="17220">120</cx:pt>
          <cx:pt idx="17221">133</cx:pt>
          <cx:pt idx="17222">100</cx:pt>
          <cx:pt idx="17223">22</cx:pt>
          <cx:pt idx="17224">92</cx:pt>
          <cx:pt idx="17225">157</cx:pt>
          <cx:pt idx="17226">82</cx:pt>
          <cx:pt idx="17227">86</cx:pt>
          <cx:pt idx="17228">90</cx:pt>
          <cx:pt idx="17229">63</cx:pt>
          <cx:pt idx="17230">83</cx:pt>
          <cx:pt idx="17231">60</cx:pt>
          <cx:pt idx="17232">96</cx:pt>
          <cx:pt idx="17233">85</cx:pt>
          <cx:pt idx="17234">104</cx:pt>
          <cx:pt idx="17235">100</cx:pt>
          <cx:pt idx="17236">108</cx:pt>
          <cx:pt idx="17237">112</cx:pt>
          <cx:pt idx="17238">92</cx:pt>
          <cx:pt idx="17239">93</cx:pt>
          <cx:pt idx="17240">103</cx:pt>
          <cx:pt idx="17241">93</cx:pt>
          <cx:pt idx="17242">93</cx:pt>
          <cx:pt idx="17243">104</cx:pt>
          <cx:pt idx="17244">115</cx:pt>
          <cx:pt idx="17245">100</cx:pt>
          <cx:pt idx="17246">111</cx:pt>
          <cx:pt idx="17247">117</cx:pt>
          <cx:pt idx="17248">96</cx:pt>
          <cx:pt idx="17249">17</cx:pt>
          <cx:pt idx="17250">50</cx:pt>
          <cx:pt idx="17251">105</cx:pt>
          <cx:pt idx="17252">93</cx:pt>
          <cx:pt idx="17253">98</cx:pt>
          <cx:pt idx="17254">95</cx:pt>
          <cx:pt idx="17255">83</cx:pt>
          <cx:pt idx="17256">97</cx:pt>
          <cx:pt idx="17257">28</cx:pt>
          <cx:pt idx="17258">94</cx:pt>
          <cx:pt idx="17259">133</cx:pt>
          <cx:pt idx="17260">104</cx:pt>
          <cx:pt idx="17261">93</cx:pt>
          <cx:pt idx="17262">125</cx:pt>
          <cx:pt idx="17263">89</cx:pt>
          <cx:pt idx="17264">120</cx:pt>
          <cx:pt idx="17265">121</cx:pt>
          <cx:pt idx="17266">145</cx:pt>
          <cx:pt idx="17267">117</cx:pt>
          <cx:pt idx="17268">75</cx:pt>
          <cx:pt idx="17269">90</cx:pt>
          <cx:pt idx="17270">90</cx:pt>
          <cx:pt idx="17271">92</cx:pt>
          <cx:pt idx="17272">90</cx:pt>
          <cx:pt idx="17273">184</cx:pt>
          <cx:pt idx="17274">70</cx:pt>
          <cx:pt idx="17275">105</cx:pt>
          <cx:pt idx="17276">95</cx:pt>
          <cx:pt idx="17277">109</cx:pt>
          <cx:pt idx="17278">105</cx:pt>
          <cx:pt idx="17279">111</cx:pt>
          <cx:pt idx="17280">107</cx:pt>
          <cx:pt idx="17281">135</cx:pt>
          <cx:pt idx="17282">74</cx:pt>
          <cx:pt idx="17283">100</cx:pt>
          <cx:pt idx="17284">109</cx:pt>
          <cx:pt idx="17285">126</cx:pt>
          <cx:pt idx="17286">95</cx:pt>
          <cx:pt idx="17287">98</cx:pt>
          <cx:pt idx="17288">107</cx:pt>
          <cx:pt idx="17289">107</cx:pt>
          <cx:pt idx="17290">47</cx:pt>
          <cx:pt idx="17291">107</cx:pt>
          <cx:pt idx="17292">93</cx:pt>
          <cx:pt idx="17293">98</cx:pt>
          <cx:pt idx="17294">115</cx:pt>
          <cx:pt idx="17295">108</cx:pt>
          <cx:pt idx="17296">69</cx:pt>
          <cx:pt idx="17297">105</cx:pt>
          <cx:pt idx="17298">27</cx:pt>
          <cx:pt idx="17299">93</cx:pt>
          <cx:pt idx="17300">105</cx:pt>
          <cx:pt idx="17301">95</cx:pt>
          <cx:pt idx="17302">104</cx:pt>
          <cx:pt idx="17303">161</cx:pt>
          <cx:pt idx="17304">88</cx:pt>
          <cx:pt idx="17305">99</cx:pt>
          <cx:pt idx="17306">79</cx:pt>
          <cx:pt idx="17307">92</cx:pt>
          <cx:pt idx="17308">93</cx:pt>
          <cx:pt idx="17309">94</cx:pt>
          <cx:pt idx="17310">82</cx:pt>
          <cx:pt idx="17311">114</cx:pt>
          <cx:pt idx="17312">121</cx:pt>
          <cx:pt idx="17313">71</cx:pt>
          <cx:pt idx="17314">139</cx:pt>
          <cx:pt idx="17315">82</cx:pt>
          <cx:pt idx="17316">92</cx:pt>
          <cx:pt idx="17317">107</cx:pt>
          <cx:pt idx="17318">93</cx:pt>
          <cx:pt idx="17319">116</cx:pt>
          <cx:pt idx="17320">92</cx:pt>
          <cx:pt idx="17321">90</cx:pt>
          <cx:pt idx="17322">107</cx:pt>
          <cx:pt idx="17323">83</cx:pt>
          <cx:pt idx="17324">96</cx:pt>
          <cx:pt idx="17325">90</cx:pt>
          <cx:pt idx="17326">82</cx:pt>
          <cx:pt idx="17327">86</cx:pt>
          <cx:pt idx="17328">95</cx:pt>
          <cx:pt idx="17329">90</cx:pt>
          <cx:pt idx="17330">26</cx:pt>
          <cx:pt idx="17331">89</cx:pt>
          <cx:pt idx="17332">76</cx:pt>
          <cx:pt idx="17333">85</cx:pt>
          <cx:pt idx="17334">95</cx:pt>
          <cx:pt idx="17335">93</cx:pt>
          <cx:pt idx="17336">95</cx:pt>
          <cx:pt idx="17337">122</cx:pt>
          <cx:pt idx="17338">92</cx:pt>
          <cx:pt idx="17339">80</cx:pt>
          <cx:pt idx="17340">74</cx:pt>
          <cx:pt idx="17341">96</cx:pt>
          <cx:pt idx="17342">82</cx:pt>
          <cx:pt idx="17343">85</cx:pt>
          <cx:pt idx="17344">122</cx:pt>
          <cx:pt idx="17345">89</cx:pt>
          <cx:pt idx="17346">171</cx:pt>
          <cx:pt idx="17347">100</cx:pt>
          <cx:pt idx="17348">94</cx:pt>
          <cx:pt idx="17349">90</cx:pt>
          <cx:pt idx="17350">110</cx:pt>
          <cx:pt idx="17351">106</cx:pt>
          <cx:pt idx="17352">106</cx:pt>
          <cx:pt idx="17353">143</cx:pt>
          <cx:pt idx="17354">90</cx:pt>
          <cx:pt idx="17355">138</cx:pt>
          <cx:pt idx="17356">96</cx:pt>
          <cx:pt idx="17357">125</cx:pt>
          <cx:pt idx="17358">66</cx:pt>
          <cx:pt idx="17359">77</cx:pt>
          <cx:pt idx="17360">88</cx:pt>
          <cx:pt idx="17361">95</cx:pt>
          <cx:pt idx="17362">76</cx:pt>
          <cx:pt idx="17363">104</cx:pt>
          <cx:pt idx="17364">95</cx:pt>
          <cx:pt idx="17365">93</cx:pt>
          <cx:pt idx="17366">96</cx:pt>
          <cx:pt idx="17367">86</cx:pt>
          <cx:pt idx="17368">108</cx:pt>
          <cx:pt idx="17369">124</cx:pt>
          <cx:pt idx="17370">94</cx:pt>
          <cx:pt idx="17371">89</cx:pt>
          <cx:pt idx="17372">90</cx:pt>
          <cx:pt idx="17373">90</cx:pt>
          <cx:pt idx="17374">102</cx:pt>
          <cx:pt idx="17375">97</cx:pt>
          <cx:pt idx="17376">100</cx:pt>
          <cx:pt idx="17377">88</cx:pt>
          <cx:pt idx="17378">94</cx:pt>
          <cx:pt idx="17379">79</cx:pt>
          <cx:pt idx="17380">86</cx:pt>
          <cx:pt idx="17381">144</cx:pt>
          <cx:pt idx="17382">93</cx:pt>
          <cx:pt idx="17383">102</cx:pt>
          <cx:pt idx="17384">87</cx:pt>
          <cx:pt idx="17385">81</cx:pt>
          <cx:pt idx="17386">84</cx:pt>
          <cx:pt idx="17387">114</cx:pt>
          <cx:pt idx="17388">92</cx:pt>
          <cx:pt idx="17389">100</cx:pt>
          <cx:pt idx="17390">102</cx:pt>
          <cx:pt idx="17391">105</cx:pt>
          <cx:pt idx="17392">111</cx:pt>
          <cx:pt idx="17393">113</cx:pt>
          <cx:pt idx="17394">122</cx:pt>
          <cx:pt idx="17395">76</cx:pt>
          <cx:pt idx="17396">97</cx:pt>
          <cx:pt idx="17397">99</cx:pt>
          <cx:pt idx="17398">94</cx:pt>
          <cx:pt idx="17399">89</cx:pt>
          <cx:pt idx="17400">100</cx:pt>
          <cx:pt idx="17401">107</cx:pt>
          <cx:pt idx="17402">112</cx:pt>
          <cx:pt idx="17403">86</cx:pt>
          <cx:pt idx="17404">83</cx:pt>
          <cx:pt idx="17405">107</cx:pt>
          <cx:pt idx="17406">90</cx:pt>
          <cx:pt idx="17407">86</cx:pt>
          <cx:pt idx="17408">97</cx:pt>
          <cx:pt idx="17409">108</cx:pt>
          <cx:pt idx="17410">97</cx:pt>
          <cx:pt idx="17411">87</cx:pt>
          <cx:pt idx="17412">134</cx:pt>
          <cx:pt idx="17413">89</cx:pt>
          <cx:pt idx="17414">106</cx:pt>
          <cx:pt idx="17415">106</cx:pt>
          <cx:pt idx="17416">90</cx:pt>
          <cx:pt idx="17417">93</cx:pt>
          <cx:pt idx="17418">100</cx:pt>
          <cx:pt idx="17419">95</cx:pt>
          <cx:pt idx="17420">80</cx:pt>
          <cx:pt idx="17421">87</cx:pt>
          <cx:pt idx="17422">45</cx:pt>
          <cx:pt idx="17423">77</cx:pt>
          <cx:pt idx="17424">101</cx:pt>
          <cx:pt idx="17425">100</cx:pt>
          <cx:pt idx="17426">89</cx:pt>
          <cx:pt idx="17427">91</cx:pt>
          <cx:pt idx="17428">75</cx:pt>
          <cx:pt idx="17429">64</cx:pt>
          <cx:pt idx="17430">88</cx:pt>
          <cx:pt idx="17431">100</cx:pt>
          <cx:pt idx="17432">102</cx:pt>
          <cx:pt idx="17433">94</cx:pt>
          <cx:pt idx="17434">86</cx:pt>
          <cx:pt idx="17435">111</cx:pt>
          <cx:pt idx="17436">144</cx:pt>
          <cx:pt idx="17437">125</cx:pt>
          <cx:pt idx="17438">100</cx:pt>
          <cx:pt idx="17439">97</cx:pt>
          <cx:pt idx="17440">114</cx:pt>
          <cx:pt idx="17441">92</cx:pt>
          <cx:pt idx="17442">89</cx:pt>
          <cx:pt idx="17443">24</cx:pt>
          <cx:pt idx="17444">53</cx:pt>
          <cx:pt idx="17445">88</cx:pt>
          <cx:pt idx="17446">101</cx:pt>
          <cx:pt idx="17447">98</cx:pt>
          <cx:pt idx="17448">96</cx:pt>
          <cx:pt idx="17449">153</cx:pt>
          <cx:pt idx="17450">22</cx:pt>
          <cx:pt idx="17451">25</cx:pt>
          <cx:pt idx="17452">25</cx:pt>
          <cx:pt idx="17453">25</cx:pt>
          <cx:pt idx="17454">25</cx:pt>
          <cx:pt idx="17455">25</cx:pt>
          <cx:pt idx="17456">25</cx:pt>
          <cx:pt idx="17457">121</cx:pt>
          <cx:pt idx="17458">98</cx:pt>
          <cx:pt idx="17459">107</cx:pt>
          <cx:pt idx="17460">106</cx:pt>
          <cx:pt idx="17461">100</cx:pt>
          <cx:pt idx="17462">60</cx:pt>
          <cx:pt idx="17463">123</cx:pt>
          <cx:pt idx="17464">87</cx:pt>
          <cx:pt idx="17465">96</cx:pt>
          <cx:pt idx="17466">155</cx:pt>
          <cx:pt idx="17467">91</cx:pt>
          <cx:pt idx="17468">90</cx:pt>
          <cx:pt idx="17469">87</cx:pt>
          <cx:pt idx="17470">93</cx:pt>
          <cx:pt idx="17471">91</cx:pt>
          <cx:pt idx="17472">107</cx:pt>
          <cx:pt idx="17473">90</cx:pt>
          <cx:pt idx="17474">94</cx:pt>
          <cx:pt idx="17475">45</cx:pt>
          <cx:pt idx="17476">210</cx:pt>
          <cx:pt idx="17477">84</cx:pt>
          <cx:pt idx="17478">141</cx:pt>
          <cx:pt idx="17479">98</cx:pt>
          <cx:pt idx="17480">106</cx:pt>
          <cx:pt idx="17481">103</cx:pt>
          <cx:pt idx="17482">100</cx:pt>
          <cx:pt idx="17483">107</cx:pt>
          <cx:pt idx="17484">66</cx:pt>
          <cx:pt idx="17485">110</cx:pt>
          <cx:pt idx="17486">106</cx:pt>
          <cx:pt idx="17487">111</cx:pt>
          <cx:pt idx="17488">88</cx:pt>
          <cx:pt idx="17489">100</cx:pt>
          <cx:pt idx="17490">105</cx:pt>
          <cx:pt idx="17491">90</cx:pt>
          <cx:pt idx="17492">100</cx:pt>
          <cx:pt idx="17493">108</cx:pt>
          <cx:pt idx="17494">109</cx:pt>
          <cx:pt idx="17495">90</cx:pt>
          <cx:pt idx="17496">84</cx:pt>
          <cx:pt idx="17497">100</cx:pt>
          <cx:pt idx="17498">90</cx:pt>
          <cx:pt idx="17499">128</cx:pt>
          <cx:pt idx="17500">100</cx:pt>
          <cx:pt idx="17501">104</cx:pt>
          <cx:pt idx="17502">50</cx:pt>
          <cx:pt idx="17503">94</cx:pt>
          <cx:pt idx="17504">107</cx:pt>
          <cx:pt idx="17505">100</cx:pt>
          <cx:pt idx="17506">44</cx:pt>
          <cx:pt idx="17507">88</cx:pt>
          <cx:pt idx="17508">106</cx:pt>
          <cx:pt idx="17509">83</cx:pt>
          <cx:pt idx="17510">43</cx:pt>
          <cx:pt idx="17511">90</cx:pt>
          <cx:pt idx="17512">86</cx:pt>
          <cx:pt idx="17513">90</cx:pt>
          <cx:pt idx="17514">110</cx:pt>
          <cx:pt idx="17515">90</cx:pt>
          <cx:pt idx="17516">103</cx:pt>
          <cx:pt idx="17517">91</cx:pt>
          <cx:pt idx="17518">93</cx:pt>
          <cx:pt idx="17519">98</cx:pt>
          <cx:pt idx="17520">118</cx:pt>
          <cx:pt idx="17521">96</cx:pt>
          <cx:pt idx="17522">86</cx:pt>
          <cx:pt idx="17523">93</cx:pt>
          <cx:pt idx="17524">115</cx:pt>
          <cx:pt idx="17525">118</cx:pt>
          <cx:pt idx="17526">100</cx:pt>
          <cx:pt idx="17527">100</cx:pt>
          <cx:pt idx="17528">95</cx:pt>
          <cx:pt idx="17529">93</cx:pt>
          <cx:pt idx="17530">91</cx:pt>
          <cx:pt idx="17531">100</cx:pt>
          <cx:pt idx="17532">86</cx:pt>
          <cx:pt idx="17533">74</cx:pt>
          <cx:pt idx="17534">148</cx:pt>
          <cx:pt idx="17535">97</cx:pt>
          <cx:pt idx="17536">110</cx:pt>
          <cx:pt idx="17537">105</cx:pt>
          <cx:pt idx="17538">96</cx:pt>
          <cx:pt idx="17539">94</cx:pt>
          <cx:pt idx="17540">86</cx:pt>
          <cx:pt idx="17541">105</cx:pt>
          <cx:pt idx="17542">130</cx:pt>
          <cx:pt idx="17543">92</cx:pt>
          <cx:pt idx="17544">107</cx:pt>
          <cx:pt idx="17545">90</cx:pt>
          <cx:pt idx="17546">82</cx:pt>
          <cx:pt idx="17547">93</cx:pt>
          <cx:pt idx="17548">96</cx:pt>
          <cx:pt idx="17549">118</cx:pt>
          <cx:pt idx="17550">30</cx:pt>
          <cx:pt idx="17551">118</cx:pt>
          <cx:pt idx="17552">93</cx:pt>
          <cx:pt idx="17553">129</cx:pt>
          <cx:pt idx="17554">117</cx:pt>
          <cx:pt idx="17555">104</cx:pt>
          <cx:pt idx="17556">135</cx:pt>
          <cx:pt idx="17557">90</cx:pt>
          <cx:pt idx="17558">119</cx:pt>
          <cx:pt idx="17559">89</cx:pt>
          <cx:pt idx="17560">125</cx:pt>
          <cx:pt idx="17561">102</cx:pt>
          <cx:pt idx="17562">75</cx:pt>
          <cx:pt idx="17563">200</cx:pt>
          <cx:pt idx="17564">75</cx:pt>
          <cx:pt idx="17565">84</cx:pt>
          <cx:pt idx="17566">99</cx:pt>
          <cx:pt idx="17567">49</cx:pt>
          <cx:pt idx="17568">110</cx:pt>
          <cx:pt idx="17569">129</cx:pt>
          <cx:pt idx="17570">107</cx:pt>
          <cx:pt idx="17571">93</cx:pt>
          <cx:pt idx="17572">104</cx:pt>
          <cx:pt idx="17573">102</cx:pt>
          <cx:pt idx="17574">93</cx:pt>
          <cx:pt idx="17575">125</cx:pt>
          <cx:pt idx="17576">83</cx:pt>
          <cx:pt idx="17577">81</cx:pt>
          <cx:pt idx="17578">74</cx:pt>
          <cx:pt idx="17579">99</cx:pt>
          <cx:pt idx="17580">60</cx:pt>
          <cx:pt idx="17581">131</cx:pt>
          <cx:pt idx="17582">82</cx:pt>
          <cx:pt idx="17583">91</cx:pt>
          <cx:pt idx="17584">96</cx:pt>
          <cx:pt idx="17585">128</cx:pt>
          <cx:pt idx="17586">87</cx:pt>
          <cx:pt idx="17587">128</cx:pt>
          <cx:pt idx="17588">103</cx:pt>
          <cx:pt idx="17589">100</cx:pt>
          <cx:pt idx="17590">8</cx:pt>
          <cx:pt idx="17591">30</cx:pt>
          <cx:pt idx="17592">89</cx:pt>
          <cx:pt idx="17593">162</cx:pt>
          <cx:pt idx="17594">41</cx:pt>
          <cx:pt idx="17595">110</cx:pt>
          <cx:pt idx="17596">130</cx:pt>
          <cx:pt idx="17597">61</cx:pt>
          <cx:pt idx="17598">106</cx:pt>
          <cx:pt idx="17599">76</cx:pt>
          <cx:pt idx="17600">69</cx:pt>
          <cx:pt idx="17601">110</cx:pt>
          <cx:pt idx="17602">104</cx:pt>
          <cx:pt idx="17603">111</cx:pt>
          <cx:pt idx="17604">130</cx:pt>
          <cx:pt idx="17605">141</cx:pt>
          <cx:pt idx="17606">94</cx:pt>
          <cx:pt idx="17607">89</cx:pt>
          <cx:pt idx="17608">118</cx:pt>
          <cx:pt idx="17609">136</cx:pt>
          <cx:pt idx="17610">76</cx:pt>
          <cx:pt idx="17611">97</cx:pt>
          <cx:pt idx="17612">115</cx:pt>
          <cx:pt idx="17613">98</cx:pt>
          <cx:pt idx="17614">95</cx:pt>
          <cx:pt idx="17615">104</cx:pt>
          <cx:pt idx="17616">80</cx:pt>
          <cx:pt idx="17617">64</cx:pt>
          <cx:pt idx="17618">110</cx:pt>
          <cx:pt idx="17619">73</cx:pt>
          <cx:pt idx="17620">88</cx:pt>
          <cx:pt idx="17621">84</cx:pt>
          <cx:pt idx="17622">74</cx:pt>
          <cx:pt idx="17623">82</cx:pt>
          <cx:pt idx="17624">120</cx:pt>
          <cx:pt idx="17625">120</cx:pt>
          <cx:pt idx="17626">105</cx:pt>
          <cx:pt idx="17627">94</cx:pt>
          <cx:pt idx="17628">90</cx:pt>
          <cx:pt idx="17629">101</cx:pt>
          <cx:pt idx="17630">96</cx:pt>
          <cx:pt idx="17631">106</cx:pt>
          <cx:pt idx="17632">83</cx:pt>
          <cx:pt idx="17633">115</cx:pt>
          <cx:pt idx="17634">132</cx:pt>
          <cx:pt idx="17635">102</cx:pt>
          <cx:pt idx="17636">90</cx:pt>
          <cx:pt idx="17637">98</cx:pt>
          <cx:pt idx="17638">50</cx:pt>
          <cx:pt idx="17639">91</cx:pt>
          <cx:pt idx="17640">103</cx:pt>
          <cx:pt idx="17641">108</cx:pt>
          <cx:pt idx="17642">63</cx:pt>
          <cx:pt idx="17643">100</cx:pt>
          <cx:pt idx="17644">100</cx:pt>
          <cx:pt idx="17645">137</cx:pt>
          <cx:pt idx="17646">92</cx:pt>
          <cx:pt idx="17647">89</cx:pt>
          <cx:pt idx="17648">114</cx:pt>
          <cx:pt idx="17649">92</cx:pt>
          <cx:pt idx="17650">98</cx:pt>
          <cx:pt idx="17651">35</cx:pt>
          <cx:pt idx="17652">89</cx:pt>
          <cx:pt idx="17653">123</cx:pt>
          <cx:pt idx="17654">105</cx:pt>
          <cx:pt idx="17655">118</cx:pt>
          <cx:pt idx="17656">68</cx:pt>
          <cx:pt idx="17657">99</cx:pt>
          <cx:pt idx="17658">85</cx:pt>
          <cx:pt idx="17659">30</cx:pt>
          <cx:pt idx="17660">110</cx:pt>
          <cx:pt idx="17661">97</cx:pt>
          <cx:pt idx="17662">105</cx:pt>
          <cx:pt idx="17663">109</cx:pt>
          <cx:pt idx="17664">114</cx:pt>
          <cx:pt idx="17665">134</cx:pt>
          <cx:pt idx="17666">109</cx:pt>
          <cx:pt idx="17667">96</cx:pt>
          <cx:pt idx="17668">86</cx:pt>
          <cx:pt idx="17669">95</cx:pt>
          <cx:pt idx="17670">98</cx:pt>
          <cx:pt idx="17671">95</cx:pt>
          <cx:pt idx="17672">119</cx:pt>
          <cx:pt idx="17673">110</cx:pt>
          <cx:pt idx="17674">100</cx:pt>
          <cx:pt idx="17675">94</cx:pt>
          <cx:pt idx="17676">128</cx:pt>
          <cx:pt idx="17677">93</cx:pt>
          <cx:pt idx="17678">103</cx:pt>
          <cx:pt idx="17679">97</cx:pt>
          <cx:pt idx="17680">96</cx:pt>
          <cx:pt idx="17681">126</cx:pt>
          <cx:pt idx="17682">85</cx:pt>
          <cx:pt idx="17683">130</cx:pt>
          <cx:pt idx="17684">78</cx:pt>
          <cx:pt idx="17685">116</cx:pt>
          <cx:pt idx="17686">110</cx:pt>
          <cx:pt idx="17687">85</cx:pt>
          <cx:pt idx="17688">89</cx:pt>
          <cx:pt idx="17689">65</cx:pt>
          <cx:pt idx="17690">106</cx:pt>
          <cx:pt idx="17691">96</cx:pt>
          <cx:pt idx="17692">87</cx:pt>
          <cx:pt idx="17693">106</cx:pt>
          <cx:pt idx="17694">107</cx:pt>
          <cx:pt idx="17695">122</cx:pt>
          <cx:pt idx="17696">111</cx:pt>
          <cx:pt idx="17697">65</cx:pt>
          <cx:pt idx="17698">93</cx:pt>
          <cx:pt idx="17699">113</cx:pt>
          <cx:pt idx="17700">85</cx:pt>
          <cx:pt idx="17701">117</cx:pt>
          <cx:pt idx="17702">100</cx:pt>
          <cx:pt idx="17703">62</cx:pt>
          <cx:pt idx="17704">57</cx:pt>
          <cx:pt idx="17705">104</cx:pt>
          <cx:pt idx="17706">139</cx:pt>
          <cx:pt idx="17707">88</cx:pt>
          <cx:pt idx="17708">129</cx:pt>
          <cx:pt idx="17709">86</cx:pt>
          <cx:pt idx="17710">92</cx:pt>
          <cx:pt idx="17711">130</cx:pt>
          <cx:pt idx="17712">50</cx:pt>
          <cx:pt idx="17713">138</cx:pt>
          <cx:pt idx="17714">88</cx:pt>
          <cx:pt idx="17715">62</cx:pt>
          <cx:pt idx="17716">105</cx:pt>
          <cx:pt idx="17717">91</cx:pt>
          <cx:pt idx="17718">92</cx:pt>
          <cx:pt idx="17719">102</cx:pt>
          <cx:pt idx="17720">111</cx:pt>
          <cx:pt idx="17721">92</cx:pt>
          <cx:pt idx="17722">114</cx:pt>
          <cx:pt idx="17723">139</cx:pt>
          <cx:pt idx="17724">112</cx:pt>
          <cx:pt idx="17725">90</cx:pt>
          <cx:pt idx="17726">89</cx:pt>
          <cx:pt idx="17727">146</cx:pt>
          <cx:pt idx="17728">93</cx:pt>
          <cx:pt idx="17729">155</cx:pt>
          <cx:pt idx="17730">107</cx:pt>
          <cx:pt idx="17731">86</cx:pt>
          <cx:pt idx="17732">85</cx:pt>
          <cx:pt idx="17733">80</cx:pt>
          <cx:pt idx="17734">133</cx:pt>
          <cx:pt idx="17735">83</cx:pt>
          <cx:pt idx="17736">99</cx:pt>
          <cx:pt idx="17737">117</cx:pt>
          <cx:pt idx="17738">106</cx:pt>
          <cx:pt idx="17739">120</cx:pt>
          <cx:pt idx="17740">108</cx:pt>
          <cx:pt idx="17741">94</cx:pt>
          <cx:pt idx="17742">111</cx:pt>
          <cx:pt idx="17743">122</cx:pt>
          <cx:pt idx="17744">110</cx:pt>
          <cx:pt idx="17745">98</cx:pt>
          <cx:pt idx="17746">87</cx:pt>
          <cx:pt idx="17747">27</cx:pt>
          <cx:pt idx="17748">92</cx:pt>
          <cx:pt idx="17749">101</cx:pt>
          <cx:pt idx="17750">102</cx:pt>
          <cx:pt idx="17751">89</cx:pt>
          <cx:pt idx="17752">107</cx:pt>
          <cx:pt idx="17753">82</cx:pt>
          <cx:pt idx="17754">109</cx:pt>
          <cx:pt idx="17755">85</cx:pt>
          <cx:pt idx="17756">110</cx:pt>
          <cx:pt idx="17757">93</cx:pt>
          <cx:pt idx="17758">89</cx:pt>
          <cx:pt idx="17759">82</cx:pt>
          <cx:pt idx="17760">84</cx:pt>
          <cx:pt idx="17761">98</cx:pt>
          <cx:pt idx="17762">78</cx:pt>
          <cx:pt idx="17763">89</cx:pt>
          <cx:pt idx="17764">85</cx:pt>
          <cx:pt idx="17765">74</cx:pt>
          <cx:pt idx="17766">117</cx:pt>
          <cx:pt idx="17767">100</cx:pt>
          <cx:pt idx="17768">124</cx:pt>
          <cx:pt idx="17769">95</cx:pt>
          <cx:pt idx="17770">105</cx:pt>
          <cx:pt idx="17771">89</cx:pt>
          <cx:pt idx="17772">82</cx:pt>
          <cx:pt idx="17773">133</cx:pt>
          <cx:pt idx="17774">93</cx:pt>
          <cx:pt idx="17775">105</cx:pt>
          <cx:pt idx="17776">107</cx:pt>
          <cx:pt idx="17777">70</cx:pt>
          <cx:pt idx="17778">50</cx:pt>
          <cx:pt idx="17779">116</cx:pt>
          <cx:pt idx="17780">71</cx:pt>
          <cx:pt idx="17781">105</cx:pt>
          <cx:pt idx="17782">120</cx:pt>
          <cx:pt idx="17783">106</cx:pt>
          <cx:pt idx="17784">119</cx:pt>
          <cx:pt idx="17785">117</cx:pt>
          <cx:pt idx="17786">113</cx:pt>
          <cx:pt idx="17787">90</cx:pt>
          <cx:pt idx="17788">92</cx:pt>
          <cx:pt idx="17789">136</cx:pt>
          <cx:pt idx="17790">109</cx:pt>
          <cx:pt idx="17791">52</cx:pt>
          <cx:pt idx="17792">75</cx:pt>
          <cx:pt idx="17793">94</cx:pt>
          <cx:pt idx="17794">103</cx:pt>
          <cx:pt idx="17795">102</cx:pt>
          <cx:pt idx="17796">103</cx:pt>
          <cx:pt idx="17797">87</cx:pt>
          <cx:pt idx="17798">158</cx:pt>
          <cx:pt idx="17799">146</cx:pt>
          <cx:pt idx="17800">95</cx:pt>
          <cx:pt idx="17801">102</cx:pt>
          <cx:pt idx="17802">95</cx:pt>
          <cx:pt idx="17803">93</cx:pt>
          <cx:pt idx="17804">122</cx:pt>
          <cx:pt idx="17805">217</cx:pt>
          <cx:pt idx="17806">75</cx:pt>
          <cx:pt idx="17807">118</cx:pt>
          <cx:pt idx="17808">41</cx:pt>
          <cx:pt idx="17809">106</cx:pt>
          <cx:pt idx="17810">116</cx:pt>
          <cx:pt idx="17811">90</cx:pt>
          <cx:pt idx="17812">110</cx:pt>
          <cx:pt idx="17813">206</cx:pt>
          <cx:pt idx="17814">135</cx:pt>
          <cx:pt idx="17815">93</cx:pt>
          <cx:pt idx="17816">45</cx:pt>
          <cx:pt idx="17817">103</cx:pt>
          <cx:pt idx="17818">128</cx:pt>
          <cx:pt idx="17819">125</cx:pt>
          <cx:pt idx="17820">99</cx:pt>
          <cx:pt idx="17821">87</cx:pt>
          <cx:pt idx="17822">110</cx:pt>
          <cx:pt idx="17823">50</cx:pt>
          <cx:pt idx="17824">80</cx:pt>
          <cx:pt idx="17825">120</cx:pt>
          <cx:pt idx="17826">87</cx:pt>
          <cx:pt idx="17827">109</cx:pt>
          <cx:pt idx="17828">115</cx:pt>
          <cx:pt idx="17829">124</cx:pt>
          <cx:pt idx="17830">102</cx:pt>
          <cx:pt idx="17831">130</cx:pt>
          <cx:pt idx="17832">91</cx:pt>
          <cx:pt idx="17833">85</cx:pt>
          <cx:pt idx="17834">91</cx:pt>
          <cx:pt idx="17835">119</cx:pt>
          <cx:pt idx="17836">114</cx:pt>
          <cx:pt idx="17837">91</cx:pt>
          <cx:pt idx="17838">90</cx:pt>
          <cx:pt idx="17839">119</cx:pt>
          <cx:pt idx="17840">25</cx:pt>
          <cx:pt idx="17841">27</cx:pt>
          <cx:pt idx="17842">110</cx:pt>
          <cx:pt idx="17843">116</cx:pt>
          <cx:pt idx="17844">108</cx:pt>
          <cx:pt idx="17845">119</cx:pt>
          <cx:pt idx="17846">59</cx:pt>
          <cx:pt idx="17847">60</cx:pt>
          <cx:pt idx="17848">80</cx:pt>
          <cx:pt idx="17849">30</cx:pt>
          <cx:pt idx="17850">83</cx:pt>
          <cx:pt idx="17851">70</cx:pt>
          <cx:pt idx="17852">89</cx:pt>
          <cx:pt idx="17853">15</cx:pt>
          <cx:pt idx="17854">105</cx:pt>
          <cx:pt idx="17855">47</cx:pt>
          <cx:pt idx="17856">25</cx:pt>
          <cx:pt idx="17857">25</cx:pt>
          <cx:pt idx="17858">94</cx:pt>
          <cx:pt idx="17859">125</cx:pt>
          <cx:pt idx="17860">111</cx:pt>
          <cx:pt idx="17861">90</cx:pt>
          <cx:pt idx="17862">94</cx:pt>
          <cx:pt idx="17863">88</cx:pt>
          <cx:pt idx="17864">100</cx:pt>
          <cx:pt idx="17865">107</cx:pt>
          <cx:pt idx="17866">104</cx:pt>
          <cx:pt idx="17867">91</cx:pt>
          <cx:pt idx="17868">106</cx:pt>
          <cx:pt idx="17869">100</cx:pt>
          <cx:pt idx="17870">99</cx:pt>
          <cx:pt idx="17871">120</cx:pt>
          <cx:pt idx="17872">85</cx:pt>
          <cx:pt idx="17873">92</cx:pt>
          <cx:pt idx="17874">104</cx:pt>
          <cx:pt idx="17875">100</cx:pt>
          <cx:pt idx="17876">114</cx:pt>
          <cx:pt idx="17877">144</cx:pt>
          <cx:pt idx="17878">91</cx:pt>
          <cx:pt idx="17879">120</cx:pt>
          <cx:pt idx="17880">97</cx:pt>
          <cx:pt idx="17881">96</cx:pt>
          <cx:pt idx="17882">100</cx:pt>
          <cx:pt idx="17883">130</cx:pt>
          <cx:pt idx="17884">99</cx:pt>
          <cx:pt idx="17885">66</cx:pt>
          <cx:pt idx="17886">108</cx:pt>
          <cx:pt idx="17887">93</cx:pt>
          <cx:pt idx="17888">92</cx:pt>
          <cx:pt idx="17889">25</cx:pt>
          <cx:pt idx="17890">117</cx:pt>
          <cx:pt idx="17891">91</cx:pt>
          <cx:pt idx="17892">89</cx:pt>
          <cx:pt idx="17893">83</cx:pt>
          <cx:pt idx="17894">86</cx:pt>
          <cx:pt idx="17895">90</cx:pt>
          <cx:pt idx="17896">30</cx:pt>
          <cx:pt idx="17897">32</cx:pt>
          <cx:pt idx="17898">31</cx:pt>
          <cx:pt idx="17899">86</cx:pt>
          <cx:pt idx="17900">60</cx:pt>
          <cx:pt idx="17901">60</cx:pt>
          <cx:pt idx="17902">72</cx:pt>
          <cx:pt idx="17903">106</cx:pt>
          <cx:pt idx="17904">94</cx:pt>
          <cx:pt idx="17905">80</cx:pt>
          <cx:pt idx="17906">44</cx:pt>
          <cx:pt idx="17907">107</cx:pt>
          <cx:pt idx="17908">106</cx:pt>
          <cx:pt idx="17909">118</cx:pt>
          <cx:pt idx="17910">107</cx:pt>
          <cx:pt idx="17911">110</cx:pt>
          <cx:pt idx="17912">98</cx:pt>
          <cx:pt idx="17913">97</cx:pt>
          <cx:pt idx="17914">116</cx:pt>
          <cx:pt idx="17915">112</cx:pt>
          <cx:pt idx="17916">106</cx:pt>
          <cx:pt idx="17917">98</cx:pt>
          <cx:pt idx="17918">114</cx:pt>
          <cx:pt idx="17919">82</cx:pt>
          <cx:pt idx="17920">106</cx:pt>
          <cx:pt idx="17921">95</cx:pt>
          <cx:pt idx="17922">110</cx:pt>
          <cx:pt idx="17923">45</cx:pt>
          <cx:pt idx="17924">98</cx:pt>
          <cx:pt idx="17925">107</cx:pt>
          <cx:pt idx="17926">83</cx:pt>
          <cx:pt idx="17927">115</cx:pt>
          <cx:pt idx="17928">83</cx:pt>
          <cx:pt idx="17929">104</cx:pt>
          <cx:pt idx="17930">105</cx:pt>
          <cx:pt idx="17931">30</cx:pt>
          <cx:pt idx="17932">122</cx:pt>
          <cx:pt idx="17933">106</cx:pt>
          <cx:pt idx="17934">48</cx:pt>
          <cx:pt idx="17935">94</cx:pt>
          <cx:pt idx="17936">94</cx:pt>
          <cx:pt idx="17937">94</cx:pt>
          <cx:pt idx="17938">79</cx:pt>
          <cx:pt idx="17939">82</cx:pt>
          <cx:pt idx="17940">10</cx:pt>
          <cx:pt idx="17941">100</cx:pt>
          <cx:pt idx="17942">110</cx:pt>
          <cx:pt idx="17943">98</cx:pt>
          <cx:pt idx="17944">113</cx:pt>
          <cx:pt idx="17945">137</cx:pt>
          <cx:pt idx="17946">95</cx:pt>
          <cx:pt idx="17947">105</cx:pt>
          <cx:pt idx="17948">94</cx:pt>
          <cx:pt idx="17949">64</cx:pt>
          <cx:pt idx="17950">90</cx:pt>
          <cx:pt idx="17951">93</cx:pt>
          <cx:pt idx="17952">94</cx:pt>
          <cx:pt idx="17953">102</cx:pt>
          <cx:pt idx="17954">96</cx:pt>
          <cx:pt idx="17955">100</cx:pt>
          <cx:pt idx="17956">98</cx:pt>
          <cx:pt idx="17957">106</cx:pt>
          <cx:pt idx="17958">93</cx:pt>
          <cx:pt idx="17959">104</cx:pt>
          <cx:pt idx="17960">96</cx:pt>
          <cx:pt idx="17961">78</cx:pt>
          <cx:pt idx="17962">86</cx:pt>
          <cx:pt idx="17963">91</cx:pt>
          <cx:pt idx="17964">62</cx:pt>
          <cx:pt idx="17965">95</cx:pt>
          <cx:pt idx="17966">92</cx:pt>
          <cx:pt idx="17967">89</cx:pt>
          <cx:pt idx="17968">80</cx:pt>
          <cx:pt idx="17969">92</cx:pt>
          <cx:pt idx="17970">105</cx:pt>
          <cx:pt idx="17971">90</cx:pt>
          <cx:pt idx="17972">97</cx:pt>
          <cx:pt idx="17973">101</cx:pt>
          <cx:pt idx="17974">133</cx:pt>
          <cx:pt idx="17975">105</cx:pt>
          <cx:pt idx="17976">103</cx:pt>
          <cx:pt idx="17977">85</cx:pt>
          <cx:pt idx="17978">85</cx:pt>
          <cx:pt idx="17979">131</cx:pt>
          <cx:pt idx="17980">97</cx:pt>
          <cx:pt idx="17981">98</cx:pt>
          <cx:pt idx="17982">147</cx:pt>
          <cx:pt idx="17983">109</cx:pt>
          <cx:pt idx="17984">91</cx:pt>
          <cx:pt idx="17985">49</cx:pt>
          <cx:pt idx="17986">106</cx:pt>
          <cx:pt idx="17987">83</cx:pt>
          <cx:pt idx="17988">89</cx:pt>
          <cx:pt idx="17989">87</cx:pt>
          <cx:pt idx="17990">90</cx:pt>
          <cx:pt idx="17991">90</cx:pt>
          <cx:pt idx="17992">99</cx:pt>
          <cx:pt idx="17993">88</cx:pt>
          <cx:pt idx="17994">84</cx:pt>
          <cx:pt idx="17995">92</cx:pt>
          <cx:pt idx="17996">126</cx:pt>
          <cx:pt idx="17997">97</cx:pt>
          <cx:pt idx="17998">75</cx:pt>
          <cx:pt idx="17999">115</cx:pt>
          <cx:pt idx="18000">48</cx:pt>
          <cx:pt idx="18001">137</cx:pt>
          <cx:pt idx="18002">95</cx:pt>
          <cx:pt idx="18003">78</cx:pt>
          <cx:pt idx="18004">92</cx:pt>
          <cx:pt idx="18005">101</cx:pt>
          <cx:pt idx="18006">101</cx:pt>
          <cx:pt idx="18007">113</cx:pt>
          <cx:pt idx="18008">50</cx:pt>
          <cx:pt idx="18009">119</cx:pt>
          <cx:pt idx="18010">101</cx:pt>
          <cx:pt idx="18011">74</cx:pt>
          <cx:pt idx="18012">155</cx:pt>
          <cx:pt idx="18013">75</cx:pt>
          <cx:pt idx="18014">126</cx:pt>
          <cx:pt idx="18015">154</cx:pt>
          <cx:pt idx="18016">105</cx:pt>
          <cx:pt idx="18017">163</cx:pt>
          <cx:pt idx="18018">125</cx:pt>
          <cx:pt idx="18019">92</cx:pt>
          <cx:pt idx="18020">87</cx:pt>
          <cx:pt idx="18021">113</cx:pt>
          <cx:pt idx="18022">103</cx:pt>
          <cx:pt idx="18023">95</cx:pt>
          <cx:pt idx="18024">92</cx:pt>
          <cx:pt idx="18025">102</cx:pt>
          <cx:pt idx="18026">127</cx:pt>
          <cx:pt idx="18027">70</cx:pt>
          <cx:pt idx="18028">115</cx:pt>
          <cx:pt idx="18029">94</cx:pt>
          <cx:pt idx="18030">90</cx:pt>
          <cx:pt idx="18031">144</cx:pt>
          <cx:pt idx="18032">128</cx:pt>
          <cx:pt idx="18033">98</cx:pt>
          <cx:pt idx="18034">101</cx:pt>
          <cx:pt idx="18035">108</cx:pt>
          <cx:pt idx="18036">103</cx:pt>
          <cx:pt idx="18037">88</cx:pt>
          <cx:pt idx="18038">100</cx:pt>
          <cx:pt idx="18039">93</cx:pt>
          <cx:pt idx="18040">90</cx:pt>
          <cx:pt idx="18041">91</cx:pt>
          <cx:pt idx="18042">124</cx:pt>
          <cx:pt idx="18043">94</cx:pt>
          <cx:pt idx="18044">104</cx:pt>
          <cx:pt idx="18045">119</cx:pt>
          <cx:pt idx="18046">95</cx:pt>
          <cx:pt idx="18047">86</cx:pt>
          <cx:pt idx="18048">105</cx:pt>
          <cx:pt idx="18049">104</cx:pt>
          <cx:pt idx="18050">74</cx:pt>
          <cx:pt idx="18051">94</cx:pt>
          <cx:pt idx="18052">87</cx:pt>
          <cx:pt idx="18053">90</cx:pt>
          <cx:pt idx="18054">95</cx:pt>
          <cx:pt idx="18055">108</cx:pt>
          <cx:pt idx="18056">84</cx:pt>
          <cx:pt idx="18057">118</cx:pt>
          <cx:pt idx="18058">84</cx:pt>
          <cx:pt idx="18059">125</cx:pt>
          <cx:pt idx="18060">83</cx:pt>
          <cx:pt idx="18061">86</cx:pt>
          <cx:pt idx="18062">99</cx:pt>
          <cx:pt idx="18063">114</cx:pt>
          <cx:pt idx="18064">115</cx:pt>
          <cx:pt idx="18065">119</cx:pt>
          <cx:pt idx="18066">100</cx:pt>
          <cx:pt idx="18067">100</cx:pt>
          <cx:pt idx="18068">109</cx:pt>
          <cx:pt idx="18069">91</cx:pt>
          <cx:pt idx="18070">130</cx:pt>
          <cx:pt idx="18071">23</cx:pt>
          <cx:pt idx="18072">127</cx:pt>
          <cx:pt idx="18073">95</cx:pt>
          <cx:pt idx="18074">100</cx:pt>
          <cx:pt idx="18075">78</cx:pt>
          <cx:pt idx="18076">91</cx:pt>
          <cx:pt idx="18077">95</cx:pt>
          <cx:pt idx="18078">106</cx:pt>
          <cx:pt idx="18079">90</cx:pt>
          <cx:pt idx="18080">90</cx:pt>
          <cx:pt idx="18081">120</cx:pt>
          <cx:pt idx="18082">96</cx:pt>
          <cx:pt idx="18083">83</cx:pt>
          <cx:pt idx="18084">106</cx:pt>
          <cx:pt idx="18085">85</cx:pt>
          <cx:pt idx="18086">49</cx:pt>
          <cx:pt idx="18087">130</cx:pt>
          <cx:pt idx="18088">124</cx:pt>
          <cx:pt idx="18089">45</cx:pt>
          <cx:pt idx="18090">110</cx:pt>
          <cx:pt idx="18091">55</cx:pt>
          <cx:pt idx="18092">50</cx:pt>
          <cx:pt idx="18093">103</cx:pt>
          <cx:pt idx="18094">89</cx:pt>
          <cx:pt idx="18095">96</cx:pt>
          <cx:pt idx="18096">99</cx:pt>
          <cx:pt idx="18097">24</cx:pt>
          <cx:pt idx="18098">24</cx:pt>
          <cx:pt idx="18099">24</cx:pt>
          <cx:pt idx="18100">75</cx:pt>
          <cx:pt idx="18101">103</cx:pt>
          <cx:pt idx="18102">124</cx:pt>
          <cx:pt idx="18103">27</cx:pt>
          <cx:pt idx="18104">110</cx:pt>
          <cx:pt idx="18105">90</cx:pt>
          <cx:pt idx="18106">149</cx:pt>
          <cx:pt idx="18107">76</cx:pt>
          <cx:pt idx="18108">90</cx:pt>
          <cx:pt idx="18109">92</cx:pt>
          <cx:pt idx="18110">103</cx:pt>
          <cx:pt idx="18111">120</cx:pt>
          <cx:pt idx="18112">111</cx:pt>
          <cx:pt idx="18113">76</cx:pt>
          <cx:pt idx="18114">102</cx:pt>
          <cx:pt idx="18115">99</cx:pt>
          <cx:pt idx="18116">85</cx:pt>
          <cx:pt idx="18117">25</cx:pt>
          <cx:pt idx="18118">108</cx:pt>
          <cx:pt idx="18119">13</cx:pt>
          <cx:pt idx="18120">88</cx:pt>
          <cx:pt idx="18121">91</cx:pt>
          <cx:pt idx="18122">109</cx:pt>
          <cx:pt idx="18123">88</cx:pt>
          <cx:pt idx="18124">116</cx:pt>
          <cx:pt idx="18125">144</cx:pt>
          <cx:pt idx="18126">99</cx:pt>
          <cx:pt idx="18127">8</cx:pt>
          <cx:pt idx="18128">94</cx:pt>
          <cx:pt idx="18129">93</cx:pt>
          <cx:pt idx="18130">99</cx:pt>
          <cx:pt idx="18131">146</cx:pt>
          <cx:pt idx="18132">103</cx:pt>
          <cx:pt idx="18133">129</cx:pt>
          <cx:pt idx="18134">50</cx:pt>
          <cx:pt idx="18135">117</cx:pt>
          <cx:pt idx="18136">16</cx:pt>
          <cx:pt idx="18137">12</cx:pt>
          <cx:pt idx="18138">90</cx:pt>
          <cx:pt idx="18139">128</cx:pt>
          <cx:pt idx="18140">93</cx:pt>
          <cx:pt idx="18141">98</cx:pt>
          <cx:pt idx="18142">113</cx:pt>
          <cx:pt idx="18143">93</cx:pt>
          <cx:pt idx="18144">101</cx:pt>
          <cx:pt idx="18145">120</cx:pt>
          <cx:pt idx="18146">108</cx:pt>
          <cx:pt idx="18147">19</cx:pt>
          <cx:pt idx="18148">111</cx:pt>
          <cx:pt idx="18149">168</cx:pt>
          <cx:pt idx="18150">110</cx:pt>
          <cx:pt idx="18151">118</cx:pt>
          <cx:pt idx="18152">91</cx:pt>
          <cx:pt idx="18153">90</cx:pt>
          <cx:pt idx="18154">110</cx:pt>
          <cx:pt idx="18155">100</cx:pt>
          <cx:pt idx="18156">101</cx:pt>
          <cx:pt idx="18157">105</cx:pt>
          <cx:pt idx="18158">105</cx:pt>
          <cx:pt idx="18159">108</cx:pt>
          <cx:pt idx="18160">99</cx:pt>
          <cx:pt idx="18161">84</cx:pt>
          <cx:pt idx="18162">104</cx:pt>
          <cx:pt idx="18163">117</cx:pt>
          <cx:pt idx="18164">105</cx:pt>
          <cx:pt idx="18165">95</cx:pt>
          <cx:pt idx="18166">90</cx:pt>
          <cx:pt idx="18167">78</cx:pt>
          <cx:pt idx="18168">110</cx:pt>
          <cx:pt idx="18169">102</cx:pt>
          <cx:pt idx="18170">90</cx:pt>
          <cx:pt idx="18171">48</cx:pt>
          <cx:pt idx="18172">46</cx:pt>
          <cx:pt idx="18173">80</cx:pt>
          <cx:pt idx="18174">100</cx:pt>
          <cx:pt idx="18175">90</cx:pt>
          <cx:pt idx="18176">96</cx:pt>
          <cx:pt idx="18177">93</cx:pt>
          <cx:pt idx="18178">77</cx:pt>
          <cx:pt idx="18179">118</cx:pt>
          <cx:pt idx="18180">112</cx:pt>
          <cx:pt idx="18181">30</cx:pt>
          <cx:pt idx="18182">127</cx:pt>
          <cx:pt idx="18183">115</cx:pt>
          <cx:pt idx="18184">103</cx:pt>
          <cx:pt idx="18185">93</cx:pt>
          <cx:pt idx="18186">98</cx:pt>
          <cx:pt idx="18187">100</cx:pt>
          <cx:pt idx="18188">114</cx:pt>
          <cx:pt idx="18189">128</cx:pt>
          <cx:pt idx="18190">115</cx:pt>
          <cx:pt idx="18191">117</cx:pt>
          <cx:pt idx="18192">95</cx:pt>
          <cx:pt idx="18193">115</cx:pt>
          <cx:pt idx="18194">92</cx:pt>
          <cx:pt idx="18195">91</cx:pt>
          <cx:pt idx="18196">52</cx:pt>
          <cx:pt idx="18197">116</cx:pt>
          <cx:pt idx="18198">66</cx:pt>
          <cx:pt idx="18199">110</cx:pt>
          <cx:pt idx="18200">119</cx:pt>
          <cx:pt idx="18201">86</cx:pt>
          <cx:pt idx="18202">95</cx:pt>
          <cx:pt idx="18203">103</cx:pt>
          <cx:pt idx="18204">90</cx:pt>
          <cx:pt idx="18205">95</cx:pt>
          <cx:pt idx="18206">23</cx:pt>
          <cx:pt idx="18207">86</cx:pt>
          <cx:pt idx="18208">80</cx:pt>
          <cx:pt idx="18209">98</cx:pt>
          <cx:pt idx="18210">111</cx:pt>
          <cx:pt idx="18211">100</cx:pt>
          <cx:pt idx="18212">98</cx:pt>
          <cx:pt idx="18213">90</cx:pt>
          <cx:pt idx="18214">128</cx:pt>
          <cx:pt idx="18215">142</cx:pt>
          <cx:pt idx="18216">109</cx:pt>
          <cx:pt idx="18217">24</cx:pt>
          <cx:pt idx="18218">95</cx:pt>
          <cx:pt idx="18219">145</cx:pt>
          <cx:pt idx="18220">107</cx:pt>
          <cx:pt idx="18221">194</cx:pt>
          <cx:pt idx="18222">115</cx:pt>
          <cx:pt idx="18223">85</cx:pt>
          <cx:pt idx="18224">90</cx:pt>
          <cx:pt idx="18225">85</cx:pt>
          <cx:pt idx="18226">12</cx:pt>
          <cx:pt idx="18227">91</cx:pt>
          <cx:pt idx="18228">90</cx:pt>
          <cx:pt idx="18229">103</cx:pt>
          <cx:pt idx="18230">87</cx:pt>
          <cx:pt idx="18231">30</cx:pt>
          <cx:pt idx="18232">74</cx:pt>
          <cx:pt idx="18233">89</cx:pt>
          <cx:pt idx="18234">95</cx:pt>
          <cx:pt idx="18235">103</cx:pt>
          <cx:pt idx="18236">116</cx:pt>
          <cx:pt idx="18237">108</cx:pt>
          <cx:pt idx="18238">120</cx:pt>
          <cx:pt idx="18239">121</cx:pt>
          <cx:pt idx="18240">99</cx:pt>
          <cx:pt idx="18241">87</cx:pt>
          <cx:pt idx="18242">93</cx:pt>
          <cx:pt idx="18243">100</cx:pt>
          <cx:pt idx="18244">124</cx:pt>
          <cx:pt idx="18245">82</cx:pt>
          <cx:pt idx="18246">86</cx:pt>
          <cx:pt idx="18247">132</cx:pt>
          <cx:pt idx="18248">34</cx:pt>
          <cx:pt idx="18249">99</cx:pt>
          <cx:pt idx="18250">93</cx:pt>
          <cx:pt idx="18251">60</cx:pt>
          <cx:pt idx="18252">100</cx:pt>
          <cx:pt idx="18253">98</cx:pt>
          <cx:pt idx="18254">97</cx:pt>
          <cx:pt idx="18255">114</cx:pt>
          <cx:pt idx="18256">94</cx:pt>
          <cx:pt idx="18257">130</cx:pt>
          <cx:pt idx="18258">123</cx:pt>
          <cx:pt idx="18259">90</cx:pt>
          <cx:pt idx="18260">96</cx:pt>
          <cx:pt idx="18261">78</cx:pt>
          <cx:pt idx="18262">22</cx:pt>
          <cx:pt idx="18263">91</cx:pt>
          <cx:pt idx="18264">97</cx:pt>
          <cx:pt idx="18265">99</cx:pt>
          <cx:pt idx="18266">88</cx:pt>
          <cx:pt idx="18267">97</cx:pt>
          <cx:pt idx="18268">104</cx:pt>
          <cx:pt idx="18269">94</cx:pt>
          <cx:pt idx="18270">80</cx:pt>
          <cx:pt idx="18271">104</cx:pt>
          <cx:pt idx="18272">86</cx:pt>
          <cx:pt idx="18273">80</cx:pt>
          <cx:pt idx="18274">22</cx:pt>
          <cx:pt idx="18275">128</cx:pt>
          <cx:pt idx="18276">91</cx:pt>
          <cx:pt idx="18277">88</cx:pt>
          <cx:pt idx="18278">93</cx:pt>
          <cx:pt idx="18279">92</cx:pt>
          <cx:pt idx="18280">62</cx:pt>
          <cx:pt idx="18281">89</cx:pt>
          <cx:pt idx="18282">129</cx:pt>
          <cx:pt idx="18283">91</cx:pt>
          <cx:pt idx="18284">99</cx:pt>
          <cx:pt idx="18285">90</cx:pt>
          <cx:pt idx="18286">124</cx:pt>
          <cx:pt idx="18287">54</cx:pt>
          <cx:pt idx="18288">115</cx:pt>
          <cx:pt idx="18289">94</cx:pt>
          <cx:pt idx="18290">90</cx:pt>
          <cx:pt idx="18291">91</cx:pt>
          <cx:pt idx="18292">140</cx:pt>
          <cx:pt idx="18293">110</cx:pt>
          <cx:pt idx="18294">80</cx:pt>
          <cx:pt idx="18295">87</cx:pt>
          <cx:pt idx="18296">97</cx:pt>
          <cx:pt idx="18297">92</cx:pt>
          <cx:pt idx="18298">90</cx:pt>
          <cx:pt idx="18299">96</cx:pt>
          <cx:pt idx="18300">102</cx:pt>
          <cx:pt idx="18301">90</cx:pt>
          <cx:pt idx="18302">109</cx:pt>
          <cx:pt idx="18303">79</cx:pt>
          <cx:pt idx="18304">103</cx:pt>
          <cx:pt idx="18305">93</cx:pt>
          <cx:pt idx="18306">107</cx:pt>
          <cx:pt idx="18307">64</cx:pt>
          <cx:pt idx="18308">107</cx:pt>
          <cx:pt idx="18309">115</cx:pt>
          <cx:pt idx="18310">91</cx:pt>
          <cx:pt idx="18311">88</cx:pt>
          <cx:pt idx="18312">68</cx:pt>
          <cx:pt idx="18313">109</cx:pt>
          <cx:pt idx="18314">81</cx:pt>
          <cx:pt idx="18315">97</cx:pt>
          <cx:pt idx="18316">92</cx:pt>
          <cx:pt idx="18317">65</cx:pt>
          <cx:pt idx="18318">30</cx:pt>
          <cx:pt idx="18319">45</cx:pt>
          <cx:pt idx="18320">40</cx:pt>
          <cx:pt idx="18321">40</cx:pt>
          <cx:pt idx="18322">136</cx:pt>
          <cx:pt idx="18323">90</cx:pt>
          <cx:pt idx="18324">90</cx:pt>
          <cx:pt idx="18325">90</cx:pt>
          <cx:pt idx="18326">98</cx:pt>
          <cx:pt idx="18327">93</cx:pt>
          <cx:pt idx="18328">127</cx:pt>
          <cx:pt idx="18329">120</cx:pt>
          <cx:pt idx="18330">50</cx:pt>
          <cx:pt idx="18331">95</cx:pt>
          <cx:pt idx="18332">113</cx:pt>
          <cx:pt idx="18333">92</cx:pt>
          <cx:pt idx="18334">81</cx:pt>
          <cx:pt idx="18335">131</cx:pt>
          <cx:pt idx="18336">101</cx:pt>
          <cx:pt idx="18337">83</cx:pt>
          <cx:pt idx="18338">109</cx:pt>
          <cx:pt idx="18339">98</cx:pt>
          <cx:pt idx="18340">115</cx:pt>
          <cx:pt idx="18341">82</cx:pt>
          <cx:pt idx="18342">103</cx:pt>
          <cx:pt idx="18343">100</cx:pt>
          <cx:pt idx="18344">95</cx:pt>
          <cx:pt idx="18345">88</cx:pt>
          <cx:pt idx="18346">89</cx:pt>
          <cx:pt idx="18347">74</cx:pt>
          <cx:pt idx="18348">108</cx:pt>
          <cx:pt idx="18349">94</cx:pt>
          <cx:pt idx="18350">95</cx:pt>
          <cx:pt idx="18351">94</cx:pt>
          <cx:pt idx="18352">96</cx:pt>
          <cx:pt idx="18353">63</cx:pt>
          <cx:pt idx="18354">50</cx:pt>
          <cx:pt idx="18355">108</cx:pt>
          <cx:pt idx="18356">46</cx:pt>
          <cx:pt idx="18357">162</cx:pt>
          <cx:pt idx="18358">104</cx:pt>
          <cx:pt idx="18359">100</cx:pt>
          <cx:pt idx="18360">57</cx:pt>
          <cx:pt idx="18361">57</cx:pt>
          <cx:pt idx="18362">57</cx:pt>
          <cx:pt idx="18363">73</cx:pt>
          <cx:pt idx="18364">89</cx:pt>
          <cx:pt idx="18365">89</cx:pt>
          <cx:pt idx="18366">91</cx:pt>
          <cx:pt idx="18367">12</cx:pt>
          <cx:pt idx="18368">87</cx:pt>
          <cx:pt idx="18369">110</cx:pt>
          <cx:pt idx="18370">95</cx:pt>
          <cx:pt idx="18371">100</cx:pt>
          <cx:pt idx="18372">130</cx:pt>
          <cx:pt idx="18373">110</cx:pt>
          <cx:pt idx="18374">29</cx:pt>
          <cx:pt idx="18375">105</cx:pt>
          <cx:pt idx="18376">50</cx:pt>
          <cx:pt idx="18377">105</cx:pt>
          <cx:pt idx="18378">130</cx:pt>
          <cx:pt idx="18379">95</cx:pt>
          <cx:pt idx="18380">90</cx:pt>
          <cx:pt idx="18381">85</cx:pt>
          <cx:pt idx="18382">93</cx:pt>
          <cx:pt idx="18383">145</cx:pt>
          <cx:pt idx="18384">92</cx:pt>
          <cx:pt idx="18385">101</cx:pt>
          <cx:pt idx="18386">92</cx:pt>
          <cx:pt idx="18387">100</cx:pt>
          <cx:pt idx="18388">74</cx:pt>
          <cx:pt idx="18389">112</cx:pt>
          <cx:pt idx="18390">95</cx:pt>
          <cx:pt idx="18391">92</cx:pt>
          <cx:pt idx="18392">102</cx:pt>
          <cx:pt idx="18393">106</cx:pt>
          <cx:pt idx="18394">114</cx:pt>
          <cx:pt idx="18395">48</cx:pt>
          <cx:pt idx="18396">95</cx:pt>
          <cx:pt idx="18397">81</cx:pt>
          <cx:pt idx="18398">80</cx:pt>
          <cx:pt idx="18399">56</cx:pt>
          <cx:pt idx="18400">90</cx:pt>
          <cx:pt idx="18401">72</cx:pt>
          <cx:pt idx="18402">94</cx:pt>
          <cx:pt idx="18403">116</cx:pt>
          <cx:pt idx="18404">110</cx:pt>
          <cx:pt idx="18405">110</cx:pt>
          <cx:pt idx="18406">81</cx:pt>
          <cx:pt idx="18407">162</cx:pt>
          <cx:pt idx="18408">55</cx:pt>
          <cx:pt idx="18409">52</cx:pt>
          <cx:pt idx="18410">96</cx:pt>
          <cx:pt idx="18411">88</cx:pt>
          <cx:pt idx="18412">91</cx:pt>
          <cx:pt idx="18413">65</cx:pt>
          <cx:pt idx="18414">87</cx:pt>
          <cx:pt idx="18415">93</cx:pt>
          <cx:pt idx="18416">88</cx:pt>
          <cx:pt idx="18417">81</cx:pt>
          <cx:pt idx="18418">68</cx:pt>
          <cx:pt idx="18419">53</cx:pt>
          <cx:pt idx="18420">81</cx:pt>
          <cx:pt idx="18421">106</cx:pt>
          <cx:pt idx="18422">96</cx:pt>
          <cx:pt idx="18423">82</cx:pt>
          <cx:pt idx="18424">106</cx:pt>
          <cx:pt idx="18425">92</cx:pt>
          <cx:pt idx="18426">102</cx:pt>
          <cx:pt idx="18427">102</cx:pt>
          <cx:pt idx="18428">111</cx:pt>
          <cx:pt idx="18429">92</cx:pt>
          <cx:pt idx="18430">27</cx:pt>
          <cx:pt idx="18431">105</cx:pt>
          <cx:pt idx="18432">85</cx:pt>
          <cx:pt idx="18433">200</cx:pt>
          <cx:pt idx="18434">93</cx:pt>
          <cx:pt idx="18435">91</cx:pt>
          <cx:pt idx="18436">80</cx:pt>
          <cx:pt idx="18437">93</cx:pt>
          <cx:pt idx="18438">80</cx:pt>
          <cx:pt idx="18439">94</cx:pt>
          <cx:pt idx="18440">92</cx:pt>
          <cx:pt idx="18441">90</cx:pt>
          <cx:pt idx="18442">102</cx:pt>
          <cx:pt idx="18443">98</cx:pt>
          <cx:pt idx="18444">91</cx:pt>
          <cx:pt idx="18445">90</cx:pt>
          <cx:pt idx="18446">83</cx:pt>
          <cx:pt idx="18447">102</cx:pt>
          <cx:pt idx="18448">1</cx:pt>
          <cx:pt idx="18449">92</cx:pt>
          <cx:pt idx="18450">95</cx:pt>
          <cx:pt idx="18451">72</cx:pt>
          <cx:pt idx="18452">22</cx:pt>
          <cx:pt idx="18453">65</cx:pt>
          <cx:pt idx="18454">92</cx:pt>
          <cx:pt idx="18455">95</cx:pt>
          <cx:pt idx="18456">77</cx:pt>
          <cx:pt idx="18457">83</cx:pt>
          <cx:pt idx="18458">54</cx:pt>
          <cx:pt idx="18459">101</cx:pt>
          <cx:pt idx="18460">94</cx:pt>
          <cx:pt idx="18461">9</cx:pt>
          <cx:pt idx="18462">121</cx:pt>
          <cx:pt idx="18463">88</cx:pt>
          <cx:pt idx="18464">77</cx:pt>
          <cx:pt idx="18465">64</cx:pt>
          <cx:pt idx="18466">97</cx:pt>
          <cx:pt idx="18467">135</cx:pt>
          <cx:pt idx="18468">102</cx:pt>
          <cx:pt idx="18469">140</cx:pt>
          <cx:pt idx="18470">93</cx:pt>
          <cx:pt idx="18471">169</cx:pt>
          <cx:pt idx="18472">114</cx:pt>
          <cx:pt idx="18473">108</cx:pt>
          <cx:pt idx="18474">94</cx:pt>
          <cx:pt idx="18475">96</cx:pt>
          <cx:pt idx="18476">99</cx:pt>
          <cx:pt idx="18477">86</cx:pt>
          <cx:pt idx="18478">76</cx:pt>
          <cx:pt idx="18479">88</cx:pt>
          <cx:pt idx="18480">125</cx:pt>
          <cx:pt idx="18481">86</cx:pt>
          <cx:pt idx="18482">141</cx:pt>
          <cx:pt idx="18483">106</cx:pt>
          <cx:pt idx="18484">84</cx:pt>
          <cx:pt idx="18485">100</cx:pt>
          <cx:pt idx="18486">74</cx:pt>
          <cx:pt idx="18487">87</cx:pt>
          <cx:pt idx="18488">96</cx:pt>
          <cx:pt idx="18489">90</cx:pt>
          <cx:pt idx="18490">90</cx:pt>
          <cx:pt idx="18491">102</cx:pt>
          <cx:pt idx="18492">90</cx:pt>
          <cx:pt idx="18493">102</cx:pt>
          <cx:pt idx="18494">95</cx:pt>
          <cx:pt idx="18495">97</cx:pt>
          <cx:pt idx="18496">120</cx:pt>
          <cx:pt idx="18497">102</cx:pt>
          <cx:pt idx="18498">168</cx:pt>
          <cx:pt idx="18499">94</cx:pt>
          <cx:pt idx="18500">89</cx:pt>
          <cx:pt idx="18501">91</cx:pt>
          <cx:pt idx="18502">125</cx:pt>
          <cx:pt idx="18503">86</cx:pt>
          <cx:pt idx="18504">126</cx:pt>
          <cx:pt idx="18505">88</cx:pt>
          <cx:pt idx="18506">90</cx:pt>
          <cx:pt idx="18507">100</cx:pt>
          <cx:pt idx="18508">118</cx:pt>
          <cx:pt idx="18509">105</cx:pt>
          <cx:pt idx="18510">89</cx:pt>
          <cx:pt idx="18511">98</cx:pt>
          <cx:pt idx="18512">101</cx:pt>
          <cx:pt idx="18513">85</cx:pt>
          <cx:pt idx="18514">90</cx:pt>
          <cx:pt idx="18515">104</cx:pt>
          <cx:pt idx="18516">87</cx:pt>
          <cx:pt idx="18517">95</cx:pt>
          <cx:pt idx="18518">96</cx:pt>
          <cx:pt idx="18519">97</cx:pt>
          <cx:pt idx="18520">101</cx:pt>
          <cx:pt idx="18521">110</cx:pt>
          <cx:pt idx="18522">90</cx:pt>
          <cx:pt idx="18523">120</cx:pt>
          <cx:pt idx="18524">25</cx:pt>
          <cx:pt idx="18525">49</cx:pt>
          <cx:pt idx="18526">59</cx:pt>
          <cx:pt idx="18527">90</cx:pt>
          <cx:pt idx="18528">101</cx:pt>
          <cx:pt idx="18529">88</cx:pt>
          <cx:pt idx="18530">91</cx:pt>
          <cx:pt idx="18531">41</cx:pt>
          <cx:pt idx="18532">104</cx:pt>
          <cx:pt idx="18533">98</cx:pt>
          <cx:pt idx="18534">155</cx:pt>
          <cx:pt idx="18535">87</cx:pt>
          <cx:pt idx="18536">117</cx:pt>
          <cx:pt idx="18537">90</cx:pt>
          <cx:pt idx="18538">92</cx:pt>
          <cx:pt idx="18539">99</cx:pt>
          <cx:pt idx="18540">85</cx:pt>
          <cx:pt idx="18541">46</cx:pt>
          <cx:pt idx="18542">163</cx:pt>
          <cx:pt idx="18543">44</cx:pt>
          <cx:pt idx="18544">76</cx:pt>
          <cx:pt idx="18545">81</cx:pt>
          <cx:pt idx="18546">80</cx:pt>
          <cx:pt idx="18547">50</cx:pt>
          <cx:pt idx="18548">79</cx:pt>
          <cx:pt idx="18549">59</cx:pt>
          <cx:pt idx="18550">46</cx:pt>
          <cx:pt idx="18551">118</cx:pt>
          <cx:pt idx="18552">24</cx:pt>
          <cx:pt idx="18553">78</cx:pt>
          <cx:pt idx="18554">97</cx:pt>
          <cx:pt idx="18555">200</cx:pt>
          <cx:pt idx="18556">86</cx:pt>
          <cx:pt idx="18557">122</cx:pt>
          <cx:pt idx="18558">90</cx:pt>
          <cx:pt idx="18559">90</cx:pt>
          <cx:pt idx="18560">26</cx:pt>
          <cx:pt idx="18561">111</cx:pt>
          <cx:pt idx="18562">89</cx:pt>
          <cx:pt idx="18563">90</cx:pt>
          <cx:pt idx="18564">84</cx:pt>
          <cx:pt idx="18565">10</cx:pt>
          <cx:pt idx="18566">124</cx:pt>
          <cx:pt idx="18567">96</cx:pt>
          <cx:pt idx="18568">106</cx:pt>
          <cx:pt idx="18569">94</cx:pt>
          <cx:pt idx="18570">85</cx:pt>
          <cx:pt idx="18571">90</cx:pt>
          <cx:pt idx="18572">47</cx:pt>
          <cx:pt idx="18573">71</cx:pt>
          <cx:pt idx="18574">14</cx:pt>
          <cx:pt idx="18575">90</cx:pt>
          <cx:pt idx="18576">91</cx:pt>
          <cx:pt idx="18577">87</cx:pt>
          <cx:pt idx="18578">95</cx:pt>
          <cx:pt idx="18579">122</cx:pt>
          <cx:pt idx="18580">85</cx:pt>
          <cx:pt idx="18581">50</cx:pt>
          <cx:pt idx="18582">97</cx:pt>
          <cx:pt idx="18583">30</cx:pt>
          <cx:pt idx="18584">133</cx:pt>
          <cx:pt idx="18585">90</cx:pt>
          <cx:pt idx="18586">63</cx:pt>
          <cx:pt idx="18587">109</cx:pt>
          <cx:pt idx="18588">87</cx:pt>
          <cx:pt idx="18589">97</cx:pt>
          <cx:pt idx="18590">95</cx:pt>
          <cx:pt idx="18591">90</cx:pt>
          <cx:pt idx="18592">101</cx:pt>
          <cx:pt idx="18593">183</cx:pt>
          <cx:pt idx="18594">109</cx:pt>
          <cx:pt idx="18595">130</cx:pt>
          <cx:pt idx="18596">89</cx:pt>
          <cx:pt idx="18597">128</cx:pt>
          <cx:pt idx="18598">116</cx:pt>
          <cx:pt idx="18599">30</cx:pt>
          <cx:pt idx="18600">110</cx:pt>
          <cx:pt idx="18601">122</cx:pt>
          <cx:pt idx="18602">118</cx:pt>
          <cx:pt idx="18603">103</cx:pt>
          <cx:pt idx="18604">117</cx:pt>
          <cx:pt idx="18605">55</cx:pt>
          <cx:pt idx="18606">107</cx:pt>
          <cx:pt idx="18607">129</cx:pt>
          <cx:pt idx="18608">107</cx:pt>
          <cx:pt idx="18609">168</cx:pt>
          <cx:pt idx="18610">91</cx:pt>
          <cx:pt idx="18611">104</cx:pt>
          <cx:pt idx="18612">77</cx:pt>
          <cx:pt idx="18613">106</cx:pt>
          <cx:pt idx="18614">122</cx:pt>
          <cx:pt idx="18615">65</cx:pt>
          <cx:pt idx="18616">86</cx:pt>
          <cx:pt idx="18617">105</cx:pt>
          <cx:pt idx="18618">129</cx:pt>
          <cx:pt idx="18619">116</cx:pt>
          <cx:pt idx="18620">130</cx:pt>
          <cx:pt idx="18621">112</cx:pt>
          <cx:pt idx="18622">49</cx:pt>
          <cx:pt idx="18623">138</cx:pt>
          <cx:pt idx="18624">82</cx:pt>
          <cx:pt idx="18625">114</cx:pt>
          <cx:pt idx="18626">123</cx:pt>
          <cx:pt idx="18627">91</cx:pt>
          <cx:pt idx="18628">85</cx:pt>
          <cx:pt idx="18629">115</cx:pt>
          <cx:pt idx="18630">93</cx:pt>
          <cx:pt idx="18631">90</cx:pt>
          <cx:pt idx="18632">90</cx:pt>
          <cx:pt idx="18633">17</cx:pt>
          <cx:pt idx="18634">85</cx:pt>
          <cx:pt idx="18635">105</cx:pt>
          <cx:pt idx="18636">126</cx:pt>
          <cx:pt idx="18637">117</cx:pt>
          <cx:pt idx="18638">95</cx:pt>
          <cx:pt idx="18639">108</cx:pt>
          <cx:pt idx="18640">101</cx:pt>
          <cx:pt idx="18641">83</cx:pt>
          <cx:pt idx="18642">112</cx:pt>
          <cx:pt idx="18643">83</cx:pt>
          <cx:pt idx="18644">94</cx:pt>
          <cx:pt idx="18645">104</cx:pt>
          <cx:pt idx="18646">90</cx:pt>
          <cx:pt idx="18647">17</cx:pt>
          <cx:pt idx="18648">90</cx:pt>
          <cx:pt idx="18649">100</cx:pt>
          <cx:pt idx="18650">119</cx:pt>
          <cx:pt idx="18651">79</cx:pt>
          <cx:pt idx="18652">91</cx:pt>
          <cx:pt idx="18653">85</cx:pt>
          <cx:pt idx="18654">125</cx:pt>
          <cx:pt idx="18655">147</cx:pt>
          <cx:pt idx="18656">85</cx:pt>
          <cx:pt idx="18657">33</cx:pt>
          <cx:pt idx="18658">99</cx:pt>
          <cx:pt idx="18659">93</cx:pt>
          <cx:pt idx="18660">71</cx:pt>
          <cx:pt idx="18661">110</cx:pt>
          <cx:pt idx="18662">144</cx:pt>
          <cx:pt idx="18663">86</cx:pt>
          <cx:pt idx="18664">135</cx:pt>
          <cx:pt idx="18665">115</cx:pt>
          <cx:pt idx="18666">24</cx:pt>
          <cx:pt idx="18667">77</cx:pt>
          <cx:pt idx="18668">110</cx:pt>
          <cx:pt idx="18669">112</cx:pt>
          <cx:pt idx="18670">100</cx:pt>
          <cx:pt idx="18671">27</cx:pt>
          <cx:pt idx="18672">90</cx:pt>
          <cx:pt idx="18673">110</cx:pt>
          <cx:pt idx="18674">119</cx:pt>
          <cx:pt idx="18675">104</cx:pt>
          <cx:pt idx="18676">100</cx:pt>
          <cx:pt idx="18677">31</cx:pt>
          <cx:pt idx="18678">104</cx:pt>
          <cx:pt idx="18679">90</cx:pt>
          <cx:pt idx="18680">102</cx:pt>
          <cx:pt idx="18681">89</cx:pt>
          <cx:pt idx="18682">104</cx:pt>
          <cx:pt idx="18683">90</cx:pt>
          <cx:pt idx="18684">124</cx:pt>
          <cx:pt idx="18685">117</cx:pt>
          <cx:pt idx="18686">97</cx:pt>
          <cx:pt idx="18687">115</cx:pt>
          <cx:pt idx="18688">99</cx:pt>
          <cx:pt idx="18689">83</cx:pt>
          <cx:pt idx="18690">114</cx:pt>
          <cx:pt idx="18691">131</cx:pt>
          <cx:pt idx="18692">76</cx:pt>
          <cx:pt idx="18693">106</cx:pt>
          <cx:pt idx="18694">84</cx:pt>
          <cx:pt idx="18695">85</cx:pt>
          <cx:pt idx="18696">90</cx:pt>
          <cx:pt idx="18697">121</cx:pt>
          <cx:pt idx="18698">90</cx:pt>
          <cx:pt idx="18699">104</cx:pt>
          <cx:pt idx="18700">87</cx:pt>
          <cx:pt idx="18701">95</cx:pt>
          <cx:pt idx="18702">94</cx:pt>
          <cx:pt idx="18703">101</cx:pt>
          <cx:pt idx="18704">115</cx:pt>
          <cx:pt idx="18705">99</cx:pt>
          <cx:pt idx="18706">117</cx:pt>
          <cx:pt idx="18707">156</cx:pt>
          <cx:pt idx="18708">109</cx:pt>
          <cx:pt idx="18709">107</cx:pt>
          <cx:pt idx="18710">120</cx:pt>
          <cx:pt idx="18711">111</cx:pt>
          <cx:pt idx="18712">84</cx:pt>
          <cx:pt idx="18713">127</cx:pt>
          <cx:pt idx="18714">81</cx:pt>
          <cx:pt idx="18715">122</cx:pt>
          <cx:pt idx="18716">118</cx:pt>
          <cx:pt idx="18717">144</cx:pt>
          <cx:pt idx="18718">96</cx:pt>
          <cx:pt idx="18719">100</cx:pt>
          <cx:pt idx="18720">94</cx:pt>
          <cx:pt idx="18721">48</cx:pt>
          <cx:pt idx="18722">90</cx:pt>
          <cx:pt idx="18723">60</cx:pt>
          <cx:pt idx="18724">85</cx:pt>
          <cx:pt idx="18725">40</cx:pt>
          <cx:pt idx="18726">10</cx:pt>
          <cx:pt idx="18727">86</cx:pt>
          <cx:pt idx="18728">98</cx:pt>
          <cx:pt idx="18729">91</cx:pt>
          <cx:pt idx="18730">100</cx:pt>
          <cx:pt idx="18731">94</cx:pt>
          <cx:pt idx="18732">100</cx:pt>
          <cx:pt idx="18733">100</cx:pt>
          <cx:pt idx="18734">80</cx:pt>
          <cx:pt idx="18735">115</cx:pt>
          <cx:pt idx="18736">30</cx:pt>
          <cx:pt idx="18737">129</cx:pt>
          <cx:pt idx="18738">81</cx:pt>
          <cx:pt idx="18739">111</cx:pt>
          <cx:pt idx="18740">150</cx:pt>
          <cx:pt idx="18741">85</cx:pt>
          <cx:pt idx="18742">97</cx:pt>
          <cx:pt idx="18743">95</cx:pt>
          <cx:pt idx="18744">90</cx:pt>
          <cx:pt idx="18745">108</cx:pt>
          <cx:pt idx="18746">93</cx:pt>
          <cx:pt idx="18747">30</cx:pt>
          <cx:pt idx="18748">102</cx:pt>
          <cx:pt idx="18749">94</cx:pt>
          <cx:pt idx="18750">101</cx:pt>
          <cx:pt idx="18751">90</cx:pt>
          <cx:pt idx="18752">138</cx:pt>
          <cx:pt idx="18753">122</cx:pt>
          <cx:pt idx="18754">125</cx:pt>
          <cx:pt idx="18755">96</cx:pt>
          <cx:pt idx="18756">70</cx:pt>
          <cx:pt idx="18757">95</cx:pt>
          <cx:pt idx="18758">109</cx:pt>
          <cx:pt idx="18759">119</cx:pt>
          <cx:pt idx="18760">94</cx:pt>
          <cx:pt idx="18761">97</cx:pt>
          <cx:pt idx="18762">88</cx:pt>
          <cx:pt idx="18763">100</cx:pt>
          <cx:pt idx="18764">98</cx:pt>
          <cx:pt idx="18765">86</cx:pt>
          <cx:pt idx="18766">88</cx:pt>
          <cx:pt idx="18767">124</cx:pt>
          <cx:pt idx="18768">92</cx:pt>
          <cx:pt idx="18769">108</cx:pt>
          <cx:pt idx="18770">86</cx:pt>
          <cx:pt idx="18771">87</cx:pt>
          <cx:pt idx="18772">85</cx:pt>
          <cx:pt idx="18773">107</cx:pt>
          <cx:pt idx="18774">79</cx:pt>
          <cx:pt idx="18775">90</cx:pt>
          <cx:pt idx="18776">114</cx:pt>
          <cx:pt idx="18777">60</cx:pt>
          <cx:pt idx="18778">123</cx:pt>
          <cx:pt idx="18779">121</cx:pt>
          <cx:pt idx="18780">124</cx:pt>
          <cx:pt idx="18781">90</cx:pt>
          <cx:pt idx="18782">92</cx:pt>
          <cx:pt idx="18783">80</cx:pt>
          <cx:pt idx="18784">120</cx:pt>
          <cx:pt idx="18785">72</cx:pt>
          <cx:pt idx="18786">97</cx:pt>
          <cx:pt idx="18787">86</cx:pt>
          <cx:pt idx="18788">100</cx:pt>
          <cx:pt idx="18789">92</cx:pt>
          <cx:pt idx="18790">119</cx:pt>
          <cx:pt idx="18791">86</cx:pt>
          <cx:pt idx="18792">105</cx:pt>
          <cx:pt idx="18793">124</cx:pt>
          <cx:pt idx="18794">114</cx:pt>
          <cx:pt idx="18795">101</cx:pt>
          <cx:pt idx="18796">85</cx:pt>
          <cx:pt idx="18797">87</cx:pt>
          <cx:pt idx="18798">86</cx:pt>
          <cx:pt idx="18799">141</cx:pt>
          <cx:pt idx="18800">113</cx:pt>
          <cx:pt idx="18801">44</cx:pt>
          <cx:pt idx="18802">100</cx:pt>
          <cx:pt idx="18803">89</cx:pt>
          <cx:pt idx="18804">60</cx:pt>
          <cx:pt idx="18805">91</cx:pt>
          <cx:pt idx="18806">110</cx:pt>
          <cx:pt idx="18807">55</cx:pt>
          <cx:pt idx="18808">114</cx:pt>
          <cx:pt idx="18809">54</cx:pt>
          <cx:pt idx="18810">52</cx:pt>
          <cx:pt idx="18811">108</cx:pt>
          <cx:pt idx="18812">89</cx:pt>
          <cx:pt idx="18813">94</cx:pt>
          <cx:pt idx="18814">89</cx:pt>
          <cx:pt idx="18815">81</cx:pt>
          <cx:pt idx="18816">93</cx:pt>
          <cx:pt idx="18817">96</cx:pt>
          <cx:pt idx="18818">89</cx:pt>
          <cx:pt idx="18819">98</cx:pt>
          <cx:pt idx="18820">87</cx:pt>
          <cx:pt idx="18821">115</cx:pt>
          <cx:pt idx="18822">25</cx:pt>
          <cx:pt idx="18823">117</cx:pt>
          <cx:pt idx="18824">148</cx:pt>
          <cx:pt idx="18825">94</cx:pt>
          <cx:pt idx="18826">99</cx:pt>
          <cx:pt idx="18827">57</cx:pt>
          <cx:pt idx="18828">123</cx:pt>
          <cx:pt idx="18829">89</cx:pt>
          <cx:pt idx="18830">91</cx:pt>
          <cx:pt idx="18831">121</cx:pt>
          <cx:pt idx="18832">93</cx:pt>
          <cx:pt idx="18833">95</cx:pt>
          <cx:pt idx="18834">85</cx:pt>
          <cx:pt idx="18835">93</cx:pt>
          <cx:pt idx="18836">114</cx:pt>
          <cx:pt idx="18837">123</cx:pt>
          <cx:pt idx="18838">112</cx:pt>
          <cx:pt idx="18839">94</cx:pt>
          <cx:pt idx="18840">90</cx:pt>
          <cx:pt idx="18841">100</cx:pt>
          <cx:pt idx="18842">89</cx:pt>
          <cx:pt idx="18843">115</cx:pt>
          <cx:pt idx="18844">115</cx:pt>
          <cx:pt idx="18845">120</cx:pt>
          <cx:pt idx="18846">135</cx:pt>
          <cx:pt idx="18847">118</cx:pt>
          <cx:pt idx="18848">106</cx:pt>
          <cx:pt idx="18849">45</cx:pt>
          <cx:pt idx="18850">75</cx:pt>
          <cx:pt idx="18851">20</cx:pt>
          <cx:pt idx="18852">91</cx:pt>
          <cx:pt idx="18853">50</cx:pt>
          <cx:pt idx="18854">89</cx:pt>
          <cx:pt idx="18855">83</cx:pt>
          <cx:pt idx="18856">137</cx:pt>
          <cx:pt idx="18857">99</cx:pt>
          <cx:pt idx="18858">85</cx:pt>
          <cx:pt idx="18859">105</cx:pt>
          <cx:pt idx="18860">125</cx:pt>
          <cx:pt idx="18861">31</cx:pt>
          <cx:pt idx="18862">100</cx:pt>
          <cx:pt idx="18863">95</cx:pt>
          <cx:pt idx="18864">102</cx:pt>
          <cx:pt idx="18865">45</cx:pt>
          <cx:pt idx="18866">96</cx:pt>
          <cx:pt idx="18867">27</cx:pt>
          <cx:pt idx="18868">90</cx:pt>
          <cx:pt idx="18869">25</cx:pt>
          <cx:pt idx="18870">96</cx:pt>
          <cx:pt idx="18871">89</cx:pt>
          <cx:pt idx="18872">135</cx:pt>
          <cx:pt idx="18873">104</cx:pt>
          <cx:pt idx="18874">108</cx:pt>
          <cx:pt idx="18875">114</cx:pt>
          <cx:pt idx="18876">136</cx:pt>
          <cx:pt idx="18877">101</cx:pt>
          <cx:pt idx="18878">145</cx:pt>
          <cx:pt idx="18879">89</cx:pt>
          <cx:pt idx="18880">117</cx:pt>
          <cx:pt idx="18881">133</cx:pt>
          <cx:pt idx="18882">50</cx:pt>
          <cx:pt idx="18883">93</cx:pt>
          <cx:pt idx="18884">86</cx:pt>
          <cx:pt idx="18885">104</cx:pt>
          <cx:pt idx="18886">109</cx:pt>
          <cx:pt idx="18887">80</cx:pt>
          <cx:pt idx="18888">29</cx:pt>
          <cx:pt idx="18889">84</cx:pt>
          <cx:pt idx="18890">92</cx:pt>
          <cx:pt idx="18891">92</cx:pt>
          <cx:pt idx="18892">87</cx:pt>
          <cx:pt idx="18893">25</cx:pt>
          <cx:pt idx="18894">27</cx:pt>
          <cx:pt idx="18895">79</cx:pt>
          <cx:pt idx="18896">25</cx:pt>
          <cx:pt idx="18897">95</cx:pt>
          <cx:pt idx="18898">111</cx:pt>
          <cx:pt idx="18899">83</cx:pt>
          <cx:pt idx="18900">108</cx:pt>
          <cx:pt idx="18901">68</cx:pt>
          <cx:pt idx="18902">87</cx:pt>
          <cx:pt idx="18903">45</cx:pt>
          <cx:pt idx="18904">24</cx:pt>
          <cx:pt idx="18905">89</cx:pt>
          <cx:pt idx="18906">124</cx:pt>
          <cx:pt idx="18907">31</cx:pt>
          <cx:pt idx="18908">60</cx:pt>
          <cx:pt idx="18909">98</cx:pt>
          <cx:pt idx="18910">102</cx:pt>
          <cx:pt idx="18911">110</cx:pt>
          <cx:pt idx="18912">90</cx:pt>
          <cx:pt idx="18913">90</cx:pt>
          <cx:pt idx="18914">94</cx:pt>
          <cx:pt idx="18915">157</cx:pt>
          <cx:pt idx="18916">93</cx:pt>
          <cx:pt idx="18917">107</cx:pt>
          <cx:pt idx="18918">105</cx:pt>
          <cx:pt idx="18919">22</cx:pt>
          <cx:pt idx="18920">92</cx:pt>
          <cx:pt idx="18921">30</cx:pt>
          <cx:pt idx="18922">123</cx:pt>
          <cx:pt idx="18923">125</cx:pt>
          <cx:pt idx="18924">140</cx:pt>
          <cx:pt idx="18925">28</cx:pt>
          <cx:pt idx="18926">90</cx:pt>
          <cx:pt idx="18927">84</cx:pt>
          <cx:pt idx="18928">120</cx:pt>
          <cx:pt idx="18929">106</cx:pt>
          <cx:pt idx="18930">142</cx:pt>
          <cx:pt idx="18931">121</cx:pt>
          <cx:pt idx="18932">86</cx:pt>
          <cx:pt idx="18933">139</cx:pt>
          <cx:pt idx="18934">30</cx:pt>
          <cx:pt idx="18935">121</cx:pt>
          <cx:pt idx="18936">89</cx:pt>
          <cx:pt idx="18937">40</cx:pt>
          <cx:pt idx="18938">50</cx:pt>
          <cx:pt idx="18939">68</cx:pt>
          <cx:pt idx="18940">47</cx:pt>
          <cx:pt idx="18941">135</cx:pt>
          <cx:pt idx="18942">87</cx:pt>
          <cx:pt idx="18943">87</cx:pt>
          <cx:pt idx="18944">87</cx:pt>
          <cx:pt idx="18945">105</cx:pt>
          <cx:pt idx="18946">131</cx:pt>
          <cx:pt idx="18947">30</cx:pt>
          <cx:pt idx="18948">23</cx:pt>
          <cx:pt idx="18949">29</cx:pt>
          <cx:pt idx="18950">26</cx:pt>
          <cx:pt idx="18951">26</cx:pt>
          <cx:pt idx="18952">94</cx:pt>
          <cx:pt idx="18953">118</cx:pt>
          <cx:pt idx="18954">70</cx:pt>
          <cx:pt idx="18955">75</cx:pt>
          <cx:pt idx="18956">104</cx:pt>
          <cx:pt idx="18957">74</cx:pt>
          <cx:pt idx="18958">130</cx:pt>
          <cx:pt idx="18959">118</cx:pt>
          <cx:pt idx="18960">122</cx:pt>
          <cx:pt idx="18961">112</cx:pt>
          <cx:pt idx="18962">107</cx:pt>
          <cx:pt idx="18963">124</cx:pt>
          <cx:pt idx="18964">110</cx:pt>
          <cx:pt idx="18965">93</cx:pt>
          <cx:pt idx="18966">45</cx:pt>
          <cx:pt idx="18967">110</cx:pt>
          <cx:pt idx="18968">110</cx:pt>
          <cx:pt idx="18969">94</cx:pt>
          <cx:pt idx="18970">79</cx:pt>
          <cx:pt idx="18971">24</cx:pt>
          <cx:pt idx="18972">122</cx:pt>
          <cx:pt idx="18973">93</cx:pt>
          <cx:pt idx="18974">98</cx:pt>
          <cx:pt idx="18975">109</cx:pt>
          <cx:pt idx="18976">75</cx:pt>
          <cx:pt idx="18977">90</cx:pt>
          <cx:pt idx="18978">146</cx:pt>
          <cx:pt idx="18979">103</cx:pt>
          <cx:pt idx="18980">99</cx:pt>
          <cx:pt idx="18981">133</cx:pt>
          <cx:pt idx="18982">94</cx:pt>
          <cx:pt idx="18983">113</cx:pt>
          <cx:pt idx="18984">109</cx:pt>
          <cx:pt idx="18985">120</cx:pt>
          <cx:pt idx="18986">129</cx:pt>
          <cx:pt idx="18987">84</cx:pt>
          <cx:pt idx="18988">90</cx:pt>
          <cx:pt idx="18989">94</cx:pt>
          <cx:pt idx="18990">24</cx:pt>
          <cx:pt idx="18991">102</cx:pt>
          <cx:pt idx="18992">81</cx:pt>
          <cx:pt idx="18993">44</cx:pt>
          <cx:pt idx="18994">85</cx:pt>
          <cx:pt idx="18995">93</cx:pt>
          <cx:pt idx="18996">25</cx:pt>
          <cx:pt idx="18997">96</cx:pt>
          <cx:pt idx="18998">84</cx:pt>
          <cx:pt idx="18999">111</cx:pt>
          <cx:pt idx="19000">109</cx:pt>
          <cx:pt idx="19001">70</cx:pt>
          <cx:pt idx="19002">131</cx:pt>
          <cx:pt idx="19003">25</cx:pt>
          <cx:pt idx="19004">100</cx:pt>
          <cx:pt idx="19005">120</cx:pt>
          <cx:pt idx="19006">146</cx:pt>
          <cx:pt idx="19007">108</cx:pt>
          <cx:pt idx="19008">103</cx:pt>
          <cx:pt idx="19009">118</cx:pt>
          <cx:pt idx="19010">98</cx:pt>
          <cx:pt idx="19011">90</cx:pt>
          <cx:pt idx="19012">92</cx:pt>
          <cx:pt idx="19013">89</cx:pt>
          <cx:pt idx="19014">111</cx:pt>
          <cx:pt idx="19015">100</cx:pt>
          <cx:pt idx="19016">98</cx:pt>
          <cx:pt idx="19017">82</cx:pt>
          <cx:pt idx="19018">97</cx:pt>
          <cx:pt idx="19019">47</cx:pt>
          <cx:pt idx="19020">23</cx:pt>
          <cx:pt idx="19021">122</cx:pt>
          <cx:pt idx="19022">105</cx:pt>
          <cx:pt idx="19023">112</cx:pt>
          <cx:pt idx="19024">108</cx:pt>
          <cx:pt idx="19025">107</cx:pt>
          <cx:pt idx="19026">100</cx:pt>
          <cx:pt idx="19027">100</cx:pt>
          <cx:pt idx="19028">90</cx:pt>
          <cx:pt idx="19029">112</cx:pt>
          <cx:pt idx="19030">91</cx:pt>
          <cx:pt idx="19031">103</cx:pt>
          <cx:pt idx="19032">95</cx:pt>
          <cx:pt idx="19033">120</cx:pt>
          <cx:pt idx="19034">106</cx:pt>
          <cx:pt idx="19035">98</cx:pt>
          <cx:pt idx="19036">121</cx:pt>
          <cx:pt idx="19037">118</cx:pt>
          <cx:pt idx="19038">123</cx:pt>
          <cx:pt idx="19039">27</cx:pt>
          <cx:pt idx="19040">129</cx:pt>
          <cx:pt idx="19041">105</cx:pt>
          <cx:pt idx="19042">115</cx:pt>
          <cx:pt idx="19043">93</cx:pt>
          <cx:pt idx="19044">84</cx:pt>
          <cx:pt idx="19045">84</cx:pt>
          <cx:pt idx="19046">124</cx:pt>
          <cx:pt idx="19047">114</cx:pt>
          <cx:pt idx="19048">114</cx:pt>
          <cx:pt idx="19049">55</cx:pt>
          <cx:pt idx="19050">65</cx:pt>
          <cx:pt idx="19051">98</cx:pt>
          <cx:pt idx="19052">30</cx:pt>
          <cx:pt idx="19053">103</cx:pt>
          <cx:pt idx="19054">102</cx:pt>
          <cx:pt idx="19055">50</cx:pt>
          <cx:pt idx="19056">50</cx:pt>
          <cx:pt idx="19057">50</cx:pt>
          <cx:pt idx="19058">50</cx:pt>
          <cx:pt idx="19059">50</cx:pt>
          <cx:pt idx="19060">96</cx:pt>
          <cx:pt idx="19061">110</cx:pt>
          <cx:pt idx="19062">108</cx:pt>
          <cx:pt idx="19063">90</cx:pt>
          <cx:pt idx="19064">90</cx:pt>
          <cx:pt idx="19065">93</cx:pt>
          <cx:pt idx="19066">115</cx:pt>
          <cx:pt idx="19067">96</cx:pt>
          <cx:pt idx="19068">120</cx:pt>
          <cx:pt idx="19069">108</cx:pt>
          <cx:pt idx="19070">130</cx:pt>
          <cx:pt idx="19071">84</cx:pt>
          <cx:pt idx="19072">100</cx:pt>
          <cx:pt idx="19073">93</cx:pt>
          <cx:pt idx="19074">142</cx:pt>
          <cx:pt idx="19075">131</cx:pt>
          <cx:pt idx="19076">92</cx:pt>
          <cx:pt idx="19077">97</cx:pt>
          <cx:pt idx="19078">91</cx:pt>
          <cx:pt idx="19079">92</cx:pt>
          <cx:pt idx="19080">129</cx:pt>
          <cx:pt idx="19081">46</cx:pt>
          <cx:pt idx="19082">114</cx:pt>
          <cx:pt idx="19083">106</cx:pt>
          <cx:pt idx="19084">61</cx:pt>
          <cx:pt idx="19085">139</cx:pt>
          <cx:pt idx="19086">100</cx:pt>
          <cx:pt idx="19087">127</cx:pt>
          <cx:pt idx="19088">95</cx:pt>
          <cx:pt idx="19089">270</cx:pt>
          <cx:pt idx="19090">109</cx:pt>
          <cx:pt idx="19091">87</cx:pt>
          <cx:pt idx="19092">110</cx:pt>
          <cx:pt idx="19093">124</cx:pt>
          <cx:pt idx="19094">90</cx:pt>
          <cx:pt idx="19095">85</cx:pt>
          <cx:pt idx="19096">95</cx:pt>
          <cx:pt idx="19097">130</cx:pt>
          <cx:pt idx="19098">26</cx:pt>
          <cx:pt idx="19099">98</cx:pt>
          <cx:pt idx="19100">90</cx:pt>
          <cx:pt idx="19101">25</cx:pt>
          <cx:pt idx="19102">90</cx:pt>
          <cx:pt idx="19103">94</cx:pt>
          <cx:pt idx="19104">90</cx:pt>
          <cx:pt idx="19105">88</cx:pt>
          <cx:pt idx="19106">96</cx:pt>
          <cx:pt idx="19107">113</cx:pt>
          <cx:pt idx="19108">22</cx:pt>
          <cx:pt idx="19109">105</cx:pt>
          <cx:pt idx="19110">107</cx:pt>
          <cx:pt idx="19111">128</cx:pt>
          <cx:pt idx="19112">99</cx:pt>
          <cx:pt idx="19113">157</cx:pt>
          <cx:pt idx="19114">129</cx:pt>
          <cx:pt idx="19115">118</cx:pt>
          <cx:pt idx="19116">133</cx:pt>
          <cx:pt idx="19117">93</cx:pt>
          <cx:pt idx="19118">101</cx:pt>
          <cx:pt idx="19119">93</cx:pt>
          <cx:pt idx="19120">140</cx:pt>
          <cx:pt idx="19121">103</cx:pt>
          <cx:pt idx="19122">110</cx:pt>
          <cx:pt idx="19123">103</cx:pt>
          <cx:pt idx="19124">84</cx:pt>
          <cx:pt idx="19125">112</cx:pt>
          <cx:pt idx="19126">95</cx:pt>
          <cx:pt idx="19127">109</cx:pt>
          <cx:pt idx="19128">100</cx:pt>
          <cx:pt idx="19129">87</cx:pt>
          <cx:pt idx="19130">102</cx:pt>
          <cx:pt idx="19131">94</cx:pt>
          <cx:pt idx="19132">114</cx:pt>
          <cx:pt idx="19133">92</cx:pt>
          <cx:pt idx="19134">77</cx:pt>
          <cx:pt idx="19135">94</cx:pt>
          <cx:pt idx="19136">102</cx:pt>
          <cx:pt idx="19137">94</cx:pt>
          <cx:pt idx="19138">94</cx:pt>
          <cx:pt idx="19139">96</cx:pt>
          <cx:pt idx="19140">100</cx:pt>
          <cx:pt idx="19141">93</cx:pt>
          <cx:pt idx="19142">105</cx:pt>
          <cx:pt idx="19143">163</cx:pt>
          <cx:pt idx="19144">103</cx:pt>
          <cx:pt idx="19145">85</cx:pt>
          <cx:pt idx="19146">96</cx:pt>
          <cx:pt idx="19147">60</cx:pt>
          <cx:pt idx="19148">97</cx:pt>
          <cx:pt idx="19149">103</cx:pt>
          <cx:pt idx="19150">129</cx:pt>
          <cx:pt idx="19151">93</cx:pt>
          <cx:pt idx="19152">92</cx:pt>
          <cx:pt idx="19153">85</cx:pt>
          <cx:pt idx="19154">110</cx:pt>
          <cx:pt idx="19155">106</cx:pt>
          <cx:pt idx="19156">103</cx:pt>
          <cx:pt idx="19157">111</cx:pt>
          <cx:pt idx="19158">79</cx:pt>
          <cx:pt idx="19159">97</cx:pt>
          <cx:pt idx="19160">95</cx:pt>
          <cx:pt idx="19161">91</cx:pt>
          <cx:pt idx="19162">88</cx:pt>
          <cx:pt idx="19163">136</cx:pt>
          <cx:pt idx="19164">134</cx:pt>
          <cx:pt idx="19165">138</cx:pt>
          <cx:pt idx="19166">132</cx:pt>
          <cx:pt idx="19167">129</cx:pt>
          <cx:pt idx="19168">90</cx:pt>
          <cx:pt idx="19169">101</cx:pt>
          <cx:pt idx="19170">95</cx:pt>
          <cx:pt idx="19171">108</cx:pt>
          <cx:pt idx="19172">127</cx:pt>
          <cx:pt idx="19173">105</cx:pt>
          <cx:pt idx="19174">13</cx:pt>
          <cx:pt idx="19175">134</cx:pt>
          <cx:pt idx="19176">129</cx:pt>
          <cx:pt idx="19177">96</cx:pt>
          <cx:pt idx="19178">114</cx:pt>
          <cx:pt idx="19179">108</cx:pt>
          <cx:pt idx="19180">140</cx:pt>
          <cx:pt idx="19181">109</cx:pt>
          <cx:pt idx="19182">109</cx:pt>
          <cx:pt idx="19183">96</cx:pt>
          <cx:pt idx="19184">140</cx:pt>
          <cx:pt idx="19185">108</cx:pt>
          <cx:pt idx="19186">93</cx:pt>
          <cx:pt idx="19187">72</cx:pt>
          <cx:pt idx="19188">121</cx:pt>
          <cx:pt idx="19189">100</cx:pt>
          <cx:pt idx="19190">90</cx:pt>
          <cx:pt idx="19191">84</cx:pt>
          <cx:pt idx="19192">107</cx:pt>
          <cx:pt idx="19193">157</cx:pt>
          <cx:pt idx="19194">90</cx:pt>
          <cx:pt idx="19195">94</cx:pt>
          <cx:pt idx="19196">122</cx:pt>
          <cx:pt idx="19197">138</cx:pt>
          <cx:pt idx="19198">103</cx:pt>
          <cx:pt idx="19199">99</cx:pt>
          <cx:pt idx="19200">84</cx:pt>
          <cx:pt idx="19201">100</cx:pt>
          <cx:pt idx="19202">88</cx:pt>
          <cx:pt idx="19203">118</cx:pt>
          <cx:pt idx="19204">96</cx:pt>
          <cx:pt idx="19205">99</cx:pt>
          <cx:pt idx="19206">98</cx:pt>
          <cx:pt idx="19207">66</cx:pt>
          <cx:pt idx="19208">91</cx:pt>
          <cx:pt idx="19209">90</cx:pt>
          <cx:pt idx="19210">94</cx:pt>
          <cx:pt idx="19211">26</cx:pt>
          <cx:pt idx="19212">150</cx:pt>
          <cx:pt idx="19213">108</cx:pt>
          <cx:pt idx="19214">115</cx:pt>
          <cx:pt idx="19215">80</cx:pt>
          <cx:pt idx="19216">13</cx:pt>
          <cx:pt idx="19217">100</cx:pt>
          <cx:pt idx="19218">80</cx:pt>
          <cx:pt idx="19219">86</cx:pt>
          <cx:pt idx="19220">88</cx:pt>
          <cx:pt idx="19221">91</cx:pt>
          <cx:pt idx="19222">90</cx:pt>
          <cx:pt idx="19223">115</cx:pt>
          <cx:pt idx="19224">101</cx:pt>
          <cx:pt idx="19225">25</cx:pt>
          <cx:pt idx="19226">100</cx:pt>
          <cx:pt idx="19227">95</cx:pt>
          <cx:pt idx="19228">96</cx:pt>
          <cx:pt idx="19229">75</cx:pt>
          <cx:pt idx="19230">100</cx:pt>
          <cx:pt idx="19231">155</cx:pt>
          <cx:pt idx="19232">120</cx:pt>
          <cx:pt idx="19233">95</cx:pt>
          <cx:pt idx="19234">120</cx:pt>
          <cx:pt idx="19235">84</cx:pt>
          <cx:pt idx="19236">96</cx:pt>
          <cx:pt idx="19237">100</cx:pt>
          <cx:pt idx="19238">23</cx:pt>
          <cx:pt idx="19239">112</cx:pt>
          <cx:pt idx="19240">30</cx:pt>
          <cx:pt idx="19241">90</cx:pt>
          <cx:pt idx="19242">113</cx:pt>
          <cx:pt idx="19243">99</cx:pt>
          <cx:pt idx="19244">111</cx:pt>
          <cx:pt idx="19245">90</cx:pt>
          <cx:pt idx="19246">96</cx:pt>
          <cx:pt idx="19247">123</cx:pt>
          <cx:pt idx="19248">96</cx:pt>
          <cx:pt idx="19249">90</cx:pt>
          <cx:pt idx="19250">101</cx:pt>
          <cx:pt idx="19251">134</cx:pt>
          <cx:pt idx="19252">97</cx:pt>
          <cx:pt idx="19253">95</cx:pt>
          <cx:pt idx="19254">25</cx:pt>
          <cx:pt idx="19255">12</cx:pt>
          <cx:pt idx="19256">88</cx:pt>
          <cx:pt idx="19257">105</cx:pt>
          <cx:pt idx="19258">95</cx:pt>
          <cx:pt idx="19259">130</cx:pt>
          <cx:pt idx="19260">58</cx:pt>
          <cx:pt idx="19261">101</cx:pt>
          <cx:pt idx="19262">115</cx:pt>
          <cx:pt idx="19263">119</cx:pt>
          <cx:pt idx="19264">90</cx:pt>
          <cx:pt idx="19265">120</cx:pt>
          <cx:pt idx="19266">94</cx:pt>
          <cx:pt idx="19267">121</cx:pt>
          <cx:pt idx="19268">51</cx:pt>
          <cx:pt idx="19269">91</cx:pt>
          <cx:pt idx="19270">133</cx:pt>
          <cx:pt idx="19271">133</cx:pt>
          <cx:pt idx="19272">131</cx:pt>
          <cx:pt idx="19273">134</cx:pt>
          <cx:pt idx="19274">66</cx:pt>
          <cx:pt idx="19275">112</cx:pt>
          <cx:pt idx="19276">90</cx:pt>
          <cx:pt idx="19277">133</cx:pt>
          <cx:pt idx="19278">103</cx:pt>
          <cx:pt idx="19279">129</cx:pt>
          <cx:pt idx="19280">100</cx:pt>
          <cx:pt idx="19281">103</cx:pt>
          <cx:pt idx="19282">90</cx:pt>
          <cx:pt idx="19283">97</cx:pt>
          <cx:pt idx="19284">118</cx:pt>
          <cx:pt idx="19285">130</cx:pt>
          <cx:pt idx="19286">80</cx:pt>
          <cx:pt idx="19287">119</cx:pt>
          <cx:pt idx="19288">92</cx:pt>
          <cx:pt idx="19289">99</cx:pt>
          <cx:pt idx="19290">89</cx:pt>
          <cx:pt idx="19291">96</cx:pt>
          <cx:pt idx="19292">113</cx:pt>
          <cx:pt idx="19293">98</cx:pt>
          <cx:pt idx="19294">85</cx:pt>
          <cx:pt idx="19295">97</cx:pt>
          <cx:pt idx="19296">85</cx:pt>
          <cx:pt idx="19297">126</cx:pt>
          <cx:pt idx="19298">96</cx:pt>
          <cx:pt idx="19299">93</cx:pt>
          <cx:pt idx="19300">103</cx:pt>
          <cx:pt idx="19301">94</cx:pt>
          <cx:pt idx="19302">20</cx:pt>
          <cx:pt idx="19303">108</cx:pt>
          <cx:pt idx="19304">126</cx:pt>
          <cx:pt idx="19305">114</cx:pt>
          <cx:pt idx="19306">70</cx:pt>
          <cx:pt idx="19307">90</cx:pt>
          <cx:pt idx="19308">90</cx:pt>
          <cx:pt idx="19309">83</cx:pt>
          <cx:pt idx="19310">92</cx:pt>
          <cx:pt idx="19311">128</cx:pt>
          <cx:pt idx="19312">89</cx:pt>
          <cx:pt idx="19313">84</cx:pt>
          <cx:pt idx="19314">100</cx:pt>
          <cx:pt idx="19315">22</cx:pt>
          <cx:pt idx="19316">90</cx:pt>
          <cx:pt idx="19317">91</cx:pt>
          <cx:pt idx="19318">100</cx:pt>
          <cx:pt idx="19319">124</cx:pt>
          <cx:pt idx="19320">107</cx:pt>
          <cx:pt idx="19321">108</cx:pt>
          <cx:pt idx="19322">107</cx:pt>
          <cx:pt idx="19323">143</cx:pt>
          <cx:pt idx="19324">90</cx:pt>
          <cx:pt idx="19325">40</cx:pt>
          <cx:pt idx="19326">105</cx:pt>
          <cx:pt idx="19327">100</cx:pt>
          <cx:pt idx="19328">115</cx:pt>
          <cx:pt idx="19329">110</cx:pt>
          <cx:pt idx="19330">140</cx:pt>
          <cx:pt idx="19331">95</cx:pt>
          <cx:pt idx="19332">104</cx:pt>
          <cx:pt idx="19333">98</cx:pt>
          <cx:pt idx="19334">83</cx:pt>
          <cx:pt idx="19335">100</cx:pt>
          <cx:pt idx="19336">105</cx:pt>
          <cx:pt idx="19337">101</cx:pt>
          <cx:pt idx="19338">109</cx:pt>
          <cx:pt idx="19339">129</cx:pt>
          <cx:pt idx="19340">93</cx:pt>
          <cx:pt idx="19341">133</cx:pt>
          <cx:pt idx="19342">128</cx:pt>
          <cx:pt idx="19343">90</cx:pt>
          <cx:pt idx="19344">91</cx:pt>
          <cx:pt idx="19345">92</cx:pt>
          <cx:pt idx="19346">92</cx:pt>
          <cx:pt idx="19347">120</cx:pt>
          <cx:pt idx="19348">106</cx:pt>
          <cx:pt idx="19349">112</cx:pt>
          <cx:pt idx="19350">100</cx:pt>
          <cx:pt idx="19351">22</cx:pt>
          <cx:pt idx="19352">86</cx:pt>
          <cx:pt idx="19353">90</cx:pt>
          <cx:pt idx="19354">100</cx:pt>
          <cx:pt idx="19355">68</cx:pt>
          <cx:pt idx="19356">126</cx:pt>
          <cx:pt idx="19357">98</cx:pt>
          <cx:pt idx="19358">12</cx:pt>
          <cx:pt idx="19359">111</cx:pt>
          <cx:pt idx="19360">94</cx:pt>
          <cx:pt idx="19361">59</cx:pt>
          <cx:pt idx="19362">95</cx:pt>
          <cx:pt idx="19363">97</cx:pt>
          <cx:pt idx="19364">107</cx:pt>
          <cx:pt idx="19365">93</cx:pt>
          <cx:pt idx="19366">11</cx:pt>
          <cx:pt idx="19367">12</cx:pt>
          <cx:pt idx="19368">75</cx:pt>
          <cx:pt idx="19369">80</cx:pt>
          <cx:pt idx="19370">15</cx:pt>
          <cx:pt idx="19371">74</cx:pt>
          <cx:pt idx="19372">90</cx:pt>
          <cx:pt idx="19373">117</cx:pt>
          <cx:pt idx="19374">130</cx:pt>
          <cx:pt idx="19375">11</cx:pt>
          <cx:pt idx="19376">17</cx:pt>
          <cx:pt idx="19377">60</cx:pt>
          <cx:pt idx="19378">100</cx:pt>
          <cx:pt idx="19379">97</cx:pt>
          <cx:pt idx="19380">100</cx:pt>
          <cx:pt idx="19381">123</cx:pt>
          <cx:pt idx="19382">104</cx:pt>
          <cx:pt idx="19383">105</cx:pt>
          <cx:pt idx="19384">94</cx:pt>
          <cx:pt idx="19385">84</cx:pt>
          <cx:pt idx="19386">90</cx:pt>
          <cx:pt idx="19387">7</cx:pt>
          <cx:pt idx="19388">90</cx:pt>
          <cx:pt idx="19389">90</cx:pt>
          <cx:pt idx="19390">45</cx:pt>
          <cx:pt idx="19391">112</cx:pt>
          <cx:pt idx="19392">110</cx:pt>
          <cx:pt idx="19393">102</cx:pt>
          <cx:pt idx="19394">90</cx:pt>
          <cx:pt idx="19395">90</cx:pt>
          <cx:pt idx="19396">112</cx:pt>
          <cx:pt idx="19397">88</cx:pt>
          <cx:pt idx="19398">102</cx:pt>
          <cx:pt idx="19399">108</cx:pt>
          <cx:pt idx="19400">118</cx:pt>
          <cx:pt idx="19401">100</cx:pt>
          <cx:pt idx="19402">104</cx:pt>
          <cx:pt idx="19403">88</cx:pt>
          <cx:pt idx="19404">106</cx:pt>
          <cx:pt idx="19405">49</cx:pt>
          <cx:pt idx="19406">100</cx:pt>
          <cx:pt idx="19407">107</cx:pt>
          <cx:pt idx="19408">128</cx:pt>
          <cx:pt idx="19409">103</cx:pt>
          <cx:pt idx="19410">93</cx:pt>
          <cx:pt idx="19411">98</cx:pt>
          <cx:pt idx="19412">100</cx:pt>
          <cx:pt idx="19413">90</cx:pt>
          <cx:pt idx="19414">120</cx:pt>
          <cx:pt idx="19415">90</cx:pt>
          <cx:pt idx="19416">124</cx:pt>
          <cx:pt idx="19417">90</cx:pt>
          <cx:pt idx="19418">110</cx:pt>
          <cx:pt idx="19419">116</cx:pt>
          <cx:pt idx="19420">92</cx:pt>
          <cx:pt idx="19421">119</cx:pt>
          <cx:pt idx="19422">112</cx:pt>
          <cx:pt idx="19423">88</cx:pt>
          <cx:pt idx="19424">100</cx:pt>
          <cx:pt idx="19425">93</cx:pt>
          <cx:pt idx="19426">100</cx:pt>
          <cx:pt idx="19427">110</cx:pt>
          <cx:pt idx="19428">118</cx:pt>
          <cx:pt idx="19429">92</cx:pt>
          <cx:pt idx="19430">90</cx:pt>
          <cx:pt idx="19431">110</cx:pt>
          <cx:pt idx="19432">129</cx:pt>
          <cx:pt idx="19433">91</cx:pt>
          <cx:pt idx="19434">23</cx:pt>
          <cx:pt idx="19435">86</cx:pt>
          <cx:pt idx="19436">97</cx:pt>
          <cx:pt idx="19437">90</cx:pt>
          <cx:pt idx="19438">130</cx:pt>
          <cx:pt idx="19439">88</cx:pt>
          <cx:pt idx="19440">90</cx:pt>
          <cx:pt idx="19441">90</cx:pt>
          <cx:pt idx="19442">47</cx:pt>
          <cx:pt idx="19443">114</cx:pt>
          <cx:pt idx="19444">88</cx:pt>
          <cx:pt idx="19445">131</cx:pt>
          <cx:pt idx="19446">117</cx:pt>
          <cx:pt idx="19447">157</cx:pt>
          <cx:pt idx="19448">99</cx:pt>
          <cx:pt idx="19449">102</cx:pt>
          <cx:pt idx="19450">120</cx:pt>
          <cx:pt idx="19451">86</cx:pt>
          <cx:pt idx="19452">106</cx:pt>
          <cx:pt idx="19453">98</cx:pt>
          <cx:pt idx="19454">95</cx:pt>
          <cx:pt idx="19455">85</cx:pt>
          <cx:pt idx="19456">93</cx:pt>
          <cx:pt idx="19457">110</cx:pt>
          <cx:pt idx="19458">88</cx:pt>
          <cx:pt idx="19459">116</cx:pt>
          <cx:pt idx="19460">91</cx:pt>
          <cx:pt idx="19461">93</cx:pt>
          <cx:pt idx="19462">105</cx:pt>
          <cx:pt idx="19463">96</cx:pt>
          <cx:pt idx="19464">101</cx:pt>
          <cx:pt idx="19465">131</cx:pt>
          <cx:pt idx="19466">129</cx:pt>
          <cx:pt idx="19467">12</cx:pt>
          <cx:pt idx="19468">114</cx:pt>
          <cx:pt idx="19469">130</cx:pt>
          <cx:pt idx="19470">93</cx:pt>
          <cx:pt idx="19471">101</cx:pt>
          <cx:pt idx="19472">100</cx:pt>
          <cx:pt idx="19473">95</cx:pt>
          <cx:pt idx="19474">121</cx:pt>
          <cx:pt idx="19475">100</cx:pt>
          <cx:pt idx="19476">107</cx:pt>
          <cx:pt idx="19477">89</cx:pt>
          <cx:pt idx="19478">117</cx:pt>
          <cx:pt idx="19479">111</cx:pt>
          <cx:pt idx="19480">103</cx:pt>
          <cx:pt idx="19481">97</cx:pt>
          <cx:pt idx="19482">118</cx:pt>
          <cx:pt idx="19483">94</cx:pt>
          <cx:pt idx="19484">93</cx:pt>
          <cx:pt idx="19485">96</cx:pt>
          <cx:pt idx="19486">82</cx:pt>
          <cx:pt idx="19487">108</cx:pt>
          <cx:pt idx="19488">104</cx:pt>
          <cx:pt idx="19489">98</cx:pt>
          <cx:pt idx="19490">128</cx:pt>
          <cx:pt idx="19491">111</cx:pt>
          <cx:pt idx="19492">93</cx:pt>
          <cx:pt idx="19493">148</cx:pt>
          <cx:pt idx="19494">105</cx:pt>
          <cx:pt idx="19495">104</cx:pt>
          <cx:pt idx="19496">117</cx:pt>
          <cx:pt idx="19497">92</cx:pt>
          <cx:pt idx="19498">146</cx:pt>
          <cx:pt idx="19499">162</cx:pt>
          <cx:pt idx="19500">97</cx:pt>
          <cx:pt idx="19501">85</cx:pt>
          <cx:pt idx="19502">119</cx:pt>
          <cx:pt idx="19503">138</cx:pt>
          <cx:pt idx="19504">106</cx:pt>
          <cx:pt idx="19505">89</cx:pt>
          <cx:pt idx="19506">133</cx:pt>
          <cx:pt idx="19507">96</cx:pt>
          <cx:pt idx="19508">99</cx:pt>
          <cx:pt idx="19509">121</cx:pt>
          <cx:pt idx="19510">98</cx:pt>
          <cx:pt idx="19511">89</cx:pt>
          <cx:pt idx="19512">92</cx:pt>
          <cx:pt idx="19513">83</cx:pt>
          <cx:pt idx="19514">95</cx:pt>
          <cx:pt idx="19515">115</cx:pt>
          <cx:pt idx="19516">99</cx:pt>
          <cx:pt idx="19517">109</cx:pt>
          <cx:pt idx="19518">95</cx:pt>
          <cx:pt idx="19519">104</cx:pt>
          <cx:pt idx="19520">110</cx:pt>
          <cx:pt idx="19521">118</cx:pt>
          <cx:pt idx="19522">87</cx:pt>
          <cx:pt idx="19523">93</cx:pt>
          <cx:pt idx="19524">169</cx:pt>
          <cx:pt idx="19525">108</cx:pt>
          <cx:pt idx="19526">80</cx:pt>
          <cx:pt idx="19527">102</cx:pt>
          <cx:pt idx="19528">79</cx:pt>
          <cx:pt idx="19529">128</cx:pt>
          <cx:pt idx="19530">78</cx:pt>
          <cx:pt idx="19531">96</cx:pt>
          <cx:pt idx="19532">90</cx:pt>
          <cx:pt idx="19533">162</cx:pt>
          <cx:pt idx="19534">106</cx:pt>
          <cx:pt idx="19535">109</cx:pt>
          <cx:pt idx="19536">134</cx:pt>
          <cx:pt idx="19537">128</cx:pt>
          <cx:pt idx="19538">118</cx:pt>
          <cx:pt idx="19539">108</cx:pt>
          <cx:pt idx="19540">110</cx:pt>
          <cx:pt idx="19541">86</cx:pt>
          <cx:pt idx="19542">120</cx:pt>
          <cx:pt idx="19543">24</cx:pt>
          <cx:pt idx="19544">2</cx:pt>
          <cx:pt idx="19545">98</cx:pt>
          <cx:pt idx="19546">105</cx:pt>
          <cx:pt idx="19547">111</cx:pt>
          <cx:pt idx="19548">85</cx:pt>
          <cx:pt idx="19549">160</cx:pt>
          <cx:pt idx="19550">78</cx:pt>
          <cx:pt idx="19551">98</cx:pt>
          <cx:pt idx="19552">98</cx:pt>
          <cx:pt idx="19553">103</cx:pt>
          <cx:pt idx="19554">102</cx:pt>
          <cx:pt idx="19555">100</cx:pt>
          <cx:pt idx="19556">91</cx:pt>
          <cx:pt idx="19557">99</cx:pt>
          <cx:pt idx="19558">71</cx:pt>
          <cx:pt idx="19559">115</cx:pt>
          <cx:pt idx="19560">129</cx:pt>
          <cx:pt idx="19561">74</cx:pt>
          <cx:pt idx="19562">101</cx:pt>
          <cx:pt idx="19563">116</cx:pt>
          <cx:pt idx="19564">114</cx:pt>
          <cx:pt idx="19565">122</cx:pt>
          <cx:pt idx="19566">119</cx:pt>
          <cx:pt idx="19567">95</cx:pt>
          <cx:pt idx="19568">8</cx:pt>
          <cx:pt idx="19569">115</cx:pt>
          <cx:pt idx="19570">97</cx:pt>
          <cx:pt idx="19571">121</cx:pt>
          <cx:pt idx="19572">96</cx:pt>
          <cx:pt idx="19573">90</cx:pt>
          <cx:pt idx="19574">90</cx:pt>
          <cx:pt idx="19575">96</cx:pt>
          <cx:pt idx="19576">96</cx:pt>
          <cx:pt idx="19577">105</cx:pt>
          <cx:pt idx="19578">92</cx:pt>
          <cx:pt idx="19579">100</cx:pt>
          <cx:pt idx="19580">93</cx:pt>
          <cx:pt idx="19581">112</cx:pt>
          <cx:pt idx="19582">24</cx:pt>
          <cx:pt idx="19583">88</cx:pt>
          <cx:pt idx="19584">95</cx:pt>
          <cx:pt idx="19585">108</cx:pt>
          <cx:pt idx="19586">138</cx:pt>
          <cx:pt idx="19587">125</cx:pt>
          <cx:pt idx="19588">111</cx:pt>
          <cx:pt idx="19589">85</cx:pt>
          <cx:pt idx="19590">110</cx:pt>
          <cx:pt idx="19591">86</cx:pt>
          <cx:pt idx="19592">106</cx:pt>
          <cx:pt idx="19593">22</cx:pt>
          <cx:pt idx="19594">86</cx:pt>
          <cx:pt idx="19595">118</cx:pt>
          <cx:pt idx="19596">91</cx:pt>
          <cx:pt idx="19597">50</cx:pt>
          <cx:pt idx="19598">97</cx:pt>
          <cx:pt idx="19599">109</cx:pt>
          <cx:pt idx="19600">91</cx:pt>
          <cx:pt idx="19601">28</cx:pt>
          <cx:pt idx="19602">108</cx:pt>
          <cx:pt idx="19603">105</cx:pt>
          <cx:pt idx="19604">98</cx:pt>
          <cx:pt idx="19605">127</cx:pt>
          <cx:pt idx="19606">132</cx:pt>
          <cx:pt idx="19607">91</cx:pt>
          <cx:pt idx="19608">117</cx:pt>
          <cx:pt idx="19609">115</cx:pt>
          <cx:pt idx="19610">119</cx:pt>
          <cx:pt idx="19611">104</cx:pt>
          <cx:pt idx="19612">61</cx:pt>
          <cx:pt idx="19613">113</cx:pt>
          <cx:pt idx="19614">141</cx:pt>
          <cx:pt idx="19615">168</cx:pt>
          <cx:pt idx="19616">110</cx:pt>
          <cx:pt idx="19617">90</cx:pt>
          <cx:pt idx="19618">105</cx:pt>
          <cx:pt idx="19619">105</cx:pt>
          <cx:pt idx="19620">105</cx:pt>
          <cx:pt idx="19621">115</cx:pt>
          <cx:pt idx="19622">93</cx:pt>
          <cx:pt idx="19623">92</cx:pt>
          <cx:pt idx="19624">124</cx:pt>
          <cx:pt idx="19625">20</cx:pt>
          <cx:pt idx="19626">105</cx:pt>
          <cx:pt idx="19627">108</cx:pt>
          <cx:pt idx="19628">93</cx:pt>
          <cx:pt idx="19629">121</cx:pt>
          <cx:pt idx="19630">78</cx:pt>
          <cx:pt idx="19631">90</cx:pt>
          <cx:pt idx="19632">100</cx:pt>
          <cx:pt idx="19633">100</cx:pt>
          <cx:pt idx="19634">129</cx:pt>
          <cx:pt idx="19635">90</cx:pt>
          <cx:pt idx="19636">122</cx:pt>
          <cx:pt idx="19637">93</cx:pt>
          <cx:pt idx="19638">102</cx:pt>
          <cx:pt idx="19639">93</cx:pt>
          <cx:pt idx="19640">92</cx:pt>
          <cx:pt idx="19641">130</cx:pt>
          <cx:pt idx="19642">105</cx:pt>
          <cx:pt idx="19643">96</cx:pt>
          <cx:pt idx="19644">83</cx:pt>
          <cx:pt idx="19645">93</cx:pt>
          <cx:pt idx="19646">107</cx:pt>
          <cx:pt idx="19647">119</cx:pt>
          <cx:pt idx="19648">127</cx:pt>
          <cx:pt idx="19649">100</cx:pt>
          <cx:pt idx="19650">88</cx:pt>
          <cx:pt idx="19651">94</cx:pt>
          <cx:pt idx="19652">124</cx:pt>
          <cx:pt idx="19653">174</cx:pt>
          <cx:pt idx="19654">106</cx:pt>
          <cx:pt idx="19655">129</cx:pt>
          <cx:pt idx="19656">90</cx:pt>
          <cx:pt idx="19657">166</cx:pt>
          <cx:pt idx="19658">121</cx:pt>
          <cx:pt idx="19659">81</cx:pt>
          <cx:pt idx="19660">85</cx:pt>
          <cx:pt idx="19661">105</cx:pt>
          <cx:pt idx="19662">90</cx:pt>
          <cx:pt idx="19663">112</cx:pt>
          <cx:pt idx="19664">108</cx:pt>
          <cx:pt idx="19665">114</cx:pt>
          <cx:pt idx="19666">131</cx:pt>
          <cx:pt idx="19667">115</cx:pt>
          <cx:pt idx="19668">105</cx:pt>
          <cx:pt idx="19669">116</cx:pt>
          <cx:pt idx="19670">116</cx:pt>
          <cx:pt idx="19671">46</cx:pt>
          <cx:pt idx="19672">117</cx:pt>
          <cx:pt idx="19673">91</cx:pt>
          <cx:pt idx="19674">121</cx:pt>
          <cx:pt idx="19675">109</cx:pt>
          <cx:pt idx="19676">117</cx:pt>
          <cx:pt idx="19677">93</cx:pt>
          <cx:pt idx="19678">85</cx:pt>
          <cx:pt idx="19679">95</cx:pt>
          <cx:pt idx="19680">103</cx:pt>
          <cx:pt idx="19681">109</cx:pt>
          <cx:pt idx="19682">123</cx:pt>
          <cx:pt idx="19683">90</cx:pt>
          <cx:pt idx="19684">103</cx:pt>
          <cx:pt idx="19685">77</cx:pt>
          <cx:pt idx="19686">105</cx:pt>
          <cx:pt idx="19687">100</cx:pt>
          <cx:pt idx="19688">120</cx:pt>
          <cx:pt idx="19689">95</cx:pt>
          <cx:pt idx="19690">89</cx:pt>
          <cx:pt idx="19691">98</cx:pt>
          <cx:pt idx="19692">96</cx:pt>
          <cx:pt idx="19693">27</cx:pt>
          <cx:pt idx="19694">90</cx:pt>
          <cx:pt idx="19695">116</cx:pt>
          <cx:pt idx="19696">99</cx:pt>
          <cx:pt idx="19697">136</cx:pt>
          <cx:pt idx="19698">104</cx:pt>
          <cx:pt idx="19699">131</cx:pt>
          <cx:pt idx="19700">107</cx:pt>
          <cx:pt idx="19701">92</cx:pt>
          <cx:pt idx="19702">108</cx:pt>
          <cx:pt idx="19703">93</cx:pt>
          <cx:pt idx="19704">151</cx:pt>
          <cx:pt idx="19705">133</cx:pt>
          <cx:pt idx="19706">143</cx:pt>
          <cx:pt idx="19707">126</cx:pt>
          <cx:pt idx="19708">68</cx:pt>
          <cx:pt idx="19709">105</cx:pt>
          <cx:pt idx="19710">92</cx:pt>
          <cx:pt idx="19711">94</cx:pt>
          <cx:pt idx="19712">12</cx:pt>
          <cx:pt idx="19713">88</cx:pt>
          <cx:pt idx="19714">106</cx:pt>
          <cx:pt idx="19715">108</cx:pt>
          <cx:pt idx="19716">103</cx:pt>
          <cx:pt idx="19717">99</cx:pt>
          <cx:pt idx="19718">122</cx:pt>
          <cx:pt idx="19719">98</cx:pt>
          <cx:pt idx="19720">90</cx:pt>
          <cx:pt idx="19721">134</cx:pt>
          <cx:pt idx="19722">98</cx:pt>
          <cx:pt idx="19723">76</cx:pt>
          <cx:pt idx="19724">110</cx:pt>
          <cx:pt idx="19725">120</cx:pt>
          <cx:pt idx="19726">113</cx:pt>
          <cx:pt idx="19727">127</cx:pt>
          <cx:pt idx="19728">101</cx:pt>
          <cx:pt idx="19729">106</cx:pt>
          <cx:pt idx="19730">99</cx:pt>
          <cx:pt idx="19731">91</cx:pt>
          <cx:pt idx="19732">96</cx:pt>
          <cx:pt idx="19733">106</cx:pt>
          <cx:pt idx="19734">92</cx:pt>
          <cx:pt idx="19735">107</cx:pt>
          <cx:pt idx="19736">124</cx:pt>
          <cx:pt idx="19737">100</cx:pt>
          <cx:pt idx="19738">100</cx:pt>
          <cx:pt idx="19739">96</cx:pt>
          <cx:pt idx="19740">115</cx:pt>
          <cx:pt idx="19741">109</cx:pt>
          <cx:pt idx="19742">124</cx:pt>
          <cx:pt idx="19743">111</cx:pt>
          <cx:pt idx="19744">93</cx:pt>
          <cx:pt idx="19745">90</cx:pt>
          <cx:pt idx="19746">65</cx:pt>
          <cx:pt idx="19747">88</cx:pt>
          <cx:pt idx="19748">120</cx:pt>
          <cx:pt idx="19749">107</cx:pt>
          <cx:pt idx="19750">144</cx:pt>
          <cx:pt idx="19751">103</cx:pt>
          <cx:pt idx="19752">85</cx:pt>
          <cx:pt idx="19753">124</cx:pt>
          <cx:pt idx="19754">85</cx:pt>
          <cx:pt idx="19755">20</cx:pt>
          <cx:pt idx="19756">92</cx:pt>
          <cx:pt idx="19757">104</cx:pt>
          <cx:pt idx="19758">80</cx:pt>
          <cx:pt idx="19759">89</cx:pt>
          <cx:pt idx="19760">118</cx:pt>
          <cx:pt idx="19761">106</cx:pt>
          <cx:pt idx="19762">90</cx:pt>
          <cx:pt idx="19763">176</cx:pt>
          <cx:pt idx="19764">89</cx:pt>
          <cx:pt idx="19765">89</cx:pt>
          <cx:pt idx="19766">90</cx:pt>
          <cx:pt idx="19767">119</cx:pt>
          <cx:pt idx="19768">146</cx:pt>
          <cx:pt idx="19769">28</cx:pt>
          <cx:pt idx="19770">119</cx:pt>
          <cx:pt idx="19771">109</cx:pt>
          <cx:pt idx="19772">116</cx:pt>
          <cx:pt idx="19773">99</cx:pt>
          <cx:pt idx="19774">98</cx:pt>
          <cx:pt idx="19775">107</cx:pt>
          <cx:pt idx="19776">96</cx:pt>
          <cx:pt idx="19777">114</cx:pt>
          <cx:pt idx="19778">76</cx:pt>
          <cx:pt idx="19779">105</cx:pt>
          <cx:pt idx="19780">89</cx:pt>
          <cx:pt idx="19781">105</cx:pt>
          <cx:pt idx="19782">133</cx:pt>
          <cx:pt idx="19783">117</cx:pt>
          <cx:pt idx="19784">114</cx:pt>
          <cx:pt idx="19785">117</cx:pt>
          <cx:pt idx="19786">94</cx:pt>
          <cx:pt idx="19787">90</cx:pt>
          <cx:pt idx="19788">114</cx:pt>
          <cx:pt idx="19789">104</cx:pt>
          <cx:pt idx="19790">137</cx:pt>
          <cx:pt idx="19791">70</cx:pt>
          <cx:pt idx="19792">115</cx:pt>
          <cx:pt idx="19793">90</cx:pt>
          <cx:pt idx="19794">93</cx:pt>
          <cx:pt idx="19795">116</cx:pt>
          <cx:pt idx="19796">110</cx:pt>
          <cx:pt idx="19797">122</cx:pt>
          <cx:pt idx="19798">108</cx:pt>
          <cx:pt idx="19799">66</cx:pt>
          <cx:pt idx="19800">87</cx:pt>
          <cx:pt idx="19801">128</cx:pt>
          <cx:pt idx="19802">89</cx:pt>
          <cx:pt idx="19803">86</cx:pt>
          <cx:pt idx="19804">93</cx:pt>
          <cx:pt idx="19805">85</cx:pt>
          <cx:pt idx="19806">80</cx:pt>
          <cx:pt idx="19807">106</cx:pt>
          <cx:pt idx="19808">83</cx:pt>
          <cx:pt idx="19809">100</cx:pt>
          <cx:pt idx="19810">94</cx:pt>
          <cx:pt idx="19811">70</cx:pt>
          <cx:pt idx="19812">96</cx:pt>
          <cx:pt idx="19813">88</cx:pt>
          <cx:pt idx="19814">98</cx:pt>
          <cx:pt idx="19815">93</cx:pt>
          <cx:pt idx="19816">85</cx:pt>
          <cx:pt idx="19817">93</cx:pt>
          <cx:pt idx="19818">84</cx:pt>
          <cx:pt idx="19819">90</cx:pt>
          <cx:pt idx="19820">90</cx:pt>
          <cx:pt idx="19821">93</cx:pt>
          <cx:pt idx="19822">160</cx:pt>
          <cx:pt idx="19823">102</cx:pt>
          <cx:pt idx="19824">109</cx:pt>
          <cx:pt idx="19825">93</cx:pt>
          <cx:pt idx="19826">100</cx:pt>
          <cx:pt idx="19827">96</cx:pt>
          <cx:pt idx="19828">106</cx:pt>
          <cx:pt idx="19829">131</cx:pt>
          <cx:pt idx="19830">92</cx:pt>
          <cx:pt idx="19831">92</cx:pt>
          <cx:pt idx="19832">104</cx:pt>
          <cx:pt idx="19833">123</cx:pt>
          <cx:pt idx="19834">86</cx:pt>
          <cx:pt idx="19835">102</cx:pt>
          <cx:pt idx="19836">90</cx:pt>
          <cx:pt idx="19837">93</cx:pt>
          <cx:pt idx="19838">85</cx:pt>
          <cx:pt idx="19839">93</cx:pt>
          <cx:pt idx="19840">93</cx:pt>
          <cx:pt idx="19841">114</cx:pt>
          <cx:pt idx="19842">88</cx:pt>
          <cx:pt idx="19843">95</cx:pt>
          <cx:pt idx="19844">91</cx:pt>
          <cx:pt idx="19845">93</cx:pt>
          <cx:pt idx="19846">93</cx:pt>
          <cx:pt idx="19847">130</cx:pt>
          <cx:pt idx="19848">113</cx:pt>
          <cx:pt idx="19849">115</cx:pt>
          <cx:pt idx="19850">115</cx:pt>
          <cx:pt idx="19851">86</cx:pt>
          <cx:pt idx="19852">105</cx:pt>
          <cx:pt idx="19853">88</cx:pt>
          <cx:pt idx="19854">90</cx:pt>
          <cx:pt idx="19855">125</cx:pt>
          <cx:pt idx="19856">77</cx:pt>
          <cx:pt idx="19857">163</cx:pt>
          <cx:pt idx="19858">104</cx:pt>
          <cx:pt idx="19859">116</cx:pt>
          <cx:pt idx="19860">112</cx:pt>
          <cx:pt idx="19861">170</cx:pt>
          <cx:pt idx="19862">112</cx:pt>
          <cx:pt idx="19863">89</cx:pt>
          <cx:pt idx="19864">106</cx:pt>
          <cx:pt idx="19865">88</cx:pt>
          <cx:pt idx="19866">117</cx:pt>
          <cx:pt idx="19867">152</cx:pt>
          <cx:pt idx="19868">109</cx:pt>
          <cx:pt idx="19869">103</cx:pt>
          <cx:pt idx="19870">142</cx:pt>
          <cx:pt idx="19871">84</cx:pt>
          <cx:pt idx="19872">110</cx:pt>
          <cx:pt idx="19873">89</cx:pt>
          <cx:pt idx="19874">96</cx:pt>
          <cx:pt idx="19875">90</cx:pt>
          <cx:pt idx="19876">113</cx:pt>
          <cx:pt idx="19877">39</cx:pt>
          <cx:pt idx="19878">111</cx:pt>
          <cx:pt idx="19879">123</cx:pt>
          <cx:pt idx="19880">95</cx:pt>
          <cx:pt idx="19881">87</cx:pt>
          <cx:pt idx="19882">90</cx:pt>
          <cx:pt idx="19883">73</cx:pt>
          <cx:pt idx="19884">150</cx:pt>
          <cx:pt idx="19885">179</cx:pt>
          <cx:pt idx="19886">120</cx:pt>
          <cx:pt idx="19887">89</cx:pt>
          <cx:pt idx="19888">97</cx:pt>
          <cx:pt idx="19889">118</cx:pt>
          <cx:pt idx="19890">129</cx:pt>
          <cx:pt idx="19891">121</cx:pt>
          <cx:pt idx="19892">98</cx:pt>
          <cx:pt idx="19893">122</cx:pt>
          <cx:pt idx="19894">117</cx:pt>
          <cx:pt idx="19895">92</cx:pt>
          <cx:pt idx="19896">84</cx:pt>
          <cx:pt idx="19897">115</cx:pt>
          <cx:pt idx="19898">122</cx:pt>
          <cx:pt idx="19899">88</cx:pt>
          <cx:pt idx="19900">133</cx:pt>
          <cx:pt idx="19901">115</cx:pt>
          <cx:pt idx="19902">97</cx:pt>
          <cx:pt idx="19903">94</cx:pt>
          <cx:pt idx="19904">44</cx:pt>
          <cx:pt idx="19905">179</cx:pt>
          <cx:pt idx="19906">89</cx:pt>
          <cx:pt idx="19907">72</cx:pt>
          <cx:pt idx="19908">97</cx:pt>
          <cx:pt idx="19909">99</cx:pt>
          <cx:pt idx="19910">112</cx:pt>
          <cx:pt idx="19911">85</cx:pt>
          <cx:pt idx="19912">80</cx:pt>
          <cx:pt idx="19913">90</cx:pt>
          <cx:pt idx="19914">141</cx:pt>
          <cx:pt idx="19915">125</cx:pt>
          <cx:pt idx="19916">97</cx:pt>
          <cx:pt idx="19917">94</cx:pt>
          <cx:pt idx="19918">138</cx:pt>
          <cx:pt idx="19919">94</cx:pt>
          <cx:pt idx="19920">105</cx:pt>
          <cx:pt idx="19921">99</cx:pt>
          <cx:pt idx="19922">108</cx:pt>
          <cx:pt idx="19923">98</cx:pt>
          <cx:pt idx="19924">105</cx:pt>
          <cx:pt idx="19925">112</cx:pt>
          <cx:pt idx="19926">90</cx:pt>
          <cx:pt idx="19927">94</cx:pt>
          <cx:pt idx="19928">105</cx:pt>
          <cx:pt idx="19929">92</cx:pt>
          <cx:pt idx="19930">95</cx:pt>
          <cx:pt idx="19931">111</cx:pt>
          <cx:pt idx="19932">105</cx:pt>
          <cx:pt idx="19933">100</cx:pt>
          <cx:pt idx="19934">121</cx:pt>
          <cx:pt idx="19935">127</cx:pt>
          <cx:pt idx="19936">104</cx:pt>
          <cx:pt idx="19937">111</cx:pt>
          <cx:pt idx="19938">108</cx:pt>
          <cx:pt idx="19939">125</cx:pt>
          <cx:pt idx="19940">90</cx:pt>
          <cx:pt idx="19941">92</cx:pt>
          <cx:pt idx="19942">89</cx:pt>
          <cx:pt idx="19943">91</cx:pt>
          <cx:pt idx="19944">112</cx:pt>
          <cx:pt idx="19945">104</cx:pt>
          <cx:pt idx="19946">137</cx:pt>
          <cx:pt idx="19947">139</cx:pt>
          <cx:pt idx="19948">98</cx:pt>
          <cx:pt idx="19949">114</cx:pt>
          <cx:pt idx="19950">95</cx:pt>
          <cx:pt idx="19951">96</cx:pt>
          <cx:pt idx="19952">98</cx:pt>
          <cx:pt idx="19953">106</cx:pt>
          <cx:pt idx="19954">127</cx:pt>
          <cx:pt idx="19955">97</cx:pt>
          <cx:pt idx="19956">88</cx:pt>
          <cx:pt idx="19957">109</cx:pt>
          <cx:pt idx="19958">116</cx:pt>
          <cx:pt idx="19959">92</cx:pt>
          <cx:pt idx="19960">120</cx:pt>
          <cx:pt idx="19961">88</cx:pt>
          <cx:pt idx="19962">89</cx:pt>
          <cx:pt idx="19963">107</cx:pt>
          <cx:pt idx="19964">92</cx:pt>
          <cx:pt idx="19965">60</cx:pt>
          <cx:pt idx="19966">103</cx:pt>
          <cx:pt idx="19967">80</cx:pt>
          <cx:pt idx="19968">84</cx:pt>
          <cx:pt idx="19969">123</cx:pt>
          <cx:pt idx="19970">25</cx:pt>
          <cx:pt idx="19971">25</cx:pt>
          <cx:pt idx="19972">92</cx:pt>
          <cx:pt idx="19973">105</cx:pt>
          <cx:pt idx="19974">129</cx:pt>
          <cx:pt idx="19975">98</cx:pt>
          <cx:pt idx="19976">101</cx:pt>
          <cx:pt idx="19977">109</cx:pt>
          <cx:pt idx="19978">123</cx:pt>
          <cx:pt idx="19979">132</cx:pt>
          <cx:pt idx="19980">103</cx:pt>
          <cx:pt idx="19981">116</cx:pt>
          <cx:pt idx="19982">91</cx:pt>
          <cx:pt idx="19983">16</cx:pt>
          <cx:pt idx="19984">97</cx:pt>
          <cx:pt idx="19985">91</cx:pt>
          <cx:pt idx="19986">114</cx:pt>
          <cx:pt idx="19987">101</cx:pt>
          <cx:pt idx="19988">93</cx:pt>
          <cx:pt idx="19989">52</cx:pt>
          <cx:pt idx="19990">87</cx:pt>
          <cx:pt idx="19991">98</cx:pt>
          <cx:pt idx="19992">90</cx:pt>
          <cx:pt idx="19993">92</cx:pt>
          <cx:pt idx="19994">110</cx:pt>
          <cx:pt idx="19995">104</cx:pt>
          <cx:pt idx="19996">90</cx:pt>
          <cx:pt idx="19997">75</cx:pt>
          <cx:pt idx="19998">230</cx:pt>
          <cx:pt idx="19999">85</cx:pt>
          <cx:pt idx="20000">107</cx:pt>
          <cx:pt idx="20001">100</cx:pt>
          <cx:pt idx="20002">121</cx:pt>
          <cx:pt idx="20003">106</cx:pt>
          <cx:pt idx="20004">83</cx:pt>
          <cx:pt idx="20005">132</cx:pt>
          <cx:pt idx="20006">92</cx:pt>
          <cx:pt idx="20007">121</cx:pt>
          <cx:pt idx="20008">83</cx:pt>
          <cx:pt idx="20009">92</cx:pt>
          <cx:pt idx="20010">107</cx:pt>
          <cx:pt idx="20011">98</cx:pt>
          <cx:pt idx="20012">83</cx:pt>
          <cx:pt idx="20013">95</cx:pt>
          <cx:pt idx="20014">118</cx:pt>
          <cx:pt idx="20015">107</cx:pt>
          <cx:pt idx="20016">91</cx:pt>
          <cx:pt idx="20017">84</cx:pt>
          <cx:pt idx="20018">126</cx:pt>
          <cx:pt idx="20019">118</cx:pt>
          <cx:pt idx="20020">22</cx:pt>
          <cx:pt idx="20021">98</cx:pt>
          <cx:pt idx="20022">97</cx:pt>
          <cx:pt idx="20023">111</cx:pt>
          <cx:pt idx="20024">92</cx:pt>
          <cx:pt idx="20025">104</cx:pt>
          <cx:pt idx="20026">102</cx:pt>
          <cx:pt idx="20027">82</cx:pt>
          <cx:pt idx="20028">86</cx:pt>
          <cx:pt idx="20029">130</cx:pt>
          <cx:pt idx="20030">95</cx:pt>
          <cx:pt idx="20031">25</cx:pt>
          <cx:pt idx="20032">85</cx:pt>
          <cx:pt idx="20033">131</cx:pt>
          <cx:pt idx="20034">84</cx:pt>
          <cx:pt idx="20035">90</cx:pt>
          <cx:pt idx="20036">86</cx:pt>
          <cx:pt idx="20037">107</cx:pt>
          <cx:pt idx="20038">88</cx:pt>
          <cx:pt idx="20039">105</cx:pt>
          <cx:pt idx="20040">85</cx:pt>
          <cx:pt idx="20041">93</cx:pt>
          <cx:pt idx="20042">77</cx:pt>
          <cx:pt idx="20043">102</cx:pt>
          <cx:pt idx="20044">25</cx:pt>
          <cx:pt idx="20045">93</cx:pt>
          <cx:pt idx="20046">99</cx:pt>
          <cx:pt idx="20047">95</cx:pt>
          <cx:pt idx="20048">96</cx:pt>
          <cx:pt idx="20049">122</cx:pt>
          <cx:pt idx="20050">102</cx:pt>
          <cx:pt idx="20051">89</cx:pt>
          <cx:pt idx="20052">111</cx:pt>
          <cx:pt idx="20053">96</cx:pt>
          <cx:pt idx="20054">139</cx:pt>
          <cx:pt idx="20055">150</cx:pt>
          <cx:pt idx="20056">142</cx:pt>
          <cx:pt idx="20057">95</cx:pt>
          <cx:pt idx="20058">111</cx:pt>
          <cx:pt idx="20059">127</cx:pt>
          <cx:pt idx="20060">114</cx:pt>
          <cx:pt idx="20061">95</cx:pt>
          <cx:pt idx="20062">133</cx:pt>
          <cx:pt idx="20063">117</cx:pt>
          <cx:pt idx="20064">85</cx:pt>
          <cx:pt idx="20065">97</cx:pt>
          <cx:pt idx="20066">112</cx:pt>
          <cx:pt idx="20067">103</cx:pt>
          <cx:pt idx="20068">110</cx:pt>
          <cx:pt idx="20069">106</cx:pt>
          <cx:pt idx="20070">86</cx:pt>
          <cx:pt idx="20071">132</cx:pt>
          <cx:pt idx="20072">76</cx:pt>
          <cx:pt idx="20073">92</cx:pt>
          <cx:pt idx="20074">104</cx:pt>
          <cx:pt idx="20075">100</cx:pt>
          <cx:pt idx="20076">107</cx:pt>
          <cx:pt idx="20077">154</cx:pt>
          <cx:pt idx="20078">92</cx:pt>
          <cx:pt idx="20079">91</cx:pt>
          <cx:pt idx="20080">101</cx:pt>
          <cx:pt idx="20081">113</cx:pt>
          <cx:pt idx="20082">137</cx:pt>
          <cx:pt idx="20083">85</cx:pt>
          <cx:pt idx="20084">129</cx:pt>
          <cx:pt idx="20085">105</cx:pt>
          <cx:pt idx="20086">150</cx:pt>
          <cx:pt idx="20087">105</cx:pt>
          <cx:pt idx="20088">93</cx:pt>
          <cx:pt idx="20089">113</cx:pt>
          <cx:pt idx="20090">87</cx:pt>
          <cx:pt idx="20091">97</cx:pt>
          <cx:pt idx="20092">112</cx:pt>
          <cx:pt idx="20093">118</cx:pt>
          <cx:pt idx="20094">83</cx:pt>
          <cx:pt idx="20095">129</cx:pt>
          <cx:pt idx="20096">125</cx:pt>
          <cx:pt idx="20097">230</cx:pt>
          <cx:pt idx="20098">102</cx:pt>
          <cx:pt idx="20099">87</cx:pt>
          <cx:pt idx="20100">89</cx:pt>
          <cx:pt idx="20101">90</cx:pt>
          <cx:pt idx="20102">144</cx:pt>
          <cx:pt idx="20103">118</cx:pt>
          <cx:pt idx="20104">150</cx:pt>
          <cx:pt idx="20105">94</cx:pt>
          <cx:pt idx="20106">117</cx:pt>
          <cx:pt idx="20107">104</cx:pt>
          <cx:pt idx="20108">90</cx:pt>
          <cx:pt idx="20109">88</cx:pt>
          <cx:pt idx="20110">67</cx:pt>
          <cx:pt idx="20111">100</cx:pt>
          <cx:pt idx="20112">98</cx:pt>
          <cx:pt idx="20113">141</cx:pt>
          <cx:pt idx="20114">98</cx:pt>
          <cx:pt idx="20115">107</cx:pt>
          <cx:pt idx="20116">134</cx:pt>
          <cx:pt idx="20117">95</cx:pt>
          <cx:pt idx="20118">110</cx:pt>
          <cx:pt idx="20119">84</cx:pt>
          <cx:pt idx="20120">90</cx:pt>
          <cx:pt idx="20121">130</cx:pt>
          <cx:pt idx="20122">95</cx:pt>
          <cx:pt idx="20123">111</cx:pt>
          <cx:pt idx="20124">29</cx:pt>
          <cx:pt idx="20125">91</cx:pt>
          <cx:pt idx="20126">138</cx:pt>
          <cx:pt idx="20127">80</cx:pt>
          <cx:pt idx="20128">96</cx:pt>
          <cx:pt idx="20129">106</cx:pt>
          <cx:pt idx="20130">92</cx:pt>
          <cx:pt idx="20131">118</cx:pt>
          <cx:pt idx="20132">88</cx:pt>
          <cx:pt idx="20133">117</cx:pt>
          <cx:pt idx="20134">90</cx:pt>
          <cx:pt idx="20135">127</cx:pt>
          <cx:pt idx="20136">133</cx:pt>
          <cx:pt idx="20137">97</cx:pt>
          <cx:pt idx="20138">91</cx:pt>
          <cx:pt idx="20139">29</cx:pt>
          <cx:pt idx="20140">124</cx:pt>
          <cx:pt idx="20141">127</cx:pt>
          <cx:pt idx="20142">110</cx:pt>
          <cx:pt idx="20143">127</cx:pt>
          <cx:pt idx="20144">121</cx:pt>
          <cx:pt idx="20145">82</cx:pt>
          <cx:pt idx="20146">97</cx:pt>
          <cx:pt idx="20147">100</cx:pt>
          <cx:pt idx="20148">60</cx:pt>
          <cx:pt idx="20149">60</cx:pt>
          <cx:pt idx="20150">60</cx:pt>
          <cx:pt idx="20151">3</cx:pt>
          <cx:pt idx="20152">106</cx:pt>
          <cx:pt idx="20153">114</cx:pt>
          <cx:pt idx="20154">102</cx:pt>
          <cx:pt idx="20155">103</cx:pt>
          <cx:pt idx="20156">109</cx:pt>
          <cx:pt idx="20157">123</cx:pt>
          <cx:pt idx="20158">95</cx:pt>
          <cx:pt idx="20159">24</cx:pt>
          <cx:pt idx="20160">24</cx:pt>
          <cx:pt idx="20161">111</cx:pt>
          <cx:pt idx="20162">151</cx:pt>
          <cx:pt idx="20163">100</cx:pt>
          <cx:pt idx="20164">67</cx:pt>
          <cx:pt idx="20165">109</cx:pt>
          <cx:pt idx="20166">125</cx:pt>
          <cx:pt idx="20167">84</cx:pt>
          <cx:pt idx="20168">90</cx:pt>
          <cx:pt idx="20169">100</cx:pt>
          <cx:pt idx="20170">124</cx:pt>
          <cx:pt idx="20171">28</cx:pt>
          <cx:pt idx="20172">90</cx:pt>
          <cx:pt idx="20173">113</cx:pt>
          <cx:pt idx="20174">89</cx:pt>
          <cx:pt idx="20175">86</cx:pt>
          <cx:pt idx="20176">94</cx:pt>
          <cx:pt idx="20177">89</cx:pt>
          <cx:pt idx="20178">103</cx:pt>
          <cx:pt idx="20179">109</cx:pt>
          <cx:pt idx="20180">24</cx:pt>
          <cx:pt idx="20181">100</cx:pt>
          <cx:pt idx="20182">135</cx:pt>
          <cx:pt idx="20183">108</cx:pt>
          <cx:pt idx="20184">113</cx:pt>
          <cx:pt idx="20185">93</cx:pt>
          <cx:pt idx="20186">100</cx:pt>
          <cx:pt idx="20187">90</cx:pt>
          <cx:pt idx="20188">24</cx:pt>
          <cx:pt idx="20189">105</cx:pt>
          <cx:pt idx="20190">75</cx:pt>
          <cx:pt idx="20191">94</cx:pt>
          <cx:pt idx="20192">93</cx:pt>
          <cx:pt idx="20193">87</cx:pt>
          <cx:pt idx="20194">89</cx:pt>
          <cx:pt idx="20195">108</cx:pt>
          <cx:pt idx="20196">95</cx:pt>
          <cx:pt idx="20197">90</cx:pt>
          <cx:pt idx="20198">102</cx:pt>
          <cx:pt idx="20199">138</cx:pt>
          <cx:pt idx="20200">100</cx:pt>
          <cx:pt idx="20201">91</cx:pt>
          <cx:pt idx="20202">107</cx:pt>
          <cx:pt idx="20203">117</cx:pt>
          <cx:pt idx="20204">120</cx:pt>
          <cx:pt idx="20205">95</cx:pt>
          <cx:pt idx="20206">105</cx:pt>
          <cx:pt idx="20207">4</cx:pt>
          <cx:pt idx="20208">117</cx:pt>
          <cx:pt idx="20209">105</cx:pt>
          <cx:pt idx="20210">106</cx:pt>
          <cx:pt idx="20211">30</cx:pt>
          <cx:pt idx="20212">90</cx:pt>
          <cx:pt idx="20213">133</cx:pt>
          <cx:pt idx="20214">147</cx:pt>
          <cx:pt idx="20215">91</cx:pt>
          <cx:pt idx="20216">80</cx:pt>
          <cx:pt idx="20217">5</cx:pt>
          <cx:pt idx="20218">80</cx:pt>
          <cx:pt idx="20219">102</cx:pt>
          <cx:pt idx="20220">119</cx:pt>
          <cx:pt idx="20221">101</cx:pt>
          <cx:pt idx="20222">88</cx:pt>
          <cx:pt idx="20223">76</cx:pt>
          <cx:pt idx="20224">76</cx:pt>
          <cx:pt idx="20225">111</cx:pt>
          <cx:pt idx="20226">80</cx:pt>
          <cx:pt idx="20227">134</cx:pt>
          <cx:pt idx="20228">90</cx:pt>
          <cx:pt idx="20229">87</cx:pt>
          <cx:pt idx="20230">96</cx:pt>
          <cx:pt idx="20231">70</cx:pt>
          <cx:pt idx="20232">134</cx:pt>
          <cx:pt idx="20233">100</cx:pt>
          <cx:pt idx="20234">86</cx:pt>
          <cx:pt idx="20235">91</cx:pt>
          <cx:pt idx="20236">111</cx:pt>
          <cx:pt idx="20237">137</cx:pt>
          <cx:pt idx="20238">85</cx:pt>
          <cx:pt idx="20239">89</cx:pt>
          <cx:pt idx="20240">115</cx:pt>
          <cx:pt idx="20241">27</cx:pt>
          <cx:pt idx="20242">126</cx:pt>
          <cx:pt idx="20243">119</cx:pt>
          <cx:pt idx="20244">86</cx:pt>
          <cx:pt idx="20245">99</cx:pt>
          <cx:pt idx="20246">121</cx:pt>
          <cx:pt idx="20247">75</cx:pt>
          <cx:pt idx="20248">80</cx:pt>
          <cx:pt idx="20249">129</cx:pt>
          <cx:pt idx="20250">99</cx:pt>
          <cx:pt idx="20251">128</cx:pt>
          <cx:pt idx="20252">94</cx:pt>
          <cx:pt idx="20253">122</cx:pt>
          <cx:pt idx="20254">105</cx:pt>
          <cx:pt idx="20255">97</cx:pt>
          <cx:pt idx="20256">99</cx:pt>
          <cx:pt idx="20257">130</cx:pt>
          <cx:pt idx="20258">113</cx:pt>
          <cx:pt idx="20259">87</cx:pt>
          <cx:pt idx="20260">116</cx:pt>
          <cx:pt idx="20261">86</cx:pt>
          <cx:pt idx="20262">100</cx:pt>
          <cx:pt idx="20263">105</cx:pt>
          <cx:pt idx="20264">99</cx:pt>
          <cx:pt idx="20265">97</cx:pt>
          <cx:pt idx="20266">122</cx:pt>
          <cx:pt idx="20267">86</cx:pt>
          <cx:pt idx="20268">112</cx:pt>
          <cx:pt idx="20269">89</cx:pt>
          <cx:pt idx="20270">104</cx:pt>
          <cx:pt idx="20271">15</cx:pt>
          <cx:pt idx="20272">139</cx:pt>
          <cx:pt idx="20273">124</cx:pt>
          <cx:pt idx="20274">108</cx:pt>
          <cx:pt idx="20275">103</cx:pt>
          <cx:pt idx="20276">128</cx:pt>
          <cx:pt idx="20277">124</cx:pt>
          <cx:pt idx="20278">71</cx:pt>
          <cx:pt idx="20279">115</cx:pt>
          <cx:pt idx="20280">156</cx:pt>
          <cx:pt idx="20281">21</cx:pt>
          <cx:pt idx="20282">119</cx:pt>
          <cx:pt idx="20283">128</cx:pt>
          <cx:pt idx="20284">60</cx:pt>
          <cx:pt idx="20285">139</cx:pt>
          <cx:pt idx="20286">93</cx:pt>
          <cx:pt idx="20287">88</cx:pt>
          <cx:pt idx="20288">99</cx:pt>
          <cx:pt idx="20289">46</cx:pt>
          <cx:pt idx="20290">104</cx:pt>
          <cx:pt idx="20291">21</cx:pt>
          <cx:pt idx="20292">95</cx:pt>
          <cx:pt idx="20293">64</cx:pt>
          <cx:pt idx="20294">127</cx:pt>
          <cx:pt idx="20295">112</cx:pt>
          <cx:pt idx="20296">98</cx:pt>
          <cx:pt idx="20297">23</cx:pt>
          <cx:pt idx="20298">93</cx:pt>
          <cx:pt idx="20299">116</cx:pt>
          <cx:pt idx="20300">87</cx:pt>
          <cx:pt idx="20301">105</cx:pt>
          <cx:pt idx="20302">122</cx:pt>
          <cx:pt idx="20303">98</cx:pt>
          <cx:pt idx="20304">124</cx:pt>
          <cx:pt idx="20305">125</cx:pt>
          <cx:pt idx="20306">97</cx:pt>
          <cx:pt idx="20307">117</cx:pt>
          <cx:pt idx="20308">69</cx:pt>
          <cx:pt idx="20309">90</cx:pt>
          <cx:pt idx="20310">10</cx:pt>
          <cx:pt idx="20311">15</cx:pt>
          <cx:pt idx="20312">92</cx:pt>
          <cx:pt idx="20313">113</cx:pt>
          <cx:pt idx="20314">107</cx:pt>
          <cx:pt idx="20315">101</cx:pt>
          <cx:pt idx="20316">180</cx:pt>
          <cx:pt idx="20317">161</cx:pt>
          <cx:pt idx="20318">28</cx:pt>
          <cx:pt idx="20319">126</cx:pt>
          <cx:pt idx="20320">107</cx:pt>
          <cx:pt idx="20321">100</cx:pt>
          <cx:pt idx="20322">97</cx:pt>
          <cx:pt idx="20323">96</cx:pt>
          <cx:pt idx="20324">129</cx:pt>
          <cx:pt idx="20325">135</cx:pt>
          <cx:pt idx="20326">87</cx:pt>
          <cx:pt idx="20327">93</cx:pt>
          <cx:pt idx="20328">147</cx:pt>
          <cx:pt idx="20329">10</cx:pt>
          <cx:pt idx="20330">105</cx:pt>
          <cx:pt idx="20331">84</cx:pt>
          <cx:pt idx="20332">25</cx:pt>
          <cx:pt idx="20333">110</cx:pt>
          <cx:pt idx="20334">97</cx:pt>
          <cx:pt idx="20335">19</cx:pt>
          <cx:pt idx="20336">95</cx:pt>
          <cx:pt idx="20337">148</cx:pt>
          <cx:pt idx="20338">85</cx:pt>
          <cx:pt idx="20339">91</cx:pt>
          <cx:pt idx="20340">93</cx:pt>
          <cx:pt idx="20341">90</cx:pt>
          <cx:pt idx="20342">97</cx:pt>
          <cx:pt idx="20343">140</cx:pt>
          <cx:pt idx="20344">94</cx:pt>
          <cx:pt idx="20345">90</cx:pt>
          <cx:pt idx="20346">137</cx:pt>
          <cx:pt idx="20347">109</cx:pt>
          <cx:pt idx="20348">101</cx:pt>
          <cx:pt idx="20349">103</cx:pt>
          <cx:pt idx="20350">96</cx:pt>
          <cx:pt idx="20351">93</cx:pt>
          <cx:pt idx="20352">94</cx:pt>
          <cx:pt idx="20353">90</cx:pt>
          <cx:pt idx="20354">120</cx:pt>
          <cx:pt idx="20355">123</cx:pt>
          <cx:pt idx="20356">106</cx:pt>
          <cx:pt idx="20357">28</cx:pt>
          <cx:pt idx="20358">107</cx:pt>
          <cx:pt idx="20359">87</cx:pt>
          <cx:pt idx="20360">58</cx:pt>
          <cx:pt idx="20361">95</cx:pt>
          <cx:pt idx="20362">124</cx:pt>
          <cx:pt idx="20363">87</cx:pt>
          <cx:pt idx="20364">24</cx:pt>
          <cx:pt idx="20365">26</cx:pt>
          <cx:pt idx="20366">100</cx:pt>
          <cx:pt idx="20367">119</cx:pt>
          <cx:pt idx="20368">24</cx:pt>
          <cx:pt idx="20369">122</cx:pt>
          <cx:pt idx="20370">93</cx:pt>
          <cx:pt idx="20371">92</cx:pt>
          <cx:pt idx="20372">113</cx:pt>
          <cx:pt idx="20373">100</cx:pt>
          <cx:pt idx="20374">106</cx:pt>
          <cx:pt idx="20375">91</cx:pt>
          <cx:pt idx="20376">115</cx:pt>
          <cx:pt idx="20377">138</cx:pt>
          <cx:pt idx="20378">63</cx:pt>
          <cx:pt idx="20379">66</cx:pt>
          <cx:pt idx="20380">84</cx:pt>
          <cx:pt idx="20381">92</cx:pt>
          <cx:pt idx="20382">97</cx:pt>
          <cx:pt idx="20383">110</cx:pt>
          <cx:pt idx="20384">74</cx:pt>
          <cx:pt idx="20385">90</cx:pt>
          <cx:pt idx="20386">104</cx:pt>
          <cx:pt idx="20387">5</cx:pt>
          <cx:pt idx="20388">90</cx:pt>
          <cx:pt idx="20389">98</cx:pt>
          <cx:pt idx="20390">96</cx:pt>
          <cx:pt idx="20391">130</cx:pt>
          <cx:pt idx="20392">71</cx:pt>
          <cx:pt idx="20393">26</cx:pt>
          <cx:pt idx="20394">29</cx:pt>
          <cx:pt idx="20395">100</cx:pt>
          <cx:pt idx="20396">102</cx:pt>
          <cx:pt idx="20397">87</cx:pt>
          <cx:pt idx="20398">93</cx:pt>
          <cx:pt idx="20399">94</cx:pt>
          <cx:pt idx="20400">106</cx:pt>
          <cx:pt idx="20401">125</cx:pt>
          <cx:pt idx="20402">148</cx:pt>
          <cx:pt idx="20403">94</cx:pt>
          <cx:pt idx="20404">125</cx:pt>
          <cx:pt idx="20405">91</cx:pt>
          <cx:pt idx="20406">95</cx:pt>
          <cx:pt idx="20407">88</cx:pt>
          <cx:pt idx="20408">90</cx:pt>
          <cx:pt idx="20409">95</cx:pt>
          <cx:pt idx="20410">129</cx:pt>
          <cx:pt idx="20411">96</cx:pt>
          <cx:pt idx="20412">130</cx:pt>
          <cx:pt idx="20413">94</cx:pt>
          <cx:pt idx="20414">115</cx:pt>
          <cx:pt idx="20415">84</cx:pt>
          <cx:pt idx="20416">129</cx:pt>
          <cx:pt idx="20417">101</cx:pt>
          <cx:pt idx="20418">95</cx:pt>
          <cx:pt idx="20419">95</cx:pt>
          <cx:pt idx="20420">98</cx:pt>
          <cx:pt idx="20421">92</cx:pt>
          <cx:pt idx="20422">92</cx:pt>
          <cx:pt idx="20423">92</cx:pt>
          <cx:pt idx="20424">96</cx:pt>
          <cx:pt idx="20425">100</cx:pt>
          <cx:pt idx="20426">98</cx:pt>
          <cx:pt idx="20427">92</cx:pt>
          <cx:pt idx="20428">90</cx:pt>
          <cx:pt idx="20429">113</cx:pt>
          <cx:pt idx="20430">112</cx:pt>
          <cx:pt idx="20431">90</cx:pt>
          <cx:pt idx="20432">6</cx:pt>
          <cx:pt idx="20433">62</cx:pt>
          <cx:pt idx="20434">90</cx:pt>
          <cx:pt idx="20435">91</cx:pt>
          <cx:pt idx="20436">91</cx:pt>
          <cx:pt idx="20437">91</cx:pt>
          <cx:pt idx="20438">88</cx:pt>
          <cx:pt idx="20439">89</cx:pt>
          <cx:pt idx="20440">89</cx:pt>
          <cx:pt idx="20441">89</cx:pt>
          <cx:pt idx="20442">40</cx:pt>
          <cx:pt idx="20443">97</cx:pt>
          <cx:pt idx="20444">93</cx:pt>
          <cx:pt idx="20445">73</cx:pt>
          <cx:pt idx="20446">92</cx:pt>
          <cx:pt idx="20447">105</cx:pt>
          <cx:pt idx="20448">113</cx:pt>
          <cx:pt idx="20449">91</cx:pt>
          <cx:pt idx="20450">93</cx:pt>
          <cx:pt idx="20451">58</cx:pt>
          <cx:pt idx="20452">20</cx:pt>
          <cx:pt idx="20453">98</cx:pt>
          <cx:pt idx="20454">103</cx:pt>
          <cx:pt idx="20455">100</cx:pt>
          <cx:pt idx="20456">30</cx:pt>
          <cx:pt idx="20457">115</cx:pt>
          <cx:pt idx="20458">93</cx:pt>
          <cx:pt idx="20459">110</cx:pt>
          <cx:pt idx="20460">92</cx:pt>
          <cx:pt idx="20461">102</cx:pt>
          <cx:pt idx="20462">89</cx:pt>
          <cx:pt idx="20463">123</cx:pt>
          <cx:pt idx="20464">83</cx:pt>
          <cx:pt idx="20465">91</cx:pt>
          <cx:pt idx="20466">83</cx:pt>
          <cx:pt idx="20467">100</cx:pt>
          <cx:pt idx="20468">103</cx:pt>
          <cx:pt idx="20469">115</cx:pt>
          <cx:pt idx="20470">106</cx:pt>
          <cx:pt idx="20471">43</cx:pt>
          <cx:pt idx="20472">114</cx:pt>
          <cx:pt idx="20473">120</cx:pt>
          <cx:pt idx="20474">100</cx:pt>
          <cx:pt idx="20475">99</cx:pt>
          <cx:pt idx="20476">149</cx:pt>
          <cx:pt idx="20477">114</cx:pt>
          <cx:pt idx="20478">102</cx:pt>
          <cx:pt idx="20479">91</cx:pt>
          <cx:pt idx="20480">130</cx:pt>
          <cx:pt idx="20481">110</cx:pt>
          <cx:pt idx="20482">88</cx:pt>
          <cx:pt idx="20483">86</cx:pt>
          <cx:pt idx="20484">116</cx:pt>
          <cx:pt idx="20485">26</cx:pt>
          <cx:pt idx="20486">25</cx:pt>
          <cx:pt idx="20487">108</cx:pt>
          <cx:pt idx="20488">94</cx:pt>
          <cx:pt idx="20489">128</cx:pt>
          <cx:pt idx="20490">93</cx:pt>
          <cx:pt idx="20491">102</cx:pt>
          <cx:pt idx="20492">92</cx:pt>
          <cx:pt idx="20493">122</cx:pt>
          <cx:pt idx="20494">106</cx:pt>
          <cx:pt idx="20495">110</cx:pt>
          <cx:pt idx="20496">114</cx:pt>
          <cx:pt idx="20497">125</cx:pt>
          <cx:pt idx="20498">95</cx:pt>
          <cx:pt idx="20499">94</cx:pt>
          <cx:pt idx="20500">91</cx:pt>
          <cx:pt idx="20501">70</cx:pt>
          <cx:pt idx="20502">86</cx:pt>
          <cx:pt idx="20503">105</cx:pt>
          <cx:pt idx="20504">109</cx:pt>
          <cx:pt idx="20505">89</cx:pt>
          <cx:pt idx="20506">7</cx:pt>
          <cx:pt idx="20507">97</cx:pt>
          <cx:pt idx="20508">81</cx:pt>
          <cx:pt idx="20509">107</cx:pt>
          <cx:pt idx="20510">99</cx:pt>
          <cx:pt idx="20511">112</cx:pt>
          <cx:pt idx="20512">93</cx:pt>
          <cx:pt idx="20513">91</cx:pt>
          <cx:pt idx="20514">90</cx:pt>
          <cx:pt idx="20515">86</cx:pt>
          <cx:pt idx="20516">95</cx:pt>
          <cx:pt idx="20517">115</cx:pt>
          <cx:pt idx="20518">58</cx:pt>
          <cx:pt idx="20519">94</cx:pt>
          <cx:pt idx="20520">123</cx:pt>
          <cx:pt idx="20521">106</cx:pt>
          <cx:pt idx="20522">150</cx:pt>
          <cx:pt idx="20523">135</cx:pt>
          <cx:pt idx="20524">98</cx:pt>
          <cx:pt idx="20525">85</cx:pt>
          <cx:pt idx="20526">87</cx:pt>
          <cx:pt idx="20527">116</cx:pt>
          <cx:pt idx="20528">70</cx:pt>
          <cx:pt idx="20529">94</cx:pt>
          <cx:pt idx="20530">90</cx:pt>
          <cx:pt idx="20531">115</cx:pt>
          <cx:pt idx="20532">80</cx:pt>
          <cx:pt idx="20533">24</cx:pt>
          <cx:pt idx="20534">115</cx:pt>
          <cx:pt idx="20535">93</cx:pt>
          <cx:pt idx="20536">145</cx:pt>
          <cx:pt idx="20537">83</cx:pt>
          <cx:pt idx="20538">98</cx:pt>
          <cx:pt idx="20539">104</cx:pt>
          <cx:pt idx="20540">121</cx:pt>
          <cx:pt idx="20541">119</cx:pt>
          <cx:pt idx="20542">96</cx:pt>
          <cx:pt idx="20543">92</cx:pt>
          <cx:pt idx="20544">14</cx:pt>
          <cx:pt idx="20545">108</cx:pt>
          <cx:pt idx="20546">144</cx:pt>
          <cx:pt idx="20547">104</cx:pt>
          <cx:pt idx="20548">108</cx:pt>
          <cx:pt idx="20549">147</cx:pt>
          <cx:pt idx="20550">94</cx:pt>
          <cx:pt idx="20551">115</cx:pt>
          <cx:pt idx="20552">103</cx:pt>
          <cx:pt idx="20553">136</cx:pt>
          <cx:pt idx="20554">113</cx:pt>
          <cx:pt idx="20555">111</cx:pt>
          <cx:pt idx="20556">91</cx:pt>
          <cx:pt idx="20557">109</cx:pt>
          <cx:pt idx="20558">91</cx:pt>
          <cx:pt idx="20559">119</cx:pt>
          <cx:pt idx="20560">26</cx:pt>
          <cx:pt idx="20561">121</cx:pt>
          <cx:pt idx="20562">105</cx:pt>
          <cx:pt idx="20563">87</cx:pt>
          <cx:pt idx="20564">90</cx:pt>
          <cx:pt idx="20565">85</cx:pt>
          <cx:pt idx="20566">25</cx:pt>
          <cx:pt idx="20567">99</cx:pt>
          <cx:pt idx="20568">126</cx:pt>
          <cx:pt idx="20569">82</cx:pt>
          <cx:pt idx="20570">95</cx:pt>
          <cx:pt idx="20571">93</cx:pt>
          <cx:pt idx="20572">75</cx:pt>
          <cx:pt idx="20573">26</cx:pt>
          <cx:pt idx="20574">110</cx:pt>
          <cx:pt idx="20575">114</cx:pt>
          <cx:pt idx="20576">186</cx:pt>
          <cx:pt idx="20577">95</cx:pt>
          <cx:pt idx="20578">110</cx:pt>
          <cx:pt idx="20579">96</cx:pt>
          <cx:pt idx="20580">128</cx:pt>
          <cx:pt idx="20581">85</cx:pt>
          <cx:pt idx="20582">113</cx:pt>
          <cx:pt idx="20583">96</cx:pt>
          <cx:pt idx="20584">95</cx:pt>
          <cx:pt idx="20585">89</cx:pt>
          <cx:pt idx="20586">128</cx:pt>
          <cx:pt idx="20587">77</cx:pt>
          <cx:pt idx="20588">113</cx:pt>
          <cx:pt idx="20589">21</cx:pt>
          <cx:pt idx="20590">111</cx:pt>
          <cx:pt idx="20591">101</cx:pt>
          <cx:pt idx="20592">103</cx:pt>
          <cx:pt idx="20593">166</cx:pt>
          <cx:pt idx="20594">90</cx:pt>
          <cx:pt idx="20595">95</cx:pt>
          <cx:pt idx="20596">60</cx:pt>
          <cx:pt idx="20597">119</cx:pt>
          <cx:pt idx="20598">112</cx:pt>
          <cx:pt idx="20599">86</cx:pt>
          <cx:pt idx="20600">95</cx:pt>
          <cx:pt idx="20601">95</cx:pt>
          <cx:pt idx="20602">138</cx:pt>
          <cx:pt idx="20603">112</cx:pt>
          <cx:pt idx="20604">115</cx:pt>
          <cx:pt idx="20605">89</cx:pt>
          <cx:pt idx="20606">88</cx:pt>
          <cx:pt idx="20607">96</cx:pt>
          <cx:pt idx="20608">110</cx:pt>
          <cx:pt idx="20609">108</cx:pt>
          <cx:pt idx="20610">120</cx:pt>
          <cx:pt idx="20611">83</cx:pt>
          <cx:pt idx="20612">96</cx:pt>
          <cx:pt idx="20613">110</cx:pt>
          <cx:pt idx="20614">137</cx:pt>
          <cx:pt idx="20615">52</cx:pt>
          <cx:pt idx="20616">119</cx:pt>
          <cx:pt idx="20617">96</cx:pt>
          <cx:pt idx="20618">81</cx:pt>
          <cx:pt idx="20619">87</cx:pt>
          <cx:pt idx="20620">95</cx:pt>
          <cx:pt idx="20621">98</cx:pt>
          <cx:pt idx="20622">73</cx:pt>
          <cx:pt idx="20623">104</cx:pt>
          <cx:pt idx="20624">102</cx:pt>
          <cx:pt idx="20625">48</cx:pt>
          <cx:pt idx="20626">88</cx:pt>
          <cx:pt idx="20627">25</cx:pt>
          <cx:pt idx="20628">160</cx:pt>
          <cx:pt idx="20629">94</cx:pt>
          <cx:pt idx="20630">73</cx:pt>
          <cx:pt idx="20631">33</cx:pt>
          <cx:pt idx="20632">46</cx:pt>
          <cx:pt idx="20633">30</cx:pt>
          <cx:pt idx="20634">96</cx:pt>
          <cx:pt idx="20635">90</cx:pt>
          <cx:pt idx="20636">121</cx:pt>
          <cx:pt idx="20637">90</cx:pt>
          <cx:pt idx="20638">115</cx:pt>
          <cx:pt idx="20639">106</cx:pt>
          <cx:pt idx="20640">97</cx:pt>
          <cx:pt idx="20641">27</cx:pt>
          <cx:pt idx="20642">95</cx:pt>
          <cx:pt idx="20643">91</cx:pt>
          <cx:pt idx="20644">94</cx:pt>
          <cx:pt idx="20645">102</cx:pt>
          <cx:pt idx="20646">73</cx:pt>
          <cx:pt idx="20647">76</cx:pt>
          <cx:pt idx="20648">111</cx:pt>
          <cx:pt idx="20649">87</cx:pt>
          <cx:pt idx="20650">96</cx:pt>
          <cx:pt idx="20651">24</cx:pt>
          <cx:pt idx="20652">72</cx:pt>
          <cx:pt idx="20653">116</cx:pt>
          <cx:pt idx="20654">105</cx:pt>
          <cx:pt idx="20655">70</cx:pt>
          <cx:pt idx="20656">106</cx:pt>
          <cx:pt idx="20657">91</cx:pt>
          <cx:pt idx="20658">85</cx:pt>
          <cx:pt idx="20659">107</cx:pt>
          <cx:pt idx="20660">21</cx:pt>
          <cx:pt idx="20661">134</cx:pt>
          <cx:pt idx="20662">104</cx:pt>
          <cx:pt idx="20663">95</cx:pt>
          <cx:pt idx="20664">117</cx:pt>
          <cx:pt idx="20665">106</cx:pt>
          <cx:pt idx="20666">95</cx:pt>
          <cx:pt idx="20667">110</cx:pt>
          <cx:pt idx="20668">84</cx:pt>
          <cx:pt idx="20669">106</cx:pt>
          <cx:pt idx="20670">75</cx:pt>
          <cx:pt idx="20671">111</cx:pt>
          <cx:pt idx="20672">90</cx:pt>
          <cx:pt idx="20673">107</cx:pt>
          <cx:pt idx="20674">106</cx:pt>
          <cx:pt idx="20675">118</cx:pt>
          <cx:pt idx="20676">108</cx:pt>
          <cx:pt idx="20677">135</cx:pt>
          <cx:pt idx="20678">145</cx:pt>
          <cx:pt idx="20679">133</cx:pt>
          <cx:pt idx="20680">95</cx:pt>
          <cx:pt idx="20681">92</cx:pt>
          <cx:pt idx="20682">110</cx:pt>
          <cx:pt idx="20683">100</cx:pt>
          <cx:pt idx="20684">112</cx:pt>
          <cx:pt idx="20685">14</cx:pt>
          <cx:pt idx="20686">118</cx:pt>
          <cx:pt idx="20687">59</cx:pt>
          <cx:pt idx="20688">78</cx:pt>
          <cx:pt idx="20689">84</cx:pt>
          <cx:pt idx="20690">95</cx:pt>
          <cx:pt idx="20691">92</cx:pt>
          <cx:pt idx="20692">124</cx:pt>
          <cx:pt idx="20693">108</cx:pt>
          <cx:pt idx="20694">115</cx:pt>
          <cx:pt idx="20695">104</cx:pt>
          <cx:pt idx="20696">98</cx:pt>
          <cx:pt idx="20697">60</cx:pt>
          <cx:pt idx="20698">107</cx:pt>
          <cx:pt idx="20699">101</cx:pt>
          <cx:pt idx="20700">132</cx:pt>
          <cx:pt idx="20701">94</cx:pt>
          <cx:pt idx="20702">95</cx:pt>
          <cx:pt idx="20703">123</cx:pt>
          <cx:pt idx="20704">115</cx:pt>
          <cx:pt idx="20705">149</cx:pt>
          <cx:pt idx="20706">98</cx:pt>
          <cx:pt idx="20707">94</cx:pt>
          <cx:pt idx="20708">150</cx:pt>
          <cx:pt idx="20709">101</cx:pt>
          <cx:pt idx="20710">122</cx:pt>
          <cx:pt idx="20711">118</cx:pt>
          <cx:pt idx="20712">122</cx:pt>
          <cx:pt idx="20713">112</cx:pt>
          <cx:pt idx="20714">90</cx:pt>
          <cx:pt idx="20715">94</cx:pt>
          <cx:pt idx="20716">110</cx:pt>
          <cx:pt idx="20717">116</cx:pt>
          <cx:pt idx="20718">89</cx:pt>
          <cx:pt idx="20719">103</cx:pt>
          <cx:pt idx="20720">102</cx:pt>
          <cx:pt idx="20721">88</cx:pt>
          <cx:pt idx="20722">115</cx:pt>
          <cx:pt idx="20723">75</cx:pt>
          <cx:pt idx="20724">115</cx:pt>
          <cx:pt idx="20725">112</cx:pt>
          <cx:pt idx="20726">119</cx:pt>
          <cx:pt idx="20727">93</cx:pt>
          <cx:pt idx="20728">116</cx:pt>
          <cx:pt idx="20729">65</cx:pt>
          <cx:pt idx="20730">122</cx:pt>
          <cx:pt idx="20731">95</cx:pt>
          <cx:pt idx="20732">75</cx:pt>
          <cx:pt idx="20733">70</cx:pt>
          <cx:pt idx="20734">100</cx:pt>
          <cx:pt idx="20735">100</cx:pt>
          <cx:pt idx="20736">119</cx:pt>
          <cx:pt idx="20737">98</cx:pt>
          <cx:pt idx="20738">84</cx:pt>
          <cx:pt idx="20739">139</cx:pt>
          <cx:pt idx="20740">104</cx:pt>
          <cx:pt idx="20741">86</cx:pt>
          <cx:pt idx="20742">90</cx:pt>
          <cx:pt idx="20743">99</cx:pt>
          <cx:pt idx="20744">115</cx:pt>
          <cx:pt idx="20745">93</cx:pt>
          <cx:pt idx="20746">84</cx:pt>
          <cx:pt idx="20747">99</cx:pt>
          <cx:pt idx="20748">11</cx:pt>
          <cx:pt idx="20749">131</cx:pt>
          <cx:pt idx="20750">101</cx:pt>
          <cx:pt idx="20751">71</cx:pt>
          <cx:pt idx="20752">116</cx:pt>
          <cx:pt idx="20753">105</cx:pt>
          <cx:pt idx="20754">113</cx:pt>
          <cx:pt idx="20755">98</cx:pt>
          <cx:pt idx="20756">87</cx:pt>
          <cx:pt idx="20757">83</cx:pt>
          <cx:pt idx="20758">96</cx:pt>
          <cx:pt idx="20759">107</cx:pt>
          <cx:pt idx="20760">96</cx:pt>
          <cx:pt idx="20761">128</cx:pt>
          <cx:pt idx="20762">95</cx:pt>
          <cx:pt idx="20763">96</cx:pt>
          <cx:pt idx="20764">93</cx:pt>
          <cx:pt idx="20765">80</cx:pt>
          <cx:pt idx="20766">88</cx:pt>
          <cx:pt idx="20767">111</cx:pt>
          <cx:pt idx="20768">120</cx:pt>
          <cx:pt idx="20769">105</cx:pt>
          <cx:pt idx="20770">106</cx:pt>
          <cx:pt idx="20771">10</cx:pt>
          <cx:pt idx="20772">90</cx:pt>
          <cx:pt idx="20773">94</cx:pt>
          <cx:pt idx="20774">94</cx:pt>
          <cx:pt idx="20775">100</cx:pt>
          <cx:pt idx="20776">26</cx:pt>
          <cx:pt idx="20777">104</cx:pt>
          <cx:pt idx="20778">69</cx:pt>
          <cx:pt idx="20779">108</cx:pt>
          <cx:pt idx="20780">101</cx:pt>
          <cx:pt idx="20781">138</cx:pt>
          <cx:pt idx="20782">113</cx:pt>
          <cx:pt idx="20783">68</cx:pt>
          <cx:pt idx="20784">111</cx:pt>
          <cx:pt idx="20785">97</cx:pt>
          <cx:pt idx="20786">95</cx:pt>
          <cx:pt idx="20787">87</cx:pt>
          <cx:pt idx="20788">83</cx:pt>
          <cx:pt idx="20789">150</cx:pt>
          <cx:pt idx="20790">100</cx:pt>
          <cx:pt idx="20791">88</cx:pt>
          <cx:pt idx="20792">90</cx:pt>
          <cx:pt idx="20793">86</cx:pt>
          <cx:pt idx="20794">115</cx:pt>
          <cx:pt idx="20795">128</cx:pt>
          <cx:pt idx="20796">90</cx:pt>
          <cx:pt idx="20797">110</cx:pt>
          <cx:pt idx="20798">94</cx:pt>
          <cx:pt idx="20799">68</cx:pt>
          <cx:pt idx="20800">95</cx:pt>
          <cx:pt idx="20801">96</cx:pt>
          <cx:pt idx="20802">110</cx:pt>
          <cx:pt idx="20803">103</cx:pt>
          <cx:pt idx="20804">160</cx:pt>
          <cx:pt idx="20805">101</cx:pt>
          <cx:pt idx="20806">104</cx:pt>
          <cx:pt idx="20807">101</cx:pt>
          <cx:pt idx="20808">103</cx:pt>
          <cx:pt idx="20809">196</cx:pt>
          <cx:pt idx="20810">129</cx:pt>
          <cx:pt idx="20811">96</cx:pt>
          <cx:pt idx="20812">196</cx:pt>
          <cx:pt idx="20813">86</cx:pt>
          <cx:pt idx="20814">92</cx:pt>
          <cx:pt idx="20815">110</cx:pt>
          <cx:pt idx="20816">99</cx:pt>
          <cx:pt idx="20817">95</cx:pt>
          <cx:pt idx="20818">87</cx:pt>
          <cx:pt idx="20819">87</cx:pt>
          <cx:pt idx="20820">138</cx:pt>
          <cx:pt idx="20821">107</cx:pt>
          <cx:pt idx="20822">87</cx:pt>
          <cx:pt idx="20823">31</cx:pt>
          <cx:pt idx="20824">106</cx:pt>
          <cx:pt idx="20825">120</cx:pt>
          <cx:pt idx="20826">123</cx:pt>
          <cx:pt idx="20827">96</cx:pt>
          <cx:pt idx="20828">127</cx:pt>
          <cx:pt idx="20829">120</cx:pt>
          <cx:pt idx="20830">125</cx:pt>
          <cx:pt idx="20831">126</cx:pt>
          <cx:pt idx="20832">123</cx:pt>
          <cx:pt idx="20833">86</cx:pt>
          <cx:pt idx="20834">105</cx:pt>
          <cx:pt idx="20835">106</cx:pt>
          <cx:pt idx="20836">83</cx:pt>
          <cx:pt idx="20837">107</cx:pt>
          <cx:pt idx="20838">106</cx:pt>
          <cx:pt idx="20839">102</cx:pt>
          <cx:pt idx="20840">106</cx:pt>
          <cx:pt idx="20841">84</cx:pt>
          <cx:pt idx="20842">114</cx:pt>
          <cx:pt idx="20843">90</cx:pt>
          <cx:pt idx="20844">115</cx:pt>
          <cx:pt idx="20845">93</cx:pt>
          <cx:pt idx="20846">88</cx:pt>
          <cx:pt idx="20847">85</cx:pt>
          <cx:pt idx="20848">90</cx:pt>
          <cx:pt idx="20849">100</cx:pt>
          <cx:pt idx="20850">90</cx:pt>
          <cx:pt idx="20851">91</cx:pt>
          <cx:pt idx="20852">117</cx:pt>
          <cx:pt idx="20853">231</cx:pt>
          <cx:pt idx="20854">120</cx:pt>
          <cx:pt idx="20855">152</cx:pt>
          <cx:pt idx="20856">109</cx:pt>
          <cx:pt idx="20857">89</cx:pt>
          <cx:pt idx="20858">108</cx:pt>
          <cx:pt idx="20859">98</cx:pt>
          <cx:pt idx="20860">97</cx:pt>
          <cx:pt idx="20861">119</cx:pt>
          <cx:pt idx="20862">95</cx:pt>
          <cx:pt idx="20863">106</cx:pt>
          <cx:pt idx="20864">85</cx:pt>
          <cx:pt idx="20865">123</cx:pt>
          <cx:pt idx="20866">132</cx:pt>
          <cx:pt idx="20867">101</cx:pt>
          <cx:pt idx="20868">112</cx:pt>
          <cx:pt idx="20869">130</cx:pt>
          <cx:pt idx="20870">108</cx:pt>
          <cx:pt idx="20871">94</cx:pt>
          <cx:pt idx="20872">80</cx:pt>
          <cx:pt idx="20873">97</cx:pt>
          <cx:pt idx="20874">91</cx:pt>
          <cx:pt idx="20875">91</cx:pt>
          <cx:pt idx="20876">133</cx:pt>
          <cx:pt idx="20877">96</cx:pt>
          <cx:pt idx="20878">114</cx:pt>
          <cx:pt idx="20879">95</cx:pt>
          <cx:pt idx="20880">98</cx:pt>
          <cx:pt idx="20881">108</cx:pt>
          <cx:pt idx="20882">98</cx:pt>
          <cx:pt idx="20883">101</cx:pt>
          <cx:pt idx="20884">112</cx:pt>
          <cx:pt idx="20885">126</cx:pt>
          <cx:pt idx="20886">89</cx:pt>
          <cx:pt idx="20887">94</cx:pt>
          <cx:pt idx="20888">114</cx:pt>
          <cx:pt idx="20889">86</cx:pt>
          <cx:pt idx="20890">90</cx:pt>
          <cx:pt idx="20891">124</cx:pt>
          <cx:pt idx="20892">122</cx:pt>
          <cx:pt idx="20893">90</cx:pt>
          <cx:pt idx="20894">132</cx:pt>
          <cx:pt idx="20895">67</cx:pt>
          <cx:pt idx="20896">89</cx:pt>
          <cx:pt idx="20897">68</cx:pt>
          <cx:pt idx="20898">98</cx:pt>
          <cx:pt idx="20899">105</cx:pt>
          <cx:pt idx="20900">92</cx:pt>
          <cx:pt idx="20901">112</cx:pt>
          <cx:pt idx="20902">116</cx:pt>
          <cx:pt idx="20903">119</cx:pt>
          <cx:pt idx="20904">92</cx:pt>
          <cx:pt idx="20905">94</cx:pt>
          <cx:pt idx="20906">92</cx:pt>
          <cx:pt idx="20907">88</cx:pt>
          <cx:pt idx="20908">89</cx:pt>
          <cx:pt idx="20909">96</cx:pt>
          <cx:pt idx="20910">32</cx:pt>
          <cx:pt idx="20911">99</cx:pt>
          <cx:pt idx="20912">100</cx:pt>
          <cx:pt idx="20913">101</cx:pt>
          <cx:pt idx="20914">108</cx:pt>
          <cx:pt idx="20915">24</cx:pt>
          <cx:pt idx="20916">103</cx:pt>
          <cx:pt idx="20917">98</cx:pt>
          <cx:pt idx="20918">87</cx:pt>
          <cx:pt idx="20919">132</cx:pt>
          <cx:pt idx="20920">75</cx:pt>
          <cx:pt idx="20921">120</cx:pt>
          <cx:pt idx="20922">95</cx:pt>
          <cx:pt idx="20923">129</cx:pt>
          <cx:pt idx="20924">124</cx:pt>
          <cx:pt idx="20925">112</cx:pt>
          <cx:pt idx="20926">119</cx:pt>
          <cx:pt idx="20927">22</cx:pt>
          <cx:pt idx="20928">91</cx:pt>
          <cx:pt idx="20929">120</cx:pt>
          <cx:pt idx="20930">118</cx:pt>
          <cx:pt idx="20931">117</cx:pt>
          <cx:pt idx="20932">127</cx:pt>
          <cx:pt idx="20933">8</cx:pt>
          <cx:pt idx="20934">91</cx:pt>
          <cx:pt idx="20935">137</cx:pt>
          <cx:pt idx="20936">128</cx:pt>
          <cx:pt idx="20937">97</cx:pt>
          <cx:pt idx="20938">106</cx:pt>
          <cx:pt idx="20939">95</cx:pt>
          <cx:pt idx="20940">91</cx:pt>
          <cx:pt idx="20941">86</cx:pt>
          <cx:pt idx="20942">117</cx:pt>
          <cx:pt idx="20943">120</cx:pt>
          <cx:pt idx="20944">96</cx:pt>
          <cx:pt idx="20945">95</cx:pt>
          <cx:pt idx="20946">116</cx:pt>
          <cx:pt idx="20947">36</cx:pt>
          <cx:pt idx="20948">85</cx:pt>
          <cx:pt idx="20949">131</cx:pt>
          <cx:pt idx="20950">93</cx:pt>
          <cx:pt idx="20951">91</cx:pt>
          <cx:pt idx="20952">85</cx:pt>
          <cx:pt idx="20953">117</cx:pt>
          <cx:pt idx="20954">90</cx:pt>
          <cx:pt idx="20955">100</cx:pt>
          <cx:pt idx="20956">100</cx:pt>
          <cx:pt idx="20957">94</cx:pt>
          <cx:pt idx="20958">99</cx:pt>
          <cx:pt idx="20959">114</cx:pt>
          <cx:pt idx="20960">108</cx:pt>
          <cx:pt idx="20961">100</cx:pt>
          <cx:pt idx="20962">108</cx:pt>
          <cx:pt idx="20963">92</cx:pt>
          <cx:pt idx="20964">103</cx:pt>
          <cx:pt idx="20965">93</cx:pt>
          <cx:pt idx="20966">125</cx:pt>
          <cx:pt idx="20967">92</cx:pt>
          <cx:pt idx="20968">118</cx:pt>
          <cx:pt idx="20969">141</cx:pt>
          <cx:pt idx="20970">115</cx:pt>
          <cx:pt idx="20971">90</cx:pt>
          <cx:pt idx="20972">85</cx:pt>
          <cx:pt idx="20973">110</cx:pt>
          <cx:pt idx="20974">107</cx:pt>
          <cx:pt idx="20975">99</cx:pt>
          <cx:pt idx="20976">128</cx:pt>
          <cx:pt idx="20977">88</cx:pt>
          <cx:pt idx="20978">99</cx:pt>
          <cx:pt idx="20979">117</cx:pt>
          <cx:pt idx="20980">117</cx:pt>
          <cx:pt idx="20981">128</cx:pt>
          <cx:pt idx="20982">102</cx:pt>
          <cx:pt idx="20983">101</cx:pt>
          <cx:pt idx="20984">85</cx:pt>
          <cx:pt idx="20985">105</cx:pt>
          <cx:pt idx="20986">96</cx:pt>
          <cx:pt idx="20987">90</cx:pt>
          <cx:pt idx="20988">92</cx:pt>
          <cx:pt idx="20989">89</cx:pt>
          <cx:pt idx="20990">88</cx:pt>
          <cx:pt idx="20991">89</cx:pt>
          <cx:pt idx="20992">89</cx:pt>
          <cx:pt idx="20993">93</cx:pt>
          <cx:pt idx="20994">93</cx:pt>
          <cx:pt idx="20995">93</cx:pt>
          <cx:pt idx="20996">93</cx:pt>
          <cx:pt idx="20997">93</cx:pt>
          <cx:pt idx="20998">93</cx:pt>
          <cx:pt idx="20999">93</cx:pt>
          <cx:pt idx="21000">93</cx:pt>
          <cx:pt idx="21001">93</cx:pt>
          <cx:pt idx="21002">93</cx:pt>
          <cx:pt idx="21003">94</cx:pt>
          <cx:pt idx="21004">94</cx:pt>
          <cx:pt idx="21005">108</cx:pt>
          <cx:pt idx="21006">89</cx:pt>
          <cx:pt idx="21007">108</cx:pt>
          <cx:pt idx="21008">106</cx:pt>
          <cx:pt idx="21009">85</cx:pt>
          <cx:pt idx="21010">89</cx:pt>
          <cx:pt idx="21011">125</cx:pt>
          <cx:pt idx="21012">120</cx:pt>
          <cx:pt idx="21013">97</cx:pt>
          <cx:pt idx="21014">40</cx:pt>
          <cx:pt idx="21015">135</cx:pt>
          <cx:pt idx="21016">127</cx:pt>
          <cx:pt idx="21017">91</cx:pt>
          <cx:pt idx="21018">82</cx:pt>
          <cx:pt idx="21019">24</cx:pt>
          <cx:pt idx="21020">24</cx:pt>
          <cx:pt idx="21021">113</cx:pt>
          <cx:pt idx="21022">104</cx:pt>
          <cx:pt idx="21023">86</cx:pt>
          <cx:pt idx="21024">90</cx:pt>
          <cx:pt idx="21025">140</cx:pt>
          <cx:pt idx="21026">90</cx:pt>
          <cx:pt idx="21027">89</cx:pt>
          <cx:pt idx="21028">111</cx:pt>
          <cx:pt idx="21029">91</cx:pt>
          <cx:pt idx="21030">133</cx:pt>
          <cx:pt idx="21031">109</cx:pt>
          <cx:pt idx="21032">81</cx:pt>
          <cx:pt idx="21033">135</cx:pt>
          <cx:pt idx="21034">113</cx:pt>
          <cx:pt idx="21035">90</cx:pt>
          <cx:pt idx="21036">85</cx:pt>
          <cx:pt idx="21037">99</cx:pt>
          <cx:pt idx="21038">100</cx:pt>
          <cx:pt idx="21039">95</cx:pt>
          <cx:pt idx="21040">91</cx:pt>
          <cx:pt idx="21041">95</cx:pt>
          <cx:pt idx="21042">90</cx:pt>
          <cx:pt idx="21043">104</cx:pt>
          <cx:pt idx="21044">100</cx:pt>
          <cx:pt idx="21045">93</cx:pt>
          <cx:pt idx="21046">106</cx:pt>
          <cx:pt idx="21047">110</cx:pt>
          <cx:pt idx="21048">102</cx:pt>
          <cx:pt idx="21049">110</cx:pt>
          <cx:pt idx="21050">88</cx:pt>
          <cx:pt idx="21051">70</cx:pt>
          <cx:pt idx="21052">85</cx:pt>
          <cx:pt idx="21053">114</cx:pt>
          <cx:pt idx="21054">22</cx:pt>
          <cx:pt idx="21055">94</cx:pt>
          <cx:pt idx="21056">89</cx:pt>
          <cx:pt idx="21057">72</cx:pt>
          <cx:pt idx="21058">55</cx:pt>
          <cx:pt idx="21059">24</cx:pt>
          <cx:pt idx="21060">104</cx:pt>
          <cx:pt idx="21061">108</cx:pt>
          <cx:pt idx="21062">86</cx:pt>
          <cx:pt idx="21063">88</cx:pt>
          <cx:pt idx="21064">83</cx:pt>
          <cx:pt idx="21065">140</cx:pt>
          <cx:pt idx="21066">91</cx:pt>
          <cx:pt idx="21067">25</cx:pt>
          <cx:pt idx="21068">85</cx:pt>
          <cx:pt idx="21069">125</cx:pt>
          <cx:pt idx="21070">98</cx:pt>
          <cx:pt idx="21071">86</cx:pt>
          <cx:pt idx="21072">84</cx:pt>
          <cx:pt idx="21073">85</cx:pt>
          <cx:pt idx="21074">97</cx:pt>
          <cx:pt idx="21075">90</cx:pt>
          <cx:pt idx="21076">115</cx:pt>
          <cx:pt idx="21077">23</cx:pt>
          <cx:pt idx="21078">94</cx:pt>
          <cx:pt idx="21079">112</cx:pt>
          <cx:pt idx="21080">119</cx:pt>
          <cx:pt idx="21081">82</cx:pt>
          <cx:pt idx="21082">84</cx:pt>
          <cx:pt idx="21083">96</cx:pt>
          <cx:pt idx="21084">110</cx:pt>
          <cx:pt idx="21085">81</cx:pt>
          <cx:pt idx="21086">139</cx:pt>
          <cx:pt idx="21087">115</cx:pt>
          <cx:pt idx="21088">131</cx:pt>
          <cx:pt idx="21089">90</cx:pt>
          <cx:pt idx="21090">107</cx:pt>
          <cx:pt idx="21091">116</cx:pt>
          <cx:pt idx="21092">96</cx:pt>
          <cx:pt idx="21093">111</cx:pt>
          <cx:pt idx="21094">90</cx:pt>
          <cx:pt idx="21095">91</cx:pt>
          <cx:pt idx="21096">104</cx:pt>
          <cx:pt idx="21097">120</cx:pt>
          <cx:pt idx="21098">90</cx:pt>
          <cx:pt idx="21099">93</cx:pt>
          <cx:pt idx="21100">121</cx:pt>
          <cx:pt idx="21101">111</cx:pt>
          <cx:pt idx="21102">93</cx:pt>
          <cx:pt idx="21103">100</cx:pt>
          <cx:pt idx="21104">116</cx:pt>
          <cx:pt idx="21105">94</cx:pt>
          <cx:pt idx="21106">125</cx:pt>
          <cx:pt idx="21107">116</cx:pt>
          <cx:pt idx="21108">117</cx:pt>
          <cx:pt idx="21109">73</cx:pt>
          <cx:pt idx="21110">107</cx:pt>
          <cx:pt idx="21111">104</cx:pt>
          <cx:pt idx="21112">105</cx:pt>
          <cx:pt idx="21113">84</cx:pt>
          <cx:pt idx="21114">93</cx:pt>
          <cx:pt idx="21115">88</cx:pt>
          <cx:pt idx="21116">57</cx:pt>
          <cx:pt idx="21117">16</cx:pt>
          <cx:pt idx="21118">111</cx:pt>
          <cx:pt idx="21119">99</cx:pt>
          <cx:pt idx="21120">98</cx:pt>
          <cx:pt idx="21121">91</cx:pt>
          <cx:pt idx="21122">96</cx:pt>
          <cx:pt idx="21123">90</cx:pt>
          <cx:pt idx="21124">77</cx:pt>
          <cx:pt idx="21125">122</cx:pt>
          <cx:pt idx="21126">151</cx:pt>
          <cx:pt idx="21127">93</cx:pt>
          <cx:pt idx="21128">108</cx:pt>
          <cx:pt idx="21129">137</cx:pt>
          <cx:pt idx="21130">98</cx:pt>
          <cx:pt idx="21131">125</cx:pt>
          <cx:pt idx="21132">130</cx:pt>
          <cx:pt idx="21133">83</cx:pt>
          <cx:pt idx="21134">90</cx:pt>
          <cx:pt idx="21135">75</cx:pt>
          <cx:pt idx="21136">137</cx:pt>
          <cx:pt idx="21137">107</cx:pt>
          <cx:pt idx="21138">90</cx:pt>
          <cx:pt idx="21139">90</cx:pt>
          <cx:pt idx="21140">115</cx:pt>
          <cx:pt idx="21141">92</cx:pt>
          <cx:pt idx="21142">93</cx:pt>
          <cx:pt idx="21143">135</cx:pt>
          <cx:pt idx="21144">133</cx:pt>
          <cx:pt idx="21145">109</cx:pt>
          <cx:pt idx="21146">98</cx:pt>
          <cx:pt idx="21147">98</cx:pt>
          <cx:pt idx="21148">90</cx:pt>
          <cx:pt idx="21149">95</cx:pt>
          <cx:pt idx="21150">87</cx:pt>
          <cx:pt idx="21151">99</cx:pt>
          <cx:pt idx="21152">125</cx:pt>
          <cx:pt idx="21153">119</cx:pt>
          <cx:pt idx="21154">118</cx:pt>
          <cx:pt idx="21155">95</cx:pt>
          <cx:pt idx="21156">95</cx:pt>
          <cx:pt idx="21157">96</cx:pt>
          <cx:pt idx="21158">150</cx:pt>
          <cx:pt idx="21159">119</cx:pt>
          <cx:pt idx="21160">123</cx:pt>
          <cx:pt idx="21161">14</cx:pt>
          <cx:pt idx="21162">94</cx:pt>
          <cx:pt idx="21163">123</cx:pt>
          <cx:pt idx="21164">115</cx:pt>
          <cx:pt idx="21165">83</cx:pt>
          <cx:pt idx="21166">56</cx:pt>
          <cx:pt idx="21167">107</cx:pt>
          <cx:pt idx="21168">120</cx:pt>
          <cx:pt idx="21169">92</cx:pt>
          <cx:pt idx="21170">121</cx:pt>
          <cx:pt idx="21171">121</cx:pt>
          <cx:pt idx="21172">92</cx:pt>
          <cx:pt idx="21173">98</cx:pt>
          <cx:pt idx="21174">112</cx:pt>
          <cx:pt idx="21175">100</cx:pt>
          <cx:pt idx="21176">24</cx:pt>
          <cx:pt idx="21177">45</cx:pt>
          <cx:pt idx="21178">92</cx:pt>
          <cx:pt idx="21179">130</cx:pt>
          <cx:pt idx="21180">122</cx:pt>
          <cx:pt idx="21181">112</cx:pt>
          <cx:pt idx="21182">138</cx:pt>
          <cx:pt idx="21183">134</cx:pt>
          <cx:pt idx="21184">126</cx:pt>
          <cx:pt idx="21185">116</cx:pt>
          <cx:pt idx="21186">89</cx:pt>
          <cx:pt idx="21187">72</cx:pt>
          <cx:pt idx="21188">124</cx:pt>
          <cx:pt idx="21189">94</cx:pt>
          <cx:pt idx="21190">105</cx:pt>
          <cx:pt idx="21191">90</cx:pt>
          <cx:pt idx="21192">117</cx:pt>
          <cx:pt idx="21193">89</cx:pt>
          <cx:pt idx="21194">25</cx:pt>
          <cx:pt idx="21195">52</cx:pt>
          <cx:pt idx="21196">121</cx:pt>
          <cx:pt idx="21197">94</cx:pt>
          <cx:pt idx="21198">165</cx:pt>
          <cx:pt idx="21199">104</cx:pt>
          <cx:pt idx="21200">126</cx:pt>
          <cx:pt idx="21201">26</cx:pt>
          <cx:pt idx="21202">88</cx:pt>
          <cx:pt idx="21203">108</cx:pt>
          <cx:pt idx="21204">100</cx:pt>
          <cx:pt idx="21205">95</cx:pt>
          <cx:pt idx="21206">109</cx:pt>
          <cx:pt idx="21207">99</cx:pt>
          <cx:pt idx="21208">88</cx:pt>
          <cx:pt idx="21209">66</cx:pt>
          <cx:pt idx="21210">122</cx:pt>
          <cx:pt idx="21211">123</cx:pt>
          <cx:pt idx="21212">134</cx:pt>
          <cx:pt idx="21213">95</cx:pt>
          <cx:pt idx="21214">32</cx:pt>
          <cx:pt idx="21215">112</cx:pt>
          <cx:pt idx="21216">100</cx:pt>
          <cx:pt idx="21217">104</cx:pt>
          <cx:pt idx="21218">82</cx:pt>
          <cx:pt idx="21219">90</cx:pt>
          <cx:pt idx="21220">103</cx:pt>
          <cx:pt idx="21221">106</cx:pt>
          <cx:pt idx="21222">90</cx:pt>
          <cx:pt idx="21223">80</cx:pt>
          <cx:pt idx="21224">107</cx:pt>
          <cx:pt idx="21225">120</cx:pt>
          <cx:pt idx="21226">162</cx:pt>
          <cx:pt idx="21227">95</cx:pt>
          <cx:pt idx="21228">113</cx:pt>
          <cx:pt idx="21229">98</cx:pt>
          <cx:pt idx="21230">99</cx:pt>
          <cx:pt idx="21231">116</cx:pt>
          <cx:pt idx="21232">133</cx:pt>
          <cx:pt idx="21233">106</cx:pt>
          <cx:pt idx="21234">91</cx:pt>
          <cx:pt idx="21235">121</cx:pt>
          <cx:pt idx="21236">81</cx:pt>
          <cx:pt idx="21237">100</cx:pt>
          <cx:pt idx="21238">140</cx:pt>
          <cx:pt idx="21239">120</cx:pt>
          <cx:pt idx="21240">85</cx:pt>
          <cx:pt idx="21241">92</cx:pt>
          <cx:pt idx="21242">110</cx:pt>
          <cx:pt idx="21243">110</cx:pt>
          <cx:pt idx="21244">93</cx:pt>
          <cx:pt idx="21245">120</cx:pt>
          <cx:pt idx="21246">130</cx:pt>
          <cx:pt idx="21247">124</cx:pt>
          <cx:pt idx="21248">123</cx:pt>
          <cx:pt idx="21249">116</cx:pt>
          <cx:pt idx="21250">178</cx:pt>
          <cx:pt idx="21251">166</cx:pt>
          <cx:pt idx="21252">72</cx:pt>
          <cx:pt idx="21253">117</cx:pt>
          <cx:pt idx="21254">80</cx:pt>
          <cx:pt idx="21255">120</cx:pt>
          <cx:pt idx="21256">95</cx:pt>
          <cx:pt idx="21257">98</cx:pt>
          <cx:pt idx="21258">91</cx:pt>
          <cx:pt idx="21259">100</cx:pt>
          <cx:pt idx="21260">108</cx:pt>
          <cx:pt idx="21261">71</cx:pt>
          <cx:pt idx="21262">104</cx:pt>
          <cx:pt idx="21263">91</cx:pt>
          <cx:pt idx="21264">118</cx:pt>
          <cx:pt idx="21265">119</cx:pt>
          <cx:pt idx="21266">111</cx:pt>
          <cx:pt idx="21267">122</cx:pt>
          <cx:pt idx="21268">87</cx:pt>
          <cx:pt idx="21269">131</cx:pt>
          <cx:pt idx="21270">98</cx:pt>
          <cx:pt idx="21271">109</cx:pt>
          <cx:pt idx="21272">130</cx:pt>
          <cx:pt idx="21273">47</cx:pt>
          <cx:pt idx="21274">97</cx:pt>
          <cx:pt idx="21275">81</cx:pt>
          <cx:pt idx="21276">115</cx:pt>
          <cx:pt idx="21277">14</cx:pt>
          <cx:pt idx="21278">118</cx:pt>
          <cx:pt idx="21279">72</cx:pt>
          <cx:pt idx="21280">108</cx:pt>
          <cx:pt idx="21281">165</cx:pt>
          <cx:pt idx="21282">47</cx:pt>
          <cx:pt idx="21283">132</cx:pt>
          <cx:pt idx="21284">97</cx:pt>
          <cx:pt idx="21285">53</cx:pt>
          <cx:pt idx="21286">100</cx:pt>
          <cx:pt idx="21287">30</cx:pt>
          <cx:pt idx="21288">28</cx:pt>
          <cx:pt idx="21289">78</cx:pt>
          <cx:pt idx="21290">112</cx:pt>
          <cx:pt idx="21291">96</cx:pt>
          <cx:pt idx="21292">91</cx:pt>
          <cx:pt idx="21293">99</cx:pt>
          <cx:pt idx="21294">28</cx:pt>
          <cx:pt idx="21295">88</cx:pt>
          <cx:pt idx="21296">130</cx:pt>
          <cx:pt idx="21297">126</cx:pt>
          <cx:pt idx="21298">119</cx:pt>
          <cx:pt idx="21299">108</cx:pt>
          <cx:pt idx="21300">145</cx:pt>
          <cx:pt idx="21301">114</cx:pt>
          <cx:pt idx="21302">100</cx:pt>
          <cx:pt idx="21303">30</cx:pt>
          <cx:pt idx="21304">106</cx:pt>
          <cx:pt idx="21305">95</cx:pt>
          <cx:pt idx="21306">87</cx:pt>
          <cx:pt idx="21307">105</cx:pt>
          <cx:pt idx="21308">106</cx:pt>
          <cx:pt idx="21309">118</cx:pt>
          <cx:pt idx="21310">91</cx:pt>
          <cx:pt idx="21311">105</cx:pt>
          <cx:pt idx="21312">99</cx:pt>
          <cx:pt idx="21313">86</cx:pt>
          <cx:pt idx="21314">93</cx:pt>
          <cx:pt idx="21315">102</cx:pt>
          <cx:pt idx="21316">89</cx:pt>
          <cx:pt idx="21317">87</cx:pt>
          <cx:pt idx="21318">120</cx:pt>
          <cx:pt idx="21319">100</cx:pt>
          <cx:pt idx="21320">83</cx:pt>
          <cx:pt idx="21321">139</cx:pt>
          <cx:pt idx="21322">118</cx:pt>
          <cx:pt idx="21323">144</cx:pt>
          <cx:pt idx="21324">112</cx:pt>
          <cx:pt idx="21325">119</cx:pt>
          <cx:pt idx="21326">118</cx:pt>
          <cx:pt idx="21327">92</cx:pt>
          <cx:pt idx="21328">93</cx:pt>
          <cx:pt idx="21329">99</cx:pt>
          <cx:pt idx="21330">110</cx:pt>
          <cx:pt idx="21331">119</cx:pt>
          <cx:pt idx="21332">45</cx:pt>
          <cx:pt idx="21333">100</cx:pt>
          <cx:pt idx="21334">90</cx:pt>
          <cx:pt idx="21335">113</cx:pt>
          <cx:pt idx="21336">104</cx:pt>
          <cx:pt idx="21337">113</cx:pt>
          <cx:pt idx="21338">133</cx:pt>
          <cx:pt idx="21339">114</cx:pt>
          <cx:pt idx="21340">118</cx:pt>
          <cx:pt idx="21341">95</cx:pt>
          <cx:pt idx="21342">118</cx:pt>
          <cx:pt idx="21343">118</cx:pt>
          <cx:pt idx="21344">81</cx:pt>
          <cx:pt idx="21345">133</cx:pt>
          <cx:pt idx="21346">104</cx:pt>
          <cx:pt idx="21347">115</cx:pt>
          <cx:pt idx="21348">83</cx:pt>
          <cx:pt idx="21349">97</cx:pt>
          <cx:pt idx="21350">124</cx:pt>
          <cx:pt idx="21351">100</cx:pt>
          <cx:pt idx="21352">81</cx:pt>
          <cx:pt idx="21353">93</cx:pt>
          <cx:pt idx="21354">90</cx:pt>
          <cx:pt idx="21355">113</cx:pt>
          <cx:pt idx="21356">90</cx:pt>
          <cx:pt idx="21357">86</cx:pt>
          <cx:pt idx="21358">137</cx:pt>
          <cx:pt idx="21359">111</cx:pt>
          <cx:pt idx="21360">90</cx:pt>
          <cx:pt idx="21361">84</cx:pt>
          <cx:pt idx="21362">118</cx:pt>
          <cx:pt idx="21363">105</cx:pt>
          <cx:pt idx="21364">69</cx:pt>
          <cx:pt idx="21365">121</cx:pt>
          <cx:pt idx="21366">91</cx:pt>
          <cx:pt idx="21367">110</cx:pt>
          <cx:pt idx="21368">110</cx:pt>
          <cx:pt idx="21369">90</cx:pt>
          <cx:pt idx="21370">24</cx:pt>
          <cx:pt idx="21371">15</cx:pt>
          <cx:pt idx="21372">22</cx:pt>
          <cx:pt idx="21373">75</cx:pt>
          <cx:pt idx="21374">93</cx:pt>
          <cx:pt idx="21375">120</cx:pt>
          <cx:pt idx="21376">93</cx:pt>
          <cx:pt idx="21377">104</cx:pt>
          <cx:pt idx="21378">18</cx:pt>
          <cx:pt idx="21379">100</cx:pt>
          <cx:pt idx="21380">120</cx:pt>
          <cx:pt idx="21381">94</cx:pt>
          <cx:pt idx="21382">95</cx:pt>
          <cx:pt idx="21383">90</cx:pt>
          <cx:pt idx="21384">142</cx:pt>
          <cx:pt idx="21385">80</cx:pt>
          <cx:pt idx="21386">118</cx:pt>
          <cx:pt idx="21387">127</cx:pt>
          <cx:pt idx="21388">91</cx:pt>
          <cx:pt idx="21389">82</cx:pt>
          <cx:pt idx="21390">99</cx:pt>
          <cx:pt idx="21391">90</cx:pt>
          <cx:pt idx="21392">95</cx:pt>
          <cx:pt idx="21393">90</cx:pt>
          <cx:pt idx="21394">110</cx:pt>
          <cx:pt idx="21395">54</cx:pt>
          <cx:pt idx="21396">20</cx:pt>
          <cx:pt idx="21397">104</cx:pt>
          <cx:pt idx="21398">102</cx:pt>
          <cx:pt idx="21399">139</cx:pt>
          <cx:pt idx="21400">117</cx:pt>
          <cx:pt idx="21401">83</cx:pt>
          <cx:pt idx="21402">134</cx:pt>
          <cx:pt idx="21403">123</cx:pt>
          <cx:pt idx="21404">98</cx:pt>
          <cx:pt idx="21405">85</cx:pt>
          <cx:pt idx="21406">95</cx:pt>
          <cx:pt idx="21407">117</cx:pt>
          <cx:pt idx="21408">117</cx:pt>
          <cx:pt idx="21409">106</cx:pt>
          <cx:pt idx="21410">116</cx:pt>
          <cx:pt idx="21411">138</cx:pt>
          <cx:pt idx="21412">119</cx:pt>
          <cx:pt idx="21413">114</cx:pt>
          <cx:pt idx="21414">93</cx:pt>
          <cx:pt idx="21415">111</cx:pt>
          <cx:pt idx="21416">96</cx:pt>
          <cx:pt idx="21417">28</cx:pt>
          <cx:pt idx="21418">129</cx:pt>
          <cx:pt idx="21419">111</cx:pt>
          <cx:pt idx="21420">117</cx:pt>
          <cx:pt idx="21421">124</cx:pt>
          <cx:pt idx="21422">88</cx:pt>
          <cx:pt idx="21423">120</cx:pt>
          <cx:pt idx="21424">50</cx:pt>
          <cx:pt idx="21425">27</cx:pt>
          <cx:pt idx="21426">119</cx:pt>
          <cx:pt idx="21427">129</cx:pt>
          <cx:pt idx="21428">104</cx:pt>
          <cx:pt idx="21429">107</cx:pt>
          <cx:pt idx="21430">114</cx:pt>
          <cx:pt idx="21431">142</cx:pt>
          <cx:pt idx="21432">96</cx:pt>
          <cx:pt idx="21433">84</cx:pt>
          <cx:pt idx="21434">102</cx:pt>
          <cx:pt idx="21435">88</cx:pt>
          <cx:pt idx="21436">98</cx:pt>
          <cx:pt idx="21437">94</cx:pt>
          <cx:pt idx="21438">88</cx:pt>
          <cx:pt idx="21439">90</cx:pt>
          <cx:pt idx="21440">30</cx:pt>
          <cx:pt idx="21441">92</cx:pt>
          <cx:pt idx="21442">79</cx:pt>
          <cx:pt idx="21443">94</cx:pt>
          <cx:pt idx="21444">106</cx:pt>
          <cx:pt idx="21445">113</cx:pt>
          <cx:pt idx="21446">116</cx:pt>
          <cx:pt idx="21447">94</cx:pt>
          <cx:pt idx="21448">80</cx:pt>
          <cx:pt idx="21449">110</cx:pt>
          <cx:pt idx="21450">112</cx:pt>
          <cx:pt idx="21451">119</cx:pt>
          <cx:pt idx="21452">96</cx:pt>
          <cx:pt idx="21453">13</cx:pt>
          <cx:pt idx="21454">93</cx:pt>
          <cx:pt idx="21455">87</cx:pt>
          <cx:pt idx="21456">123</cx:pt>
          <cx:pt idx="21457">89</cx:pt>
          <cx:pt idx="21458">92</cx:pt>
          <cx:pt idx="21459">113</cx:pt>
          <cx:pt idx="21460">111</cx:pt>
          <cx:pt idx="21461">94</cx:pt>
          <cx:pt idx="21462">103</cx:pt>
          <cx:pt idx="21463">124</cx:pt>
          <cx:pt idx="21464">94</cx:pt>
          <cx:pt idx="21465">101</cx:pt>
          <cx:pt idx="21466">133</cx:pt>
          <cx:pt idx="21467">110</cx:pt>
          <cx:pt idx="21468">165</cx:pt>
          <cx:pt idx="21469">117</cx:pt>
          <cx:pt idx="21470">120</cx:pt>
          <cx:pt idx="21471">95</cx:pt>
          <cx:pt idx="21472">102</cx:pt>
          <cx:pt idx="21473">98</cx:pt>
          <cx:pt idx="21474">37</cx:pt>
          <cx:pt idx="21475">111</cx:pt>
          <cx:pt idx="21476">86</cx:pt>
          <cx:pt idx="21477">90</cx:pt>
          <cx:pt idx="21478">108</cx:pt>
          <cx:pt idx="21479">72</cx:pt>
          <cx:pt idx="21480">107</cx:pt>
          <cx:pt idx="21481">109</cx:pt>
          <cx:pt idx="21482">117</cx:pt>
          <cx:pt idx="21483">88</cx:pt>
          <cx:pt idx="21484">101</cx:pt>
          <cx:pt idx="21485">107</cx:pt>
          <cx:pt idx="21486">45</cx:pt>
          <cx:pt idx="21487">88</cx:pt>
          <cx:pt idx="21488">86</cx:pt>
          <cx:pt idx="21489">103</cx:pt>
          <cx:pt idx="21490">90</cx:pt>
          <cx:pt idx="21491">114</cx:pt>
          <cx:pt idx="21492">89</cx:pt>
          <cx:pt idx="21493">118</cx:pt>
          <cx:pt idx="21494">133</cx:pt>
          <cx:pt idx="21495">106</cx:pt>
          <cx:pt idx="21496">31</cx:pt>
          <cx:pt idx="21497">134</cx:pt>
          <cx:pt idx="21498">117</cx:pt>
          <cx:pt idx="21499">120</cx:pt>
          <cx:pt idx="21500">98</cx:pt>
          <cx:pt idx="21501">71</cx:pt>
          <cx:pt idx="21502">24</cx:pt>
          <cx:pt idx="21503">87</cx:pt>
          <cx:pt idx="21504">119</cx:pt>
          <cx:pt idx="21505">121</cx:pt>
          <cx:pt idx="21506">104</cx:pt>
          <cx:pt idx="21507">106</cx:pt>
          <cx:pt idx="21508">110</cx:pt>
          <cx:pt idx="21509">106</cx:pt>
          <cx:pt idx="21510">58</cx:pt>
          <cx:pt idx="21511">112</cx:pt>
          <cx:pt idx="21512">116</cx:pt>
          <cx:pt idx="21513">105</cx:pt>
          <cx:pt idx="21514">96</cx:pt>
          <cx:pt idx="21515">90</cx:pt>
          <cx:pt idx="21516">95</cx:pt>
          <cx:pt idx="21517">98</cx:pt>
          <cx:pt idx="21518">100</cx:pt>
          <cx:pt idx="21519">92</cx:pt>
          <cx:pt idx="21520">106</cx:pt>
          <cx:pt idx="21521">100</cx:pt>
          <cx:pt idx="21522">144</cx:pt>
          <cx:pt idx="21523">85</cx:pt>
          <cx:pt idx="21524">114</cx:pt>
          <cx:pt idx="21525">168</cx:pt>
          <cx:pt idx="21526">98</cx:pt>
          <cx:pt idx="21527">92</cx:pt>
          <cx:pt idx="21528">24</cx:pt>
          <cx:pt idx="21529">61</cx:pt>
          <cx:pt idx="21530">99</cx:pt>
          <cx:pt idx="21531">100</cx:pt>
          <cx:pt idx="21532">118</cx:pt>
          <cx:pt idx="21533">113</cx:pt>
          <cx:pt idx="21534">118</cx:pt>
          <cx:pt idx="21535">103</cx:pt>
          <cx:pt idx="21536">120</cx:pt>
          <cx:pt idx="21537">110</cx:pt>
          <cx:pt idx="21538">90</cx:pt>
          <cx:pt idx="21539">104</cx:pt>
          <cx:pt idx="21540">120</cx:pt>
          <cx:pt idx="21541">93</cx:pt>
          <cx:pt idx="21542">104</cx:pt>
          <cx:pt idx="21543">97</cx:pt>
          <cx:pt idx="21544">107</cx:pt>
          <cx:pt idx="21545">83</cx:pt>
          <cx:pt idx="21546">90</cx:pt>
          <cx:pt idx="21547">119</cx:pt>
          <cx:pt idx="21548">86</cx:pt>
          <cx:pt idx="21549">121</cx:pt>
          <cx:pt idx="21550">117</cx:pt>
          <cx:pt idx="21551">45</cx:pt>
          <cx:pt idx="21552">83</cx:pt>
          <cx:pt idx="21553">94</cx:pt>
          <cx:pt idx="21554">85</cx:pt>
          <cx:pt idx="21555">101</cx:pt>
          <cx:pt idx="21556">114</cx:pt>
          <cx:pt idx="21557">130</cx:pt>
          <cx:pt idx="21558">107</cx:pt>
          <cx:pt idx="21559">106</cx:pt>
          <cx:pt idx="21560">90</cx:pt>
          <cx:pt idx="21561">124</cx:pt>
          <cx:pt idx="21562">115</cx:pt>
          <cx:pt idx="21563">88</cx:pt>
          <cx:pt idx="21564">121</cx:pt>
          <cx:pt idx="21565">141</cx:pt>
          <cx:pt idx="21566">127</cx:pt>
          <cx:pt idx="21567">96</cx:pt>
          <cx:pt idx="21568">60</cx:pt>
          <cx:pt idx="21569">100</cx:pt>
          <cx:pt idx="21570">108</cx:pt>
          <cx:pt idx="21571">85</cx:pt>
          <cx:pt idx="21572">24</cx:pt>
          <cx:pt idx="21573">120</cx:pt>
          <cx:pt idx="21574">97</cx:pt>
          <cx:pt idx="21575">88</cx:pt>
          <cx:pt idx="21576">104</cx:pt>
          <cx:pt idx="21577">90</cx:pt>
          <cx:pt idx="21578">90</cx:pt>
          <cx:pt idx="21579">97</cx:pt>
          <cx:pt idx="21580">22</cx:pt>
          <cx:pt idx="21581">100</cx:pt>
          <cx:pt idx="21582">101</cx:pt>
          <cx:pt idx="21583">104</cx:pt>
          <cx:pt idx="21584">133</cx:pt>
          <cx:pt idx="21585">95</cx:pt>
          <cx:pt idx="21586">76</cx:pt>
          <cx:pt idx="21587">99</cx:pt>
          <cx:pt idx="21588">87</cx:pt>
          <cx:pt idx="21589">91</cx:pt>
          <cx:pt idx="21590">100</cx:pt>
          <cx:pt idx="21591">91</cx:pt>
          <cx:pt idx="21592">114</cx:pt>
          <cx:pt idx="21593">89</cx:pt>
          <cx:pt idx="21594">140</cx:pt>
          <cx:pt idx="21595">120</cx:pt>
          <cx:pt idx="21596">122</cx:pt>
          <cx:pt idx="21597">132</cx:pt>
          <cx:pt idx="21598">23</cx:pt>
          <cx:pt idx="21599">113</cx:pt>
          <cx:pt idx="21600">85</cx:pt>
          <cx:pt idx="21601">100</cx:pt>
          <cx:pt idx="21602">66</cx:pt>
          <cx:pt idx="21603">5</cx:pt>
          <cx:pt idx="21604">113</cx:pt>
          <cx:pt idx="21605">107</cx:pt>
          <cx:pt idx="21606">103</cx:pt>
          <cx:pt idx="21607">82</cx:pt>
          <cx:pt idx="21608">90</cx:pt>
          <cx:pt idx="21609">99</cx:pt>
          <cx:pt idx="21610">134</cx:pt>
          <cx:pt idx="21611">97</cx:pt>
          <cx:pt idx="21612">90</cx:pt>
          <cx:pt idx="21613">111</cx:pt>
          <cx:pt idx="21614">120</cx:pt>
          <cx:pt idx="21615">24</cx:pt>
          <cx:pt idx="21616">101</cx:pt>
          <cx:pt idx="21617">16</cx:pt>
          <cx:pt idx="21618">124</cx:pt>
          <cx:pt idx="21619">105</cx:pt>
          <cx:pt idx="21620">74</cx:pt>
          <cx:pt idx="21621">48</cx:pt>
          <cx:pt idx="21622">91</cx:pt>
          <cx:pt idx="21623">95</cx:pt>
          <cx:pt idx="21624">86</cx:pt>
          <cx:pt idx="21625">90</cx:pt>
          <cx:pt idx="21626">84</cx:pt>
          <cx:pt idx="21627">156</cx:pt>
          <cx:pt idx="21628">91</cx:pt>
          <cx:pt idx="21629">107</cx:pt>
          <cx:pt idx="21630">85</cx:pt>
          <cx:pt idx="21631">126</cx:pt>
          <cx:pt idx="21632">91</cx:pt>
          <cx:pt idx="21633">88</cx:pt>
          <cx:pt idx="21634">98</cx:pt>
          <cx:pt idx="21635">83</cx:pt>
          <cx:pt idx="21636">123</cx:pt>
          <cx:pt idx="21637">116</cx:pt>
          <cx:pt idx="21638">148</cx:pt>
          <cx:pt idx="21639">114</cx:pt>
          <cx:pt idx="21640">93</cx:pt>
          <cx:pt idx="21641">106</cx:pt>
          <cx:pt idx="21642">93</cx:pt>
          <cx:pt idx="21643">102</cx:pt>
          <cx:pt idx="21644">106</cx:pt>
          <cx:pt idx="21645">113</cx:pt>
          <cx:pt idx="21646">125</cx:pt>
          <cx:pt idx="21647">24</cx:pt>
          <cx:pt idx="21648">130</cx:pt>
          <cx:pt idx="21649">105</cx:pt>
          <cx:pt idx="21650">116</cx:pt>
          <cx:pt idx="21651">134</cx:pt>
          <cx:pt idx="21652">90</cx:pt>
          <cx:pt idx="21653">126</cx:pt>
          <cx:pt idx="21654">90</cx:pt>
          <cx:pt idx="21655">139</cx:pt>
          <cx:pt idx="21656">110</cx:pt>
          <cx:pt idx="21657">109</cx:pt>
          <cx:pt idx="21658">100</cx:pt>
          <cx:pt idx="21659">96</cx:pt>
          <cx:pt idx="21660">105</cx:pt>
          <cx:pt idx="21661">101</cx:pt>
          <cx:pt idx="21662">109</cx:pt>
          <cx:pt idx="21663">160</cx:pt>
          <cx:pt idx="21664">127</cx:pt>
          <cx:pt idx="21665">133</cx:pt>
          <cx:pt idx="21666">113</cx:pt>
          <cx:pt idx="21667">142</cx:pt>
          <cx:pt idx="21668">85</cx:pt>
          <cx:pt idx="21669">104</cx:pt>
          <cx:pt idx="21670">102</cx:pt>
          <cx:pt idx="21671">105</cx:pt>
          <cx:pt idx="21672">100</cx:pt>
          <cx:pt idx="21673">75</cx:pt>
          <cx:pt idx="21674">98</cx:pt>
          <cx:pt idx="21675">106</cx:pt>
          <cx:pt idx="21676">78</cx:pt>
          <cx:pt idx="21677">92</cx:pt>
          <cx:pt idx="21678">76</cx:pt>
          <cx:pt idx="21679">92</cx:pt>
          <cx:pt idx="21680">111</cx:pt>
          <cx:pt idx="21681">64</cx:pt>
          <cx:pt idx="21682">87</cx:pt>
          <cx:pt idx="21683">115</cx:pt>
          <cx:pt idx="21684">110</cx:pt>
          <cx:pt idx="21685">123</cx:pt>
          <cx:pt idx="21686">109</cx:pt>
          <cx:pt idx="21687">120</cx:pt>
          <cx:pt idx="21688">22</cx:pt>
          <cx:pt idx="21689">118</cx:pt>
          <cx:pt idx="21690">121</cx:pt>
          <cx:pt idx="21691">95</cx:pt>
          <cx:pt idx="21692">103</cx:pt>
          <cx:pt idx="21693">93</cx:pt>
          <cx:pt idx="21694">93</cx:pt>
          <cx:pt idx="21695">116</cx:pt>
          <cx:pt idx="21696">103</cx:pt>
          <cx:pt idx="21697">103</cx:pt>
          <cx:pt idx="21698">100</cx:pt>
          <cx:pt idx="21699">83</cx:pt>
          <cx:pt idx="21700">98</cx:pt>
          <cx:pt idx="21701">126</cx:pt>
          <cx:pt idx="21702">98</cx:pt>
          <cx:pt idx="21703">100</cx:pt>
          <cx:pt idx="21704">153</cx:pt>
          <cx:pt idx="21705">136</cx:pt>
          <cx:pt idx="21706">100</cx:pt>
          <cx:pt idx="21707">155</cx:pt>
          <cx:pt idx="21708">95</cx:pt>
          <cx:pt idx="21709">99</cx:pt>
          <cx:pt idx="21710">87</cx:pt>
          <cx:pt idx="21711">89</cx:pt>
          <cx:pt idx="21712">101</cx:pt>
          <cx:pt idx="21713">106</cx:pt>
          <cx:pt idx="21714">90</cx:pt>
          <cx:pt idx="21715">94</cx:pt>
          <cx:pt idx="21716">97</cx:pt>
          <cx:pt idx="21717">92</cx:pt>
          <cx:pt idx="21718">100</cx:pt>
          <cx:pt idx="21719">11</cx:pt>
          <cx:pt idx="21720">110</cx:pt>
          <cx:pt idx="21721">98</cx:pt>
          <cx:pt idx="21722">118</cx:pt>
          <cx:pt idx="21723">115</cx:pt>
          <cx:pt idx="21724">108</cx:pt>
          <cx:pt idx="21725">100</cx:pt>
          <cx:pt idx="21726">121</cx:pt>
          <cx:pt idx="21727">83</cx:pt>
          <cx:pt idx="21728">88</cx:pt>
          <cx:pt idx="21729">91</cx:pt>
          <cx:pt idx="21730">105</cx:pt>
          <cx:pt idx="21731">80</cx:pt>
          <cx:pt idx="21732">95</cx:pt>
          <cx:pt idx="21733">105</cx:pt>
          <cx:pt idx="21734">78</cx:pt>
          <cx:pt idx="21735">102</cx:pt>
          <cx:pt idx="21736">106</cx:pt>
          <cx:pt idx="21737">100</cx:pt>
          <cx:pt idx="21738">54</cx:pt>
          <cx:pt idx="21739">23</cx:pt>
          <cx:pt idx="21740">95</cx:pt>
          <cx:pt idx="21741">92</cx:pt>
          <cx:pt idx="21742">105</cx:pt>
          <cx:pt idx="21743">103</cx:pt>
          <cx:pt idx="21744">96</cx:pt>
          <cx:pt idx="21745">121</cx:pt>
          <cx:pt idx="21746">124</cx:pt>
          <cx:pt idx="21747">115</cx:pt>
          <cx:pt idx="21748">107</cx:pt>
          <cx:pt idx="21749">123</cx:pt>
          <cx:pt idx="21750">93</cx:pt>
          <cx:pt idx="21751">87</cx:pt>
          <cx:pt idx="21752">108</cx:pt>
          <cx:pt idx="21753">121</cx:pt>
          <cx:pt idx="21754">108</cx:pt>
          <cx:pt idx="21755">119</cx:pt>
          <cx:pt idx="21756">70</cx:pt>
          <cx:pt idx="21757">86</cx:pt>
          <cx:pt idx="21758">107</cx:pt>
          <cx:pt idx="21759">108</cx:pt>
          <cx:pt idx="21760">101</cx:pt>
          <cx:pt idx="21761">150</cx:pt>
          <cx:pt idx="21762">105</cx:pt>
          <cx:pt idx="21763">98</cx:pt>
          <cx:pt idx="21764">107</cx:pt>
          <cx:pt idx="21765">118</cx:pt>
          <cx:pt idx="21766">90</cx:pt>
          <cx:pt idx="21767">102</cx:pt>
          <cx:pt idx="21768">104</cx:pt>
          <cx:pt idx="21769">109</cx:pt>
          <cx:pt idx="21770">51</cx:pt>
          <cx:pt idx="21771">104</cx:pt>
          <cx:pt idx="21772">122</cx:pt>
          <cx:pt idx="21773">132</cx:pt>
          <cx:pt idx="21774">115</cx:pt>
          <cx:pt idx="21775">120</cx:pt>
          <cx:pt idx="21776">94</cx:pt>
          <cx:pt idx="21777">73</cx:pt>
          <cx:pt idx="21778">79</cx:pt>
          <cx:pt idx="21779">128</cx:pt>
          <cx:pt idx="21780">102</cx:pt>
          <cx:pt idx="21781">92</cx:pt>
          <cx:pt idx="21782">109</cx:pt>
          <cx:pt idx="21783">95</cx:pt>
          <cx:pt idx="21784">97</cx:pt>
          <cx:pt idx="21785">100</cx:pt>
          <cx:pt idx="21786">118</cx:pt>
          <cx:pt idx="21787">29</cx:pt>
          <cx:pt idx="21788">25</cx:pt>
          <cx:pt idx="21789">101</cx:pt>
          <cx:pt idx="21790">126</cx:pt>
          <cx:pt idx="21791">118</cx:pt>
          <cx:pt idx="21792">89</cx:pt>
          <cx:pt idx="21793">106</cx:pt>
          <cx:pt idx="21794">105</cx:pt>
          <cx:pt idx="21795">65</cx:pt>
          <cx:pt idx="21796">95</cx:pt>
          <cx:pt idx="21797">111</cx:pt>
          <cx:pt idx="21798">109</cx:pt>
          <cx:pt idx="21799">88</cx:pt>
          <cx:pt idx="21800">112</cx:pt>
          <cx:pt idx="21801">102</cx:pt>
          <cx:pt idx="21802">108</cx:pt>
          <cx:pt idx="21803">108</cx:pt>
          <cx:pt idx="21804">108</cx:pt>
          <cx:pt idx="21805">105</cx:pt>
          <cx:pt idx="21806">117</cx:pt>
          <cx:pt idx="21807">108</cx:pt>
          <cx:pt idx="21808">109</cx:pt>
          <cx:pt idx="21809">94</cx:pt>
          <cx:pt idx="21810">85</cx:pt>
          <cx:pt idx="21811">110</cx:pt>
          <cx:pt idx="21812">125</cx:pt>
          <cx:pt idx="21813">102</cx:pt>
          <cx:pt idx="21814">139</cx:pt>
          <cx:pt idx="21815">99</cx:pt>
          <cx:pt idx="21816">109</cx:pt>
          <cx:pt idx="21817">55</cx:pt>
          <cx:pt idx="21818">102</cx:pt>
          <cx:pt idx="21819">126</cx:pt>
          <cx:pt idx="21820">118</cx:pt>
          <cx:pt idx="21821">134</cx:pt>
          <cx:pt idx="21822">102</cx:pt>
          <cx:pt idx="21823">130</cx:pt>
          <cx:pt idx="21824">115</cx:pt>
          <cx:pt idx="21825">94</cx:pt>
          <cx:pt idx="21826">93</cx:pt>
          <cx:pt idx="21827">119</cx:pt>
          <cx:pt idx="21828">84</cx:pt>
          <cx:pt idx="21829">86</cx:pt>
          <cx:pt idx="21830">126</cx:pt>
          <cx:pt idx="21831">119</cx:pt>
          <cx:pt idx="21832">144</cx:pt>
          <cx:pt idx="21833">126</cx:pt>
          <cx:pt idx="21834">87</cx:pt>
          <cx:pt idx="21835">102</cx:pt>
          <cx:pt idx="21836">121</cx:pt>
          <cx:pt idx="21837">30</cx:pt>
          <cx:pt idx="21838">102</cx:pt>
          <cx:pt idx="21839">70</cx:pt>
          <cx:pt idx="21840">5</cx:pt>
          <cx:pt idx="21841">97</cx:pt>
          <cx:pt idx="21842">112</cx:pt>
          <cx:pt idx="21843">97</cx:pt>
          <cx:pt idx="21844">97</cx:pt>
          <cx:pt idx="21845">112</cx:pt>
          <cx:pt idx="21846">108</cx:pt>
          <cx:pt idx="21847">94</cx:pt>
          <cx:pt idx="21848">103</cx:pt>
          <cx:pt idx="21849">131</cx:pt>
          <cx:pt idx="21850">113</cx:pt>
          <cx:pt idx="21851">100</cx:pt>
          <cx:pt idx="21852">114</cx:pt>
          <cx:pt idx="21853">102</cx:pt>
          <cx:pt idx="21854">104</cx:pt>
          <cx:pt idx="21855">119</cx:pt>
          <cx:pt idx="21856">108</cx:pt>
          <cx:pt idx="21857">81</cx:pt>
          <cx:pt idx="21858">108</cx:pt>
          <cx:pt idx="21859">94</cx:pt>
          <cx:pt idx="21860">105</cx:pt>
          <cx:pt idx="21861">90</cx:pt>
          <cx:pt idx="21862">22</cx:pt>
          <cx:pt idx="21863">81</cx:pt>
          <cx:pt idx="21864">117</cx:pt>
          <cx:pt idx="21865">67</cx:pt>
          <cx:pt idx="21866">111</cx:pt>
          <cx:pt idx="21867">96</cx:pt>
          <cx:pt idx="21868">92</cx:pt>
          <cx:pt idx="21869">93</cx:pt>
          <cx:pt idx="21870">120</cx:pt>
          <cx:pt idx="21871">22</cx:pt>
          <cx:pt idx="21872">14</cx:pt>
          <cx:pt idx="21873">93</cx:pt>
          <cx:pt idx="21874">119</cx:pt>
          <cx:pt idx="21875">105</cx:pt>
          <cx:pt idx="21876">121</cx:pt>
          <cx:pt idx="21877">123</cx:pt>
          <cx:pt idx="21878">126</cx:pt>
          <cx:pt idx="21879">120</cx:pt>
          <cx:pt idx="21880">119</cx:pt>
          <cx:pt idx="21881">124</cx:pt>
          <cx:pt idx="21882">88</cx:pt>
          <cx:pt idx="21883">113</cx:pt>
          <cx:pt idx="21884">105</cx:pt>
          <cx:pt idx="21885">114</cx:pt>
          <cx:pt idx="21886">96</cx:pt>
          <cx:pt idx="21887">132</cx:pt>
          <cx:pt idx="21888">116</cx:pt>
          <cx:pt idx="21889">50</cx:pt>
          <cx:pt idx="21890">50</cx:pt>
          <cx:pt idx="21891">50</cx:pt>
          <cx:pt idx="21892">50</cx:pt>
          <cx:pt idx="21893">81</cx:pt>
          <cx:pt idx="21894">103</cx:pt>
          <cx:pt idx="21895">113</cx:pt>
          <cx:pt idx="21896">95</cx:pt>
          <cx:pt idx="21897">163</cx:pt>
          <cx:pt idx="21898">119</cx:pt>
          <cx:pt idx="21899">88</cx:pt>
          <cx:pt idx="21900">90</cx:pt>
          <cx:pt idx="21901">97</cx:pt>
          <cx:pt idx="21902">92</cx:pt>
          <cx:pt idx="21903">111</cx:pt>
          <cx:pt idx="21904">107</cx:pt>
          <cx:pt idx="21905">81</cx:pt>
          <cx:pt idx="21906">85</cx:pt>
          <cx:pt idx="21907">27</cx:pt>
          <cx:pt idx="21908">96</cx:pt>
          <cx:pt idx="21909">90</cx:pt>
          <cx:pt idx="21910">103</cx:pt>
          <cx:pt idx="21911">96</cx:pt>
          <cx:pt idx="21912">131</cx:pt>
          <cx:pt idx="21913">15</cx:pt>
          <cx:pt idx="21914">93</cx:pt>
          <cx:pt idx="21915">84</cx:pt>
          <cx:pt idx="21916">94</cx:pt>
          <cx:pt idx="21917">90</cx:pt>
          <cx:pt idx="21918">126</cx:pt>
          <cx:pt idx="21919">110</cx:pt>
          <cx:pt idx="21920">108</cx:pt>
          <cx:pt idx="21921">102</cx:pt>
          <cx:pt idx="21922">107</cx:pt>
          <cx:pt idx="21923">49</cx:pt>
          <cx:pt idx="21924">90</cx:pt>
          <cx:pt idx="21925">105</cx:pt>
          <cx:pt idx="21926">134</cx:pt>
          <cx:pt idx="21927">107</cx:pt>
          <cx:pt idx="21928">110</cx:pt>
          <cx:pt idx="21929">142</cx:pt>
          <cx:pt idx="21930">109</cx:pt>
          <cx:pt idx="21931">115</cx:pt>
          <cx:pt idx="21932">113</cx:pt>
          <cx:pt idx="21933">85</cx:pt>
          <cx:pt idx="21934">127</cx:pt>
          <cx:pt idx="21935">98</cx:pt>
          <cx:pt idx="21936">94</cx:pt>
          <cx:pt idx="21937">120</cx:pt>
          <cx:pt idx="21938">111</cx:pt>
          <cx:pt idx="21939">115</cx:pt>
          <cx:pt idx="21940">91</cx:pt>
          <cx:pt idx="21941">126</cx:pt>
          <cx:pt idx="21942">118</cx:pt>
          <cx:pt idx="21943">92</cx:pt>
          <cx:pt idx="21944">95</cx:pt>
          <cx:pt idx="21945">98</cx:pt>
          <cx:pt idx="21946">123</cx:pt>
          <cx:pt idx="21947">104</cx:pt>
          <cx:pt idx="21948">134</cx:pt>
          <cx:pt idx="21949">103</cx:pt>
          <cx:pt idx="21950">129</cx:pt>
          <cx:pt idx="21951">135</cx:pt>
          <cx:pt idx="21952">14</cx:pt>
          <cx:pt idx="21953">124</cx:pt>
          <cx:pt idx="21954">92</cx:pt>
          <cx:pt idx="21955">120</cx:pt>
          <cx:pt idx="21956">138</cx:pt>
          <cx:pt idx="21957">107</cx:pt>
          <cx:pt idx="21958">107</cx:pt>
          <cx:pt idx="21959">98</cx:pt>
          <cx:pt idx="21960">125</cx:pt>
          <cx:pt idx="21961">116</cx:pt>
          <cx:pt idx="21962">113</cx:pt>
          <cx:pt idx="21963">101</cx:pt>
          <cx:pt idx="21964">106</cx:pt>
          <cx:pt idx="21965">123</cx:pt>
          <cx:pt idx="21966">87</cx:pt>
          <cx:pt idx="21967">113</cx:pt>
          <cx:pt idx="21968">108</cx:pt>
          <cx:pt idx="21969">97</cx:pt>
          <cx:pt idx="21970">98</cx:pt>
          <cx:pt idx="21971">101</cx:pt>
          <cx:pt idx="21972">118</cx:pt>
          <cx:pt idx="21973">129</cx:pt>
          <cx:pt idx="21974">141</cx:pt>
          <cx:pt idx="21975">90</cx:pt>
          <cx:pt idx="21976">108</cx:pt>
          <cx:pt idx="21977">24</cx:pt>
          <cx:pt idx="21978">88</cx:pt>
          <cx:pt idx="21979">107</cx:pt>
          <cx:pt idx="21980">85</cx:pt>
          <cx:pt idx="21981">90</cx:pt>
          <cx:pt idx="21982">120</cx:pt>
          <cx:pt idx="21983">88</cx:pt>
          <cx:pt idx="21984">122</cx:pt>
          <cx:pt idx="21985">100</cx:pt>
          <cx:pt idx="21986">102</cx:pt>
          <cx:pt idx="21987">113</cx:pt>
          <cx:pt idx="21988">128</cx:pt>
          <cx:pt idx="21989">99</cx:pt>
          <cx:pt idx="21990">87</cx:pt>
          <cx:pt idx="21991">94</cx:pt>
          <cx:pt idx="21992">110</cx:pt>
          <cx:pt idx="21993">42</cx:pt>
          <cx:pt idx="21994">90</cx:pt>
          <cx:pt idx="21995">24</cx:pt>
          <cx:pt idx="21996">45</cx:pt>
          <cx:pt idx="21997">59</cx:pt>
          <cx:pt idx="21998">122</cx:pt>
          <cx:pt idx="21999">86</cx:pt>
          <cx:pt idx="22000">130</cx:pt>
          <cx:pt idx="22001">102</cx:pt>
          <cx:pt idx="22002">100</cx:pt>
          <cx:pt idx="22003">28</cx:pt>
          <cx:pt idx="22004">107</cx:pt>
          <cx:pt idx="22005">86</cx:pt>
          <cx:pt idx="22006">110</cx:pt>
          <cx:pt idx="22007">90</cx:pt>
          <cx:pt idx="22008">84</cx:pt>
          <cx:pt idx="22009">90</cx:pt>
          <cx:pt idx="22010">82</cx:pt>
          <cx:pt idx="22011">111</cx:pt>
          <cx:pt idx="22012">85</cx:pt>
          <cx:pt idx="22013">90</cx:pt>
          <cx:pt idx="22014">109</cx:pt>
          <cx:pt idx="22015">88</cx:pt>
          <cx:pt idx="22016">97</cx:pt>
          <cx:pt idx="22017">90</cx:pt>
          <cx:pt idx="22018">110</cx:pt>
          <cx:pt idx="22019">90</cx:pt>
          <cx:pt idx="22020">111</cx:pt>
          <cx:pt idx="22021">111</cx:pt>
          <cx:pt idx="22022">110</cx:pt>
          <cx:pt idx="22023">106</cx:pt>
          <cx:pt idx="22024">132</cx:pt>
          <cx:pt idx="22025">90</cx:pt>
          <cx:pt idx="22026">90</cx:pt>
          <cx:pt idx="22027">115</cx:pt>
          <cx:pt idx="22028">125</cx:pt>
          <cx:pt idx="22029">102</cx:pt>
          <cx:pt idx="22030">91</cx:pt>
          <cx:pt idx="22031">95</cx:pt>
          <cx:pt idx="22032">56</cx:pt>
          <cx:pt idx="22033">25</cx:pt>
          <cx:pt idx="22034">98</cx:pt>
          <cx:pt idx="22035">101</cx:pt>
          <cx:pt idx="22036">96</cx:pt>
          <cx:pt idx="22037">91</cx:pt>
          <cx:pt idx="22038">93</cx:pt>
          <cx:pt idx="22039">140</cx:pt>
          <cx:pt idx="22040">25</cx:pt>
          <cx:pt idx="22041">110</cx:pt>
          <cx:pt idx="22042">112</cx:pt>
          <cx:pt idx="22043">94</cx:pt>
          <cx:pt idx="22044">100</cx:pt>
          <cx:pt idx="22045">100</cx:pt>
          <cx:pt idx="22046">96</cx:pt>
          <cx:pt idx="22047">102</cx:pt>
          <cx:pt idx="22048">95</cx:pt>
          <cx:pt idx="22049">90</cx:pt>
          <cx:pt idx="22050">85</cx:pt>
          <cx:pt idx="22051">113</cx:pt>
          <cx:pt idx="22052">135</cx:pt>
          <cx:pt idx="22053">128</cx:pt>
          <cx:pt idx="22054">91</cx:pt>
          <cx:pt idx="22055">91</cx:pt>
          <cx:pt idx="22056">100</cx:pt>
          <cx:pt idx="22057">99</cx:pt>
          <cx:pt idx="22058">97</cx:pt>
          <cx:pt idx="22059">100</cx:pt>
          <cx:pt idx="22060">136</cx:pt>
          <cx:pt idx="22061">97</cx:pt>
          <cx:pt idx="22062">126</cx:pt>
          <cx:pt idx="22063">83</cx:pt>
          <cx:pt idx="22064">120</cx:pt>
          <cx:pt idx="22065">111</cx:pt>
          <cx:pt idx="22066">6</cx:pt>
          <cx:pt idx="22067">115</cx:pt>
          <cx:pt idx="22068">120</cx:pt>
          <cx:pt idx="22069">105</cx:pt>
          <cx:pt idx="22070">71</cx:pt>
          <cx:pt idx="22071">120</cx:pt>
          <cx:pt idx="22072">109</cx:pt>
          <cx:pt idx="22073">113</cx:pt>
          <cx:pt idx="22074">103</cx:pt>
          <cx:pt idx="22075">99</cx:pt>
          <cx:pt idx="22076">124</cx:pt>
          <cx:pt idx="22077">110</cx:pt>
          <cx:pt idx="22078">110</cx:pt>
          <cx:pt idx="22079">147</cx:pt>
          <cx:pt idx="22080">109</cx:pt>
          <cx:pt idx="22081">99</cx:pt>
          <cx:pt idx="22082">96</cx:pt>
          <cx:pt idx="22083">55</cx:pt>
          <cx:pt idx="22084">120</cx:pt>
          <cx:pt idx="22085">92</cx:pt>
          <cx:pt idx="22086">25</cx:pt>
          <cx:pt idx="22087">92</cx:pt>
          <cx:pt idx="22088">105</cx:pt>
          <cx:pt idx="22089">96</cx:pt>
          <cx:pt idx="22090">108</cx:pt>
          <cx:pt idx="22091">128</cx:pt>
          <cx:pt idx="22092">105</cx:pt>
          <cx:pt idx="22093">87</cx:pt>
          <cx:pt idx="22094">90</cx:pt>
          <cx:pt idx="22095">87</cx:pt>
          <cx:pt idx="22096">87</cx:pt>
          <cx:pt idx="22097">113</cx:pt>
          <cx:pt idx="22098">131</cx:pt>
          <cx:pt idx="22099">124</cx:pt>
          <cx:pt idx="22100">100</cx:pt>
          <cx:pt idx="22101">88</cx:pt>
          <cx:pt idx="22102">27</cx:pt>
          <cx:pt idx="22103">80</cx:pt>
          <cx:pt idx="22104">80</cx:pt>
          <cx:pt idx="22105">113</cx:pt>
          <cx:pt idx="22106">94</cx:pt>
          <cx:pt idx="22107">111</cx:pt>
          <cx:pt idx="22108">93</cx:pt>
          <cx:pt idx="22109">119</cx:pt>
          <cx:pt idx="22110">94</cx:pt>
          <cx:pt idx="22111">87</cx:pt>
          <cx:pt idx="22112">82</cx:pt>
          <cx:pt idx="22113">69</cx:pt>
          <cx:pt idx="22114">102</cx:pt>
          <cx:pt idx="22115">96</cx:pt>
          <cx:pt idx="22116">115</cx:pt>
          <cx:pt idx="22117">87</cx:pt>
          <cx:pt idx="22118">105</cx:pt>
          <cx:pt idx="22119">92</cx:pt>
          <cx:pt idx="22120">86</cx:pt>
          <cx:pt idx="22121">98</cx:pt>
          <cx:pt idx="22122">104</cx:pt>
          <cx:pt idx="22123">106</cx:pt>
          <cx:pt idx="22124">162</cx:pt>
          <cx:pt idx="22125">111</cx:pt>
          <cx:pt idx="22126">123</cx:pt>
          <cx:pt idx="22127">130</cx:pt>
          <cx:pt idx="22128">74</cx:pt>
          <cx:pt idx="22129">100</cx:pt>
          <cx:pt idx="22130">93</cx:pt>
          <cx:pt idx="22131">97</cx:pt>
          <cx:pt idx="22132">106</cx:pt>
          <cx:pt idx="22133">80</cx:pt>
          <cx:pt idx="22134">120</cx:pt>
          <cx:pt idx="22135">22</cx:pt>
          <cx:pt idx="22136">99</cx:pt>
          <cx:pt idx="22137">61</cx:pt>
          <cx:pt idx="22138">84</cx:pt>
          <cx:pt idx="22139">83</cx:pt>
          <cx:pt idx="22140">119</cx:pt>
          <cx:pt idx="22141">143</cx:pt>
          <cx:pt idx="22142">91</cx:pt>
          <cx:pt idx="22143">88</cx:pt>
          <cx:pt idx="22144">119</cx:pt>
          <cx:pt idx="22145">104</cx:pt>
          <cx:pt idx="22146">107</cx:pt>
          <cx:pt idx="22147">160</cx:pt>
          <cx:pt idx="22148">145</cx:pt>
          <cx:pt idx="22149">98</cx:pt>
          <cx:pt idx="22150">100</cx:pt>
          <cx:pt idx="22151">97</cx:pt>
          <cx:pt idx="22152">8</cx:pt>
          <cx:pt idx="22153">94</cx:pt>
          <cx:pt idx="22154">97</cx:pt>
          <cx:pt idx="22155">124</cx:pt>
          <cx:pt idx="22156">90</cx:pt>
          <cx:pt idx="22157">100</cx:pt>
          <cx:pt idx="22158">117</cx:pt>
          <cx:pt idx="22159">121</cx:pt>
          <cx:pt idx="22160">99</cx:pt>
          <cx:pt idx="22161">83</cx:pt>
          <cx:pt idx="22162">137</cx:pt>
          <cx:pt idx="22163">79</cx:pt>
          <cx:pt idx="22164">72</cx:pt>
          <cx:pt idx="22165">72</cx:pt>
          <cx:pt idx="22166">90</cx:pt>
          <cx:pt idx="22167">90</cx:pt>
          <cx:pt idx="22168">127</cx:pt>
          <cx:pt idx="22169">113</cx:pt>
          <cx:pt idx="22170">110</cx:pt>
          <cx:pt idx="22171">99</cx:pt>
          <cx:pt idx="22172">103</cx:pt>
          <cx:pt idx="22173">86</cx:pt>
          <cx:pt idx="22174">60</cx:pt>
          <cx:pt idx="22175">24</cx:pt>
          <cx:pt idx="22176">100</cx:pt>
          <cx:pt idx="22177">118</cx:pt>
          <cx:pt idx="22178">116</cx:pt>
          <cx:pt idx="22179">102</cx:pt>
          <cx:pt idx="22180">108</cx:pt>
          <cx:pt idx="22181">132</cx:pt>
          <cx:pt idx="22182">87</cx:pt>
          <cx:pt idx="22183">22</cx:pt>
          <cx:pt idx="22184">142</cx:pt>
          <cx:pt idx="22185">100</cx:pt>
          <cx:pt idx="22186">92</cx:pt>
          <cx:pt idx="22187">121</cx:pt>
          <cx:pt idx="22188">95</cx:pt>
          <cx:pt idx="22189">12</cx:pt>
          <cx:pt idx="22190">23</cx:pt>
          <cx:pt idx="22191">107</cx:pt>
          <cx:pt idx="22192">90</cx:pt>
          <cx:pt idx="22193">127</cx:pt>
          <cx:pt idx="22194">90</cx:pt>
          <cx:pt idx="22195">108</cx:pt>
          <cx:pt idx="22196">107</cx:pt>
          <cx:pt idx="22197">107</cx:pt>
          <cx:pt idx="22198">74</cx:pt>
          <cx:pt idx="22199">130</cx:pt>
          <cx:pt idx="22200">96</cx:pt>
          <cx:pt idx="22201">24</cx:pt>
          <cx:pt idx="22202">96</cx:pt>
          <cx:pt idx="22203">90</cx:pt>
          <cx:pt idx="22204">103</cx:pt>
          <cx:pt idx="22205">89</cx:pt>
          <cx:pt idx="22206">125</cx:pt>
          <cx:pt idx="22207">110</cx:pt>
          <cx:pt idx="22208">120</cx:pt>
          <cx:pt idx="22209">90</cx:pt>
          <cx:pt idx="22210">126</cx:pt>
          <cx:pt idx="22211">103</cx:pt>
          <cx:pt idx="22212">110</cx:pt>
          <cx:pt idx="22213">110</cx:pt>
          <cx:pt idx="22214">92</cx:pt>
          <cx:pt idx="22215">96</cx:pt>
          <cx:pt idx="22216">126</cx:pt>
          <cx:pt idx="22217">113</cx:pt>
          <cx:pt idx="22218">130</cx:pt>
          <cx:pt idx="22219">89</cx:pt>
          <cx:pt idx="22220">109</cx:pt>
          <cx:pt idx="22221">73</cx:pt>
          <cx:pt idx="22222">166</cx:pt>
          <cx:pt idx="22223">111</cx:pt>
          <cx:pt idx="22224">89</cx:pt>
          <cx:pt idx="22225">106</cx:pt>
          <cx:pt idx="22226">120</cx:pt>
          <cx:pt idx="22227">102</cx:pt>
          <cx:pt idx="22228">127</cx:pt>
          <cx:pt idx="22229">122</cx:pt>
          <cx:pt idx="22230">110</cx:pt>
          <cx:pt idx="22231">105</cx:pt>
          <cx:pt idx="22232">100</cx:pt>
          <cx:pt idx="22233">86</cx:pt>
          <cx:pt idx="22234">105</cx:pt>
          <cx:pt idx="22235">96</cx:pt>
          <cx:pt idx="22236">85</cx:pt>
          <cx:pt idx="22237">99</cx:pt>
          <cx:pt idx="22238">99</cx:pt>
          <cx:pt idx="22239">118</cx:pt>
          <cx:pt idx="22240">113</cx:pt>
          <cx:pt idx="22241">144</cx:pt>
          <cx:pt idx="22242">93</cx:pt>
          <cx:pt idx="22243">100</cx:pt>
          <cx:pt idx="22244">108</cx:pt>
          <cx:pt idx="22245">96</cx:pt>
          <cx:pt idx="22246">97</cx:pt>
          <cx:pt idx="22247">90</cx:pt>
          <cx:pt idx="22248">84</cx:pt>
          <cx:pt idx="22249">82</cx:pt>
          <cx:pt idx="22250">107</cx:pt>
          <cx:pt idx="22251">90</cx:pt>
          <cx:pt idx="22252">90</cx:pt>
          <cx:pt idx="22253">60</cx:pt>
          <cx:pt idx="22254">85</cx:pt>
          <cx:pt idx="22255">102</cx:pt>
          <cx:pt idx="22256">6</cx:pt>
          <cx:pt idx="22257">100</cx:pt>
          <cx:pt idx="22258">106</cx:pt>
          <cx:pt idx="22259">65</cx:pt>
          <cx:pt idx="22260">107</cx:pt>
          <cx:pt idx="22261">115</cx:pt>
          <cx:pt idx="22262">118</cx:pt>
          <cx:pt idx="22263">144</cx:pt>
          <cx:pt idx="22264">103</cx:pt>
          <cx:pt idx="22265">104</cx:pt>
          <cx:pt idx="22266">96</cx:pt>
          <cx:pt idx="22267">86</cx:pt>
          <cx:pt idx="22268">139</cx:pt>
          <cx:pt idx="22269">24</cx:pt>
          <cx:pt idx="22270">103</cx:pt>
          <cx:pt idx="22271">90</cx:pt>
          <cx:pt idx="22272">102</cx:pt>
          <cx:pt idx="22273">127</cx:pt>
          <cx:pt idx="22274">86</cx:pt>
          <cx:pt idx="22275">94</cx:pt>
          <cx:pt idx="22276">78</cx:pt>
          <cx:pt idx="22277">104</cx:pt>
          <cx:pt idx="22278">108</cx:pt>
          <cx:pt idx="22279">111</cx:pt>
          <cx:pt idx="22280">120</cx:pt>
          <cx:pt idx="22281">73</cx:pt>
          <cx:pt idx="22282">91</cx:pt>
          <cx:pt idx="22283">90</cx:pt>
          <cx:pt idx="22284">35</cx:pt>
          <cx:pt idx="22285">92</cx:pt>
          <cx:pt idx="22286">100</cx:pt>
          <cx:pt idx="22287">94</cx:pt>
          <cx:pt idx="22288">11</cx:pt>
          <cx:pt idx="22289">61</cx:pt>
          <cx:pt idx="22290">63</cx:pt>
          <cx:pt idx="22291">188</cx:pt>
          <cx:pt idx="22292">99</cx:pt>
          <cx:pt idx="22293">125</cx:pt>
          <cx:pt idx="22294">45</cx:pt>
          <cx:pt idx="22295">76</cx:pt>
          <cx:pt idx="22296">110</cx:pt>
          <cx:pt idx="22297">107</cx:pt>
          <cx:pt idx="22298">135</cx:pt>
          <cx:pt idx="22299">111</cx:pt>
          <cx:pt idx="22300">120</cx:pt>
          <cx:pt idx="22301">117</cx:pt>
          <cx:pt idx="22302">118</cx:pt>
          <cx:pt idx="22303">116</cx:pt>
          <cx:pt idx="22304">136</cx:pt>
          <cx:pt idx="22305">87</cx:pt>
          <cx:pt idx="22306">108</cx:pt>
          <cx:pt idx="22307">103</cx:pt>
          <cx:pt idx="22308">92</cx:pt>
          <cx:pt idx="22309">117</cx:pt>
          <cx:pt idx="22310">117</cx:pt>
          <cx:pt idx="22311">128</cx:pt>
          <cx:pt idx="22312">169</cx:pt>
          <cx:pt idx="22313">30</cx:pt>
          <cx:pt idx="22314">129</cx:pt>
          <cx:pt idx="22315">91</cx:pt>
          <cx:pt idx="22316">124</cx:pt>
          <cx:pt idx="22317">134</cx:pt>
          <cx:pt idx="22318">120</cx:pt>
          <cx:pt idx="22319">123</cx:pt>
          <cx:pt idx="22320">96</cx:pt>
          <cx:pt idx="22321">24</cx:pt>
          <cx:pt idx="22322">24</cx:pt>
          <cx:pt idx="22323">95</cx:pt>
          <cx:pt idx="22324">124</cx:pt>
          <cx:pt idx="22325">125</cx:pt>
          <cx:pt idx="22326">110</cx:pt>
          <cx:pt idx="22327">119</cx:pt>
          <cx:pt idx="22328">93</cx:pt>
          <cx:pt idx="22329">90</cx:pt>
          <cx:pt idx="22330">129</cx:pt>
          <cx:pt idx="22331">104</cx:pt>
          <cx:pt idx="22332">121</cx:pt>
          <cx:pt idx="22333">90</cx:pt>
          <cx:pt idx="22334">111</cx:pt>
          <cx:pt idx="22335">120</cx:pt>
          <cx:pt idx="22336">119</cx:pt>
          <cx:pt idx="22337">100</cx:pt>
          <cx:pt idx="22338">86</cx:pt>
          <cx:pt idx="22339">120</cx:pt>
          <cx:pt idx="22340">84</cx:pt>
          <cx:pt idx="22341">108</cx:pt>
          <cx:pt idx="22342">90</cx:pt>
          <cx:pt idx="22343">104</cx:pt>
          <cx:pt idx="22344">31</cx:pt>
          <cx:pt idx="22345">120</cx:pt>
          <cx:pt idx="22346">88</cx:pt>
          <cx:pt idx="22347">88</cx:pt>
          <cx:pt idx="22348">88</cx:pt>
          <cx:pt idx="22349">104</cx:pt>
          <cx:pt idx="22350">25</cx:pt>
          <cx:pt idx="22351">103</cx:pt>
          <cx:pt idx="22352">92</cx:pt>
          <cx:pt idx="22353">112</cx:pt>
          <cx:pt idx="22354">88</cx:pt>
          <cx:pt idx="22355">99</cx:pt>
          <cx:pt idx="22356">118</cx:pt>
          <cx:pt idx="22357">89</cx:pt>
          <cx:pt idx="22358">75</cx:pt>
          <cx:pt idx="22359">25</cx:pt>
          <cx:pt idx="22360">99</cx:pt>
          <cx:pt idx="22361">120</cx:pt>
          <cx:pt idx="22362">122</cx:pt>
          <cx:pt idx="22363">120</cx:pt>
          <cx:pt idx="22364">96</cx:pt>
          <cx:pt idx="22365">97</cx:pt>
          <cx:pt idx="22366">90</cx:pt>
          <cx:pt idx="22367">108</cx:pt>
          <cx:pt idx="22368">142</cx:pt>
          <cx:pt idx="22369">79</cx:pt>
          <cx:pt idx="22370">100</cx:pt>
          <cx:pt idx="22371">90</cx:pt>
          <cx:pt idx="22372">85</cx:pt>
          <cx:pt idx="22373">113</cx:pt>
          <cx:pt idx="22374">102</cx:pt>
          <cx:pt idx="22375">115</cx:pt>
          <cx:pt idx="22376">119</cx:pt>
          <cx:pt idx="22377">104</cx:pt>
          <cx:pt idx="22378">118</cx:pt>
          <cx:pt idx="22379">83</cx:pt>
          <cx:pt idx="22380">96</cx:pt>
          <cx:pt idx="22381">70</cx:pt>
          <cx:pt idx="22382">130</cx:pt>
          <cx:pt idx="22383">108</cx:pt>
          <cx:pt idx="22384">87</cx:pt>
          <cx:pt idx="22385">120</cx:pt>
          <cx:pt idx="22386">89</cx:pt>
          <cx:pt idx="22387">110</cx:pt>
          <cx:pt idx="22388">93</cx:pt>
          <cx:pt idx="22389">110</cx:pt>
          <cx:pt idx="22390">130</cx:pt>
          <cx:pt idx="22391">149</cx:pt>
          <cx:pt idx="22392">87</cx:pt>
          <cx:pt idx="22393">114</cx:pt>
          <cx:pt idx="22394">151</cx:pt>
          <cx:pt idx="22395">90</cx:pt>
          <cx:pt idx="22396">48</cx:pt>
          <cx:pt idx="22397">90</cx:pt>
          <cx:pt idx="22398">94</cx:pt>
          <cx:pt idx="22399">102</cx:pt>
          <cx:pt idx="22400">104</cx:pt>
          <cx:pt idx="22401">270</cx:pt>
          <cx:pt idx="22402">95</cx:pt>
          <cx:pt idx="22403">104</cx:pt>
          <cx:pt idx="22404">90</cx:pt>
          <cx:pt idx="22405">128</cx:pt>
          <cx:pt idx="22406">124</cx:pt>
          <cx:pt idx="22407">108</cx:pt>
          <cx:pt idx="22408">97</cx:pt>
          <cx:pt idx="22409">104</cx:pt>
          <cx:pt idx="22410">82</cx:pt>
          <cx:pt idx="22411">5</cx:pt>
          <cx:pt idx="22412">30</cx:pt>
          <cx:pt idx="22413">98</cx:pt>
          <cx:pt idx="22414">90</cx:pt>
          <cx:pt idx="22415">48</cx:pt>
          <cx:pt idx="22416">93</cx:pt>
          <cx:pt idx="22417">82</cx:pt>
          <cx:pt idx="22418">70</cx:pt>
          <cx:pt idx="22419">123</cx:pt>
          <cx:pt idx="22420">115</cx:pt>
          <cx:pt idx="22421">113</cx:pt>
          <cx:pt idx="22422">103</cx:pt>
          <cx:pt idx="22423">106</cx:pt>
          <cx:pt idx="22424">110</cx:pt>
          <cx:pt idx="22425">148</cx:pt>
          <cx:pt idx="22426">114</cx:pt>
          <cx:pt idx="22427">99</cx:pt>
          <cx:pt idx="22428">112</cx:pt>
          <cx:pt idx="22429">121</cx:pt>
          <cx:pt idx="22430">108</cx:pt>
          <cx:pt idx="22431">90</cx:pt>
          <cx:pt idx="22432">85</cx:pt>
          <cx:pt idx="22433">93</cx:pt>
          <cx:pt idx="22434">108</cx:pt>
          <cx:pt idx="22435">101</cx:pt>
          <cx:pt idx="22436">23</cx:pt>
          <cx:pt idx="22437">92</cx:pt>
          <cx:pt idx="22438">105</cx:pt>
          <cx:pt idx="22439">91</cx:pt>
          <cx:pt idx="22440">95</cx:pt>
          <cx:pt idx="22441">86</cx:pt>
          <cx:pt idx="22442">88</cx:pt>
          <cx:pt idx="22443">90</cx:pt>
          <cx:pt idx="22444">90</cx:pt>
          <cx:pt idx="22445">84</cx:pt>
          <cx:pt idx="22446">116</cx:pt>
          <cx:pt idx="22447">119</cx:pt>
          <cx:pt idx="22448">130</cx:pt>
          <cx:pt idx="22449">138</cx:pt>
          <cx:pt idx="22450">90</cx:pt>
          <cx:pt idx="22451">90</cx:pt>
          <cx:pt idx="22452">90</cx:pt>
          <cx:pt idx="22453">90</cx:pt>
          <cx:pt idx="22454">90</cx:pt>
          <cx:pt idx="22455">90</cx:pt>
          <cx:pt idx="22456">82</cx:pt>
          <cx:pt idx="22457">108</cx:pt>
          <cx:pt idx="22458">115</cx:pt>
          <cx:pt idx="22459">90</cx:pt>
          <cx:pt idx="22460">94</cx:pt>
          <cx:pt idx="22461">83</cx:pt>
          <cx:pt idx="22462">100</cx:pt>
          <cx:pt idx="22463">84</cx:pt>
          <cx:pt idx="22464">80</cx:pt>
          <cx:pt idx="22465">97</cx:pt>
          <cx:pt idx="22466">107</cx:pt>
          <cx:pt idx="22467">29</cx:pt>
          <cx:pt idx="22468">116</cx:pt>
          <cx:pt idx="22469">105</cx:pt>
          <cx:pt idx="22470">49</cx:pt>
          <cx:pt idx="22471">80</cx:pt>
          <cx:pt idx="22472">98</cx:pt>
          <cx:pt idx="22473">116</cx:pt>
          <cx:pt idx="22474">44</cx:pt>
          <cx:pt idx="22475">101</cx:pt>
          <cx:pt idx="22476">109</cx:pt>
          <cx:pt idx="22477">116</cx:pt>
          <cx:pt idx="22478">119</cx:pt>
          <cx:pt idx="22479">98</cx:pt>
          <cx:pt idx="22480">98</cx:pt>
          <cx:pt idx="22481">109</cx:pt>
          <cx:pt idx="22482">103</cx:pt>
          <cx:pt idx="22483">90</cx:pt>
          <cx:pt idx="22484">92</cx:pt>
          <cx:pt idx="22485">91</cx:pt>
          <cx:pt idx="22486">25</cx:pt>
          <cx:pt idx="22487">97</cx:pt>
          <cx:pt idx="22488">106</cx:pt>
          <cx:pt idx="22489">112</cx:pt>
          <cx:pt idx="22490">135</cx:pt>
          <cx:pt idx="22491">107</cx:pt>
          <cx:pt idx="22492">112</cx:pt>
          <cx:pt idx="22493">81</cx:pt>
          <cx:pt idx="22494">119</cx:pt>
          <cx:pt idx="22495">66</cx:pt>
          <cx:pt idx="22496">48</cx:pt>
          <cx:pt idx="22497">110</cx:pt>
          <cx:pt idx="22498">96</cx:pt>
          <cx:pt idx="22499">89</cx:pt>
          <cx:pt idx="22500">112</cx:pt>
          <cx:pt idx="22501">101</cx:pt>
          <cx:pt idx="22502">96</cx:pt>
          <cx:pt idx="22503">96</cx:pt>
          <cx:pt idx="22504">91</cx:pt>
          <cx:pt idx="22505">102</cx:pt>
          <cx:pt idx="22506">100</cx:pt>
          <cx:pt idx="22507">96</cx:pt>
          <cx:pt idx="22508">100</cx:pt>
          <cx:pt idx="22509">64</cx:pt>
          <cx:pt idx="22510">95</cx:pt>
          <cx:pt idx="22511">85</cx:pt>
          <cx:pt idx="22512">90</cx:pt>
          <cx:pt idx="22513">80</cx:pt>
          <cx:pt idx="22514">90</cx:pt>
          <cx:pt idx="22515">93</cx:pt>
          <cx:pt idx="22516">85</cx:pt>
          <cx:pt idx="22517">120</cx:pt>
          <cx:pt idx="22518">18</cx:pt>
          <cx:pt idx="22519">90</cx:pt>
          <cx:pt idx="22520">92</cx:pt>
          <cx:pt idx="22521">95</cx:pt>
          <cx:pt idx="22522">112</cx:pt>
          <cx:pt idx="22523">67</cx:pt>
          <cx:pt idx="22524">109</cx:pt>
          <cx:pt idx="22525">90</cx:pt>
          <cx:pt idx="22526">98</cx:pt>
          <cx:pt idx="22527">131</cx:pt>
          <cx:pt idx="22528">101</cx:pt>
          <cx:pt idx="22529">128</cx:pt>
          <cx:pt idx="22530">127</cx:pt>
          <cx:pt idx="22531">25</cx:pt>
          <cx:pt idx="22532">92</cx:pt>
          <cx:pt idx="22533">93</cx:pt>
          <cx:pt idx="22534">118</cx:pt>
          <cx:pt idx="22535">105</cx:pt>
          <cx:pt idx="22536">10</cx:pt>
          <cx:pt idx="22537">96</cx:pt>
          <cx:pt idx="22538">102</cx:pt>
          <cx:pt idx="22539">115</cx:pt>
          <cx:pt idx="22540">110</cx:pt>
          <cx:pt idx="22541">93</cx:pt>
          <cx:pt idx="22542">94</cx:pt>
          <cx:pt idx="22543">139</cx:pt>
          <cx:pt idx="22544">85</cx:pt>
          <cx:pt idx="22545">127</cx:pt>
          <cx:pt idx="22546">90</cx:pt>
          <cx:pt idx="22547">114</cx:pt>
          <cx:pt idx="22548">121</cx:pt>
          <cx:pt idx="22549">119</cx:pt>
          <cx:pt idx="22550">112</cx:pt>
          <cx:pt idx="22551">101</cx:pt>
          <cx:pt idx="22552">112</cx:pt>
          <cx:pt idx="22553">107</cx:pt>
          <cx:pt idx="22554">99</cx:pt>
          <cx:pt idx="22555">83</cx:pt>
          <cx:pt idx="22556">109</cx:pt>
          <cx:pt idx="22557">102</cx:pt>
          <cx:pt idx="22558">110</cx:pt>
          <cx:pt idx="22559">24</cx:pt>
          <cx:pt idx="22560">26</cx:pt>
          <cx:pt idx="22561">95</cx:pt>
          <cx:pt idx="22562">159</cx:pt>
          <cx:pt idx="22563">132</cx:pt>
          <cx:pt idx="22564">94</cx:pt>
          <cx:pt idx="22565">112</cx:pt>
          <cx:pt idx="22566">105</cx:pt>
          <cx:pt idx="22567">109</cx:pt>
          <cx:pt idx="22568">20</cx:pt>
          <cx:pt idx="22569">122</cx:pt>
          <cx:pt idx="22570">24</cx:pt>
          <cx:pt idx="22571">112</cx:pt>
          <cx:pt idx="22572">92</cx:pt>
          <cx:pt idx="22573">122</cx:pt>
          <cx:pt idx="22574">99</cx:pt>
          <cx:pt idx="22575">92</cx:pt>
          <cx:pt idx="22576">106</cx:pt>
          <cx:pt idx="22577">105</cx:pt>
          <cx:pt idx="22578">109</cx:pt>
          <cx:pt idx="22579">76</cx:pt>
          <cx:pt idx="22580">86</cx:pt>
          <cx:pt idx="22581">97</cx:pt>
          <cx:pt idx="22582">119</cx:pt>
          <cx:pt idx="22583">158</cx:pt>
          <cx:pt idx="22584">110</cx:pt>
          <cx:pt idx="22585">86</cx:pt>
          <cx:pt idx="22586">100</cx:pt>
          <cx:pt idx="22587">86</cx:pt>
          <cx:pt idx="22588">126</cx:pt>
          <cx:pt idx="22589">120</cx:pt>
          <cx:pt idx="22590">119</cx:pt>
          <cx:pt idx="22591">128</cx:pt>
          <cx:pt idx="22592">100</cx:pt>
          <cx:pt idx="22593">103</cx:pt>
          <cx:pt idx="22594">96</cx:pt>
          <cx:pt idx="22595">66</cx:pt>
          <cx:pt idx="22596">82</cx:pt>
          <cx:pt idx="22597">94</cx:pt>
          <cx:pt idx="22598">92</cx:pt>
          <cx:pt idx="22599">107</cx:pt>
          <cx:pt idx="22600">103</cx:pt>
          <cx:pt idx="22601">80</cx:pt>
          <cx:pt idx="22602">101</cx:pt>
          <cx:pt idx="22603">93</cx:pt>
          <cx:pt idx="22604">110</cx:pt>
          <cx:pt idx="22605">93</cx:pt>
          <cx:pt idx="22606">91</cx:pt>
          <cx:pt idx="22607">94</cx:pt>
          <cx:pt idx="22608">90</cx:pt>
          <cx:pt idx="22609">94</cx:pt>
          <cx:pt idx="22610">99</cx:pt>
          <cx:pt idx="22611">106</cx:pt>
          <cx:pt idx="22612">95</cx:pt>
          <cx:pt idx="22613">24</cx:pt>
          <cx:pt idx="22614">108</cx:pt>
          <cx:pt idx="22615">118</cx:pt>
          <cx:pt idx="22616">91</cx:pt>
          <cx:pt idx="22617">84</cx:pt>
          <cx:pt idx="22618">93</cx:pt>
          <cx:pt idx="22619">125</cx:pt>
          <cx:pt idx="22620">99</cx:pt>
          <cx:pt idx="22621">164</cx:pt>
          <cx:pt idx="22622">93</cx:pt>
          <cx:pt idx="22623">110</cx:pt>
          <cx:pt idx="22624">135</cx:pt>
          <cx:pt idx="22625">100</cx:pt>
          <cx:pt idx="22626">58</cx:pt>
          <cx:pt idx="22627">99</cx:pt>
          <cx:pt idx="22628">113</cx:pt>
          <cx:pt idx="22629">99</cx:pt>
          <cx:pt idx="22630">110</cx:pt>
          <cx:pt idx="22631">100</cx:pt>
          <cx:pt idx="22632">98</cx:pt>
          <cx:pt idx="22633">128</cx:pt>
          <cx:pt idx="22634">95</cx:pt>
          <cx:pt idx="22635">111</cx:pt>
          <cx:pt idx="22636">100</cx:pt>
          <cx:pt idx="22637">102</cx:pt>
          <cx:pt idx="22638">95</cx:pt>
          <cx:pt idx="22639">93</cx:pt>
          <cx:pt idx="22640">116</cx:pt>
          <cx:pt idx="22641">93</cx:pt>
          <cx:pt idx="22642">107</cx:pt>
          <cx:pt idx="22643">93</cx:pt>
          <cx:pt idx="22644">90</cx:pt>
          <cx:pt idx="22645">121</cx:pt>
          <cx:pt idx="22646">96</cx:pt>
          <cx:pt idx="22647">108</cx:pt>
          <cx:pt idx="22648">81</cx:pt>
          <cx:pt idx="22649">92</cx:pt>
          <cx:pt idx="22650">103</cx:pt>
          <cx:pt idx="22651">97</cx:pt>
          <cx:pt idx="22652">125</cx:pt>
          <cx:pt idx="22653">83</cx:pt>
          <cx:pt idx="22654">100</cx:pt>
          <cx:pt idx="22655">117</cx:pt>
          <cx:pt idx="22656">25</cx:pt>
          <cx:pt idx="22657">108</cx:pt>
          <cx:pt idx="22658">121</cx:pt>
          <cx:pt idx="22659">100</cx:pt>
          <cx:pt idx="22660">105</cx:pt>
          <cx:pt idx="22661">10</cx:pt>
          <cx:pt idx="22662">133</cx:pt>
          <cx:pt idx="22663">130</cx:pt>
          <cx:pt idx="22664">90</cx:pt>
          <cx:pt idx="22665">104</cx:pt>
          <cx:pt idx="22666">97</cx:pt>
          <cx:pt idx="22667">68</cx:pt>
          <cx:pt idx="22668">68</cx:pt>
          <cx:pt idx="22669">84</cx:pt>
          <cx:pt idx="22670">86</cx:pt>
          <cx:pt idx="22671">98</cx:pt>
          <cx:pt idx="22672">76</cx:pt>
          <cx:pt idx="22673">97</cx:pt>
          <cx:pt idx="22674">129</cx:pt>
          <cx:pt idx="22675">103</cx:pt>
          <cx:pt idx="22676">75</cx:pt>
          <cx:pt idx="22677">137</cx:pt>
          <cx:pt idx="22678">71</cx:pt>
          <cx:pt idx="22679">92</cx:pt>
          <cx:pt idx="22680">146</cx:pt>
          <cx:pt idx="22681">90</cx:pt>
          <cx:pt idx="22682">123</cx:pt>
          <cx:pt idx="22683">71</cx:pt>
          <cx:pt idx="22684">107</cx:pt>
          <cx:pt idx="22685">93</cx:pt>
          <cx:pt idx="22686">120</cx:pt>
          <cx:pt idx="22687">111</cx:pt>
          <cx:pt idx="22688">100</cx:pt>
          <cx:pt idx="22689">134</cx:pt>
          <cx:pt idx="22690">137</cx:pt>
          <cx:pt idx="22691">75</cx:pt>
          <cx:pt idx="22692">90</cx:pt>
          <cx:pt idx="22693">138</cx:pt>
          <cx:pt idx="22694">93</cx:pt>
          <cx:pt idx="22695">123</cx:pt>
          <cx:pt idx="22696">116</cx:pt>
          <cx:pt idx="22697">81</cx:pt>
          <cx:pt idx="22698">90</cx:pt>
          <cx:pt idx="22699">152</cx:pt>
          <cx:pt idx="22700">115</cx:pt>
          <cx:pt idx="22701">89</cx:pt>
          <cx:pt idx="22702">97</cx:pt>
          <cx:pt idx="22703">109</cx:pt>
          <cx:pt idx="22704">104</cx:pt>
          <cx:pt idx="22705">121</cx:pt>
          <cx:pt idx="22706">97</cx:pt>
          <cx:pt idx="22707">89</cx:pt>
          <cx:pt idx="22708">90</cx:pt>
          <cx:pt idx="22709">92</cx:pt>
          <cx:pt idx="22710">116</cx:pt>
          <cx:pt idx="22711">87</cx:pt>
          <cx:pt idx="22712">106</cx:pt>
          <cx:pt idx="22713">140</cx:pt>
          <cx:pt idx="22714">97</cx:pt>
          <cx:pt idx="22715">118</cx:pt>
          <cx:pt idx="22716">118</cx:pt>
          <cx:pt idx="22717">110</cx:pt>
          <cx:pt idx="22718">139</cx:pt>
          <cx:pt idx="22719">65</cx:pt>
          <cx:pt idx="22720">80</cx:pt>
          <cx:pt idx="22721">89</cx:pt>
          <cx:pt idx="22722">109</cx:pt>
          <cx:pt idx="22723">97</cx:pt>
          <cx:pt idx="22724">126</cx:pt>
          <cx:pt idx="22725">94</cx:pt>
          <cx:pt idx="22726">141</cx:pt>
          <cx:pt idx="22727">90</cx:pt>
          <cx:pt idx="22728">108</cx:pt>
          <cx:pt idx="22729">108</cx:pt>
          <cx:pt idx="22730">130</cx:pt>
          <cx:pt idx="22731">60</cx:pt>
          <cx:pt idx="22732">120</cx:pt>
          <cx:pt idx="22733">89</cx:pt>
          <cx:pt idx="22734">106</cx:pt>
          <cx:pt idx="22735">14</cx:pt>
          <cx:pt idx="22736">91</cx:pt>
          <cx:pt idx="22737">110</cx:pt>
          <cx:pt idx="22738">6</cx:pt>
          <cx:pt idx="22739">89</cx:pt>
          <cx:pt idx="22740">97</cx:pt>
          <cx:pt idx="22741">100</cx:pt>
          <cx:pt idx="22742">90</cx:pt>
          <cx:pt idx="22743">105</cx:pt>
          <cx:pt idx="22744">121</cx:pt>
          <cx:pt idx="22745">93</cx:pt>
          <cx:pt idx="22746">120</cx:pt>
          <cx:pt idx="22747">89</cx:pt>
          <cx:pt idx="22748">87</cx:pt>
          <cx:pt idx="22749">87</cx:pt>
          <cx:pt idx="22750">115</cx:pt>
          <cx:pt idx="22751">115</cx:pt>
          <cx:pt idx="22752">92</cx:pt>
          <cx:pt idx="22753">90</cx:pt>
          <cx:pt idx="22754">120</cx:pt>
          <cx:pt idx="22755">129</cx:pt>
          <cx:pt idx="22756">92</cx:pt>
          <cx:pt idx="22757">101</cx:pt>
          <cx:pt idx="22758">115</cx:pt>
          <cx:pt idx="22759">119</cx:pt>
          <cx:pt idx="22760">106</cx:pt>
          <cx:pt idx="22761">89</cx:pt>
          <cx:pt idx="22762">105</cx:pt>
          <cx:pt idx="22763">161</cx:pt>
          <cx:pt idx="22764">110</cx:pt>
          <cx:pt idx="22765">109</cx:pt>
          <cx:pt idx="22766">98</cx:pt>
          <cx:pt idx="22767">15</cx:pt>
          <cx:pt idx="22768">13</cx:pt>
          <cx:pt idx="22769">103</cx:pt>
          <cx:pt idx="22770">105</cx:pt>
          <cx:pt idx="22771">90</cx:pt>
          <cx:pt idx="22772">96</cx:pt>
          <cx:pt idx="22773">124</cx:pt>
          <cx:pt idx="22774">102</cx:pt>
          <cx:pt idx="22775">104</cx:pt>
          <cx:pt idx="22776">123</cx:pt>
          <cx:pt idx="22777">97</cx:pt>
          <cx:pt idx="22778">136</cx:pt>
          <cx:pt idx="22779">110</cx:pt>
          <cx:pt idx="22780">107</cx:pt>
          <cx:pt idx="22781">93</cx:pt>
          <cx:pt idx="22782">94</cx:pt>
          <cx:pt idx="22783">100</cx:pt>
          <cx:pt idx="22784">120</cx:pt>
          <cx:pt idx="22785">119</cx:pt>
          <cx:pt idx="22786">90</cx:pt>
          <cx:pt idx="22787">115</cx:pt>
          <cx:pt idx="22788">105</cx:pt>
          <cx:pt idx="22789">93</cx:pt>
          <cx:pt idx="22790">125</cx:pt>
          <cx:pt idx="22791">88</cx:pt>
          <cx:pt idx="22792">118</cx:pt>
          <cx:pt idx="22793">112</cx:pt>
          <cx:pt idx="22794">85</cx:pt>
          <cx:pt idx="22795">96</cx:pt>
          <cx:pt idx="22796">99</cx:pt>
          <cx:pt idx="22797">159</cx:pt>
          <cx:pt idx="22798">92</cx:pt>
          <cx:pt idx="22799">89</cx:pt>
          <cx:pt idx="22800">111</cx:pt>
          <cx:pt idx="22801">114</cx:pt>
          <cx:pt idx="22802">91</cx:pt>
          <cx:pt idx="22803">87</cx:pt>
          <cx:pt idx="22804">25</cx:pt>
          <cx:pt idx="22805">134</cx:pt>
          <cx:pt idx="22806">126</cx:pt>
          <cx:pt idx="22807">121</cx:pt>
          <cx:pt idx="22808">101</cx:pt>
          <cx:pt idx="22809">107</cx:pt>
          <cx:pt idx="22810">96</cx:pt>
          <cx:pt idx="22811">110</cx:pt>
          <cx:pt idx="22812">98</cx:pt>
          <cx:pt idx="22813">117</cx:pt>
          <cx:pt idx="22814">100</cx:pt>
          <cx:pt idx="22815">112</cx:pt>
          <cx:pt idx="22816">125</cx:pt>
          <cx:pt idx="22817">94</cx:pt>
          <cx:pt idx="22818">100</cx:pt>
          <cx:pt idx="22819">95</cx:pt>
          <cx:pt idx="22820">80</cx:pt>
          <cx:pt idx="22821">104</cx:pt>
          <cx:pt idx="22822">131</cx:pt>
          <cx:pt idx="22823">103</cx:pt>
          <cx:pt idx="22824">85</cx:pt>
          <cx:pt idx="22825">110</cx:pt>
          <cx:pt idx="22826">128</cx:pt>
          <cx:pt idx="22827">85</cx:pt>
          <cx:pt idx="22828">113</cx:pt>
          <cx:pt idx="22829">86</cx:pt>
          <cx:pt idx="22830">96</cx:pt>
          <cx:pt idx="22831">81</cx:pt>
          <cx:pt idx="22832">107</cx:pt>
          <cx:pt idx="22833">108</cx:pt>
          <cx:pt idx="22834">88</cx:pt>
          <cx:pt idx="22835">163</cx:pt>
          <cx:pt idx="22836">14</cx:pt>
          <cx:pt idx="22837">98</cx:pt>
          <cx:pt idx="22838">98</cx:pt>
          <cx:pt idx="22839">103</cx:pt>
          <cx:pt idx="22840">167</cx:pt>
          <cx:pt idx="22841">111</cx:pt>
          <cx:pt idx="22842">83</cx:pt>
          <cx:pt idx="22843">125</cx:pt>
          <cx:pt idx="22844">110</cx:pt>
          <cx:pt idx="22845">92</cx:pt>
          <cx:pt idx="22846">72</cx:pt>
          <cx:pt idx="22847">93</cx:pt>
          <cx:pt idx="22848">93</cx:pt>
          <cx:pt idx="22849">68</cx:pt>
          <cx:pt idx="22850">97</cx:pt>
          <cx:pt idx="22851">104</cx:pt>
          <cx:pt idx="22852">130</cx:pt>
          <cx:pt idx="22853">128</cx:pt>
          <cx:pt idx="22854">130</cx:pt>
          <cx:pt idx="22855">104</cx:pt>
          <cx:pt idx="22856">96</cx:pt>
          <cx:pt idx="22857">105</cx:pt>
          <cx:pt idx="22858">65</cx:pt>
          <cx:pt idx="22859">188</cx:pt>
          <cx:pt idx="22860">73</cx:pt>
          <cx:pt idx="22861">93</cx:pt>
          <cx:pt idx="22862">102</cx:pt>
          <cx:pt idx="22863">113</cx:pt>
          <cx:pt idx="22864">115</cx:pt>
          <cx:pt idx="22865">95</cx:pt>
          <cx:pt idx="22866">115</cx:pt>
          <cx:pt idx="22867">113</cx:pt>
          <cx:pt idx="22868">91</cx:pt>
          <cx:pt idx="22869">97</cx:pt>
          <cx:pt idx="22870">90</cx:pt>
          <cx:pt idx="22871">103</cx:pt>
          <cx:pt idx="22872">123</cx:pt>
          <cx:pt idx="22873">118</cx:pt>
          <cx:pt idx="22874">107</cx:pt>
          <cx:pt idx="22875">102</cx:pt>
          <cx:pt idx="22876">112</cx:pt>
          <cx:pt idx="22877">24</cx:pt>
          <cx:pt idx="22878">24</cx:pt>
          <cx:pt idx="22879">162</cx:pt>
          <cx:pt idx="22880">83</cx:pt>
          <cx:pt idx="22881">94</cx:pt>
          <cx:pt idx="22882">107</cx:pt>
          <cx:pt idx="22883">92</cx:pt>
          <cx:pt idx="22884">103</cx:pt>
          <cx:pt idx="22885">95</cx:pt>
          <cx:pt idx="22886">114</cx:pt>
          <cx:pt idx="22887">100</cx:pt>
          <cx:pt idx="22888">105</cx:pt>
          <cx:pt idx="22889">100</cx:pt>
          <cx:pt idx="22890">89</cx:pt>
          <cx:pt idx="22891">11</cx:pt>
          <cx:pt idx="22892">94</cx:pt>
          <cx:pt idx="22893">97</cx:pt>
          <cx:pt idx="22894">94</cx:pt>
          <cx:pt idx="22895">123</cx:pt>
          <cx:pt idx="22896">107</cx:pt>
          <cx:pt idx="22897">100</cx:pt>
          <cx:pt idx="22898">132</cx:pt>
          <cx:pt idx="22899">110</cx:pt>
          <cx:pt idx="22900">83</cx:pt>
          <cx:pt idx="22901">80</cx:pt>
          <cx:pt idx="22902">95</cx:pt>
          <cx:pt idx="22903">94</cx:pt>
          <cx:pt idx="22904">110</cx:pt>
          <cx:pt idx="22905">93</cx:pt>
          <cx:pt idx="22906">98</cx:pt>
          <cx:pt idx="22907">98</cx:pt>
          <cx:pt idx="22908">100</cx:pt>
          <cx:pt idx="22909">130</cx:pt>
          <cx:pt idx="22910">103</cx:pt>
          <cx:pt idx="22911">104</cx:pt>
          <cx:pt idx="22912">101</cx:pt>
          <cx:pt idx="22913">103</cx:pt>
          <cx:pt idx="22914">90</cx:pt>
          <cx:pt idx="22915">63</cx:pt>
          <cx:pt idx="22916">93</cx:pt>
          <cx:pt idx="22917">100</cx:pt>
          <cx:pt idx="22918">88</cx:pt>
          <cx:pt idx="22919">73</cx:pt>
          <cx:pt idx="22920">158</cx:pt>
          <cx:pt idx="22921">87</cx:pt>
          <cx:pt idx="22922">99</cx:pt>
          <cx:pt idx="22923">117</cx:pt>
          <cx:pt idx="22924">14</cx:pt>
          <cx:pt idx="22925">110</cx:pt>
          <cx:pt idx="22926">119</cx:pt>
          <cx:pt idx="22927">115</cx:pt>
          <cx:pt idx="22928">78</cx:pt>
          <cx:pt idx="22929">93</cx:pt>
          <cx:pt idx="22930">101</cx:pt>
          <cx:pt idx="22931">102</cx:pt>
          <cx:pt idx="22932">125</cx:pt>
          <cx:pt idx="22933">105</cx:pt>
          <cx:pt idx="22934">89</cx:pt>
          <cx:pt idx="22935">86</cx:pt>
          <cx:pt idx="22936">88</cx:pt>
          <cx:pt idx="22937">86</cx:pt>
          <cx:pt idx="22938">132</cx:pt>
          <cx:pt idx="22939">120</cx:pt>
          <cx:pt idx="22940">85</cx:pt>
          <cx:pt idx="22941">88</cx:pt>
          <cx:pt idx="22942">136</cx:pt>
          <cx:pt idx="22943">106</cx:pt>
          <cx:pt idx="22944">120</cx:pt>
          <cx:pt idx="22945">91</cx:pt>
          <cx:pt idx="22946">130</cx:pt>
          <cx:pt idx="22947">109</cx:pt>
          <cx:pt idx="22948">86</cx:pt>
          <cx:pt idx="22949">103</cx:pt>
          <cx:pt idx="22950">119</cx:pt>
          <cx:pt idx="22951">93</cx:pt>
          <cx:pt idx="22952">61</cx:pt>
          <cx:pt idx="22953">124</cx:pt>
          <cx:pt idx="22954">101</cx:pt>
          <cx:pt idx="22955">99</cx:pt>
          <cx:pt idx="22956">86</cx:pt>
          <cx:pt idx="22957">110</cx:pt>
          <cx:pt idx="22958">88</cx:pt>
          <cx:pt idx="22959">96</cx:pt>
          <cx:pt idx="22960">10</cx:pt>
          <cx:pt idx="22961">109</cx:pt>
          <cx:pt idx="22962">110</cx:pt>
          <cx:pt idx="22963">120</cx:pt>
          <cx:pt idx="22964">106</cx:pt>
          <cx:pt idx="22965">116</cx:pt>
          <cx:pt idx="22966">76</cx:pt>
          <cx:pt idx="22967">93</cx:pt>
          <cx:pt idx="22968">93</cx:pt>
          <cx:pt idx="22969">115</cx:pt>
          <cx:pt idx="22970">119</cx:pt>
          <cx:pt idx="22971">123</cx:pt>
          <cx:pt idx="22972">90</cx:pt>
          <cx:pt idx="22973">93</cx:pt>
          <cx:pt idx="22974">217</cx:pt>
          <cx:pt idx="22975">93</cx:pt>
          <cx:pt idx="22976">86</cx:pt>
          <cx:pt idx="22977">86</cx:pt>
          <cx:pt idx="22978">89</cx:pt>
          <cx:pt idx="22979">15</cx:pt>
          <cx:pt idx="22980">130</cx:pt>
          <cx:pt idx="22981">62</cx:pt>
          <cx:pt idx="22982">89</cx:pt>
          <cx:pt idx="22983">85</cx:pt>
          <cx:pt idx="22984">90</cx:pt>
          <cx:pt idx="22985">89</cx:pt>
          <cx:pt idx="22986">100</cx:pt>
          <cx:pt idx="22987">120</cx:pt>
          <cx:pt idx="22988">179</cx:pt>
          <cx:pt idx="22989">107</cx:pt>
          <cx:pt idx="22990">101</cx:pt>
          <cx:pt idx="22991">108</cx:pt>
          <cx:pt idx="22992">84</cx:pt>
          <cx:pt idx="22993">85</cx:pt>
          <cx:pt idx="22994">93</cx:pt>
          <cx:pt idx="22995">254</cx:pt>
          <cx:pt idx="22996">268</cx:pt>
          <cx:pt idx="22997">263</cx:pt>
          <cx:pt idx="22998">225</cx:pt>
          <cx:pt idx="22999">265</cx:pt>
          <cx:pt idx="23000">258</cx:pt>
          <cx:pt idx="23001">95</cx:pt>
          <cx:pt idx="23002">83</cx:pt>
          <cx:pt idx="23003">180</cx:pt>
          <cx:pt idx="23004">92</cx:pt>
          <cx:pt idx="23005">75</cx:pt>
          <cx:pt idx="23006">112</cx:pt>
          <cx:pt idx="23007">133</cx:pt>
          <cx:pt idx="23008">98</cx:pt>
          <cx:pt idx="23009">30</cx:pt>
          <cx:pt idx="23010">25</cx:pt>
          <cx:pt idx="23011">80</cx:pt>
          <cx:pt idx="23012">119</cx:pt>
          <cx:pt idx="23013">131</cx:pt>
          <cx:pt idx="23014">108</cx:pt>
          <cx:pt idx="23015">122</cx:pt>
          <cx:pt idx="23016">88</cx:pt>
          <cx:pt idx="23017">90</cx:pt>
          <cx:pt idx="23018">111</cx:pt>
          <cx:pt idx="23019">93</cx:pt>
          <cx:pt idx="23020">72</cx:pt>
          <cx:pt idx="23021">48</cx:pt>
          <cx:pt idx="23022">104</cx:pt>
          <cx:pt idx="23023">106</cx:pt>
          <cx:pt idx="23024">26</cx:pt>
          <cx:pt idx="23025">117</cx:pt>
          <cx:pt idx="23026">121</cx:pt>
          <cx:pt idx="23027">117</cx:pt>
          <cx:pt idx="23028">132</cx:pt>
          <cx:pt idx="23029">115</cx:pt>
          <cx:pt idx="23030">88</cx:pt>
          <cx:pt idx="23031">99</cx:pt>
          <cx:pt idx="23032">103</cx:pt>
          <cx:pt idx="23033">100</cx:pt>
          <cx:pt idx="23034">106</cx:pt>
          <cx:pt idx="23035">125</cx:pt>
          <cx:pt idx="23036">95</cx:pt>
          <cx:pt idx="23037">94</cx:pt>
          <cx:pt idx="23038">90</cx:pt>
          <cx:pt idx="23039">92</cx:pt>
          <cx:pt idx="23040">110</cx:pt>
          <cx:pt idx="23041">111</cx:pt>
          <cx:pt idx="23042">24</cx:pt>
          <cx:pt idx="23043">100</cx:pt>
          <cx:pt idx="23044">116</cx:pt>
          <cx:pt idx="23045">117</cx:pt>
          <cx:pt idx="23046">112</cx:pt>
          <cx:pt idx="23047">104</cx:pt>
          <cx:pt idx="23048">101</cx:pt>
          <cx:pt idx="23049">107</cx:pt>
          <cx:pt idx="23050">101</cx:pt>
          <cx:pt idx="23051">95</cx:pt>
          <cx:pt idx="23052">113</cx:pt>
          <cx:pt idx="23053">82</cx:pt>
          <cx:pt idx="23054">108</cx:pt>
          <cx:pt idx="23055">95</cx:pt>
          <cx:pt idx="23056">87</cx:pt>
          <cx:pt idx="23057">87</cx:pt>
          <cx:pt idx="23058">116</cx:pt>
          <cx:pt idx="23059">73</cx:pt>
          <cx:pt idx="23060">95</cx:pt>
          <cx:pt idx="23061">151</cx:pt>
          <cx:pt idx="23062">116</cx:pt>
          <cx:pt idx="23063">95</cx:pt>
          <cx:pt idx="23064">111</cx:pt>
          <cx:pt idx="23065">95</cx:pt>
          <cx:pt idx="23066">103</cx:pt>
          <cx:pt idx="23067">108</cx:pt>
          <cx:pt idx="23068">102</cx:pt>
          <cx:pt idx="23069">115</cx:pt>
          <cx:pt idx="23070">100</cx:pt>
          <cx:pt idx="23071">97</cx:pt>
          <cx:pt idx="23072">90</cx:pt>
          <cx:pt idx="23073">108</cx:pt>
          <cx:pt idx="23074">116</cx:pt>
          <cx:pt idx="23075">85</cx:pt>
          <cx:pt idx="23076">86</cx:pt>
          <cx:pt idx="23077">91</cx:pt>
          <cx:pt idx="23078">96</cx:pt>
          <cx:pt idx="23079">97</cx:pt>
          <cx:pt idx="23080">127</cx:pt>
          <cx:pt idx="23081">106</cx:pt>
          <cx:pt idx="23082">138</cx:pt>
          <cx:pt idx="23083">24</cx:pt>
          <cx:pt idx="23084">76</cx:pt>
          <cx:pt idx="23085">107</cx:pt>
          <cx:pt idx="23086">91</cx:pt>
          <cx:pt idx="23087">95</cx:pt>
          <cx:pt idx="23088">90</cx:pt>
          <cx:pt idx="23089">125</cx:pt>
          <cx:pt idx="23090">24</cx:pt>
          <cx:pt idx="23091">24</cx:pt>
          <cx:pt idx="23092">95</cx:pt>
          <cx:pt idx="23093">122</cx:pt>
          <cx:pt idx="23094">83</cx:pt>
          <cx:pt idx="23095">113</cx:pt>
          <cx:pt idx="23096">109</cx:pt>
          <cx:pt idx="23097">88</cx:pt>
          <cx:pt idx="23098">123</cx:pt>
          <cx:pt idx="23099">93</cx:pt>
          <cx:pt idx="23100">129</cx:pt>
          <cx:pt idx="23101">102</cx:pt>
          <cx:pt idx="23102">122</cx:pt>
          <cx:pt idx="23103">22</cx:pt>
          <cx:pt idx="23104">104</cx:pt>
          <cx:pt idx="23105">119</cx:pt>
          <cx:pt idx="23106">117</cx:pt>
          <cx:pt idx="23107">96</cx:pt>
          <cx:pt idx="23108">116</cx:pt>
          <cx:pt idx="23109">100</cx:pt>
          <cx:pt idx="23110">90</cx:pt>
          <cx:pt idx="23111">92</cx:pt>
          <cx:pt idx="23112">67</cx:pt>
          <cx:pt idx="23113">80</cx:pt>
          <cx:pt idx="23114">98</cx:pt>
          <cx:pt idx="23115">140</cx:pt>
          <cx:pt idx="23116">117</cx:pt>
          <cx:pt idx="23117">109</cx:pt>
          <cx:pt idx="23118">110</cx:pt>
          <cx:pt idx="23119">95</cx:pt>
          <cx:pt idx="23120">138</cx:pt>
          <cx:pt idx="23121">119</cx:pt>
          <cx:pt idx="23122">110</cx:pt>
          <cx:pt idx="23123">69</cx:pt>
          <cx:pt idx="23124">83</cx:pt>
          <cx:pt idx="23125">140</cx:pt>
          <cx:pt idx="23126">125</cx:pt>
          <cx:pt idx="23127">90</cx:pt>
          <cx:pt idx="23128">127</cx:pt>
          <cx:pt idx="23129">106</cx:pt>
          <cx:pt idx="23130">97</cx:pt>
          <cx:pt idx="23131">76</cx:pt>
          <cx:pt idx="23132">118</cx:pt>
          <cx:pt idx="23133">114</cx:pt>
          <cx:pt idx="23134">137</cx:pt>
          <cx:pt idx="23135">119</cx:pt>
          <cx:pt idx="23136">88</cx:pt>
          <cx:pt idx="23137">98</cx:pt>
          <cx:pt idx="23138">108</cx:pt>
          <cx:pt idx="23139">121</cx:pt>
          <cx:pt idx="23140">97</cx:pt>
          <cx:pt idx="23141">108</cx:pt>
          <cx:pt idx="23142">100</cx:pt>
          <cx:pt idx="23143">91</cx:pt>
          <cx:pt idx="23144">119</cx:pt>
          <cx:pt idx="23145">93</cx:pt>
          <cx:pt idx="23146">113</cx:pt>
          <cx:pt idx="23147">84</cx:pt>
          <cx:pt idx="23148">115</cx:pt>
          <cx:pt idx="23149">97</cx:pt>
          <cx:pt idx="23150">108</cx:pt>
          <cx:pt idx="23151">109</cx:pt>
          <cx:pt idx="23152">55</cx:pt>
          <cx:pt idx="23153">101</cx:pt>
          <cx:pt idx="23154">82</cx:pt>
          <cx:pt idx="23155">120</cx:pt>
          <cx:pt idx="23156">120</cx:pt>
          <cx:pt idx="23157">93</cx:pt>
          <cx:pt idx="23158">81</cx:pt>
          <cx:pt idx="23159">91</cx:pt>
          <cx:pt idx="23160">95</cx:pt>
          <cx:pt idx="23161">120</cx:pt>
          <cx:pt idx="23162">90</cx:pt>
          <cx:pt idx="23163">131</cx:pt>
          <cx:pt idx="23164">111</cx:pt>
          <cx:pt idx="23165">121</cx:pt>
          <cx:pt idx="23166">105</cx:pt>
          <cx:pt idx="23167">130</cx:pt>
          <cx:pt idx="23168">80</cx:pt>
          <cx:pt idx="23169">117</cx:pt>
          <cx:pt idx="23170">99</cx:pt>
          <cx:pt idx="23171">88</cx:pt>
          <cx:pt idx="23172">97</cx:pt>
          <cx:pt idx="23173">97</cx:pt>
          <cx:pt idx="23174">103</cx:pt>
          <cx:pt idx="23175">99</cx:pt>
          <cx:pt idx="23176">106</cx:pt>
          <cx:pt idx="23177">90</cx:pt>
          <cx:pt idx="23178">94</cx:pt>
          <cx:pt idx="23179">110</cx:pt>
          <cx:pt idx="23180">95</cx:pt>
          <cx:pt idx="23181">98</cx:pt>
          <cx:pt idx="23182">100</cx:pt>
          <cx:pt idx="23183">99</cx:pt>
          <cx:pt idx="23184">140</cx:pt>
          <cx:pt idx="23185">109</cx:pt>
          <cx:pt idx="23186">110</cx:pt>
          <cx:pt idx="23187">119</cx:pt>
          <cx:pt idx="23188">100</cx:pt>
          <cx:pt idx="23189">110</cx:pt>
          <cx:pt idx="23190">103</cx:pt>
          <cx:pt idx="23191">112</cx:pt>
          <cx:pt idx="23192">95</cx:pt>
          <cx:pt idx="23193">133</cx:pt>
          <cx:pt idx="23194">117</cx:pt>
          <cx:pt idx="23195">94</cx:pt>
          <cx:pt idx="23196">115</cx:pt>
          <cx:pt idx="23197">102</cx:pt>
          <cx:pt idx="23198">103</cx:pt>
          <cx:pt idx="23199">117</cx:pt>
          <cx:pt idx="23200">109</cx:pt>
          <cx:pt idx="23201">86</cx:pt>
          <cx:pt idx="23202">97</cx:pt>
          <cx:pt idx="23203">21</cx:pt>
          <cx:pt idx="23204">84</cx:pt>
          <cx:pt idx="23205">90</cx:pt>
          <cx:pt idx="23206">106</cx:pt>
          <cx:pt idx="23207">113</cx:pt>
          <cx:pt idx="23208">105</cx:pt>
          <cx:pt idx="23209">120</cx:pt>
          <cx:pt idx="23210">132</cx:pt>
          <cx:pt idx="23211">120</cx:pt>
          <cx:pt idx="23212">102</cx:pt>
          <cx:pt idx="23213">120</cx:pt>
          <cx:pt idx="23214">127</cx:pt>
          <cx:pt idx="23215">93</cx:pt>
          <cx:pt idx="23216">106</cx:pt>
          <cx:pt idx="23217">120</cx:pt>
          <cx:pt idx="23218">89</cx:pt>
          <cx:pt idx="23219">96</cx:pt>
          <cx:pt idx="23220">102</cx:pt>
          <cx:pt idx="23221">96</cx:pt>
          <cx:pt idx="23222">92</cx:pt>
          <cx:pt idx="23223">93</cx:pt>
          <cx:pt idx="23224">106</cx:pt>
          <cx:pt idx="23225">63</cx:pt>
          <cx:pt idx="23226">91</cx:pt>
          <cx:pt idx="23227">94</cx:pt>
          <cx:pt idx="23228">92</cx:pt>
          <cx:pt idx="23229">24</cx:pt>
          <cx:pt idx="23230">106</cx:pt>
          <cx:pt idx="23231">84</cx:pt>
          <cx:pt idx="23232">95</cx:pt>
          <cx:pt idx="23233">100</cx:pt>
          <cx:pt idx="23234">85</cx:pt>
          <cx:pt idx="23235">90</cx:pt>
          <cx:pt idx="23236">113</cx:pt>
          <cx:pt idx="23237">92</cx:pt>
          <cx:pt idx="23238">89</cx:pt>
          <cx:pt idx="23239">117</cx:pt>
          <cx:pt idx="23240">108</cx:pt>
          <cx:pt idx="23241">106</cx:pt>
          <cx:pt idx="23242">110</cx:pt>
          <cx:pt idx="23243">88</cx:pt>
          <cx:pt idx="23244">118</cx:pt>
          <cx:pt idx="23245">103</cx:pt>
          <cx:pt idx="23246">98</cx:pt>
          <cx:pt idx="23247">100</cx:pt>
          <cx:pt idx="23248">146</cx:pt>
          <cx:pt idx="23249">98</cx:pt>
          <cx:pt idx="23250">96</cx:pt>
          <cx:pt idx="23251">135</cx:pt>
          <cx:pt idx="23252">92</cx:pt>
          <cx:pt idx="23253">76</cx:pt>
          <cx:pt idx="23254">125</cx:pt>
          <cx:pt idx="23255">113</cx:pt>
          <cx:pt idx="23256">94</cx:pt>
          <cx:pt idx="23257">24</cx:pt>
          <cx:pt idx="23258">92</cx:pt>
          <cx:pt idx="23259">94</cx:pt>
          <cx:pt idx="23260">88</cx:pt>
          <cx:pt idx="23261">80</cx:pt>
          <cx:pt idx="23262">106</cx:pt>
          <cx:pt idx="23263">109</cx:pt>
          <cx:pt idx="23264">12</cx:pt>
          <cx:pt idx="23265">50</cx:pt>
          <cx:pt idx="23266">98</cx:pt>
          <cx:pt idx="23267">102</cx:pt>
          <cx:pt idx="23268">106</cx:pt>
          <cx:pt idx="23269">126</cx:pt>
          <cx:pt idx="23270">97</cx:pt>
          <cx:pt idx="23271">95</cx:pt>
          <cx:pt idx="23272">137</cx:pt>
          <cx:pt idx="23273">120</cx:pt>
          <cx:pt idx="23274">111</cx:pt>
          <cx:pt idx="23275">99</cx:pt>
          <cx:pt idx="23276">81</cx:pt>
          <cx:pt idx="23277">97</cx:pt>
          <cx:pt idx="23278">134</cx:pt>
          <cx:pt idx="23279">103</cx:pt>
          <cx:pt idx="23280">135</cx:pt>
          <cx:pt idx="23281">90</cx:pt>
          <cx:pt idx="23282">126</cx:pt>
          <cx:pt idx="23283">101</cx:pt>
          <cx:pt idx="23284">100</cx:pt>
          <cx:pt idx="23285">104</cx:pt>
          <cx:pt idx="23286">11</cx:pt>
          <cx:pt idx="23287">12</cx:pt>
          <cx:pt idx="23288">143</cx:pt>
          <cx:pt idx="23289">97</cx:pt>
          <cx:pt idx="23290">108</cx:pt>
          <cx:pt idx="23291">118</cx:pt>
          <cx:pt idx="23292">130</cx:pt>
          <cx:pt idx="23293">91</cx:pt>
          <cx:pt idx="23294">118</cx:pt>
          <cx:pt idx="23295">96</cx:pt>
          <cx:pt idx="23296">26</cx:pt>
          <cx:pt idx="23297">105</cx:pt>
          <cx:pt idx="23298">99</cx:pt>
          <cx:pt idx="23299">106</cx:pt>
          <cx:pt idx="23300">86</cx:pt>
          <cx:pt idx="23301">76</cx:pt>
          <cx:pt idx="23302">70</cx:pt>
          <cx:pt idx="23303">102</cx:pt>
          <cx:pt idx="23304">117</cx:pt>
          <cx:pt idx="23305">113</cx:pt>
          <cx:pt idx="23306">130</cx:pt>
          <cx:pt idx="23307">78</cx:pt>
          <cx:pt idx="23308">24</cx:pt>
          <cx:pt idx="23309">99</cx:pt>
          <cx:pt idx="23310">91</cx:pt>
          <cx:pt idx="23311">107</cx:pt>
          <cx:pt idx="23312">110</cx:pt>
          <cx:pt idx="23313">119</cx:pt>
          <cx:pt idx="23314">106</cx:pt>
          <cx:pt idx="23315">107</cx:pt>
          <cx:pt idx="23316">121</cx:pt>
          <cx:pt idx="23317">268</cx:pt>
          <cx:pt idx="23318">98</cx:pt>
          <cx:pt idx="23319">86</cx:pt>
          <cx:pt idx="23320">84</cx:pt>
          <cx:pt idx="23321">50</cx:pt>
          <cx:pt idx="23322">104</cx:pt>
          <cx:pt idx="23323">47</cx:pt>
          <cx:pt idx="23324">188</cx:pt>
          <cx:pt idx="23325">258</cx:pt>
          <cx:pt idx="23326">91</cx:pt>
          <cx:pt idx="23327">132</cx:pt>
          <cx:pt idx="23328">105</cx:pt>
          <cx:pt idx="23329">104</cx:pt>
          <cx:pt idx="23330">107</cx:pt>
          <cx:pt idx="23331">140</cx:pt>
          <cx:pt idx="23332">128</cx:pt>
          <cx:pt idx="23333">101</cx:pt>
          <cx:pt idx="23334">96</cx:pt>
          <cx:pt idx="23335">88</cx:pt>
          <cx:pt idx="23336">85</cx:pt>
          <cx:pt idx="23337">111</cx:pt>
          <cx:pt idx="23338">111</cx:pt>
          <cx:pt idx="23339">90</cx:pt>
          <cx:pt idx="23340">85</cx:pt>
          <cx:pt idx="23341">107</cx:pt>
          <cx:pt idx="23342">85</cx:pt>
          <cx:pt idx="23343">88</cx:pt>
          <cx:pt idx="23344">109</cx:pt>
          <cx:pt idx="23345">107</cx:pt>
          <cx:pt idx="23346">130</cx:pt>
          <cx:pt idx="23347">111</cx:pt>
          <cx:pt idx="23348">24</cx:pt>
          <cx:pt idx="23349">121</cx:pt>
          <cx:pt idx="23350">91</cx:pt>
          <cx:pt idx="23351">108</cx:pt>
          <cx:pt idx="23352">117</cx:pt>
          <cx:pt idx="23353">126</cx:pt>
          <cx:pt idx="23354">114</cx:pt>
          <cx:pt idx="23355">71</cx:pt>
          <cx:pt idx="23356">94</cx:pt>
          <cx:pt idx="23357">101</cx:pt>
          <cx:pt idx="23358">82</cx:pt>
          <cx:pt idx="23359">86</cx:pt>
          <cx:pt idx="23360">93</cx:pt>
          <cx:pt idx="23361">97</cx:pt>
          <cx:pt idx="23362">98</cx:pt>
          <cx:pt idx="23363">60</cx:pt>
          <cx:pt idx="23364">98</cx:pt>
          <cx:pt idx="23365">92</cx:pt>
          <cx:pt idx="23366">118</cx:pt>
          <cx:pt idx="23367">111</cx:pt>
          <cx:pt idx="23368">96</cx:pt>
          <cx:pt idx="23369">176</cx:pt>
          <cx:pt idx="23370">97</cx:pt>
          <cx:pt idx="23371">133</cx:pt>
          <cx:pt idx="23372">120</cx:pt>
          <cx:pt idx="23373">97</cx:pt>
          <cx:pt idx="23374">92</cx:pt>
          <cx:pt idx="23375">90</cx:pt>
          <cx:pt idx="23376">123</cx:pt>
          <cx:pt idx="23377">116</cx:pt>
          <cx:pt idx="23378">12</cx:pt>
          <cx:pt idx="23379">12</cx:pt>
          <cx:pt idx="23380">12</cx:pt>
          <cx:pt idx="23381">166</cx:pt>
          <cx:pt idx="23382">96</cx:pt>
          <cx:pt idx="23383">101</cx:pt>
          <cx:pt idx="23384">98</cx:pt>
          <cx:pt idx="23385">134</cx:pt>
          <cx:pt idx="23386">143</cx:pt>
          <cx:pt idx="23387">104</cx:pt>
          <cx:pt idx="23388">126</cx:pt>
          <cx:pt idx="23389">113</cx:pt>
          <cx:pt idx="23390">95</cx:pt>
          <cx:pt idx="23391">112</cx:pt>
          <cx:pt idx="23392">98</cx:pt>
          <cx:pt idx="23393">60</cx:pt>
          <cx:pt idx="23394">91</cx:pt>
          <cx:pt idx="23395">111</cx:pt>
          <cx:pt idx="23396">100</cx:pt>
          <cx:pt idx="23397">120</cx:pt>
          <cx:pt idx="23398">119</cx:pt>
          <cx:pt idx="23399">101</cx:pt>
          <cx:pt idx="23400">103</cx:pt>
          <cx:pt idx="23401">98</cx:pt>
          <cx:pt idx="23402">108</cx:pt>
          <cx:pt idx="23403">93</cx:pt>
          <cx:pt idx="23404">276</cx:pt>
          <cx:pt idx="23405">121</cx:pt>
          <cx:pt idx="23406">60</cx:pt>
          <cx:pt idx="23407">92</cx:pt>
          <cx:pt idx="23408">107</cx:pt>
          <cx:pt idx="23409">115</cx:pt>
          <cx:pt idx="23410">95</cx:pt>
          <cx:pt idx="23411">83</cx:pt>
          <cx:pt idx="23412">98</cx:pt>
          <cx:pt idx="23413">91</cx:pt>
          <cx:pt idx="23414">90</cx:pt>
          <cx:pt idx="23415">112</cx:pt>
          <cx:pt idx="23416">65</cx:pt>
          <cx:pt idx="23417">197</cx:pt>
          <cx:pt idx="23418">300</cx:pt>
          <cx:pt idx="23419">78</cx:pt>
          <cx:pt idx="23420">123</cx:pt>
          <cx:pt idx="23421">102</cx:pt>
          <cx:pt idx="23422">107</cx:pt>
          <cx:pt idx="23423">89</cx:pt>
          <cx:pt idx="23424">122</cx:pt>
          <cx:pt idx="23425">170</cx:pt>
          <cx:pt idx="23426">125</cx:pt>
          <cx:pt idx="23427">88</cx:pt>
          <cx:pt idx="23428">118</cx:pt>
          <cx:pt idx="23429">136</cx:pt>
          <cx:pt idx="23430">106</cx:pt>
          <cx:pt idx="23431">96</cx:pt>
          <cx:pt idx="23432">60</cx:pt>
          <cx:pt idx="23433">110</cx:pt>
          <cx:pt idx="23434">90</cx:pt>
          <cx:pt idx="23435">60</cx:pt>
          <cx:pt idx="23436">97</cx:pt>
          <cx:pt idx="23437">134</cx:pt>
          <cx:pt idx="23438">89</cx:pt>
          <cx:pt idx="23439">117</cx:pt>
          <cx:pt idx="23440">105</cx:pt>
          <cx:pt idx="23441">115</cx:pt>
          <cx:pt idx="23442">101</cx:pt>
          <cx:pt idx="23443">98</cx:pt>
          <cx:pt idx="23444">94</cx:pt>
          <cx:pt idx="23445">118</cx:pt>
          <cx:pt idx="23446">102</cx:pt>
          <cx:pt idx="23447">84</cx:pt>
          <cx:pt idx="23448">105</cx:pt>
          <cx:pt idx="23449">127</cx:pt>
          <cx:pt idx="23450">23</cx:pt>
          <cx:pt idx="23451">117</cx:pt>
          <cx:pt idx="23452">109</cx:pt>
          <cx:pt idx="23453">101</cx:pt>
          <cx:pt idx="23454">100</cx:pt>
          <cx:pt idx="23455">92</cx:pt>
          <cx:pt idx="23456">99</cx:pt>
          <cx:pt idx="23457">130</cx:pt>
          <cx:pt idx="23458">117</cx:pt>
          <cx:pt idx="23459">110</cx:pt>
          <cx:pt idx="23460">115</cx:pt>
          <cx:pt idx="23461">114</cx:pt>
          <cx:pt idx="23462">99</cx:pt>
          <cx:pt idx="23463">88</cx:pt>
          <cx:pt idx="23464">86</cx:pt>
          <cx:pt idx="23465">92</cx:pt>
          <cx:pt idx="23466">129</cx:pt>
          <cx:pt idx="23467">76</cx:pt>
          <cx:pt idx="23468">112</cx:pt>
          <cx:pt idx="23469">48</cx:pt>
          <cx:pt idx="23470">90</cx:pt>
          <cx:pt idx="23471">112</cx:pt>
          <cx:pt idx="23472">110</cx:pt>
          <cx:pt idx="23473">114</cx:pt>
          <cx:pt idx="23474">24</cx:pt>
          <cx:pt idx="23475">126</cx:pt>
          <cx:pt idx="23476">98</cx:pt>
          <cx:pt idx="23477">114</cx:pt>
          <cx:pt idx="23478">24</cx:pt>
          <cx:pt idx="23479">140</cx:pt>
          <cx:pt idx="23480">78</cx:pt>
          <cx:pt idx="23481">89</cx:pt>
          <cx:pt idx="23482">98</cx:pt>
          <cx:pt idx="23483">83</cx:pt>
          <cx:pt idx="23484">141</cx:pt>
          <cx:pt idx="23485">100</cx:pt>
          <cx:pt idx="23486">116</cx:pt>
          <cx:pt idx="23487">109</cx:pt>
          <cx:pt idx="23488">137</cx:pt>
          <cx:pt idx="23489">102</cx:pt>
          <cx:pt idx="23490">120</cx:pt>
          <cx:pt idx="23491">99</cx:pt>
          <cx:pt idx="23492">139</cx:pt>
          <cx:pt idx="23493">90</cx:pt>
          <cx:pt idx="23494">81</cx:pt>
          <cx:pt idx="23495">120</cx:pt>
          <cx:pt idx="23496">118</cx:pt>
          <cx:pt idx="23497">24</cx:pt>
          <cx:pt idx="23498">73</cx:pt>
          <cx:pt idx="23499">117</cx:pt>
          <cx:pt idx="23500">103</cx:pt>
          <cx:pt idx="23501">101</cx:pt>
          <cx:pt idx="23502">99</cx:pt>
          <cx:pt idx="23503">24</cx:pt>
          <cx:pt idx="23504">123</cx:pt>
          <cx:pt idx="23505">115</cx:pt>
          <cx:pt idx="23506">135</cx:pt>
          <cx:pt idx="23507">126</cx:pt>
          <cx:pt idx="23508">85</cx:pt>
          <cx:pt idx="23509">93</cx:pt>
          <cx:pt idx="23510">100</cx:pt>
          <cx:pt idx="23511">108</cx:pt>
          <cx:pt idx="23512">127</cx:pt>
          <cx:pt idx="23513">111</cx:pt>
          <cx:pt idx="23514">104</cx:pt>
          <cx:pt idx="23515">75</cx:pt>
          <cx:pt idx="23516">116</cx:pt>
          <cx:pt idx="23517">94</cx:pt>
          <cx:pt idx="23518">134</cx:pt>
          <cx:pt idx="23519">116</cx:pt>
          <cx:pt idx="23520">120</cx:pt>
          <cx:pt idx="23521">112</cx:pt>
          <cx:pt idx="23522">98</cx:pt>
          <cx:pt idx="23523">97</cx:pt>
          <cx:pt idx="23524">90</cx:pt>
          <cx:pt idx="23525">95</cx:pt>
          <cx:pt idx="23526">90</cx:pt>
          <cx:pt idx="23527">102</cx:pt>
          <cx:pt idx="23528">90</cx:pt>
          <cx:pt idx="23529">91</cx:pt>
          <cx:pt idx="23530">101</cx:pt>
          <cx:pt idx="23531">94</cx:pt>
          <cx:pt idx="23532">22</cx:pt>
          <cx:pt idx="23533">76</cx:pt>
          <cx:pt idx="23534">112</cx:pt>
          <cx:pt idx="23535">97</cx:pt>
          <cx:pt idx="23536">116</cx:pt>
          <cx:pt idx="23537">115</cx:pt>
          <cx:pt idx="23538">116</cx:pt>
          <cx:pt idx="23539">90</cx:pt>
          <cx:pt idx="23540">93</cx:pt>
          <cx:pt idx="23541">134</cx:pt>
          <cx:pt idx="23542">93</cx:pt>
          <cx:pt idx="23543">96</cx:pt>
          <cx:pt idx="23544">125</cx:pt>
          <cx:pt idx="23545">90</cx:pt>
          <cx:pt idx="23546">98</cx:pt>
          <cx:pt idx="23547">97</cx:pt>
          <cx:pt idx="23548">84</cx:pt>
          <cx:pt idx="23549">116</cx:pt>
          <cx:pt idx="23550">161</cx:pt>
          <cx:pt idx="23551">91</cx:pt>
          <cx:pt idx="23552">88</cx:pt>
          <cx:pt idx="23553">118</cx:pt>
          <cx:pt idx="23554">25</cx:pt>
          <cx:pt idx="23555">86</cx:pt>
          <cx:pt idx="23556">117</cx:pt>
          <cx:pt idx="23557">101</cx:pt>
          <cx:pt idx="23558">99</cx:pt>
          <cx:pt idx="23559">87</cx:pt>
          <cx:pt idx="23560">133</cx:pt>
          <cx:pt idx="23561">111</cx:pt>
          <cx:pt idx="23562">88</cx:pt>
          <cx:pt idx="23563">88</cx:pt>
          <cx:pt idx="23564">117</cx:pt>
          <cx:pt idx="23565">120</cx:pt>
          <cx:pt idx="23566">69</cx:pt>
          <cx:pt idx="23567">94</cx:pt>
          <cx:pt idx="23568">78</cx:pt>
          <cx:pt idx="23569">45</cx:pt>
          <cx:pt idx="23570">97</cx:pt>
          <cx:pt idx="23571">130</cx:pt>
          <cx:pt idx="23572">107</cx:pt>
          <cx:pt idx="23573">110</cx:pt>
          <cx:pt idx="23574">97</cx:pt>
          <cx:pt idx="23575">60</cx:pt>
          <cx:pt idx="23576">120</cx:pt>
          <cx:pt idx="23577">110</cx:pt>
          <cx:pt idx="23578">24</cx:pt>
          <cx:pt idx="23579">114</cx:pt>
          <cx:pt idx="23580">124</cx:pt>
          <cx:pt idx="23581">91</cx:pt>
          <cx:pt idx="23582">101</cx:pt>
          <cx:pt idx="23583">119</cx:pt>
          <cx:pt idx="23584">120</cx:pt>
          <cx:pt idx="23585">120</cx:pt>
          <cx:pt idx="23586">100</cx:pt>
          <cx:pt idx="23587">111</cx:pt>
          <cx:pt idx="23588">90</cx:pt>
          <cx:pt idx="23589">87</cx:pt>
          <cx:pt idx="23590">100</cx:pt>
          <cx:pt idx="23591">133</cx:pt>
          <cx:pt idx="23592">97</cx:pt>
          <cx:pt idx="23593">90</cx:pt>
          <cx:pt idx="23594">84</cx:pt>
          <cx:pt idx="23595">47</cx:pt>
          <cx:pt idx="23596">65</cx:pt>
          <cx:pt idx="23597">100</cx:pt>
          <cx:pt idx="23598">88</cx:pt>
          <cx:pt idx="23599">90</cx:pt>
          <cx:pt idx="23600">143</cx:pt>
          <cx:pt idx="23601">109</cx:pt>
          <cx:pt idx="23602">84</cx:pt>
          <cx:pt idx="23603">89</cx:pt>
          <cx:pt idx="23604">121</cx:pt>
          <cx:pt idx="23605">104</cx:pt>
          <cx:pt idx="23606">87</cx:pt>
          <cx:pt idx="23607">112</cx:pt>
          <cx:pt idx="23608">92</cx:pt>
          <cx:pt idx="23609">97</cx:pt>
          <cx:pt idx="23610">99</cx:pt>
          <cx:pt idx="23611">123</cx:pt>
          <cx:pt idx="23612">128</cx:pt>
          <cx:pt idx="23613">83</cx:pt>
          <cx:pt idx="23614">108</cx:pt>
          <cx:pt idx="23615">76</cx:pt>
          <cx:pt idx="23616">114</cx:pt>
          <cx:pt idx="23617">107</cx:pt>
          <cx:pt idx="23618">127</cx:pt>
          <cx:pt idx="23619">93</cx:pt>
          <cx:pt idx="23620">78</cx:pt>
          <cx:pt idx="23621">139</cx:pt>
          <cx:pt idx="23622">121</cx:pt>
          <cx:pt idx="23623">121</cx:pt>
          <cx:pt idx="23624">98</cx:pt>
          <cx:pt idx="23625">93</cx:pt>
          <cx:pt idx="23626">113</cx:pt>
          <cx:pt idx="23627">87</cx:pt>
          <cx:pt idx="23628">124</cx:pt>
          <cx:pt idx="23629">112</cx:pt>
          <cx:pt idx="23630">131</cx:pt>
          <cx:pt idx="23631">130</cx:pt>
          <cx:pt idx="23632">104</cx:pt>
          <cx:pt idx="23633">105</cx:pt>
          <cx:pt idx="23634">94</cx:pt>
          <cx:pt idx="23635">107</cx:pt>
          <cx:pt idx="23636">95</cx:pt>
          <cx:pt idx="23637">99</cx:pt>
          <cx:pt idx="23638">164</cx:pt>
          <cx:pt idx="23639">103</cx:pt>
          <cx:pt idx="23640">116</cx:pt>
          <cx:pt idx="23641">95</cx:pt>
          <cx:pt idx="23642">89</cx:pt>
          <cx:pt idx="23643">97</cx:pt>
          <cx:pt idx="23644">69</cx:pt>
          <cx:pt idx="23645">97</cx:pt>
          <cx:pt idx="23646">89</cx:pt>
          <cx:pt idx="23647">100</cx:pt>
          <cx:pt idx="23648">100</cx:pt>
          <cx:pt idx="23649">86</cx:pt>
          <cx:pt idx="23650">94</cx:pt>
          <cx:pt idx="23651">95</cx:pt>
          <cx:pt idx="23652">105</cx:pt>
          <cx:pt idx="23653">103</cx:pt>
          <cx:pt idx="23654">114</cx:pt>
          <cx:pt idx="23655">117</cx:pt>
          <cx:pt idx="23656">111</cx:pt>
          <cx:pt idx="23657">103</cx:pt>
          <cx:pt idx="23658">105</cx:pt>
          <cx:pt idx="23659">105</cx:pt>
          <cx:pt idx="23660">107</cx:pt>
          <cx:pt idx="23661">132</cx:pt>
          <cx:pt idx="23662">110</cx:pt>
          <cx:pt idx="23663">90</cx:pt>
          <cx:pt idx="23664">86</cx:pt>
          <cx:pt idx="23665">100</cx:pt>
          <cx:pt idx="23666">108</cx:pt>
          <cx:pt idx="23667">80</cx:pt>
          <cx:pt idx="23668">102</cx:pt>
          <cx:pt idx="23669">132</cx:pt>
          <cx:pt idx="23670">97</cx:pt>
          <cx:pt idx="23671">130</cx:pt>
          <cx:pt idx="23672">139</cx:pt>
          <cx:pt idx="23673">104</cx:pt>
          <cx:pt idx="23674">99</cx:pt>
          <cx:pt idx="23675">99</cx:pt>
          <cx:pt idx="23676">80</cx:pt>
          <cx:pt idx="23677">98</cx:pt>
          <cx:pt idx="23678">46</cx:pt>
          <cx:pt idx="23679">72</cx:pt>
          <cx:pt idx="23680">102</cx:pt>
          <cx:pt idx="23681">98</cx:pt>
          <cx:pt idx="23682">92</cx:pt>
          <cx:pt idx="23683">94</cx:pt>
          <cx:pt idx="23684">99</cx:pt>
          <cx:pt idx="23685">118</cx:pt>
          <cx:pt idx="23686">119</cx:pt>
          <cx:pt idx="23687">125</cx:pt>
          <cx:pt idx="23688">105</cx:pt>
          <cx:pt idx="23689">97</cx:pt>
          <cx:pt idx="23690">96</cx:pt>
          <cx:pt idx="23691">111</cx:pt>
          <cx:pt idx="23692">130</cx:pt>
          <cx:pt idx="23693">118</cx:pt>
          <cx:pt idx="23694">96</cx:pt>
          <cx:pt idx="23695">107</cx:pt>
          <cx:pt idx="23696">105</cx:pt>
          <cx:pt idx="23697">89</cx:pt>
          <cx:pt idx="23698">95</cx:pt>
          <cx:pt idx="23699">92</cx:pt>
          <cx:pt idx="23700">83</cx:pt>
          <cx:pt idx="23701">106</cx:pt>
          <cx:pt idx="23702">91</cx:pt>
          <cx:pt idx="23703">127</cx:pt>
          <cx:pt idx="23704">117</cx:pt>
          <cx:pt idx="23705">91</cx:pt>
          <cx:pt idx="23706">91</cx:pt>
          <cx:pt idx="23707">94</cx:pt>
          <cx:pt idx="23708">94</cx:pt>
          <cx:pt idx="23709">107</cx:pt>
          <cx:pt idx="23710">130</cx:pt>
          <cx:pt idx="23711">90</cx:pt>
          <cx:pt idx="23712">105</cx:pt>
          <cx:pt idx="23713">106</cx:pt>
          <cx:pt idx="23714">109</cx:pt>
          <cx:pt idx="23715">81</cx:pt>
          <cx:pt idx="23716">117</cx:pt>
          <cx:pt idx="23717">120</cx:pt>
          <cx:pt idx="23718">109</cx:pt>
          <cx:pt idx="23719">103</cx:pt>
          <cx:pt idx="23720">99</cx:pt>
          <cx:pt idx="23721">96</cx:pt>
          <cx:pt idx="23722">72</cx:pt>
          <cx:pt idx="23723">112</cx:pt>
          <cx:pt idx="23724">110</cx:pt>
          <cx:pt idx="23725">110</cx:pt>
          <cx:pt idx="23726">89</cx:pt>
          <cx:pt idx="23727">101</cx:pt>
          <cx:pt idx="23728">102</cx:pt>
          <cx:pt idx="23729">58</cx:pt>
          <cx:pt idx="23730">119</cx:pt>
          <cx:pt idx="23731">100</cx:pt>
          <cx:pt idx="23732">102</cx:pt>
          <cx:pt idx="23733">94</cx:pt>
          <cx:pt idx="23734">80</cx:pt>
          <cx:pt idx="23735">97</cx:pt>
          <cx:pt idx="23736">96</cx:pt>
          <cx:pt idx="23737">92</cx:pt>
          <cx:pt idx="23738">101</cx:pt>
          <cx:pt idx="23739">74</cx:pt>
          <cx:pt idx="23740">114</cx:pt>
          <cx:pt idx="23741">70</cx:pt>
          <cx:pt idx="23742">99</cx:pt>
          <cx:pt idx="23743">111</cx:pt>
          <cx:pt idx="23744">86</cx:pt>
          <cx:pt idx="23745">88</cx:pt>
          <cx:pt idx="23746">85</cx:pt>
          <cx:pt idx="23747">105</cx:pt>
          <cx:pt idx="23748">90</cx:pt>
          <cx:pt idx="23749">90</cx:pt>
          <cx:pt idx="23750">90</cx:pt>
          <cx:pt idx="23751">94</cx:pt>
          <cx:pt idx="23752">117</cx:pt>
          <cx:pt idx="23753">105</cx:pt>
          <cx:pt idx="23754">97</cx:pt>
          <cx:pt idx="23755">140</cx:pt>
          <cx:pt idx="23756">115</cx:pt>
          <cx:pt idx="23757">105</cx:pt>
          <cx:pt idx="23758">83</cx:pt>
          <cx:pt idx="23759">78</cx:pt>
          <cx:pt idx="23760">90</cx:pt>
          <cx:pt idx="23761">118</cx:pt>
          <cx:pt idx="23762">90</cx:pt>
          <cx:pt idx="23763">103</cx:pt>
          <cx:pt idx="23764">94</cx:pt>
          <cx:pt idx="23765">110</cx:pt>
          <cx:pt idx="23766">125</cx:pt>
          <cx:pt idx="23767">106</cx:pt>
          <cx:pt idx="23768">86</cx:pt>
          <cx:pt idx="23769">100</cx:pt>
          <cx:pt idx="23770">93</cx:pt>
          <cx:pt idx="23771">95</cx:pt>
          <cx:pt idx="23772">68</cx:pt>
          <cx:pt idx="23773">101</cx:pt>
          <cx:pt idx="23774">85</cx:pt>
          <cx:pt idx="23775">96</cx:pt>
          <cx:pt idx="23776">88</cx:pt>
          <cx:pt idx="23777">87</cx:pt>
          <cx:pt idx="23778">78</cx:pt>
          <cx:pt idx="23779">92</cx:pt>
          <cx:pt idx="23780">157</cx:pt>
          <cx:pt idx="23781">148</cx:pt>
          <cx:pt idx="23782">72</cx:pt>
          <cx:pt idx="23783">136</cx:pt>
          <cx:pt idx="23784">93</cx:pt>
          <cx:pt idx="23785">80</cx:pt>
          <cx:pt idx="23786">104</cx:pt>
          <cx:pt idx="23787">98</cx:pt>
          <cx:pt idx="23788">132</cx:pt>
          <cx:pt idx="23789">118</cx:pt>
          <cx:pt idx="23790">226</cx:pt>
          <cx:pt idx="23791">113</cx:pt>
          <cx:pt idx="23792">89</cx:pt>
          <cx:pt idx="23793">129</cx:pt>
          <cx:pt idx="23794">96</cx:pt>
          <cx:pt idx="23795">106</cx:pt>
          <cx:pt idx="23796">95</cx:pt>
          <cx:pt idx="23797">91</cx:pt>
          <cx:pt idx="23798">92</cx:pt>
          <cx:pt idx="23799">87</cx:pt>
          <cx:pt idx="23800">168</cx:pt>
          <cx:pt idx="23801">88</cx:pt>
          <cx:pt idx="23802">105</cx:pt>
          <cx:pt idx="23803">108</cx:pt>
          <cx:pt idx="23804">104</cx:pt>
          <cx:pt idx="23805">104</cx:pt>
          <cx:pt idx="23806">90</cx:pt>
          <cx:pt idx="23807">113</cx:pt>
          <cx:pt idx="23808">88</cx:pt>
          <cx:pt idx="23809">88</cx:pt>
          <cx:pt idx="23810">87</cx:pt>
          <cx:pt idx="23811">89</cx:pt>
          <cx:pt idx="23812">105</cx:pt>
          <cx:pt idx="23813">151</cx:pt>
          <cx:pt idx="23814">26</cx:pt>
          <cx:pt idx="23815">26</cx:pt>
          <cx:pt idx="23816">149</cx:pt>
          <cx:pt idx="23817">110</cx:pt>
          <cx:pt idx="23818">81</cx:pt>
          <cx:pt idx="23819">96</cx:pt>
          <cx:pt idx="23820">80</cx:pt>
          <cx:pt idx="23821">105</cx:pt>
          <cx:pt idx="23822">107</cx:pt>
          <cx:pt idx="23823">109</cx:pt>
          <cx:pt idx="23824">78</cx:pt>
          <cx:pt idx="23825">100</cx:pt>
          <cx:pt idx="23826">76</cx:pt>
          <cx:pt idx="23827">87</cx:pt>
          <cx:pt idx="23828">105</cx:pt>
          <cx:pt idx="23829">86</cx:pt>
          <cx:pt idx="23830">97</cx:pt>
          <cx:pt idx="23831">78</cx:pt>
          <cx:pt idx="23832">89</cx:pt>
          <cx:pt idx="23833">128</cx:pt>
          <cx:pt idx="23834">104</cx:pt>
          <cx:pt idx="23835">90</cx:pt>
          <cx:pt idx="23836">74</cx:pt>
          <cx:pt idx="23837">10</cx:pt>
          <cx:pt idx="23838">138</cx:pt>
          <cx:pt idx="23839">80</cx:pt>
          <cx:pt idx="23840">24</cx:pt>
          <cx:pt idx="23841">113</cx:pt>
          <cx:pt idx="23842">102</cx:pt>
          <cx:pt idx="23843">122</cx:pt>
          <cx:pt idx="23844">110</cx:pt>
          <cx:pt idx="23845">136</cx:pt>
          <cx:pt idx="23846">104</cx:pt>
          <cx:pt idx="23847">84</cx:pt>
          <cx:pt idx="23848">85</cx:pt>
          <cx:pt idx="23849">82</cx:pt>
          <cx:pt idx="23850">139</cx:pt>
          <cx:pt idx="23851">109</cx:pt>
          <cx:pt idx="23852">101</cx:pt>
          <cx:pt idx="23853">93</cx:pt>
          <cx:pt idx="23854">125</cx:pt>
          <cx:pt idx="23855">102</cx:pt>
          <cx:pt idx="23856">109</cx:pt>
          <cx:pt idx="23857">102</cx:pt>
          <cx:pt idx="23858">91</cx:pt>
          <cx:pt idx="23859">96</cx:pt>
          <cx:pt idx="23860">116</cx:pt>
          <cx:pt idx="23861">57</cx:pt>
          <cx:pt idx="23862">115</cx:pt>
          <cx:pt idx="23863">77</cx:pt>
          <cx:pt idx="23864">108</cx:pt>
          <cx:pt idx="23865">129</cx:pt>
          <cx:pt idx="23866">81</cx:pt>
          <cx:pt idx="23867">120</cx:pt>
          <cx:pt idx="23868">105</cx:pt>
          <cx:pt idx="23869">89</cx:pt>
          <cx:pt idx="23870">105</cx:pt>
          <cx:pt idx="23871">113</cx:pt>
          <cx:pt idx="23872">114</cx:pt>
          <cx:pt idx="23873">81</cx:pt>
          <cx:pt idx="23874">53</cx:pt>
          <cx:pt idx="23875">92</cx:pt>
          <cx:pt idx="23876">86</cx:pt>
          <cx:pt idx="23877">86</cx:pt>
          <cx:pt idx="23878">94</cx:pt>
          <cx:pt idx="23879">119</cx:pt>
          <cx:pt idx="23880">112</cx:pt>
          <cx:pt idx="23881">110</cx:pt>
          <cx:pt idx="23882">99</cx:pt>
          <cx:pt idx="23883">94</cx:pt>
          <cx:pt idx="23884">109</cx:pt>
          <cx:pt idx="23885">101</cx:pt>
          <cx:pt idx="23886">97</cx:pt>
          <cx:pt idx="23887">90</cx:pt>
          <cx:pt idx="23888">83</cx:pt>
          <cx:pt idx="23889">95</cx:pt>
          <cx:pt idx="23890">134</cx:pt>
          <cx:pt idx="23891">105</cx:pt>
          <cx:pt idx="23892">97</cx:pt>
          <cx:pt idx="23893">89</cx:pt>
          <cx:pt idx="23894">125</cx:pt>
          <cx:pt idx="23895">111</cx:pt>
          <cx:pt idx="23896">92</cx:pt>
          <cx:pt idx="23897">87</cx:pt>
          <cx:pt idx="23898">103</cx:pt>
          <cx:pt idx="23899">90</cx:pt>
          <cx:pt idx="23900">70</cx:pt>
          <cx:pt idx="23901">91</cx:pt>
          <cx:pt idx="23902">106</cx:pt>
          <cx:pt idx="23903">120</cx:pt>
          <cx:pt idx="23904">90</cx:pt>
          <cx:pt idx="23905">188</cx:pt>
          <cx:pt idx="23906">116</cx:pt>
          <cx:pt idx="23907">121</cx:pt>
          <cx:pt idx="23908">126</cx:pt>
          <cx:pt idx="23909">105</cx:pt>
          <cx:pt idx="23910">150</cx:pt>
          <cx:pt idx="23911">97</cx:pt>
          <cx:pt idx="23912">96</cx:pt>
          <cx:pt idx="23913">77</cx:pt>
          <cx:pt idx="23914">88</cx:pt>
          <cx:pt idx="23915">117</cx:pt>
          <cx:pt idx="23916">103</cx:pt>
          <cx:pt idx="23917">95</cx:pt>
          <cx:pt idx="23918">40</cx:pt>
          <cx:pt idx="23919">120</cx:pt>
          <cx:pt idx="23920">125</cx:pt>
          <cx:pt idx="23921">120</cx:pt>
          <cx:pt idx="23922">95</cx:pt>
          <cx:pt idx="23923">97</cx:pt>
          <cx:pt idx="23924">24</cx:pt>
          <cx:pt idx="23925">60</cx:pt>
          <cx:pt idx="23926">114</cx:pt>
          <cx:pt idx="23927">95</cx:pt>
          <cx:pt idx="23928">60</cx:pt>
          <cx:pt idx="23929">89</cx:pt>
          <cx:pt idx="23930">120</cx:pt>
          <cx:pt idx="23931">53</cx:pt>
          <cx:pt idx="23932">105</cx:pt>
          <cx:pt idx="23933">119</cx:pt>
          <cx:pt idx="23934">75</cx:pt>
          <cx:pt idx="23935">64</cx:pt>
          <cx:pt idx="23936">127</cx:pt>
          <cx:pt idx="23937">116</cx:pt>
          <cx:pt idx="23938">110</cx:pt>
          <cx:pt idx="23939">97</cx:pt>
          <cx:pt idx="23940">99</cx:pt>
          <cx:pt idx="23941">88</cx:pt>
          <cx:pt idx="23942">82</cx:pt>
          <cx:pt idx="23943">96</cx:pt>
          <cx:pt idx="23944">97</cx:pt>
          <cx:pt idx="23945">25</cx:pt>
          <cx:pt idx="23946">161</cx:pt>
          <cx:pt idx="23947">90</cx:pt>
          <cx:pt idx="23948">85</cx:pt>
          <cx:pt idx="23949">82</cx:pt>
          <cx:pt idx="23950">64</cx:pt>
          <cx:pt idx="23951">70</cx:pt>
          <cx:pt idx="23952">110</cx:pt>
          <cx:pt idx="23953">109</cx:pt>
          <cx:pt idx="23954">107</cx:pt>
          <cx:pt idx="23955">106</cx:pt>
          <cx:pt idx="23956">117</cx:pt>
          <cx:pt idx="23957">80</cx:pt>
          <cx:pt idx="23958">101</cx:pt>
          <cx:pt idx="23959">103</cx:pt>
          <cx:pt idx="23960">91</cx:pt>
          <cx:pt idx="23961">88</cx:pt>
          <cx:pt idx="23962">72</cx:pt>
          <cx:pt idx="23963">124</cx:pt>
          <cx:pt idx="23964">96</cx:pt>
          <cx:pt idx="23965">85</cx:pt>
          <cx:pt idx="23966">110</cx:pt>
          <cx:pt idx="23967">6</cx:pt>
          <cx:pt idx="23968">89</cx:pt>
          <cx:pt idx="23969">95</cx:pt>
          <cx:pt idx="23970">100</cx:pt>
          <cx:pt idx="23971">106</cx:pt>
          <cx:pt idx="23972">93</cx:pt>
          <cx:pt idx="23973">60</cx:pt>
          <cx:pt idx="23974">70</cx:pt>
          <cx:pt idx="23975">90</cx:pt>
          <cx:pt idx="23976">105</cx:pt>
          <cx:pt idx="23977">12</cx:pt>
          <cx:pt idx="23978">101</cx:pt>
          <cx:pt idx="23979">77</cx:pt>
          <cx:pt idx="23980">95</cx:pt>
          <cx:pt idx="23981">113</cx:pt>
          <cx:pt idx="23982">82</cx:pt>
          <cx:pt idx="23983">100</cx:pt>
          <cx:pt idx="23984">134</cx:pt>
          <cx:pt idx="23985">67</cx:pt>
          <cx:pt idx="23986">97</cx:pt>
          <cx:pt idx="23987">107</cx:pt>
          <cx:pt idx="23988">93</cx:pt>
          <cx:pt idx="23989">98</cx:pt>
          <cx:pt idx="23990">116</cx:pt>
          <cx:pt idx="23991">14</cx:pt>
          <cx:pt idx="23992">72</cx:pt>
          <cx:pt idx="23993">103</cx:pt>
          <cx:pt idx="23994">130</cx:pt>
          <cx:pt idx="23995">116</cx:pt>
          <cx:pt idx="23996">105</cx:pt>
          <cx:pt idx="23997">107</cx:pt>
          <cx:pt idx="23998">117</cx:pt>
          <cx:pt idx="23999">129</cx:pt>
          <cx:pt idx="24000">90</cx:pt>
          <cx:pt idx="24001">93</cx:pt>
          <cx:pt idx="24002">89</cx:pt>
          <cx:pt idx="24003">108</cx:pt>
          <cx:pt idx="24004">88</cx:pt>
          <cx:pt idx="24005">111</cx:pt>
          <cx:pt idx="24006">117</cx:pt>
          <cx:pt idx="24007">135</cx:pt>
          <cx:pt idx="24008">115</cx:pt>
          <cx:pt idx="24009">91</cx:pt>
          <cx:pt idx="24010">107</cx:pt>
          <cx:pt idx="24011">93</cx:pt>
          <cx:pt idx="24012">200</cx:pt>
          <cx:pt idx="24013">91</cx:pt>
          <cx:pt idx="24014">105</cx:pt>
          <cx:pt idx="24015">105</cx:pt>
          <cx:pt idx="24016">118</cx:pt>
          <cx:pt idx="24017">129</cx:pt>
          <cx:pt idx="24018">90</cx:pt>
          <cx:pt idx="24019">21</cx:pt>
          <cx:pt idx="24020">91</cx:pt>
          <cx:pt idx="24021">108</cx:pt>
          <cx:pt idx="24022">91</cx:pt>
          <cx:pt idx="24023">80</cx:pt>
          <cx:pt idx="24024">84</cx:pt>
          <cx:pt idx="24025">102</cx:pt>
          <cx:pt idx="24026">100</cx:pt>
          <cx:pt idx="24027">91</cx:pt>
          <cx:pt idx="24028">72</cx:pt>
          <cx:pt idx="24029">92</cx:pt>
          <cx:pt idx="24030">111</cx:pt>
          <cx:pt idx="24031">47</cx:pt>
          <cx:pt idx="24032">84</cx:pt>
          <cx:pt idx="24033">132</cx:pt>
          <cx:pt idx="24034">73</cx:pt>
          <cx:pt idx="24035">88</cx:pt>
          <cx:pt idx="24036">90</cx:pt>
          <cx:pt idx="24037">135</cx:pt>
          <cx:pt idx="24038">90</cx:pt>
          <cx:pt idx="24039">72</cx:pt>
          <cx:pt idx="24040">96</cx:pt>
          <cx:pt idx="24041">75</cx:pt>
          <cx:pt idx="24042">112</cx:pt>
          <cx:pt idx="24043">82</cx:pt>
          <cx:pt idx="24044">105</cx:pt>
          <cx:pt idx="24045">120</cx:pt>
          <cx:pt idx="24046">80</cx:pt>
          <cx:pt idx="24047">114</cx:pt>
          <cx:pt idx="24048">132</cx:pt>
          <cx:pt idx="24049">94</cx:pt>
          <cx:pt idx="24050">95</cx:pt>
          <cx:pt idx="24051">128</cx:pt>
          <cx:pt idx="24052">52</cx:pt>
          <cx:pt idx="24053">117</cx:pt>
          <cx:pt idx="24054">124</cx:pt>
          <cx:pt idx="24055">98</cx:pt>
          <cx:pt idx="24056">108</cx:pt>
          <cx:pt idx="24057">123</cx:pt>
          <cx:pt idx="24058">91</cx:pt>
          <cx:pt idx="24059">98</cx:pt>
          <cx:pt idx="24060">108</cx:pt>
          <cx:pt idx="24061">103</cx:pt>
          <cx:pt idx="24062">101</cx:pt>
          <cx:pt idx="24063">92</cx:pt>
          <cx:pt idx="24064">100</cx:pt>
          <cx:pt idx="24065">98</cx:pt>
          <cx:pt idx="24066">85</cx:pt>
          <cx:pt idx="24067">119</cx:pt>
          <cx:pt idx="24068">83</cx:pt>
          <cx:pt idx="24069">92</cx:pt>
          <cx:pt idx="24070">108</cx:pt>
          <cx:pt idx="24071">106</cx:pt>
          <cx:pt idx="24072">90</cx:pt>
          <cx:pt idx="24073">92</cx:pt>
          <cx:pt idx="24074">105</cx:pt>
          <cx:pt idx="24075">98</cx:pt>
          <cx:pt idx="24076">48</cx:pt>
          <cx:pt idx="24077">106</cx:pt>
          <cx:pt idx="24078">97</cx:pt>
          <cx:pt idx="24079">117</cx:pt>
          <cx:pt idx="24080">180</cx:pt>
          <cx:pt idx="24081">60</cx:pt>
          <cx:pt idx="24082">123</cx:pt>
          <cx:pt idx="24083">93</cx:pt>
          <cx:pt idx="24084">118</cx:pt>
          <cx:pt idx="24085">65</cx:pt>
          <cx:pt idx="24086">100</cx:pt>
          <cx:pt idx="24087">94</cx:pt>
          <cx:pt idx="24088">116</cx:pt>
          <cx:pt idx="24089">102</cx:pt>
          <cx:pt idx="24090">82</cx:pt>
          <cx:pt idx="24091">110</cx:pt>
          <cx:pt idx="24092">127</cx:pt>
          <cx:pt idx="24093">102</cx:pt>
          <cx:pt idx="24094">99</cx:pt>
          <cx:pt idx="24095">96</cx:pt>
          <cx:pt idx="24096">95</cx:pt>
          <cx:pt idx="24097">65</cx:pt>
          <cx:pt idx="24098">129</cx:pt>
          <cx:pt idx="24099">92</cx:pt>
          <cx:pt idx="24100">127</cx:pt>
          <cx:pt idx="24101">73</cx:pt>
          <cx:pt idx="24102">109</cx:pt>
          <cx:pt idx="24103">108</cx:pt>
          <cx:pt idx="24104">104</cx:pt>
          <cx:pt idx="24105">143</cx:pt>
          <cx:pt idx="24106">161</cx:pt>
          <cx:pt idx="24107">132</cx:pt>
          <cx:pt idx="24108">155</cx:pt>
          <cx:pt idx="24109">135</cx:pt>
          <cx:pt idx="24110">150</cx:pt>
          <cx:pt idx="24111">102</cx:pt>
          <cx:pt idx="24112">103</cx:pt>
          <cx:pt idx="24113">96</cx:pt>
          <cx:pt idx="24114">96</cx:pt>
          <cx:pt idx="24115">81</cx:pt>
          <cx:pt idx="24116">81</cx:pt>
          <cx:pt idx="24117">94</cx:pt>
          <cx:pt idx="24118">139</cx:pt>
          <cx:pt idx="24119">110</cx:pt>
          <cx:pt idx="24120">82</cx:pt>
          <cx:pt idx="24121">88</cx:pt>
          <cx:pt idx="24122">117</cx:pt>
          <cx:pt idx="24123">123</cx:pt>
          <cx:pt idx="24124">121</cx:pt>
          <cx:pt idx="24125">160</cx:pt>
          <cx:pt idx="24126">124</cx:pt>
          <cx:pt idx="24127">118</cx:pt>
          <cx:pt idx="24128">117</cx:pt>
          <cx:pt idx="24129">100</cx:pt>
          <cx:pt idx="24130">105</cx:pt>
          <cx:pt idx="24131">97</cx:pt>
          <cx:pt idx="24132">88</cx:pt>
          <cx:pt idx="24133">123</cx:pt>
          <cx:pt idx="24134">120</cx:pt>
          <cx:pt idx="24135">97</cx:pt>
          <cx:pt idx="24136">29</cx:pt>
          <cx:pt idx="24137">104</cx:pt>
          <cx:pt idx="24138">124</cx:pt>
          <cx:pt idx="24139">129</cx:pt>
          <cx:pt idx="24140">103</cx:pt>
          <cx:pt idx="24141">132</cx:pt>
          <cx:pt idx="24142">117</cx:pt>
          <cx:pt idx="24143">77</cx:pt>
          <cx:pt idx="24144">96</cx:pt>
          <cx:pt idx="24145">92</cx:pt>
          <cx:pt idx="24146">100</cx:pt>
          <cx:pt idx="24147">93</cx:pt>
          <cx:pt idx="24148">101</cx:pt>
          <cx:pt idx="24149">90</cx:pt>
          <cx:pt idx="24150">110</cx:pt>
          <cx:pt idx="24151">114</cx:pt>
          <cx:pt idx="24152">112</cx:pt>
          <cx:pt idx="24153">91</cx:pt>
          <cx:pt idx="24154">117</cx:pt>
          <cx:pt idx="24155">105</cx:pt>
          <cx:pt idx="24156">127</cx:pt>
          <cx:pt idx="24157">30</cx:pt>
          <cx:pt idx="24158">98</cx:pt>
          <cx:pt idx="24159">40</cx:pt>
          <cx:pt idx="24160">90</cx:pt>
          <cx:pt idx="24161">276</cx:pt>
          <cx:pt idx="24162">110</cx:pt>
          <cx:pt idx="24163">85</cx:pt>
          <cx:pt idx="24164">125</cx:pt>
          <cx:pt idx="24165">118</cx:pt>
          <cx:pt idx="24166">107</cx:pt>
          <cx:pt idx="24167">94</cx:pt>
          <cx:pt idx="24168">92</cx:pt>
          <cx:pt idx="24169">90</cx:pt>
          <cx:pt idx="24170">122</cx:pt>
          <cx:pt idx="24171">77</cx:pt>
          <cx:pt idx="24172">100</cx:pt>
          <cx:pt idx="24173">90</cx:pt>
          <cx:pt idx="24174">108</cx:pt>
          <cx:pt idx="24175">120</cx:pt>
          <cx:pt idx="24176">107</cx:pt>
          <cx:pt idx="24177">100</cx:pt>
          <cx:pt idx="24178">104</cx:pt>
          <cx:pt idx="24179">88</cx:pt>
          <cx:pt idx="24180">86</cx:pt>
          <cx:pt idx="24181">25</cx:pt>
          <cx:pt idx="24182">85</cx:pt>
          <cx:pt idx="24183">99</cx:pt>
          <cx:pt idx="24184">118</cx:pt>
          <cx:pt idx="24185">104</cx:pt>
          <cx:pt idx="24186">101</cx:pt>
          <cx:pt idx="24187">98</cx:pt>
          <cx:pt idx="24188">92</cx:pt>
          <cx:pt idx="24189">110</cx:pt>
          <cx:pt idx="24190">106</cx:pt>
          <cx:pt idx="24191">105</cx:pt>
          <cx:pt idx="24192">105</cx:pt>
          <cx:pt idx="24193">114</cx:pt>
          <cx:pt idx="24194">81</cx:pt>
          <cx:pt idx="24195">87</cx:pt>
          <cx:pt idx="24196">106</cx:pt>
          <cx:pt idx="24197">104</cx:pt>
          <cx:pt idx="24198">137</cx:pt>
          <cx:pt idx="24199">119</cx:pt>
          <cx:pt idx="24200">76</cx:pt>
          <cx:pt idx="24201">99</cx:pt>
          <cx:pt idx="24202">227</cx:pt>
          <cx:pt idx="24203">121</cx:pt>
          <cx:pt idx="24204">121</cx:pt>
          <cx:pt idx="24205">100</cx:pt>
          <cx:pt idx="24206">109</cx:pt>
          <cx:pt idx="24207">121</cx:pt>
          <cx:pt idx="24208">106</cx:pt>
          <cx:pt idx="24209">112</cx:pt>
          <cx:pt idx="24210">87</cx:pt>
          <cx:pt idx="24211">95</cx:pt>
          <cx:pt idx="24212">97</cx:pt>
          <cx:pt idx="24213">74</cx:pt>
          <cx:pt idx="24214">82</cx:pt>
          <cx:pt idx="24215">90</cx:pt>
          <cx:pt idx="24216">155</cx:pt>
          <cx:pt idx="24217">79</cx:pt>
          <cx:pt idx="24218">107</cx:pt>
          <cx:pt idx="24219">120</cx:pt>
          <cx:pt idx="24220">121</cx:pt>
          <cx:pt idx="24221">105</cx:pt>
          <cx:pt idx="24222">102</cx:pt>
          <cx:pt idx="24223">61</cx:pt>
          <cx:pt idx="24224">96</cx:pt>
          <cx:pt idx="24225">82</cx:pt>
          <cx:pt idx="24226">67</cx:pt>
          <cx:pt idx="24227">76</cx:pt>
          <cx:pt idx="24228">98</cx:pt>
          <cx:pt idx="24229">134</cx:pt>
          <cx:pt idx="24230">123</cx:pt>
          <cx:pt idx="24231">215</cx:pt>
          <cx:pt idx="24232">90</cx:pt>
          <cx:pt idx="24233">123</cx:pt>
          <cx:pt idx="24234">101</cx:pt>
          <cx:pt idx="24235">113</cx:pt>
          <cx:pt idx="24236">100</cx:pt>
          <cx:pt idx="24237">120</cx:pt>
          <cx:pt idx="24238">110</cx:pt>
          <cx:pt idx="24239">130</cx:pt>
          <cx:pt idx="24240">93</cx:pt>
          <cx:pt idx="24241">121</cx:pt>
          <cx:pt idx="24242">87</cx:pt>
          <cx:pt idx="24243">116</cx:pt>
          <cx:pt idx="24244">157</cx:pt>
          <cx:pt idx="24245">118</cx:pt>
          <cx:pt idx="24246">126</cx:pt>
          <cx:pt idx="24247">96</cx:pt>
          <cx:pt idx="24248">93</cx:pt>
          <cx:pt idx="24249">102</cx:pt>
          <cx:pt idx="24250">91</cx:pt>
          <cx:pt idx="24251">141</cx:pt>
          <cx:pt idx="24252">88</cx:pt>
          <cx:pt idx="24253">21</cx:pt>
          <cx:pt idx="24254">127</cx:pt>
          <cx:pt idx="24255">105</cx:pt>
          <cx:pt idx="24256">104</cx:pt>
          <cx:pt idx="24257">97</cx:pt>
          <cx:pt idx="24258">93</cx:pt>
          <cx:pt idx="24259">91</cx:pt>
          <cx:pt idx="24260">98</cx:pt>
          <cx:pt idx="24261">132</cx:pt>
          <cx:pt idx="24262">85</cx:pt>
          <cx:pt idx="24263">88</cx:pt>
          <cx:pt idx="24264">97</cx:pt>
          <cx:pt idx="24265">146</cx:pt>
          <cx:pt idx="24266">93</cx:pt>
          <cx:pt idx="24267">89</cx:pt>
          <cx:pt idx="24268">90</cx:pt>
          <cx:pt idx="24269">101</cx:pt>
          <cx:pt idx="24270">117</cx:pt>
          <cx:pt idx="24271">115</cx:pt>
          <cx:pt idx="24272">58</cx:pt>
          <cx:pt idx="24273">102</cx:pt>
          <cx:pt idx="24274">93</cx:pt>
          <cx:pt idx="24275">119</cx:pt>
          <cx:pt idx="24276">109</cx:pt>
          <cx:pt idx="24277">105</cx:pt>
          <cx:pt idx="24278">68</cx:pt>
          <cx:pt idx="24279">113</cx:pt>
          <cx:pt idx="24280">88</cx:pt>
          <cx:pt idx="24281">12</cx:pt>
          <cx:pt idx="24282">142</cx:pt>
          <cx:pt idx="24283">90</cx:pt>
          <cx:pt idx="24284">100</cx:pt>
          <cx:pt idx="24285">94</cx:pt>
          <cx:pt idx="24286">110</cx:pt>
          <cx:pt idx="24287">85</cx:pt>
          <cx:pt idx="24288">106</cx:pt>
          <cx:pt idx="24289">87</cx:pt>
          <cx:pt idx="24290">109</cx:pt>
          <cx:pt idx="24291">80</cx:pt>
          <cx:pt idx="24292">93</cx:pt>
          <cx:pt idx="24293">97</cx:pt>
          <cx:pt idx="24294">89</cx:pt>
          <cx:pt idx="24295">122</cx:pt>
          <cx:pt idx="24296">102</cx:pt>
          <cx:pt idx="24297">118</cx:pt>
          <cx:pt idx="24298">97</cx:pt>
          <cx:pt idx="24299">105</cx:pt>
          <cx:pt idx="24300">99</cx:pt>
          <cx:pt idx="24301">113</cx:pt>
          <cx:pt idx="24302">74</cx:pt>
          <cx:pt idx="24303">106</cx:pt>
          <cx:pt idx="24304">24</cx:pt>
          <cx:pt idx="24305">24</cx:pt>
          <cx:pt idx="24306">100</cx:pt>
          <cx:pt idx="24307">89</cx:pt>
          <cx:pt idx="24308">91</cx:pt>
          <cx:pt idx="24309">85</cx:pt>
          <cx:pt idx="24310">104</cx:pt>
          <cx:pt idx="24311">95</cx:pt>
          <cx:pt idx="24312">70</cx:pt>
          <cx:pt idx="24313">105</cx:pt>
          <cx:pt idx="24314">100</cx:pt>
          <cx:pt idx="24315">24</cx:pt>
          <cx:pt idx="24316">95</cx:pt>
          <cx:pt idx="24317">90</cx:pt>
          <cx:pt idx="24318">24</cx:pt>
          <cx:pt idx="24319">24</cx:pt>
          <cx:pt idx="24320">106</cx:pt>
          <cx:pt idx="24321">102</cx:pt>
          <cx:pt idx="24322">198</cx:pt>
          <cx:pt idx="24323">132</cx:pt>
          <cx:pt idx="24324">92</cx:pt>
          <cx:pt idx="24325">103</cx:pt>
          <cx:pt idx="24326">100</cx:pt>
          <cx:pt idx="24327">107</cx:pt>
          <cx:pt idx="24328">104</cx:pt>
          <cx:pt idx="24329">92</cx:pt>
          <cx:pt idx="24330">164</cx:pt>
          <cx:pt idx="24331">120</cx:pt>
          <cx:pt idx="24332">220</cx:pt>
          <cx:pt idx="24333">110</cx:pt>
          <cx:pt idx="24334">94</cx:pt>
          <cx:pt idx="24335">102</cx:pt>
          <cx:pt idx="24336">130</cx:pt>
          <cx:pt idx="24337">84</cx:pt>
          <cx:pt idx="24338">95</cx:pt>
          <cx:pt idx="24339">99</cx:pt>
          <cx:pt idx="24340">89</cx:pt>
          <cx:pt idx="24341">121</cx:pt>
          <cx:pt idx="24342">111</cx:pt>
          <cx:pt idx="24343">93</cx:pt>
          <cx:pt idx="24344">102</cx:pt>
          <cx:pt idx="24345">24</cx:pt>
          <cx:pt idx="24346">100</cx:pt>
          <cx:pt idx="24347">118</cx:pt>
          <cx:pt idx="24348">96</cx:pt>
          <cx:pt idx="24349">120</cx:pt>
          <cx:pt idx="24350">91</cx:pt>
          <cx:pt idx="24351">96</cx:pt>
          <cx:pt idx="24352">105</cx:pt>
          <cx:pt idx="24353">100</cx:pt>
          <cx:pt idx="24354">63</cx:pt>
          <cx:pt idx="24355">94</cx:pt>
          <cx:pt idx="24356">93</cx:pt>
          <cx:pt idx="24357">121</cx:pt>
          <cx:pt idx="24358">90</cx:pt>
          <cx:pt idx="24359">147</cx:pt>
          <cx:pt idx="24360">114</cx:pt>
          <cx:pt idx="24361">98</cx:pt>
          <cx:pt idx="24362">129</cx:pt>
          <cx:pt idx="24363">84</cx:pt>
          <cx:pt idx="24364">117</cx:pt>
          <cx:pt idx="24365">92</cx:pt>
          <cx:pt idx="24366">31</cx:pt>
          <cx:pt idx="24367">101</cx:pt>
          <cx:pt idx="24368">110</cx:pt>
          <cx:pt idx="24369">97</cx:pt>
          <cx:pt idx="24370">126</cx:pt>
          <cx:pt idx="24371">119</cx:pt>
          <cx:pt idx="24372">119</cx:pt>
          <cx:pt idx="24373">98</cx:pt>
          <cx:pt idx="24374">100</cx:pt>
          <cx:pt idx="24375">102</cx:pt>
          <cx:pt idx="24376">104</cx:pt>
          <cx:pt idx="24377">102</cx:pt>
          <cx:pt idx="24378">96</cx:pt>
          <cx:pt idx="24379">87</cx:pt>
          <cx:pt idx="24380">109</cx:pt>
          <cx:pt idx="24381">98</cx:pt>
          <cx:pt idx="24382">101</cx:pt>
          <cx:pt idx="24383">119</cx:pt>
          <cx:pt idx="24384">151</cx:pt>
          <cx:pt idx="24385">81</cx:pt>
          <cx:pt idx="24386">114</cx:pt>
          <cx:pt idx="24387">86</cx:pt>
          <cx:pt idx="24388">122</cx:pt>
          <cx:pt idx="24389">83</cx:pt>
          <cx:pt idx="24390">116</cx:pt>
          <cx:pt idx="24391">92</cx:pt>
          <cx:pt idx="24392">90</cx:pt>
          <cx:pt idx="24393">113</cx:pt>
          <cx:pt idx="24394">108</cx:pt>
          <cx:pt idx="24395">133</cx:pt>
          <cx:pt idx="24396">83</cx:pt>
          <cx:pt idx="24397">90</cx:pt>
          <cx:pt idx="24398">105</cx:pt>
          <cx:pt idx="24399">108</cx:pt>
          <cx:pt idx="24400">114</cx:pt>
          <cx:pt idx="24401">96</cx:pt>
          <cx:pt idx="24402">96</cx:pt>
          <cx:pt idx="24403">94</cx:pt>
          <cx:pt idx="24404">90</cx:pt>
          <cx:pt idx="24405">98</cx:pt>
          <cx:pt idx="24406">220</cx:pt>
          <cx:pt idx="24407">79</cx:pt>
          <cx:pt idx="24408">91</cx:pt>
          <cx:pt idx="24409">109</cx:pt>
          <cx:pt idx="24410">97</cx:pt>
          <cx:pt idx="24411">114</cx:pt>
          <cx:pt idx="24412">94</cx:pt>
          <cx:pt idx="24413">129</cx:pt>
          <cx:pt idx="24414">83</cx:pt>
          <cx:pt idx="24415">138</cx:pt>
          <cx:pt idx="24416">74</cx:pt>
          <cx:pt idx="24417">114</cx:pt>
          <cx:pt idx="24418">93</cx:pt>
          <cx:pt idx="24419">115</cx:pt>
          <cx:pt idx="24420">105</cx:pt>
          <cx:pt idx="24421">98</cx:pt>
          <cx:pt idx="24422">73</cx:pt>
          <cx:pt idx="24423">100</cx:pt>
          <cx:pt idx="24424">106</cx:pt>
          <cx:pt idx="24425">92</cx:pt>
          <cx:pt idx="24426">94</cx:pt>
          <cx:pt idx="24427">111</cx:pt>
          <cx:pt idx="24428">126</cx:pt>
          <cx:pt idx="24429">96</cx:pt>
          <cx:pt idx="24430">102</cx:pt>
          <cx:pt idx="24431">130</cx:pt>
          <cx:pt idx="24432">113</cx:pt>
          <cx:pt idx="24433">130</cx:pt>
          <cx:pt idx="24434">119</cx:pt>
          <cx:pt idx="24435">90</cx:pt>
          <cx:pt idx="24436">92</cx:pt>
          <cx:pt idx="24437">80</cx:pt>
          <cx:pt idx="24438">75</cx:pt>
          <cx:pt idx="24439">109</cx:pt>
          <cx:pt idx="24440">100</cx:pt>
          <cx:pt idx="24441">93</cx:pt>
          <cx:pt idx="24442">84</cx:pt>
          <cx:pt idx="24443">99</cx:pt>
          <cx:pt idx="24444">104</cx:pt>
          <cx:pt idx="24445">88</cx:pt>
          <cx:pt idx="24446">104</cx:pt>
          <cx:pt idx="24447">73</cx:pt>
          <cx:pt idx="24448">93</cx:pt>
          <cx:pt idx="24449">108</cx:pt>
          <cx:pt idx="24450">115</cx:pt>
          <cx:pt idx="24451">121</cx:pt>
          <cx:pt idx="24452">100</cx:pt>
          <cx:pt idx="24453">91</cx:pt>
          <cx:pt idx="24454">110</cx:pt>
          <cx:pt idx="24455">125</cx:pt>
          <cx:pt idx="24456">95</cx:pt>
          <cx:pt idx="24457">137</cx:pt>
          <cx:pt idx="24458">109</cx:pt>
          <cx:pt idx="24459">94</cx:pt>
          <cx:pt idx="24460">96</cx:pt>
          <cx:pt idx="24461">104</cx:pt>
          <cx:pt idx="24462">99</cx:pt>
          <cx:pt idx="24463">97</cx:pt>
          <cx:pt idx="24464">76</cx:pt>
          <cx:pt idx="24465">111</cx:pt>
          <cx:pt idx="24466">88</cx:pt>
          <cx:pt idx="24467">28</cx:pt>
          <cx:pt idx="24468">125</cx:pt>
          <cx:pt idx="24469">105</cx:pt>
          <cx:pt idx="24470">100</cx:pt>
          <cx:pt idx="24471">117</cx:pt>
          <cx:pt idx="24472">107</cx:pt>
          <cx:pt idx="24473">89</cx:pt>
          <cx:pt idx="24474">57</cx:pt>
          <cx:pt idx="24475">105</cx:pt>
          <cx:pt idx="24476">111</cx:pt>
          <cx:pt idx="24477">103</cx:pt>
          <cx:pt idx="24478">135</cx:pt>
          <cx:pt idx="24479">97</cx:pt>
          <cx:pt idx="24480">23</cx:pt>
          <cx:pt idx="24481">60</cx:pt>
          <cx:pt idx="24482">133</cx:pt>
          <cx:pt idx="24483">95</cx:pt>
          <cx:pt idx="24484">113</cx:pt>
          <cx:pt idx="24485">94</cx:pt>
          <cx:pt idx="24486">105</cx:pt>
          <cx:pt idx="24487">135</cx:pt>
          <cx:pt idx="24488">135</cx:pt>
          <cx:pt idx="24489">90</cx:pt>
          <cx:pt idx="24490">85</cx:pt>
          <cx:pt idx="24491">120</cx:pt>
          <cx:pt idx="24492">115</cx:pt>
          <cx:pt idx="24493">90</cx:pt>
          <cx:pt idx="24494">117</cx:pt>
          <cx:pt idx="24495">94</cx:pt>
          <cx:pt idx="24496">124</cx:pt>
          <cx:pt idx="24497">122</cx:pt>
          <cx:pt idx="24498">75</cx:pt>
          <cx:pt idx="24499">100</cx:pt>
          <cx:pt idx="24500">61</cx:pt>
          <cx:pt idx="24501">78</cx:pt>
          <cx:pt idx="24502">86</cx:pt>
          <cx:pt idx="24503">99</cx:pt>
          <cx:pt idx="24504">79</cx:pt>
          <cx:pt idx="24505">97</cx:pt>
          <cx:pt idx="24506">98</cx:pt>
          <cx:pt idx="24507">124</cx:pt>
          <cx:pt idx="24508">113</cx:pt>
          <cx:pt idx="24509">104</cx:pt>
          <cx:pt idx="24510">100</cx:pt>
          <cx:pt idx="24511">82</cx:pt>
          <cx:pt idx="24512">100</cx:pt>
          <cx:pt idx="24513">70</cx:pt>
          <cx:pt idx="24514">88</cx:pt>
          <cx:pt idx="24515">86</cx:pt>
          <cx:pt idx="24516">81</cx:pt>
          <cx:pt idx="24517">87</cx:pt>
          <cx:pt idx="24518">112</cx:pt>
          <cx:pt idx="24519">129</cx:pt>
          <cx:pt idx="24520">157</cx:pt>
          <cx:pt idx="24521">119</cx:pt>
          <cx:pt idx="24522">104</cx:pt>
          <cx:pt idx="24523">96</cx:pt>
          <cx:pt idx="24524">95</cx:pt>
          <cx:pt idx="24525">90</cx:pt>
          <cx:pt idx="24526">95</cx:pt>
          <cx:pt idx="24527">100</cx:pt>
          <cx:pt idx="24528">108</cx:pt>
          <cx:pt idx="24529">110</cx:pt>
          <cx:pt idx="24530">103</cx:pt>
          <cx:pt idx="24531">123</cx:pt>
          <cx:pt idx="24532">90</cx:pt>
          <cx:pt idx="24533">133</cx:pt>
          <cx:pt idx="24534">140</cx:pt>
          <cx:pt idx="24535">24</cx:pt>
          <cx:pt idx="24536">120</cx:pt>
          <cx:pt idx="24537">99</cx:pt>
          <cx:pt idx="24538">107</cx:pt>
          <cx:pt idx="24539">98</cx:pt>
          <cx:pt idx="24540">81</cx:pt>
          <cx:pt idx="24541">123</cx:pt>
          <cx:pt idx="24542">98</cx:pt>
          <cx:pt idx="24543">99</cx:pt>
          <cx:pt idx="24544">90</cx:pt>
          <cx:pt idx="24545">94</cx:pt>
          <cx:pt idx="24546">101</cx:pt>
          <cx:pt idx="24547">108</cx:pt>
          <cx:pt idx="24548">80</cx:pt>
          <cx:pt idx="24549">92</cx:pt>
          <cx:pt idx="24550">123</cx:pt>
          <cx:pt idx="24551">100</cx:pt>
          <cx:pt idx="24552">100</cx:pt>
          <cx:pt idx="24553">108</cx:pt>
          <cx:pt idx="24554">99</cx:pt>
          <cx:pt idx="24555">110</cx:pt>
          <cx:pt idx="24556">82</cx:pt>
          <cx:pt idx="24557">112</cx:pt>
          <cx:pt idx="24558">110</cx:pt>
          <cx:pt idx="24559">86</cx:pt>
          <cx:pt idx="24560">118</cx:pt>
          <cx:pt idx="24561">114</cx:pt>
          <cx:pt idx="24562">95</cx:pt>
          <cx:pt idx="24563">105</cx:pt>
          <cx:pt idx="24564">106</cx:pt>
          <cx:pt idx="24565">127</cx:pt>
          <cx:pt idx="24566">92</cx:pt>
          <cx:pt idx="24567">100</cx:pt>
          <cx:pt idx="24568">115</cx:pt>
          <cx:pt idx="24569">107</cx:pt>
          <cx:pt idx="24570">90</cx:pt>
          <cx:pt idx="24571">121</cx:pt>
          <cx:pt idx="24572">23</cx:pt>
          <cx:pt idx="24573">88</cx:pt>
          <cx:pt idx="24574">103</cx:pt>
          <cx:pt idx="24575">92</cx:pt>
          <cx:pt idx="24576">91</cx:pt>
          <cx:pt idx="24577">91</cx:pt>
          <cx:pt idx="24578">90</cx:pt>
          <cx:pt idx="24579">60</cx:pt>
          <cx:pt idx="24580">133</cx:pt>
          <cx:pt idx="24581">101</cx:pt>
          <cx:pt idx="24582">90</cx:pt>
          <cx:pt idx="24583">105</cx:pt>
          <cx:pt idx="24584">90</cx:pt>
          <cx:pt idx="24585">108</cx:pt>
          <cx:pt idx="24586">106</cx:pt>
          <cx:pt idx="24587">24</cx:pt>
          <cx:pt idx="24588">107</cx:pt>
          <cx:pt idx="24589">106</cx:pt>
          <cx:pt idx="24590">85</cx:pt>
          <cx:pt idx="24591">99</cx:pt>
          <cx:pt idx="24592">105</cx:pt>
          <cx:pt idx="24593">94</cx:pt>
          <cx:pt idx="24594">101</cx:pt>
          <cx:pt idx="24595">135</cx:pt>
          <cx:pt idx="24596">90</cx:pt>
          <cx:pt idx="24597">109</cx:pt>
          <cx:pt idx="24598">110</cx:pt>
          <cx:pt idx="24599">110</cx:pt>
          <cx:pt idx="24600">99</cx:pt>
          <cx:pt idx="24601">133</cx:pt>
          <cx:pt idx="24602">102</cx:pt>
          <cx:pt idx="24603">66</cx:pt>
          <cx:pt idx="24604">114</cx:pt>
          <cx:pt idx="24605">89</cx:pt>
          <cx:pt idx="24606">97</cx:pt>
          <cx:pt idx="24607">100</cx:pt>
          <cx:pt idx="24608">124</cx:pt>
          <cx:pt idx="24609">122</cx:pt>
          <cx:pt idx="24610">108</cx:pt>
          <cx:pt idx="24611">113</cx:pt>
          <cx:pt idx="24612">110</cx:pt>
          <cx:pt idx="24613">111</cx:pt>
          <cx:pt idx="24614">164</cx:pt>
          <cx:pt idx="24615">90</cx:pt>
          <cx:pt idx="24616">90</cx:pt>
          <cx:pt idx="24617">75</cx:pt>
          <cx:pt idx="24618">119</cx:pt>
          <cx:pt idx="24619">85</cx:pt>
          <cx:pt idx="24620">16</cx:pt>
          <cx:pt idx="24621">128</cx:pt>
          <cx:pt idx="24622">108</cx:pt>
          <cx:pt idx="24623">138</cx:pt>
          <cx:pt idx="24624">84</cx:pt>
          <cx:pt idx="24625">95</cx:pt>
          <cx:pt idx="24626">107</cx:pt>
          <cx:pt idx="24627">110</cx:pt>
          <cx:pt idx="24628">104</cx:pt>
          <cx:pt idx="24629">86</cx:pt>
          <cx:pt idx="24630">23</cx:pt>
          <cx:pt idx="24631">120</cx:pt>
          <cx:pt idx="24632">109</cx:pt>
          <cx:pt idx="24633">90</cx:pt>
          <cx:pt idx="24634">40</cx:pt>
          <cx:pt idx="24635">112</cx:pt>
          <cx:pt idx="24636">95</cx:pt>
          <cx:pt idx="24637">113</cx:pt>
          <cx:pt idx="24638">89</cx:pt>
          <cx:pt idx="24639">234</cx:pt>
          <cx:pt idx="24640">64</cx:pt>
          <cx:pt idx="24641">89</cx:pt>
          <cx:pt idx="24642">109</cx:pt>
          <cx:pt idx="24643">103</cx:pt>
          <cx:pt idx="24644">115</cx:pt>
          <cx:pt idx="24645">118</cx:pt>
          <cx:pt idx="24646">83</cx:pt>
          <cx:pt idx="24647">108</cx:pt>
          <cx:pt idx="24648">113</cx:pt>
          <cx:pt idx="24649">143</cx:pt>
          <cx:pt idx="24650">100</cx:pt>
          <cx:pt idx="24651">98</cx:pt>
          <cx:pt idx="24652">60</cx:pt>
          <cx:pt idx="24653">94</cx:pt>
          <cx:pt idx="24654">164</cx:pt>
          <cx:pt idx="24655">87</cx:pt>
          <cx:pt idx="24656">94</cx:pt>
          <cx:pt idx="24657">112</cx:pt>
          <cx:pt idx="24658">120</cx:pt>
          <cx:pt idx="24659">99</cx:pt>
          <cx:pt idx="24660">114</cx:pt>
          <cx:pt idx="24661">95</cx:pt>
          <cx:pt idx="24662">96</cx:pt>
          <cx:pt idx="24663">72</cx:pt>
          <cx:pt idx="24664">100</cx:pt>
          <cx:pt idx="24665">91</cx:pt>
          <cx:pt idx="24666">110</cx:pt>
          <cx:pt idx="24667">113</cx:pt>
          <cx:pt idx="24668">114</cx:pt>
          <cx:pt idx="24669">87</cx:pt>
          <cx:pt idx="24670">90</cx:pt>
          <cx:pt idx="24671">270</cx:pt>
          <cx:pt idx="24672">140</cx:pt>
          <cx:pt idx="24673">117</cx:pt>
          <cx:pt idx="24674">135</cx:pt>
          <cx:pt idx="24675">100</cx:pt>
          <cx:pt idx="24676">140</cx:pt>
          <cx:pt idx="24677">6</cx:pt>
          <cx:pt idx="24678">90</cx:pt>
          <cx:pt idx="24679">100</cx:pt>
          <cx:pt idx="24680">137</cx:pt>
          <cx:pt idx="24681">101</cx:pt>
          <cx:pt idx="24682">82</cx:pt>
          <cx:pt idx="24683">76</cx:pt>
          <cx:pt idx="24684">104</cx:pt>
          <cx:pt idx="24685">75</cx:pt>
          <cx:pt idx="24686">97</cx:pt>
          <cx:pt idx="24687">107</cx:pt>
          <cx:pt idx="24688">95</cx:pt>
          <cx:pt idx="24689">89</cx:pt>
          <cx:pt idx="24690">92</cx:pt>
          <cx:pt idx="24691">85</cx:pt>
          <cx:pt idx="24692">111</cx:pt>
          <cx:pt idx="24693">55</cx:pt>
          <cx:pt idx="24694">109</cx:pt>
          <cx:pt idx="24695">99</cx:pt>
          <cx:pt idx="24696">30</cx:pt>
          <cx:pt idx="24697">119</cx:pt>
          <cx:pt idx="24698">101</cx:pt>
          <cx:pt idx="24699">80</cx:pt>
          <cx:pt idx="24700">96</cx:pt>
          <cx:pt idx="24701">95</cx:pt>
          <cx:pt idx="24702">92</cx:pt>
          <cx:pt idx="24703">105</cx:pt>
          <cx:pt idx="24704">92</cx:pt>
          <cx:pt idx="24705">93</cx:pt>
          <cx:pt idx="24706">45</cx:pt>
          <cx:pt idx="24707">118</cx:pt>
          <cx:pt idx="24708">120</cx:pt>
          <cx:pt idx="24709">95</cx:pt>
          <cx:pt idx="24710">107</cx:pt>
          <cx:pt idx="24711">100</cx:pt>
          <cx:pt idx="24712">84</cx:pt>
          <cx:pt idx="24713">95</cx:pt>
          <cx:pt idx="24714">92</cx:pt>
          <cx:pt idx="24715">111</cx:pt>
          <cx:pt idx="24716">78</cx:pt>
          <cx:pt idx="24717">110</cx:pt>
          <cx:pt idx="24718">94</cx:pt>
          <cx:pt idx="24719">113</cx:pt>
          <cx:pt idx="24720">114</cx:pt>
          <cx:pt idx="24721">85</cx:pt>
          <cx:pt idx="24722">94</cx:pt>
          <cx:pt idx="24723">102</cx:pt>
          <cx:pt idx="24724">90</cx:pt>
          <cx:pt idx="24725">93</cx:pt>
          <cx:pt idx="24726">85</cx:pt>
          <cx:pt idx="24727">100</cx:pt>
          <cx:pt idx="24728">260</cx:pt>
          <cx:pt idx="24729">102</cx:pt>
          <cx:pt idx="24730">107</cx:pt>
          <cx:pt idx="24731">90</cx:pt>
          <cx:pt idx="24732">49</cx:pt>
          <cx:pt idx="24733">50</cx:pt>
          <cx:pt idx="24734">104</cx:pt>
          <cx:pt idx="24735">75</cx:pt>
          <cx:pt idx="24736">80</cx:pt>
          <cx:pt idx="24737">114</cx:pt>
          <cx:pt idx="24738">90</cx:pt>
          <cx:pt idx="24739">127</cx:pt>
          <cx:pt idx="24740">76</cx:pt>
          <cx:pt idx="24741">93</cx:pt>
          <cx:pt idx="24742">85</cx:pt>
          <cx:pt idx="24743">117</cx:pt>
          <cx:pt idx="24744">98</cx:pt>
          <cx:pt idx="24745">97</cx:pt>
          <cx:pt idx="24746">105</cx:pt>
          <cx:pt idx="24747">91</cx:pt>
          <cx:pt idx="24748">89</cx:pt>
          <cx:pt idx="24749">78</cx:pt>
          <cx:pt idx="24750">90</cx:pt>
          <cx:pt idx="24751">104</cx:pt>
          <cx:pt idx="24752">98</cx:pt>
          <cx:pt idx="24753">115</cx:pt>
          <cx:pt idx="24754">157</cx:pt>
          <cx:pt idx="24755">130</cx:pt>
          <cx:pt idx="24756">91</cx:pt>
          <cx:pt idx="24757">90</cx:pt>
          <cx:pt idx="24758">115</cx:pt>
          <cx:pt idx="24759">94</cx:pt>
          <cx:pt idx="24760">133</cx:pt>
          <cx:pt idx="24761">104</cx:pt>
          <cx:pt idx="24762">116</cx:pt>
          <cx:pt idx="24763">93</cx:pt>
          <cx:pt idx="24764">110</cx:pt>
          <cx:pt idx="24765">90</cx:pt>
          <cx:pt idx="24766">123</cx:pt>
          <cx:pt idx="24767">110</cx:pt>
          <cx:pt idx="24768">134</cx:pt>
          <cx:pt idx="24769">138</cx:pt>
          <cx:pt idx="24770">120</cx:pt>
          <cx:pt idx="24771">90</cx:pt>
          <cx:pt idx="24772">145</cx:pt>
          <cx:pt idx="24773">118</cx:pt>
          <cx:pt idx="24774">92</cx:pt>
          <cx:pt idx="24775">118</cx:pt>
          <cx:pt idx="24776">109</cx:pt>
          <cx:pt idx="24777">95</cx:pt>
          <cx:pt idx="24778">92</cx:pt>
          <cx:pt idx="24779">77</cx:pt>
          <cx:pt idx="24780">105</cx:pt>
          <cx:pt idx="24781">75</cx:pt>
          <cx:pt idx="24782">200</cx:pt>
          <cx:pt idx="24783">90</cx:pt>
          <cx:pt idx="24784">87</cx:pt>
          <cx:pt idx="24785">95</cx:pt>
          <cx:pt idx="24786">82</cx:pt>
          <cx:pt idx="24787">155</cx:pt>
          <cx:pt idx="24788">85</cx:pt>
          <cx:pt idx="24789">85</cx:pt>
          <cx:pt idx="24790">69</cx:pt>
          <cx:pt idx="24791">98</cx:pt>
          <cx:pt idx="24792">112</cx:pt>
          <cx:pt idx="24793">24</cx:pt>
          <cx:pt idx="24794">94</cx:pt>
          <cx:pt idx="24795">58</cx:pt>
          <cx:pt idx="24796">90</cx:pt>
          <cx:pt idx="24797">91</cx:pt>
          <cx:pt idx="24798">130</cx:pt>
          <cx:pt idx="24799">122</cx:pt>
          <cx:pt idx="24800">105</cx:pt>
          <cx:pt idx="24801">107</cx:pt>
          <cx:pt idx="24802">95</cx:pt>
          <cx:pt idx="24803">24</cx:pt>
          <cx:pt idx="24804">100</cx:pt>
          <cx:pt idx="24805">83</cx:pt>
          <cx:pt idx="24806">77</cx:pt>
          <cx:pt idx="24807">86</cx:pt>
          <cx:pt idx="24808">86</cx:pt>
          <cx:pt idx="24809">78</cx:pt>
          <cx:pt idx="24810">90</cx:pt>
          <cx:pt idx="24811">104</cx:pt>
          <cx:pt idx="24812">97</cx:pt>
          <cx:pt idx="24813">90</cx:pt>
          <cx:pt idx="24814">82</cx:pt>
          <cx:pt idx="24815">93</cx:pt>
          <cx:pt idx="24816">85</cx:pt>
          <cx:pt idx="24817">112</cx:pt>
          <cx:pt idx="24818">123</cx:pt>
          <cx:pt idx="24819">81</cx:pt>
          <cx:pt idx="24820">82</cx:pt>
          <cx:pt idx="24821">88</cx:pt>
          <cx:pt idx="24822">142</cx:pt>
          <cx:pt idx="24823">97</cx:pt>
          <cx:pt idx="24824">90</cx:pt>
          <cx:pt idx="24825">94</cx:pt>
          <cx:pt idx="24826">75</cx:pt>
          <cx:pt idx="24827">60</cx:pt>
          <cx:pt idx="24828">139</cx:pt>
          <cx:pt idx="24829">89</cx:pt>
          <cx:pt idx="24830">93</cx:pt>
          <cx:pt idx="24831">14</cx:pt>
          <cx:pt idx="24832">105</cx:pt>
          <cx:pt idx="24833">87</cx:pt>
          <cx:pt idx="24834">110</cx:pt>
          <cx:pt idx="24835">80</cx:pt>
          <cx:pt idx="24836">79</cx:pt>
          <cx:pt idx="24837">90</cx:pt>
          <cx:pt idx="24838">77</cx:pt>
          <cx:pt idx="24839">120</cx:pt>
          <cx:pt idx="24840">86</cx:pt>
          <cx:pt idx="24841">87</cx:pt>
          <cx:pt idx="24842">95</cx:pt>
          <cx:pt idx="24843">49</cx:pt>
          <cx:pt idx="24844">135</cx:pt>
          <cx:pt idx="24845">117</cx:pt>
          <cx:pt idx="24846">104</cx:pt>
          <cx:pt idx="24847">99</cx:pt>
          <cx:pt idx="24848">139</cx:pt>
          <cx:pt idx="24849">101</cx:pt>
          <cx:pt idx="24850">88</cx:pt>
          <cx:pt idx="24851">93</cx:pt>
          <cx:pt idx="24852">102</cx:pt>
          <cx:pt idx="24853">74</cx:pt>
          <cx:pt idx="24854">93</cx:pt>
          <cx:pt idx="24855">120</cx:pt>
          <cx:pt idx="24856">144</cx:pt>
          <cx:pt idx="24857">102</cx:pt>
          <cx:pt idx="24858">22</cx:pt>
          <cx:pt idx="24859">102</cx:pt>
          <cx:pt idx="24860">102</cx:pt>
          <cx:pt idx="24861">102</cx:pt>
          <cx:pt idx="24862">105</cx:pt>
          <cx:pt idx="24863">26</cx:pt>
          <cx:pt idx="24864">77</cx:pt>
          <cx:pt idx="24865">85</cx:pt>
          <cx:pt idx="24866">88</cx:pt>
          <cx:pt idx="24867">24</cx:pt>
          <cx:pt idx="24868">30</cx:pt>
          <cx:pt idx="24869">90</cx:pt>
          <cx:pt idx="24870">247</cx:pt>
          <cx:pt idx="24871">90</cx:pt>
          <cx:pt idx="24872">101</cx:pt>
          <cx:pt idx="24873">63</cx:pt>
          <cx:pt idx="24874">103</cx:pt>
          <cx:pt idx="24875">60</cx:pt>
          <cx:pt idx="24876">136</cx:pt>
          <cx:pt idx="24877">94</cx:pt>
          <cx:pt idx="24878">87</cx:pt>
          <cx:pt idx="24879">75</cx:pt>
          <cx:pt idx="24880">240</cx:pt>
          <cx:pt idx="24881">24</cx:pt>
          <cx:pt idx="24882">120</cx:pt>
          <cx:pt idx="24883">89</cx:pt>
          <cx:pt idx="24884">260</cx:pt>
          <cx:pt idx="24885">120</cx:pt>
          <cx:pt idx="24886">60</cx:pt>
          <cx:pt idx="24887">85</cx:pt>
          <cx:pt idx="24888">92</cx:pt>
          <cx:pt idx="24889">70</cx:pt>
          <cx:pt idx="24890">90</cx:pt>
          <cx:pt idx="24891">30</cx:pt>
          <cx:pt idx="24892">75</cx:pt>
          <cx:pt idx="24893">69</cx:pt>
          <cx:pt idx="24894">14</cx:pt>
          <cx:pt idx="24895">90</cx:pt>
          <cx:pt idx="24896">102</cx:pt>
          <cx:pt idx="24897">135</cx:pt>
          <cx:pt idx="24898">136</cx:pt>
          <cx:pt idx="24899">50</cx:pt>
          <cx:pt idx="24900">120</cx:pt>
          <cx:pt idx="24901">129</cx:pt>
          <cx:pt idx="24902">113</cx:pt>
          <cx:pt idx="24903">115</cx:pt>
          <cx:pt idx="24904">127</cx:pt>
          <cx:pt idx="24905">76</cx:pt>
          <cx:pt idx="24906">65</cx:pt>
          <cx:pt idx="24907">102</cx:pt>
          <cx:pt idx="24908">184</cx:pt>
          <cx:pt idx="24909">43</cx:pt>
          <cx:pt idx="24910">72</cx:pt>
          <cx:pt idx="24911">23</cx:pt>
          <cx:pt idx="24912">96</cx:pt>
          <cx:pt idx="24913">113</cx:pt>
          <cx:pt idx="24914">90</cx:pt>
          <cx:pt idx="24915">75</cx:pt>
          <cx:pt idx="24916">223</cx:pt>
          <cx:pt idx="24917">86</cx:pt>
          <cx:pt idx="24918">127</cx:pt>
          <cx:pt idx="24919">122</cx:pt>
          <cx:pt idx="24920">97</cx:pt>
          <cx:pt idx="24921">128</cx:pt>
          <cx:pt idx="24922">128</cx:pt>
          <cx:pt idx="24923">121</cx:pt>
          <cx:pt idx="24924">139</cx:pt>
          <cx:pt idx="24925">110</cx:pt>
          <cx:pt idx="24926">40</cx:pt>
          <cx:pt idx="24927">90</cx:pt>
          <cx:pt idx="24928">97</cx:pt>
          <cx:pt idx="24929">49</cx:pt>
          <cx:pt idx="24930">90</cx:pt>
          <cx:pt idx="24931">100</cx:pt>
          <cx:pt idx="24932">102</cx:pt>
          <cx:pt idx="24933">173</cx:pt>
          <cx:pt idx="24934">165</cx:pt>
          <cx:pt idx="24935">220</cx:pt>
          <cx:pt idx="24936">75</cx:pt>
          <cx:pt idx="24937">120</cx:pt>
          <cx:pt idx="24938">118</cx:pt>
          <cx:pt idx="24939">99</cx:pt>
          <cx:pt idx="24940">90</cx:pt>
          <cx:pt idx="24941">141</cx:pt>
          <cx:pt idx="24942">102</cx:pt>
          <cx:pt idx="24943">102</cx:pt>
          <cx:pt idx="24944">75</cx:pt>
          <cx:pt idx="24945">65</cx:pt>
          <cx:pt idx="24946">139</cx:pt>
          <cx:pt idx="24947">98</cx:pt>
          <cx:pt idx="24948">94</cx:pt>
          <cx:pt idx="24949">125</cx:pt>
          <cx:pt idx="24950">87</cx:pt>
          <cx:pt idx="24951">165</cx:pt>
          <cx:pt idx="24952">90</cx:pt>
          <cx:pt idx="24953">172</cx:pt>
          <cx:pt idx="24954">147</cx:pt>
          <cx:pt idx="24955">181</cx:pt>
          <cx:pt idx="24956">185</cx:pt>
          <cx:pt idx="24957">90</cx:pt>
          <cx:pt idx="24958">84</cx:pt>
          <cx:pt idx="24959">108</cx:pt>
          <cx:pt idx="24960">70</cx:pt>
          <cx:pt idx="24961">65</cx:pt>
          <cx:pt idx="24962">65</cx:pt>
          <cx:pt idx="24963">48</cx:pt>
          <cx:pt idx="24964">106</cx:pt>
          <cx:pt idx="24965">73</cx:pt>
          <cx:pt idx="24966">60</cx:pt>
          <cx:pt idx="24967">115</cx:pt>
          <cx:pt idx="24968">97</cx:pt>
          <cx:pt idx="24969">97</cx:pt>
          <cx:pt idx="24970">120</cx:pt>
          <cx:pt idx="24971">112</cx:pt>
          <cx:pt idx="24972">182</cx:pt>
          <cx:pt idx="24973">97</cx:pt>
          <cx:pt idx="24974">193</cx:pt>
          <cx:pt idx="24975">120</cx:pt>
          <cx:pt idx="24976">88</cx:pt>
          <cx:pt idx="24977">103</cx:pt>
          <cx:pt idx="24978">138</cx:pt>
          <cx:pt idx="24979">147</cx:pt>
          <cx:pt idx="24980">72</cx:pt>
          <cx:pt idx="24981">100</cx:pt>
          <cx:pt idx="24982">77</cx:pt>
          <cx:pt idx="24983">29</cx:pt>
          <cx:pt idx="24984">75</cx:pt>
          <cx:pt idx="24985">130</cx:pt>
          <cx:pt idx="24986">89</cx:pt>
          <cx:pt idx="24987">73</cx:pt>
          <cx:pt idx="24988">111</cx:pt>
          <cx:pt idx="24989">118</cx:pt>
          <cx:pt idx="24990">129</cx:pt>
          <cx:pt idx="24991">130</cx:pt>
          <cx:pt idx="24992">76</cx:pt>
          <cx:pt idx="24993">96</cx:pt>
          <cx:pt idx="24994">114</cx:pt>
          <cx:pt idx="24995">206</cx:pt>
          <cx:pt idx="24996">99</cx:pt>
          <cx:pt idx="24997">180</cx:pt>
          <cx:pt idx="24998">65</cx:pt>
          <cx:pt idx="24999">90</cx:pt>
          <cx:pt idx="25000">98</cx:pt>
          <cx:pt idx="25001">87</cx:pt>
          <cx:pt idx="25002">245</cx:pt>
          <cx:pt idx="25003">91</cx:pt>
          <cx:pt idx="25004">65</cx:pt>
          <cx:pt idx="25005">106</cx:pt>
          <cx:pt idx="25006">58</cx:pt>
          <cx:pt idx="25007">42</cx:pt>
          <cx:pt idx="25008">80</cx:pt>
          <cx:pt idx="25009">251</cx:pt>
          <cx:pt idx="25010">90</cx:pt>
          <cx:pt idx="25011">90</cx:pt>
          <cx:pt idx="25012">120</cx:pt>
          <cx:pt idx="25013">109</cx:pt>
          <cx:pt idx="25014">104</cx:pt>
          <cx:pt idx="25015">101</cx:pt>
          <cx:pt idx="25016">93</cx:pt>
          <cx:pt idx="25017">108</cx:pt>
          <cx:pt idx="25018">210</cx:pt>
          <cx:pt idx="25019">240</cx:pt>
          <cx:pt idx="25020">96</cx:pt>
          <cx:pt idx="25021">105</cx:pt>
          <cx:pt idx="25022">130</cx:pt>
          <cx:pt idx="25023">29</cx:pt>
          <cx:pt idx="25024">73</cx:pt>
          <cx:pt idx="25025">137</cx:pt>
          <cx:pt idx="25026">245</cx:pt>
          <cx:pt idx="25027">281</cx:pt>
          <cx:pt idx="25028">93</cx:pt>
          <cx:pt idx="25029">97</cx:pt>
          <cx:pt idx="25030">90</cx:pt>
          <cx:pt idx="25031">90</cx:pt>
          <cx:pt idx="25032">24</cx:pt>
          <cx:pt idx="25033">130</cx:pt>
          <cx:pt idx="25034">62</cx:pt>
          <cx:pt idx="25035">100</cx:pt>
          <cx:pt idx="25036">132</cx:pt>
          <cx:pt idx="25037">58</cx:pt>
          <cx:pt idx="25038">117</cx:pt>
          <cx:pt idx="25039">185</cx:pt>
          <cx:pt idx="25040">98</cx:pt>
          <cx:pt idx="25041">96</cx:pt>
          <cx:pt idx="25042">119</cx:pt>
          <cx:pt idx="25043">98</cx:pt>
          <cx:pt idx="25044">95</cx:pt>
          <cx:pt idx="25045">112</cx:pt>
          <cx:pt idx="25046">100</cx:pt>
          <cx:pt idx="25047">81</cx:pt>
          <cx:pt idx="25048">124</cx:pt>
          <cx:pt idx="25049">116</cx:pt>
          <cx:pt idx="25050">95</cx:pt>
          <cx:pt idx="25051">88</cx:pt>
          <cx:pt idx="25052">95</cx:pt>
          <cx:pt idx="25053">22</cx:pt>
          <cx:pt idx="25054">90</cx:pt>
          <cx:pt idx="25055">166</cx:pt>
          <cx:pt idx="25056">75</cx:pt>
          <cx:pt idx="25057">90</cx:pt>
          <cx:pt idx="25058">94</cx:pt>
          <cx:pt idx="25059">104</cx:pt>
          <cx:pt idx="25060">86</cx:pt>
          <cx:pt idx="25061">92</cx:pt>
          <cx:pt idx="25062">240</cx:pt>
          <cx:pt idx="25063">82</cx:pt>
          <cx:pt idx="25064">42</cx:pt>
          <cx:pt idx="25065">179</cx:pt>
          <cx:pt idx="25066">107</cx:pt>
          <cx:pt idx="25067">29</cx:pt>
          <cx:pt idx="25068">95</cx:pt>
          <cx:pt idx="25069">118</cx:pt>
          <cx:pt idx="25070">81</cx:pt>
          <cx:pt idx="25071">178</cx:pt>
          <cx:pt idx="25072">90</cx:pt>
          <cx:pt idx="25073">95</cx:pt>
          <cx:pt idx="25074">109</cx:pt>
          <cx:pt idx="25075">86</cx:pt>
          <cx:pt idx="25076">126</cx:pt>
          <cx:pt idx="25077">122</cx:pt>
          <cx:pt idx="25078">83</cx:pt>
          <cx:pt idx="25079">143</cx:pt>
          <cx:pt idx="25080">102</cx:pt>
          <cx:pt idx="25081">95</cx:pt>
          <cx:pt idx="25082">24</cx:pt>
          <cx:pt idx="25083">40</cx:pt>
          <cx:pt idx="25084">189</cx:pt>
          <cx:pt idx="25085">86</cx:pt>
          <cx:pt idx="25086">90</cx:pt>
          <cx:pt idx="25087">81</cx:pt>
          <cx:pt idx="25088">73</cx:pt>
          <cx:pt idx="25089">146</cx:pt>
          <cx:pt idx="25090">92</cx:pt>
          <cx:pt idx="25091">82</cx:pt>
          <cx:pt idx="25092">62</cx:pt>
          <cx:pt idx="25093">41</cx:pt>
          <cx:pt idx="25094">42</cx:pt>
          <cx:pt idx="25095">114</cx:pt>
          <cx:pt idx="25096">100</cx:pt>
          <cx:pt idx="25097">107</cx:pt>
          <cx:pt idx="25098">94</cx:pt>
          <cx:pt idx="25099">76</cx:pt>
          <cx:pt idx="25100">112</cx:pt>
          <cx:pt idx="25101">100</cx:pt>
          <cx:pt idx="25102">118</cx:pt>
          <cx:pt idx="25103">107</cx:pt>
          <cx:pt idx="25104">168</cx:pt>
          <cx:pt idx="25105">126</cx:pt>
          <cx:pt idx="25106">107</cx:pt>
          <cx:pt idx="25107">98</cx:pt>
          <cx:pt idx="25108">108</cx:pt>
          <cx:pt idx="25109">114</cx:pt>
          <cx:pt idx="25110">182</cx:pt>
          <cx:pt idx="25111">150</cx:pt>
          <cx:pt idx="25112">93</cx:pt>
          <cx:pt idx="25113">71</cx:pt>
          <cx:pt idx="25114">164</cx:pt>
          <cx:pt idx="25115">74</cx:pt>
          <cx:pt idx="25116">90</cx:pt>
          <cx:pt idx="25117">97</cx:pt>
          <cx:pt idx="25118">104</cx:pt>
          <cx:pt idx="25119">96</cx:pt>
          <cx:pt idx="25120">89</cx:pt>
          <cx:pt idx="25121">65</cx:pt>
          <cx:pt idx="25122">101</cx:pt>
          <cx:pt idx="25123">94</cx:pt>
          <cx:pt idx="25124">90</cx:pt>
          <cx:pt idx="25125">240</cx:pt>
          <cx:pt idx="25126">114</cx:pt>
          <cx:pt idx="25127">118</cx:pt>
          <cx:pt idx="25128">145</cx:pt>
          <cx:pt idx="25129">180</cx:pt>
          <cx:pt idx="25130">117</cx:pt>
          <cx:pt idx="25131">120</cx:pt>
          <cx:pt idx="25132">145</cx:pt>
          <cx:pt idx="25133">107</cx:pt>
          <cx:pt idx="25134">80</cx:pt>
          <cx:pt idx="25135">104</cx:pt>
          <cx:pt idx="25136">87</cx:pt>
          <cx:pt idx="25137">59</cx:pt>
          <cx:pt idx="25138">128</cx:pt>
          <cx:pt idx="25139">144</cx:pt>
          <cx:pt idx="25140">115</cx:pt>
          <cx:pt idx="25141">103</cx:pt>
          <cx:pt idx="25142">133</cx:pt>
          <cx:pt idx="25143">138</cx:pt>
          <cx:pt idx="25144">93</cx:pt>
          <cx:pt idx="25145">103</cx:pt>
          <cx:pt idx="25146">84</cx:pt>
          <cx:pt idx="25147">89</cx:pt>
          <cx:pt idx="25148">110</cx:pt>
          <cx:pt idx="25149">99</cx:pt>
          <cx:pt idx="25150">92</cx:pt>
          <cx:pt idx="25151">91</cx:pt>
          <cx:pt idx="25152">99</cx:pt>
          <cx:pt idx="25153">183</cx:pt>
          <cx:pt idx="25154">120</cx:pt>
          <cx:pt idx="25155">255</cx:pt>
          <cx:pt idx="25156">73</cx:pt>
          <cx:pt idx="25157">92</cx:pt>
          <cx:pt idx="25158">108</cx:pt>
          <cx:pt idx="25159">120</cx:pt>
          <cx:pt idx="25160">105</cx:pt>
          <cx:pt idx="25161">92</cx:pt>
          <cx:pt idx="25162">102</cx:pt>
          <cx:pt idx="25163">93</cx:pt>
          <cx:pt idx="25164">72</cx:pt>
          <cx:pt idx="25165">174</cx:pt>
          <cx:pt idx="25166">119</cx:pt>
          <cx:pt idx="25167">122</cx:pt>
          <cx:pt idx="25168">135</cx:pt>
          <cx:pt idx="25169">90</cx:pt>
          <cx:pt idx="25170">111</cx:pt>
          <cx:pt idx="25171">77</cx:pt>
          <cx:pt idx="25172">90</cx:pt>
          <cx:pt idx="25173">90</cx:pt>
          <cx:pt idx="25174">103</cx:pt>
          <cx:pt idx="25175">67</cx:pt>
          <cx:pt idx="25176">150</cx:pt>
          <cx:pt idx="25177">68</cx:pt>
          <cx:pt idx="25178">75</cx:pt>
          <cx:pt idx="25179">195</cx:pt>
          <cx:pt idx="25180">120</cx:pt>
          <cx:pt idx="25181">106</cx:pt>
          <cx:pt idx="25182">104</cx:pt>
          <cx:pt idx="25183">233</cx:pt>
          <cx:pt idx="25184">100</cx:pt>
          <cx:pt idx="25185">72</cx:pt>
          <cx:pt idx="25186">120</cx:pt>
          <cx:pt idx="25187">75</cx:pt>
          <cx:pt idx="25188">94</cx:pt>
          <cx:pt idx="25189">66</cx:pt>
          <cx:pt idx="25190">180</cx:pt>
          <cx:pt idx="25191">82</cx:pt>
          <cx:pt idx="25192">95</cx:pt>
          <cx:pt idx="25193">68</cx:pt>
          <cx:pt idx="25194">112</cx:pt>
          <cx:pt idx="25195">118</cx:pt>
          <cx:pt idx="25196">7</cx:pt>
          <cx:pt idx="25197">27</cx:pt>
          <cx:pt idx="25198">42</cx:pt>
          <cx:pt idx="25199">88</cx:pt>
          <cx:pt idx="25200">4</cx:pt>
          <cx:pt idx="25201">88</cx:pt>
          <cx:pt idx="25202">128</cx:pt>
          <cx:pt idx="25203">108</cx:pt>
          <cx:pt idx="25204">130</cx:pt>
          <cx:pt idx="25205">125</cx:pt>
          <cx:pt idx="25206">84</cx:pt>
          <cx:pt idx="25207">112</cx:pt>
          <cx:pt idx="25208">111</cx:pt>
          <cx:pt idx="25209">122</cx:pt>
          <cx:pt idx="25210">128</cx:pt>
          <cx:pt idx="25211">155</cx:pt>
          <cx:pt idx="25212">91</cx:pt>
          <cx:pt idx="25213">91</cx:pt>
          <cx:pt idx="25214">116</cx:pt>
          <cx:pt idx="25215">121</cx:pt>
          <cx:pt idx="25216">128</cx:pt>
          <cx:pt idx="25217">92</cx:pt>
          <cx:pt idx="25218">97</cx:pt>
          <cx:pt idx="25219">112</cx:pt>
          <cx:pt idx="25220">113</cx:pt>
          <cx:pt idx="25221">128</cx:pt>
          <cx:pt idx="25222">73</cx:pt>
          <cx:pt idx="25223">105</cx:pt>
          <cx:pt idx="25224">116</cx:pt>
          <cx:pt idx="25225">120</cx:pt>
          <cx:pt idx="25226">100</cx:pt>
          <cx:pt idx="25227">217</cx:pt>
          <cx:pt idx="25228">89</cx:pt>
          <cx:pt idx="25229">114</cx:pt>
          <cx:pt idx="25230">90</cx:pt>
          <cx:pt idx="25231">87</cx:pt>
          <cx:pt idx="25232">86</cx:pt>
          <cx:pt idx="25233">96</cx:pt>
          <cx:pt idx="25234">107</cx:pt>
          <cx:pt idx="25235">119</cx:pt>
          <cx:pt idx="25236">90</cx:pt>
          <cx:pt idx="25237">140</cx:pt>
          <cx:pt idx="25238">98</cx:pt>
          <cx:pt idx="25239">78</cx:pt>
          <cx:pt idx="25240">105</cx:pt>
          <cx:pt idx="25241">130</cx:pt>
          <cx:pt idx="25242">121</cx:pt>
          <cx:pt idx="25243">93</cx:pt>
          <cx:pt idx="25244">97</cx:pt>
          <cx:pt idx="25245">119</cx:pt>
          <cx:pt idx="25246">105</cx:pt>
          <cx:pt idx="25247">87</cx:pt>
          <cx:pt idx="25248">87</cx:pt>
          <cx:pt idx="25249">113</cx:pt>
          <cx:pt idx="25250">144</cx:pt>
          <cx:pt idx="25251">95</cx:pt>
          <cx:pt idx="25252">139</cx:pt>
          <cx:pt idx="25253">110</cx:pt>
          <cx:pt idx="25254">99</cx:pt>
          <cx:pt idx="25255">117</cx:pt>
          <cx:pt idx="25256">123</cx:pt>
          <cx:pt idx="25257">125</cx:pt>
          <cx:pt idx="25258">100</cx:pt>
          <cx:pt idx="25259">95</cx:pt>
          <cx:pt idx="25260">85</cx:pt>
          <cx:pt idx="25261">92</cx:pt>
          <cx:pt idx="25262">103</cx:pt>
          <cx:pt idx="25263">50</cx:pt>
          <cx:pt idx="25264">85</cx:pt>
          <cx:pt idx="25265">126</cx:pt>
          <cx:pt idx="25266">129</cx:pt>
          <cx:pt idx="25267">106</cx:pt>
          <cx:pt idx="25268">209</cx:pt>
          <cx:pt idx="25269">120</cx:pt>
          <cx:pt idx="25270">105</cx:pt>
          <cx:pt idx="25271">86</cx:pt>
          <cx:pt idx="25272">91</cx:pt>
          <cx:pt idx="25273">72</cx:pt>
          <cx:pt idx="25274">102</cx:pt>
          <cx:pt idx="25275">93</cx:pt>
          <cx:pt idx="25276">80</cx:pt>
          <cx:pt idx="25277">75</cx:pt>
          <cx:pt idx="25278">93</cx:pt>
          <cx:pt idx="25279">102</cx:pt>
          <cx:pt idx="25280">99</cx:pt>
          <cx:pt idx="25281">88</cx:pt>
          <cx:pt idx="25282">131</cx:pt>
          <cx:pt idx="25283">58</cx:pt>
          <cx:pt idx="25284">175</cx:pt>
          <cx:pt idx="25285">102</cx:pt>
          <cx:pt idx="25286">70</cx:pt>
          <cx:pt idx="25287">100</cx:pt>
          <cx:pt idx="25288">31</cx:pt>
          <cx:pt idx="25289">106</cx:pt>
          <cx:pt idx="25290">96</cx:pt>
          <cx:pt idx="25291">127</cx:pt>
          <cx:pt idx="25292">22</cx:pt>
          <cx:pt idx="25293">65</cx:pt>
          <cx:pt idx="25294">41</cx:pt>
          <cx:pt idx="25295">147</cx:pt>
          <cx:pt idx="25296">43</cx:pt>
          <cx:pt idx="25297">81</cx:pt>
          <cx:pt idx="25298">278</cx:pt>
          <cx:pt idx="25299">240</cx:pt>
          <cx:pt idx="25300">110</cx:pt>
          <cx:pt idx="25301">100</cx:pt>
          <cx:pt idx="25302">117</cx:pt>
          <cx:pt idx="25303">98</cx:pt>
          <cx:pt idx="25304">93</cx:pt>
          <cx:pt idx="25305">76</cx:pt>
          <cx:pt idx="25306">100</cx:pt>
          <cx:pt idx="25307">110</cx:pt>
          <cx:pt idx="25308">118</cx:pt>
          <cx:pt idx="25309">105</cx:pt>
          <cx:pt idx="25310">119</cx:pt>
          <cx:pt idx="25311">119</cx:pt>
          <cx:pt idx="25312">112</cx:pt>
          <cx:pt idx="25313">108</cx:pt>
          <cx:pt idx="25314">116</cx:pt>
          <cx:pt idx="25315">130</cx:pt>
          <cx:pt idx="25316">72</cx:pt>
          <cx:pt idx="25317">102</cx:pt>
          <cx:pt idx="25318">157</cx:pt>
          <cx:pt idx="25319">92</cx:pt>
          <cx:pt idx="25320">140</cx:pt>
          <cx:pt idx="25321">91</cx:pt>
          <cx:pt idx="25322">101</cx:pt>
          <cx:pt idx="25323">93</cx:pt>
          <cx:pt idx="25324">86</cx:pt>
          <cx:pt idx="25325">114</cx:pt>
          <cx:pt idx="25326">160</cx:pt>
          <cx:pt idx="25327">94</cx:pt>
          <cx:pt idx="25328">120</cx:pt>
          <cx:pt idx="25329">146</cx:pt>
          <cx:pt idx="25330">92</cx:pt>
          <cx:pt idx="25331">113</cx:pt>
          <cx:pt idx="25332">92</cx:pt>
          <cx:pt idx="25333">94</cx:pt>
          <cx:pt idx="25334">122</cx:pt>
          <cx:pt idx="25335">98</cx:pt>
          <cx:pt idx="25336">101</cx:pt>
          <cx:pt idx="25337">107</cx:pt>
          <cx:pt idx="25338">125</cx:pt>
          <cx:pt idx="25339">110</cx:pt>
          <cx:pt idx="25340">85</cx:pt>
          <cx:pt idx="25341">90</cx:pt>
          <cx:pt idx="25342">95</cx:pt>
          <cx:pt idx="25343">106</cx:pt>
          <cx:pt idx="25344">68</cx:pt>
          <cx:pt idx="25345">94</cx:pt>
          <cx:pt idx="25346">106</cx:pt>
          <cx:pt idx="25347">91</cx:pt>
          <cx:pt idx="25348">115</cx:pt>
          <cx:pt idx="25349">84</cx:pt>
          <cx:pt idx="25350">150</cx:pt>
          <cx:pt idx="25351">100</cx:pt>
          <cx:pt idx="25352">97</cx:pt>
          <cx:pt idx="25353">112</cx:pt>
          <cx:pt idx="25354">118</cx:pt>
          <cx:pt idx="25355">60</cx:pt>
          <cx:pt idx="25356">128</cx:pt>
          <cx:pt idx="25357">103</cx:pt>
          <cx:pt idx="25358">100</cx:pt>
          <cx:pt idx="25359">115</cx:pt>
          <cx:pt idx="25360">156</cx:pt>
          <cx:pt idx="25361">88</cx:pt>
          <cx:pt idx="25362">116</cx:pt>
          <cx:pt idx="25363">93</cx:pt>
          <cx:pt idx="25364">69</cx:pt>
          <cx:pt idx="25365">105</cx:pt>
          <cx:pt idx="25366">75</cx:pt>
          <cx:pt idx="25367">91</cx:pt>
          <cx:pt idx="25368">88</cx:pt>
          <cx:pt idx="25369">99</cx:pt>
          <cx:pt idx="25370">71</cx:pt>
          <cx:pt idx="25371">134</cx:pt>
          <cx:pt idx="25372">100</cx:pt>
          <cx:pt idx="25373">74</cx:pt>
          <cx:pt idx="25374">145</cx:pt>
          <cx:pt idx="25375">94</cx:pt>
          <cx:pt idx="25376">22</cx:pt>
          <cx:pt idx="25377">21</cx:pt>
          <cx:pt idx="25378">117</cx:pt>
          <cx:pt idx="25379">90</cx:pt>
          <cx:pt idx="25380">90</cx:pt>
          <cx:pt idx="25381">100</cx:pt>
          <cx:pt idx="25382">59</cx:pt>
          <cx:pt idx="25383">82</cx:pt>
          <cx:pt idx="25384">77</cx:pt>
          <cx:pt idx="25385">87</cx:pt>
          <cx:pt idx="25386">74</cx:pt>
          <cx:pt idx="25387">90</cx:pt>
          <cx:pt idx="25388">101</cx:pt>
          <cx:pt idx="25389">112</cx:pt>
          <cx:pt idx="25390">124</cx:pt>
          <cx:pt idx="25391">134</cx:pt>
          <cx:pt idx="25392">220</cx:pt>
          <cx:pt idx="25393">102</cx:pt>
          <cx:pt idx="25394">126</cx:pt>
          <cx:pt idx="25395">112</cx:pt>
          <cx:pt idx="25396">99</cx:pt>
          <cx:pt idx="25397">131</cx:pt>
          <cx:pt idx="25398">128</cx:pt>
          <cx:pt idx="25399">120</cx:pt>
          <cx:pt idx="25400">104</cx:pt>
          <cx:pt idx="25401">134</cx:pt>
          <cx:pt idx="25402">129</cx:pt>
          <cx:pt idx="25403">135</cx:pt>
          <cx:pt idx="25404">87</cx:pt>
          <cx:pt idx="25405">90</cx:pt>
          <cx:pt idx="25406">98</cx:pt>
          <cx:pt idx="25407">91</cx:pt>
          <cx:pt idx="25408">88</cx:pt>
          <cx:pt idx="25409">106</cx:pt>
          <cx:pt idx="25410">96</cx:pt>
          <cx:pt idx="25411">122</cx:pt>
          <cx:pt idx="25412">110</cx:pt>
          <cx:pt idx="25413">118</cx:pt>
          <cx:pt idx="25414">112</cx:pt>
          <cx:pt idx="25415">90</cx:pt>
          <cx:pt idx="25416">113</cx:pt>
          <cx:pt idx="25417">187</cx:pt>
          <cx:pt idx="25418">106</cx:pt>
          <cx:pt idx="25419">109</cx:pt>
          <cx:pt idx="25420">158</cx:pt>
          <cx:pt idx="25421">119</cx:pt>
          <cx:pt idx="25422">107</cx:pt>
          <cx:pt idx="25423">116</cx:pt>
          <cx:pt idx="25424">116</cx:pt>
          <cx:pt idx="25425">95</cx:pt>
          <cx:pt idx="25426">131</cx:pt>
          <cx:pt idx="25427">110</cx:pt>
          <cx:pt idx="25428">110</cx:pt>
          <cx:pt idx="25429">97</cx:pt>
          <cx:pt idx="25430">128</cx:pt>
          <cx:pt idx="25431">98</cx:pt>
          <cx:pt idx="25432">104</cx:pt>
          <cx:pt idx="25433">115</cx:pt>
          <cx:pt idx="25434">100</cx:pt>
          <cx:pt idx="25435">73</cx:pt>
          <cx:pt idx="25436">92</cx:pt>
          <cx:pt idx="25437">96</cx:pt>
          <cx:pt idx="25438">103</cx:pt>
          <cx:pt idx="25439">83</cx:pt>
          <cx:pt idx="25440">110</cx:pt>
          <cx:pt idx="25441">94</cx:pt>
          <cx:pt idx="25442">141</cx:pt>
          <cx:pt idx="25443">104</cx:pt>
          <cx:pt idx="25444">107</cx:pt>
          <cx:pt idx="25445">111</cx:pt>
          <cx:pt idx="25446">108</cx:pt>
          <cx:pt idx="25447">74</cx:pt>
          <cx:pt idx="25448">110</cx:pt>
          <cx:pt idx="25449">200</cx:pt>
          <cx:pt idx="25450">92</cx:pt>
          <cx:pt idx="25451">115</cx:pt>
          <cx:pt idx="25452">100</cx:pt>
          <cx:pt idx="25453">110</cx:pt>
          <cx:pt idx="25454">75</cx:pt>
          <cx:pt idx="25455">92</cx:pt>
          <cx:pt idx="25456">100</cx:pt>
          <cx:pt idx="25457">193</cx:pt>
          <cx:pt idx="25458">161</cx:pt>
          <cx:pt idx="25459">92</cx:pt>
          <cx:pt idx="25460">103</cx:pt>
          <cx:pt idx="25461">98</cx:pt>
          <cx:pt idx="25462">86</cx:pt>
          <cx:pt idx="25463">95</cx:pt>
          <cx:pt idx="25464">115</cx:pt>
          <cx:pt idx="25465">90</cx:pt>
          <cx:pt idx="25466">99</cx:pt>
          <cx:pt idx="25467">112</cx:pt>
          <cx:pt idx="25468">100</cx:pt>
          <cx:pt idx="25469">104</cx:pt>
          <cx:pt idx="25470">84</cx:pt>
          <cx:pt idx="25471">109</cx:pt>
          <cx:pt idx="25472">97</cx:pt>
          <cx:pt idx="25473">114</cx:pt>
          <cx:pt idx="25474">110</cx:pt>
          <cx:pt idx="25475">169</cx:pt>
          <cx:pt idx="25476">115</cx:pt>
          <cx:pt idx="25477">88</cx:pt>
          <cx:pt idx="25478">140</cx:pt>
          <cx:pt idx="25479">107</cx:pt>
          <cx:pt idx="25480">110</cx:pt>
          <cx:pt idx="25481">31</cx:pt>
          <cx:pt idx="25482">98</cx:pt>
          <cx:pt idx="25483">183</cx:pt>
          <cx:pt idx="25484">78</cx:pt>
          <cx:pt idx="25485">108</cx:pt>
          <cx:pt idx="25486">92</cx:pt>
          <cx:pt idx="25487">91</cx:pt>
          <cx:pt idx="25488">30</cx:pt>
          <cx:pt idx="25489">95</cx:pt>
          <cx:pt idx="25490">75</cx:pt>
          <cx:pt idx="25491">104</cx:pt>
          <cx:pt idx="25492">85</cx:pt>
          <cx:pt idx="25493">48</cx:pt>
          <cx:pt idx="25494">110</cx:pt>
          <cx:pt idx="25495">90</cx:pt>
          <cx:pt idx="25496">121</cx:pt>
          <cx:pt idx="25497">89</cx:pt>
          <cx:pt idx="25498">105</cx:pt>
          <cx:pt idx="25499">91</cx:pt>
          <cx:pt idx="25500">93</cx:pt>
          <cx:pt idx="25501">105</cx:pt>
          <cx:pt idx="25502">240</cx:pt>
          <cx:pt idx="25503">133</cx:pt>
          <cx:pt idx="25504">60</cx:pt>
          <cx:pt idx="25505">150</cx:pt>
          <cx:pt idx="25506">134</cx:pt>
          <cx:pt idx="25507">103</cx:pt>
          <cx:pt idx="25508">137</cx:pt>
          <cx:pt idx="25509">110</cx:pt>
          <cx:pt idx="25510">128</cx:pt>
          <cx:pt idx="25511">104</cx:pt>
          <cx:pt idx="25512">108</cx:pt>
          <cx:pt idx="25513">114</cx:pt>
          <cx:pt idx="25514">115</cx:pt>
          <cx:pt idx="25515">98</cx:pt>
          <cx:pt idx="25516">95</cx:pt>
          <cx:pt idx="25517">100</cx:pt>
          <cx:pt idx="25518">105</cx:pt>
          <cx:pt idx="25519">104</cx:pt>
          <cx:pt idx="25520">129</cx:pt>
          <cx:pt idx="25521">88</cx:pt>
          <cx:pt idx="25522">91</cx:pt>
          <cx:pt idx="25523">124</cx:pt>
          <cx:pt idx="25524">120</cx:pt>
          <cx:pt idx="25525">103</cx:pt>
          <cx:pt idx="25526">112</cx:pt>
          <cx:pt idx="25527">90</cx:pt>
          <cx:pt idx="25528">102</cx:pt>
          <cx:pt idx="25529">111</cx:pt>
          <cx:pt idx="25530">77</cx:pt>
          <cx:pt idx="25531">84</cx:pt>
          <cx:pt idx="25532">105</cx:pt>
          <cx:pt idx="25533">99</cx:pt>
          <cx:pt idx="25534">78</cx:pt>
          <cx:pt idx="25535">100</cx:pt>
          <cx:pt idx="25536">121</cx:pt>
          <cx:pt idx="25537">105</cx:pt>
          <cx:pt idx="25538">110</cx:pt>
          <cx:pt idx="25539">80</cx:pt>
          <cx:pt idx="25540">96</cx:pt>
          <cx:pt idx="25541">100</cx:pt>
          <cx:pt idx="25542">118</cx:pt>
          <cx:pt idx="25543">101</cx:pt>
          <cx:pt idx="25544">107</cx:pt>
          <cx:pt idx="25545">99</cx:pt>
          <cx:pt idx="25546">98</cx:pt>
          <cx:pt idx="25547">94</cx:pt>
          <cx:pt idx="25548">90</cx:pt>
          <cx:pt idx="25549">117</cx:pt>
          <cx:pt idx="25550">100</cx:pt>
          <cx:pt idx="25551">97</cx:pt>
          <cx:pt idx="25552">70</cx:pt>
          <cx:pt idx="25553">113</cx:pt>
          <cx:pt idx="25554">98</cx:pt>
          <cx:pt idx="25555">174</cx:pt>
          <cx:pt idx="25556">135</cx:pt>
          <cx:pt idx="25557">113</cx:pt>
          <cx:pt idx="25558">117</cx:pt>
          <cx:pt idx="25559">101</cx:pt>
          <cx:pt idx="25560">110</cx:pt>
          <cx:pt idx="25561">120</cx:pt>
          <cx:pt idx="25562">75</cx:pt>
          <cx:pt idx="25563">196</cx:pt>
          <cx:pt idx="25564">100</cx:pt>
          <cx:pt idx="25565">102</cx:pt>
          <cx:pt idx="25566">108</cx:pt>
          <cx:pt idx="25567">84</cx:pt>
          <cx:pt idx="25568">104</cx:pt>
          <cx:pt idx="25569">87</cx:pt>
          <cx:pt idx="25570">136</cx:pt>
          <cx:pt idx="25571">92</cx:pt>
          <cx:pt idx="25572">103</cx:pt>
          <cx:pt idx="25573">112</cx:pt>
          <cx:pt idx="25574">95</cx:pt>
          <cx:pt idx="25575">141</cx:pt>
          <cx:pt idx="25576">95</cx:pt>
          <cx:pt idx="25577">80</cx:pt>
          <cx:pt idx="25578">108</cx:pt>
          <cx:pt idx="25579">90</cx:pt>
          <cx:pt idx="25580">87</cx:pt>
          <cx:pt idx="25581">100</cx:pt>
          <cx:pt idx="25582">112</cx:pt>
          <cx:pt idx="25583">107</cx:pt>
          <cx:pt idx="25584">133</cx:pt>
          <cx:pt idx="25585">85</cx:pt>
          <cx:pt idx="25586">98</cx:pt>
          <cx:pt idx="25587">120</cx:pt>
          <cx:pt idx="25588">80</cx:pt>
          <cx:pt idx="25589">101</cx:pt>
          <cx:pt idx="25590">131</cx:pt>
          <cx:pt idx="25591">83</cx:pt>
          <cx:pt idx="25592">110</cx:pt>
          <cx:pt idx="25593">98</cx:pt>
          <cx:pt idx="25594">110</cx:pt>
          <cx:pt idx="25595">67</cx:pt>
          <cx:pt idx="25596">101</cx:pt>
          <cx:pt idx="25597">90</cx:pt>
          <cx:pt idx="25598">90</cx:pt>
          <cx:pt idx="25599">143</cx:pt>
          <cx:pt idx="25600">94</cx:pt>
          <cx:pt idx="25601">25</cx:pt>
          <cx:pt idx="25602">94</cx:pt>
          <cx:pt idx="25603">102</cx:pt>
          <cx:pt idx="25604">69</cx:pt>
          <cx:pt idx="25605">86</cx:pt>
          <cx:pt idx="25606">104</cx:pt>
          <cx:pt idx="25607">100</cx:pt>
          <cx:pt idx="25608">98</cx:pt>
          <cx:pt idx="25609">105</cx:pt>
          <cx:pt idx="25610">105</cx:pt>
          <cx:pt idx="25611">116</cx:pt>
          <cx:pt idx="25612">119</cx:pt>
          <cx:pt idx="25613">44</cx:pt>
          <cx:pt idx="25614">93</cx:pt>
          <cx:pt idx="25615">134</cx:pt>
          <cx:pt idx="25616">91</cx:pt>
          <cx:pt idx="25617">108</cx:pt>
          <cx:pt idx="25618">22</cx:pt>
          <cx:pt idx="25619">95</cx:pt>
          <cx:pt idx="25620">106</cx:pt>
          <cx:pt idx="25621">103</cx:pt>
          <cx:pt idx="25622">108</cx:pt>
          <cx:pt idx="25623">90</cx:pt>
          <cx:pt idx="25624">97</cx:pt>
          <cx:pt idx="25625">123</cx:pt>
          <cx:pt idx="25626">117</cx:pt>
          <cx:pt idx="25627">103</cx:pt>
          <cx:pt idx="25628">115</cx:pt>
          <cx:pt idx="25629">89</cx:pt>
          <cx:pt idx="25630">104</cx:pt>
          <cx:pt idx="25631">117</cx:pt>
          <cx:pt idx="25632">87</cx:pt>
          <cx:pt idx="25633">132</cx:pt>
          <cx:pt idx="25634">99</cx:pt>
          <cx:pt idx="25635">106</cx:pt>
          <cx:pt idx="25636">88</cx:pt>
          <cx:pt idx="25637">107</cx:pt>
          <cx:pt idx="25638">103</cx:pt>
          <cx:pt idx="25639">112</cx:pt>
          <cx:pt idx="25640">93</cx:pt>
          <cx:pt idx="25641">210</cx:pt>
          <cx:pt idx="25642">92</cx:pt>
          <cx:pt idx="25643">110</cx:pt>
          <cx:pt idx="25644">100</cx:pt>
          <cx:pt idx="25645">99</cx:pt>
          <cx:pt idx="25646">115</cx:pt>
          <cx:pt idx="25647">89</cx:pt>
          <cx:pt idx="25648">120</cx:pt>
          <cx:pt idx="25649">100</cx:pt>
          <cx:pt idx="25650">109</cx:pt>
          <cx:pt idx="25651">107</cx:pt>
          <cx:pt idx="25652">113</cx:pt>
          <cx:pt idx="25653">110</cx:pt>
          <cx:pt idx="25654">124</cx:pt>
          <cx:pt idx="25655">127</cx:pt>
          <cx:pt idx="25656">121</cx:pt>
          <cx:pt idx="25657">97</cx:pt>
          <cx:pt idx="25658">87</cx:pt>
          <cx:pt idx="25659">62</cx:pt>
          <cx:pt idx="25660">76</cx:pt>
          <cx:pt idx="25661">87</cx:pt>
          <cx:pt idx="25662">120</cx:pt>
          <cx:pt idx="25663">130</cx:pt>
          <cx:pt idx="25664">96</cx:pt>
          <cx:pt idx="25665">74</cx:pt>
          <cx:pt idx="25666">110</cx:pt>
          <cx:pt idx="25667">112</cx:pt>
          <cx:pt idx="25668">95</cx:pt>
          <cx:pt idx="25669">123</cx:pt>
          <cx:pt idx="25670">90</cx:pt>
          <cx:pt idx="25671">70</cx:pt>
          <cx:pt idx="25672">160</cx:pt>
          <cx:pt idx="25673">87</cx:pt>
          <cx:pt idx="25674">100</cx:pt>
          <cx:pt idx="25675">103</cx:pt>
          <cx:pt idx="25676">116</cx:pt>
          <cx:pt idx="25677">106</cx:pt>
          <cx:pt idx="25678">116</cx:pt>
          <cx:pt idx="25679">106</cx:pt>
          <cx:pt idx="25680">92</cx:pt>
          <cx:pt idx="25681">91</cx:pt>
          <cx:pt idx="25682">79</cx:pt>
          <cx:pt idx="25683">87</cx:pt>
          <cx:pt idx="25684">85</cx:pt>
          <cx:pt idx="25685">110</cx:pt>
          <cx:pt idx="25686">100</cx:pt>
          <cx:pt idx="25687">102</cx:pt>
          <cx:pt idx="25688">99</cx:pt>
          <cx:pt idx="25689">91</cx:pt>
          <cx:pt idx="25690">93</cx:pt>
          <cx:pt idx="25691">92</cx:pt>
          <cx:pt idx="25692">120</cx:pt>
          <cx:pt idx="25693">124</cx:pt>
          <cx:pt idx="25694">60</cx:pt>
          <cx:pt idx="25695">69</cx:pt>
          <cx:pt idx="25696">146</cx:pt>
          <cx:pt idx="25697">80</cx:pt>
          <cx:pt idx="25698">103</cx:pt>
          <cx:pt idx="25699">61</cx:pt>
          <cx:pt idx="25700">153</cx:pt>
          <cx:pt idx="25701">100</cx:pt>
          <cx:pt idx="25702">112</cx:pt>
          <cx:pt idx="25703">93</cx:pt>
          <cx:pt idx="25704">90</cx:pt>
          <cx:pt idx="25705">100</cx:pt>
          <cx:pt idx="25706">78</cx:pt>
          <cx:pt idx="25707">47</cx:pt>
          <cx:pt idx="25708">85</cx:pt>
          <cx:pt idx="25709">100</cx:pt>
          <cx:pt idx="25710">96</cx:pt>
          <cx:pt idx="25711">30</cx:pt>
          <cx:pt idx="25712">104</cx:pt>
          <cx:pt idx="25713">84</cx:pt>
          <cx:pt idx="25714">91</cx:pt>
          <cx:pt idx="25715">85</cx:pt>
          <cx:pt idx="25716">101</cx:pt>
          <cx:pt idx="25717">129</cx:pt>
          <cx:pt idx="25718">105</cx:pt>
          <cx:pt idx="25719">18</cx:pt>
          <cx:pt idx="25720">89</cx:pt>
          <cx:pt idx="25721">118</cx:pt>
          <cx:pt idx="25722">89</cx:pt>
          <cx:pt idx="25723">176</cx:pt>
          <cx:pt idx="25724">130</cx:pt>
          <cx:pt idx="25725">125</cx:pt>
          <cx:pt idx="25726">98</cx:pt>
          <cx:pt idx="25727">82</cx:pt>
          <cx:pt idx="25728">127</cx:pt>
          <cx:pt idx="25729">202</cx:pt>
          <cx:pt idx="25730">221</cx:pt>
          <cx:pt idx="25731">167</cx:pt>
          <cx:pt idx="25732">74</cx:pt>
          <cx:pt idx="25733">113</cx:pt>
          <cx:pt idx="25734">110</cx:pt>
          <cx:pt idx="25735">108</cx:pt>
          <cx:pt idx="25736">65</cx:pt>
          <cx:pt idx="25737">110</cx:pt>
          <cx:pt idx="25738">80</cx:pt>
          <cx:pt idx="25739">90</cx:pt>
          <cx:pt idx="25740">102</cx:pt>
          <cx:pt idx="25741">103</cx:pt>
          <cx:pt idx="25742">130</cx:pt>
          <cx:pt idx="25743">102</cx:pt>
          <cx:pt idx="25744">108</cx:pt>
          <cx:pt idx="25745">80</cx:pt>
          <cx:pt idx="25746">95</cx:pt>
          <cx:pt idx="25747">100</cx:pt>
          <cx:pt idx="25748">92</cx:pt>
          <cx:pt idx="25749">121</cx:pt>
          <cx:pt idx="25750">91</cx:pt>
          <cx:pt idx="25751">65</cx:pt>
          <cx:pt idx="25752">85</cx:pt>
          <cx:pt idx="25753">105</cx:pt>
          <cx:pt idx="25754">67</cx:pt>
          <cx:pt idx="25755">214</cx:pt>
          <cx:pt idx="25756">184</cx:pt>
          <cx:pt idx="25757">15</cx:pt>
          <cx:pt idx="25758">90</cx:pt>
          <cx:pt idx="25759">121</cx:pt>
          <cx:pt idx="25760">164</cx:pt>
          <cx:pt idx="25761">128</cx:pt>
          <cx:pt idx="25762">78</cx:pt>
          <cx:pt idx="25763">104</cx:pt>
          <cx:pt idx="25764">116</cx:pt>
          <cx:pt idx="25765">101</cx:pt>
          <cx:pt idx="25766">168</cx:pt>
          <cx:pt idx="25767">120</cx:pt>
          <cx:pt idx="25768">118</cx:pt>
          <cx:pt idx="25769">120</cx:pt>
          <cx:pt idx="25770">106</cx:pt>
          <cx:pt idx="25771">129</cx:pt>
          <cx:pt idx="25772">96</cx:pt>
          <cx:pt idx="25773">101</cx:pt>
          <cx:pt idx="25774">92</cx:pt>
          <cx:pt idx="25775">90</cx:pt>
          <cx:pt idx="25776">105</cx:pt>
          <cx:pt idx="25777">108</cx:pt>
          <cx:pt idx="25778">152</cx:pt>
          <cx:pt idx="25779">161</cx:pt>
          <cx:pt idx="25780">96</cx:pt>
          <cx:pt idx="25781">95</cx:pt>
          <cx:pt idx="25782">101</cx:pt>
          <cx:pt idx="25783">95</cx:pt>
          <cx:pt idx="25784">110</cx:pt>
          <cx:pt idx="25785">103</cx:pt>
          <cx:pt idx="25786">99</cx:pt>
          <cx:pt idx="25787">94</cx:pt>
          <cx:pt idx="25788">112</cx:pt>
          <cx:pt idx="25789">117</cx:pt>
          <cx:pt idx="25790">104</cx:pt>
          <cx:pt idx="25791">106</cx:pt>
          <cx:pt idx="25792">104</cx:pt>
          <cx:pt idx="25793">88</cx:pt>
          <cx:pt idx="25794">115</cx:pt>
          <cx:pt idx="25795">129</cx:pt>
          <cx:pt idx="25796">110</cx:pt>
          <cx:pt idx="25797">131</cx:pt>
          <cx:pt idx="25798">102</cx:pt>
          <cx:pt idx="25799">110</cx:pt>
          <cx:pt idx="25800">123</cx:pt>
          <cx:pt idx="25801">110</cx:pt>
          <cx:pt idx="25802">104</cx:pt>
          <cx:pt idx="25803">86</cx:pt>
          <cx:pt idx="25804">102</cx:pt>
          <cx:pt idx="25805">113</cx:pt>
          <cx:pt idx="25806">100</cx:pt>
          <cx:pt idx="25807">74</cx:pt>
          <cx:pt idx="25808">77</cx:pt>
          <cx:pt idx="25809">104</cx:pt>
          <cx:pt idx="25810">103</cx:pt>
          <cx:pt idx="25811">96</cx:pt>
          <cx:pt idx="25812">90</cx:pt>
          <cx:pt idx="25813">105</cx:pt>
          <cx:pt idx="25814">102</cx:pt>
          <cx:pt idx="25815">107</cx:pt>
          <cx:pt idx="25816">111</cx:pt>
          <cx:pt idx="25817">96</cx:pt>
          <cx:pt idx="25818">105</cx:pt>
          <cx:pt idx="25819">113</cx:pt>
          <cx:pt idx="25820">92</cx:pt>
          <cx:pt idx="25821">113</cx:pt>
          <cx:pt idx="25822">109</cx:pt>
          <cx:pt idx="25823">94</cx:pt>
          <cx:pt idx="25824">105</cx:pt>
          <cx:pt idx="25825">87</cx:pt>
          <cx:pt idx="25826">125</cx:pt>
          <cx:pt idx="25827">86</cx:pt>
          <cx:pt idx="25828">82</cx:pt>
          <cx:pt idx="25829">78</cx:pt>
          <cx:pt idx="25830">93</cx:pt>
          <cx:pt idx="25831">137</cx:pt>
          <cx:pt idx="25832">105</cx:pt>
          <cx:pt idx="25833">129</cx:pt>
          <cx:pt idx="25834">143</cx:pt>
          <cx:pt idx="25835">125</cx:pt>
          <cx:pt idx="25836">108</cx:pt>
          <cx:pt idx="25837">105</cx:pt>
          <cx:pt idx="25838">101</cx:pt>
          <cx:pt idx="25839">82</cx:pt>
          <cx:pt idx="25840">110</cx:pt>
          <cx:pt idx="25841">86</cx:pt>
          <cx:pt idx="25842">114</cx:pt>
          <cx:pt idx="25843">252</cx:pt>
          <cx:pt idx="25844">153</cx:pt>
          <cx:pt idx="25845">135</cx:pt>
          <cx:pt idx="25846">107</cx:pt>
          <cx:pt idx="25847">67</cx:pt>
          <cx:pt idx="25848">110</cx:pt>
          <cx:pt idx="25849">153</cx:pt>
          <cx:pt idx="25850">97</cx:pt>
          <cx:pt idx="25851">81</cx:pt>
          <cx:pt idx="25852">100</cx:pt>
          <cx:pt idx="25853">109</cx:pt>
          <cx:pt idx="25854">90</cx:pt>
          <cx:pt idx="25855">87</cx:pt>
          <cx:pt idx="25856">74</cx:pt>
          <cx:pt idx="25857">90</cx:pt>
          <cx:pt idx="25858">93</cx:pt>
          <cx:pt idx="25859">107</cx:pt>
          <cx:pt idx="25860">108</cx:pt>
          <cx:pt idx="25861">90</cx:pt>
          <cx:pt idx="25862">59</cx:pt>
          <cx:pt idx="25863">93</cx:pt>
          <cx:pt idx="25864">100</cx:pt>
          <cx:pt idx="25865">106</cx:pt>
          <cx:pt idx="25866">162</cx:pt>
          <cx:pt idx="25867">93</cx:pt>
          <cx:pt idx="25868">95</cx:pt>
          <cx:pt idx="25869">112</cx:pt>
          <cx:pt idx="25870">112</cx:pt>
          <cx:pt idx="25871">108</cx:pt>
          <cx:pt idx="25872">89</cx:pt>
          <cx:pt idx="25873">105</cx:pt>
          <cx:pt idx="25874">120</cx:pt>
          <cx:pt idx="25875">187</cx:pt>
          <cx:pt idx="25876">106</cx:pt>
          <cx:pt idx="25877">101</cx:pt>
          <cx:pt idx="25878">82</cx:pt>
          <cx:pt idx="25879">96</cx:pt>
          <cx:pt idx="25880">237</cx:pt>
          <cx:pt idx="25881">90</cx:pt>
          <cx:pt idx="25882">110</cx:pt>
          <cx:pt idx="25883">135</cx:pt>
          <cx:pt idx="25884">94</cx:pt>
          <cx:pt idx="25885">78</cx:pt>
          <cx:pt idx="25886">83</cx:pt>
          <cx:pt idx="25887">95</cx:pt>
          <cx:pt idx="25888">93</cx:pt>
          <cx:pt idx="25889">97</cx:pt>
          <cx:pt idx="25890">110</cx:pt>
          <cx:pt idx="25891">89</cx:pt>
          <cx:pt idx="25892">95</cx:pt>
          <cx:pt idx="25893">81</cx:pt>
          <cx:pt idx="25894">91</cx:pt>
          <cx:pt idx="25895">100</cx:pt>
          <cx:pt idx="25896">98</cx:pt>
          <cx:pt idx="25897">104</cx:pt>
          <cx:pt idx="25898">70</cx:pt>
          <cx:pt idx="25899">131</cx:pt>
          <cx:pt idx="25900">89</cx:pt>
          <cx:pt idx="25901">103</cx:pt>
          <cx:pt idx="25902">81</cx:pt>
          <cx:pt idx="25903">90</cx:pt>
          <cx:pt idx="25904">110</cx:pt>
          <cx:pt idx="25905">115</cx:pt>
          <cx:pt idx="25906">97</cx:pt>
          <cx:pt idx="25907">93</cx:pt>
          <cx:pt idx="25908">120</cx:pt>
          <cx:pt idx="25909">110</cx:pt>
          <cx:pt idx="25910">81</cx:pt>
          <cx:pt idx="25911">96</cx:pt>
          <cx:pt idx="25912">100</cx:pt>
          <cx:pt idx="25913">133</cx:pt>
          <cx:pt idx="25914">86</cx:pt>
          <cx:pt idx="25915">91</cx:pt>
          <cx:pt idx="25916">126</cx:pt>
          <cx:pt idx="25917">125</cx:pt>
          <cx:pt idx="25918">64</cx:pt>
          <cx:pt idx="25919">125</cx:pt>
          <cx:pt idx="25920">97</cx:pt>
          <cx:pt idx="25921">44</cx:pt>
          <cx:pt idx="25922">83</cx:pt>
          <cx:pt idx="25923">102</cx:pt>
          <cx:pt idx="25924">113</cx:pt>
          <cx:pt idx="25925">108</cx:pt>
          <cx:pt idx="25926">80</cx:pt>
          <cx:pt idx="25927">46</cx:pt>
          <cx:pt idx="25928">88</cx:pt>
          <cx:pt idx="25929">90</cx:pt>
          <cx:pt idx="25930">42</cx:pt>
          <cx:pt idx="25931">133</cx:pt>
          <cx:pt idx="25932">111</cx:pt>
          <cx:pt idx="25933">117</cx:pt>
          <cx:pt idx="25934">192</cx:pt>
          <cx:pt idx="25935">124</cx:pt>
          <cx:pt idx="25936">105</cx:pt>
          <cx:pt idx="25937">115</cx:pt>
          <cx:pt idx="25938">89</cx:pt>
          <cx:pt idx="25939">104</cx:pt>
          <cx:pt idx="25940">74</cx:pt>
          <cx:pt idx="25941">134</cx:pt>
          <cx:pt idx="25942">95</cx:pt>
          <cx:pt idx="25943">95</cx:pt>
          <cx:pt idx="25944">110</cx:pt>
          <cx:pt idx="25945">182</cx:pt>
          <cx:pt idx="25946">113</cx:pt>
          <cx:pt idx="25947">128</cx:pt>
          <cx:pt idx="25948">115</cx:pt>
          <cx:pt idx="25949">113</cx:pt>
          <cx:pt idx="25950">97</cx:pt>
          <cx:pt idx="25951">136</cx:pt>
          <cx:pt idx="25952">128</cx:pt>
          <cx:pt idx="25953">210</cx:pt>
          <cx:pt idx="25954">120</cx:pt>
          <cx:pt idx="25955">94</cx:pt>
          <cx:pt idx="25956">104</cx:pt>
          <cx:pt idx="25957">100</cx:pt>
          <cx:pt idx="25958">139</cx:pt>
          <cx:pt idx="25959">98</cx:pt>
          <cx:pt idx="25960">80</cx:pt>
          <cx:pt idx="25961">102</cx:pt>
          <cx:pt idx="25962">123</cx:pt>
          <cx:pt idx="25963">127</cx:pt>
          <cx:pt idx="25964">92</cx:pt>
          <cx:pt idx="25965">83</cx:pt>
          <cx:pt idx="25966">102</cx:pt>
          <cx:pt idx="25967">97</cx:pt>
          <cx:pt idx="25968">106</cx:pt>
          <cx:pt idx="25969">113</cx:pt>
          <cx:pt idx="25970">105</cx:pt>
          <cx:pt idx="25971">124</cx:pt>
          <cx:pt idx="25972">90</cx:pt>
          <cx:pt idx="25973">87</cx:pt>
          <cx:pt idx="25974">110</cx:pt>
          <cx:pt idx="25975">90</cx:pt>
          <cx:pt idx="25976">176</cx:pt>
          <cx:pt idx="25977">91</cx:pt>
          <cx:pt idx="25978">73</cx:pt>
          <cx:pt idx="25979">98</cx:pt>
          <cx:pt idx="25980">99</cx:pt>
          <cx:pt idx="25981">83</cx:pt>
          <cx:pt idx="25982">113</cx:pt>
          <cx:pt idx="25983">88</cx:pt>
          <cx:pt idx="25984">91</cx:pt>
          <cx:pt idx="25985">102</cx:pt>
          <cx:pt idx="25986">92</cx:pt>
          <cx:pt idx="25987">104</cx:pt>
          <cx:pt idx="25988">96</cx:pt>
          <cx:pt idx="25989">101</cx:pt>
          <cx:pt idx="25990">101</cx:pt>
          <cx:pt idx="25991">101</cx:pt>
          <cx:pt idx="25992">142</cx:pt>
          <cx:pt idx="25993">107</cx:pt>
          <cx:pt idx="25994">186</cx:pt>
          <cx:pt idx="25995">85</cx:pt>
          <cx:pt idx="25996">36</cx:pt>
          <cx:pt idx="25997">115</cx:pt>
          <cx:pt idx="25998">160</cx:pt>
          <cx:pt idx="25999">102</cx:pt>
          <cx:pt idx="26000">105</cx:pt>
          <cx:pt idx="26001">113</cx:pt>
          <cx:pt idx="26002">88</cx:pt>
          <cx:pt idx="26003">127</cx:pt>
          <cx:pt idx="26004">109</cx:pt>
          <cx:pt idx="26005">110</cx:pt>
          <cx:pt idx="26006">95</cx:pt>
          <cx:pt idx="26007">113</cx:pt>
          <cx:pt idx="26008">121</cx:pt>
          <cx:pt idx="26009">51</cx:pt>
          <cx:pt idx="26010">107</cx:pt>
          <cx:pt idx="26011">115</cx:pt>
          <cx:pt idx="26012">98</cx:pt>
          <cx:pt idx="26013">117</cx:pt>
          <cx:pt idx="26014">155</cx:pt>
          <cx:pt idx="26015">90</cx:pt>
          <cx:pt idx="26016">97</cx:pt>
          <cx:pt idx="26017">75</cx:pt>
          <cx:pt idx="26018">102</cx:pt>
          <cx:pt idx="26019">110</cx:pt>
          <cx:pt idx="26020">101</cx:pt>
          <cx:pt idx="26021">104</cx:pt>
          <cx:pt idx="26022">97</cx:pt>
          <cx:pt idx="26023">104</cx:pt>
          <cx:pt idx="26024">186</cx:pt>
          <cx:pt idx="26025">146</cx:pt>
          <cx:pt idx="26026">110</cx:pt>
          <cx:pt idx="26027">125</cx:pt>
          <cx:pt idx="26028">95</cx:pt>
          <cx:pt idx="26029">105</cx:pt>
          <cx:pt idx="26030">216</cx:pt>
          <cx:pt idx="26031">89</cx:pt>
          <cx:pt idx="26032">99</cx:pt>
          <cx:pt idx="26033">90</cx:pt>
          <cx:pt idx="26034">93</cx:pt>
          <cx:pt idx="26035">117</cx:pt>
          <cx:pt idx="26036">180</cx:pt>
          <cx:pt idx="26037">121</cx:pt>
          <cx:pt idx="26038">105</cx:pt>
          <cx:pt idx="26039">119</cx:pt>
          <cx:pt idx="26040">100</cx:pt>
          <cx:pt idx="26041">110</cx:pt>
          <cx:pt idx="26042">114</cx:pt>
          <cx:pt idx="26043">120</cx:pt>
          <cx:pt idx="26044">95</cx:pt>
          <cx:pt idx="26045">102</cx:pt>
          <cx:pt idx="26046">123</cx:pt>
          <cx:pt idx="26047">106</cx:pt>
          <cx:pt idx="26048">95</cx:pt>
          <cx:pt idx="26049">95</cx:pt>
          <cx:pt idx="26050">105</cx:pt>
          <cx:pt idx="26051">75</cx:pt>
          <cx:pt idx="26052">96</cx:pt>
          <cx:pt idx="26053">92</cx:pt>
          <cx:pt idx="26054">99</cx:pt>
          <cx:pt idx="26055">96</cx:pt>
          <cx:pt idx="26056">105</cx:pt>
          <cx:pt idx="26057">107</cx:pt>
          <cx:pt idx="26058">111</cx:pt>
          <cx:pt idx="26059">92</cx:pt>
          <cx:pt idx="26060">86</cx:pt>
          <cx:pt idx="26061">170</cx:pt>
          <cx:pt idx="26062">170</cx:pt>
          <cx:pt idx="26063">90</cx:pt>
          <cx:pt idx="26064">88</cx:pt>
          <cx:pt idx="26065">89</cx:pt>
          <cx:pt idx="26066">45</cx:pt>
          <cx:pt idx="26067">78</cx:pt>
          <cx:pt idx="26068">90</cx:pt>
          <cx:pt idx="26069">94</cx:pt>
          <cx:pt idx="26070">92</cx:pt>
          <cx:pt idx="26071">60</cx:pt>
          <cx:pt idx="26072">93</cx:pt>
          <cx:pt idx="26073">98</cx:pt>
          <cx:pt idx="26074">100</cx:pt>
          <cx:pt idx="26075">101</cx:pt>
          <cx:pt idx="26076">80</cx:pt>
          <cx:pt idx="26077">129</cx:pt>
          <cx:pt idx="26078">104</cx:pt>
          <cx:pt idx="26079">94</cx:pt>
          <cx:pt idx="26080">113</cx:pt>
          <cx:pt idx="26081">49</cx:pt>
          <cx:pt idx="26082">80</cx:pt>
          <cx:pt idx="26083">103</cx:pt>
          <cx:pt idx="26084">96</cx:pt>
          <cx:pt idx="26085">97</cx:pt>
          <cx:pt idx="26086">98</cx:pt>
          <cx:pt idx="26087">136</cx:pt>
          <cx:pt idx="26088">113</cx:pt>
          <cx:pt idx="26089">109</cx:pt>
          <cx:pt idx="26090">106</cx:pt>
          <cx:pt idx="26091">104</cx:pt>
          <cx:pt idx="26092">83</cx:pt>
          <cx:pt idx="26093">122</cx:pt>
          <cx:pt idx="26094">91</cx:pt>
          <cx:pt idx="26095">74</cx:pt>
          <cx:pt idx="26096">85</cx:pt>
          <cx:pt idx="26097">180</cx:pt>
          <cx:pt idx="26098">92</cx:pt>
          <cx:pt idx="26099">96</cx:pt>
          <cx:pt idx="26100">94</cx:pt>
          <cx:pt idx="26101">121</cx:pt>
          <cx:pt idx="26102">128</cx:pt>
          <cx:pt idx="26103">90</cx:pt>
          <cx:pt idx="26104">95</cx:pt>
          <cx:pt idx="26105">104</cx:pt>
          <cx:pt idx="26106">92</cx:pt>
          <cx:pt idx="26107">108</cx:pt>
          <cx:pt idx="26108">118</cx:pt>
          <cx:pt idx="26109">104</cx:pt>
          <cx:pt idx="26110">85</cx:pt>
          <cx:pt idx="26111">95</cx:pt>
          <cx:pt idx="26112">133</cx:pt>
          <cx:pt idx="26113">108</cx:pt>
          <cx:pt idx="26114">72</cx:pt>
          <cx:pt idx="26115">90</cx:pt>
          <cx:pt idx="26116">77</cx:pt>
          <cx:pt idx="26117">159</cx:pt>
          <cx:pt idx="26118">86</cx:pt>
          <cx:pt idx="26119">199</cx:pt>
          <cx:pt idx="26120">86</cx:pt>
          <cx:pt idx="26121">98</cx:pt>
          <cx:pt idx="26122">145</cx:pt>
          <cx:pt idx="26123">143</cx:pt>
          <cx:pt idx="26124">140</cx:pt>
          <cx:pt idx="26125">8</cx:pt>
          <cx:pt idx="26126">115</cx:pt>
          <cx:pt idx="26127">60</cx:pt>
          <cx:pt idx="26128">44</cx:pt>
          <cx:pt idx="26129">135</cx:pt>
          <cx:pt idx="26130">110</cx:pt>
          <cx:pt idx="26131">91</cx:pt>
          <cx:pt idx="26132">94</cx:pt>
          <cx:pt idx="26133">91</cx:pt>
          <cx:pt idx="26134">95</cx:pt>
          <cx:pt idx="26135">60</cx:pt>
          <cx:pt idx="26136">104</cx:pt>
          <cx:pt idx="26137">99</cx:pt>
          <cx:pt idx="26138">103</cx:pt>
          <cx:pt idx="26139">93</cx:pt>
          <cx:pt idx="26140">100</cx:pt>
          <cx:pt idx="26141">100</cx:pt>
          <cx:pt idx="26142">109</cx:pt>
          <cx:pt idx="26143">122</cx:pt>
          <cx:pt idx="26144">105</cx:pt>
          <cx:pt idx="26145">92</cx:pt>
          <cx:pt idx="26146">112</cx:pt>
          <cx:pt idx="26147">95</cx:pt>
          <cx:pt idx="26148">90</cx:pt>
          <cx:pt idx="26149">88</cx:pt>
          <cx:pt idx="26150">115</cx:pt>
          <cx:pt idx="26151">87</cx:pt>
          <cx:pt idx="26152">86</cx:pt>
          <cx:pt idx="26153">106</cx:pt>
          <cx:pt idx="26154">113</cx:pt>
          <cx:pt idx="26155">102</cx:pt>
          <cx:pt idx="26156">87</cx:pt>
          <cx:pt idx="26157">96</cx:pt>
          <cx:pt idx="26158">100</cx:pt>
          <cx:pt idx="26159">127</cx:pt>
          <cx:pt idx="26160">86</cx:pt>
          <cx:pt idx="26161">92</cx:pt>
          <cx:pt idx="26162">110</cx:pt>
          <cx:pt idx="26163">124</cx:pt>
          <cx:pt idx="26164">107</cx:pt>
          <cx:pt idx="26165">120</cx:pt>
          <cx:pt idx="26166">143</cx:pt>
          <cx:pt idx="26167">105</cx:pt>
          <cx:pt idx="26168">130</cx:pt>
          <cx:pt idx="26169">104</cx:pt>
          <cx:pt idx="26170">111</cx:pt>
          <cx:pt idx="26171">95</cx:pt>
          <cx:pt idx="26172">91</cx:pt>
          <cx:pt idx="26173">93</cx:pt>
          <cx:pt idx="26174">101</cx:pt>
          <cx:pt idx="26175">108</cx:pt>
          <cx:pt idx="26176">98</cx:pt>
          <cx:pt idx="26177">114</cx:pt>
          <cx:pt idx="26178">87</cx:pt>
          <cx:pt idx="26179">122</cx:pt>
          <cx:pt idx="26180">140</cx:pt>
          <cx:pt idx="26181">122</cx:pt>
          <cx:pt idx="26182">93</cx:pt>
          <cx:pt idx="26183">97</cx:pt>
          <cx:pt idx="26184">110</cx:pt>
          <cx:pt idx="26185">106</cx:pt>
          <cx:pt idx="26186">96</cx:pt>
          <cx:pt idx="26187">147</cx:pt>
          <cx:pt idx="26188">173</cx:pt>
          <cx:pt idx="26189">88</cx:pt>
          <cx:pt idx="26190">131</cx:pt>
          <cx:pt idx="26191">88</cx:pt>
          <cx:pt idx="26192">84</cx:pt>
          <cx:pt idx="26193">112</cx:pt>
          <cx:pt idx="26194">87</cx:pt>
          <cx:pt idx="26195">136</cx:pt>
          <cx:pt idx="26196">106</cx:pt>
          <cx:pt idx="26197">96</cx:pt>
          <cx:pt idx="26198">130</cx:pt>
          <cx:pt idx="26199">117</cx:pt>
          <cx:pt idx="26200">131</cx:pt>
          <cx:pt idx="26201">124</cx:pt>
          <cx:pt idx="26202">86</cx:pt>
          <cx:pt idx="26203">95</cx:pt>
          <cx:pt idx="26204">90</cx:pt>
          <cx:pt idx="26205">121</cx:pt>
          <cx:pt idx="26206">112</cx:pt>
          <cx:pt idx="26207">128</cx:pt>
          <cx:pt idx="26208">108</cx:pt>
          <cx:pt idx="26209">119</cx:pt>
          <cx:pt idx="26210">87</cx:pt>
          <cx:pt idx="26211">96</cx:pt>
          <cx:pt idx="26212">100</cx:pt>
          <cx:pt idx="26213">107</cx:pt>
          <cx:pt idx="26214">96</cx:pt>
          <cx:pt idx="26215">71</cx:pt>
          <cx:pt idx="26216">80</cx:pt>
          <cx:pt idx="26217">124</cx:pt>
          <cx:pt idx="26218">102</cx:pt>
          <cx:pt idx="26219">94</cx:pt>
          <cx:pt idx="26220">108</cx:pt>
          <cx:pt idx="26221">125</cx:pt>
          <cx:pt idx="26222">87</cx:pt>
          <cx:pt idx="26223">93</cx:pt>
          <cx:pt idx="26224">116</cx:pt>
          <cx:pt idx="26225">102</cx:pt>
          <cx:pt idx="26226">83</cx:pt>
          <cx:pt idx="26227">113</cx:pt>
          <cx:pt idx="26228">90</cx:pt>
          <cx:pt idx="26229">98</cx:pt>
          <cx:pt idx="26230">130</cx:pt>
          <cx:pt idx="26231">101</cx:pt>
          <cx:pt idx="26232">95</cx:pt>
          <cx:pt idx="26233">106</cx:pt>
          <cx:pt idx="26234">90</cx:pt>
          <cx:pt idx="26235">115</cx:pt>
          <cx:pt idx="26236">89</cx:pt>
          <cx:pt idx="26237">96</cx:pt>
          <cx:pt idx="26238">88</cx:pt>
          <cx:pt idx="26239">87</cx:pt>
          <cx:pt idx="26240">88</cx:pt>
          <cx:pt idx="26241">99</cx:pt>
          <cx:pt idx="26242">127</cx:pt>
          <cx:pt idx="26243">93</cx:pt>
          <cx:pt idx="26244">123</cx:pt>
          <cx:pt idx="26245">110</cx:pt>
          <cx:pt idx="26246">97</cx:pt>
          <cx:pt idx="26247">102</cx:pt>
          <cx:pt idx="26248">210</cx:pt>
          <cx:pt idx="26249">93</cx:pt>
          <cx:pt idx="26250">190</cx:pt>
          <cx:pt idx="26251">105</cx:pt>
          <cx:pt idx="26252">87</cx:pt>
          <cx:pt idx="26253">90</cx:pt>
          <cx:pt idx="26254">124</cx:pt>
          <cx:pt idx="26255">100</cx:pt>
          <cx:pt idx="26256">98</cx:pt>
          <cx:pt idx="26257">124</cx:pt>
          <cx:pt idx="26258">113</cx:pt>
          <cx:pt idx="26259">99</cx:pt>
          <cx:pt idx="26260">95</cx:pt>
          <cx:pt idx="26261">120</cx:pt>
          <cx:pt idx="26262">159</cx:pt>
          <cx:pt idx="26263">132</cx:pt>
          <cx:pt idx="26264">103</cx:pt>
          <cx:pt idx="26265">120</cx:pt>
          <cx:pt idx="26266">106</cx:pt>
          <cx:pt idx="26267">95</cx:pt>
          <cx:pt idx="26268">104</cx:pt>
          <cx:pt idx="26269">97</cx:pt>
          <cx:pt idx="26270">81</cx:pt>
          <cx:pt idx="26271">110</cx:pt>
          <cx:pt idx="26272">87</cx:pt>
          <cx:pt idx="26273">79</cx:pt>
          <cx:pt idx="26274">135</cx:pt>
          <cx:pt idx="26275">89</cx:pt>
          <cx:pt idx="26276">90</cx:pt>
          <cx:pt idx="26277">92</cx:pt>
          <cx:pt idx="26278">99</cx:pt>
          <cx:pt idx="26279">96</cx:pt>
          <cx:pt idx="26280">111</cx:pt>
          <cx:pt idx="26281">92</cx:pt>
          <cx:pt idx="26282">102</cx:pt>
          <cx:pt idx="26283">105</cx:pt>
          <cx:pt idx="26284">126</cx:pt>
          <cx:pt idx="26285">94</cx:pt>
          <cx:pt idx="26286">114</cx:pt>
          <cx:pt idx="26287">93</cx:pt>
          <cx:pt idx="26288">93</cx:pt>
          <cx:pt idx="26289">94</cx:pt>
          <cx:pt idx="26290">86</cx:pt>
          <cx:pt idx="26291">87</cx:pt>
          <cx:pt idx="26292">93</cx:pt>
          <cx:pt idx="26293">100</cx:pt>
          <cx:pt idx="26294">85</cx:pt>
          <cx:pt idx="26295">135</cx:pt>
          <cx:pt idx="26296">84</cx:pt>
          <cx:pt idx="26297">100</cx:pt>
          <cx:pt idx="26298">125</cx:pt>
          <cx:pt idx="26299">105</cx:pt>
          <cx:pt idx="26300">91</cx:pt>
          <cx:pt idx="26301">127</cx:pt>
          <cx:pt idx="26302">71</cx:pt>
          <cx:pt idx="26303">90</cx:pt>
          <cx:pt idx="26304">120</cx:pt>
          <cx:pt idx="26305">90</cx:pt>
          <cx:pt idx="26306">82</cx:pt>
          <cx:pt idx="26307">110</cx:pt>
          <cx:pt idx="26308">100</cx:pt>
          <cx:pt idx="26309">119</cx:pt>
          <cx:pt idx="26310">107</cx:pt>
          <cx:pt idx="26311">75</cx:pt>
          <cx:pt idx="26312">113</cx:pt>
          <cx:pt idx="26313">46</cx:pt>
          <cx:pt idx="26314">81</cx:pt>
          <cx:pt idx="26315">120</cx:pt>
          <cx:pt idx="26316">87</cx:pt>
          <cx:pt idx="26317">115</cx:pt>
          <cx:pt idx="26318">190</cx:pt>
          <cx:pt idx="26319">90</cx:pt>
          <cx:pt idx="26320">99</cx:pt>
          <cx:pt idx="26321">100</cx:pt>
          <cx:pt idx="26322">146</cx:pt>
          <cx:pt idx="26323">72</cx:pt>
          <cx:pt idx="26324">130</cx:pt>
          <cx:pt idx="26325">80</cx:pt>
          <cx:pt idx="26326">118</cx:pt>
          <cx:pt idx="26327">91</cx:pt>
          <cx:pt idx="26328">98</cx:pt>
          <cx:pt idx="26329">85</cx:pt>
          <cx:pt idx="26330">87</cx:pt>
          <cx:pt idx="26331">92</cx:pt>
          <cx:pt idx="26332">85</cx:pt>
          <cx:pt idx="26333">94</cx:pt>
          <cx:pt idx="26334">103</cx:pt>
          <cx:pt idx="26335">108</cx:pt>
          <cx:pt idx="26336">115</cx:pt>
          <cx:pt idx="26337">83</cx:pt>
          <cx:pt idx="26338">115</cx:pt>
          <cx:pt idx="26339">119</cx:pt>
          <cx:pt idx="26340">74</cx:pt>
          <cx:pt idx="26341">97</cx:pt>
          <cx:pt idx="26342">97</cx:pt>
          <cx:pt idx="26343">87</cx:pt>
          <cx:pt idx="26344">114</cx:pt>
          <cx:pt idx="26345">90</cx:pt>
          <cx:pt idx="26346">95</cx:pt>
          <cx:pt idx="26347">140</cx:pt>
          <cx:pt idx="26348">75</cx:pt>
          <cx:pt idx="26349">75</cx:pt>
          <cx:pt idx="26350">80</cx:pt>
          <cx:pt idx="26351">86</cx:pt>
          <cx:pt idx="26352">67</cx:pt>
          <cx:pt idx="26353">92</cx:pt>
          <cx:pt idx="26354">96</cx:pt>
          <cx:pt idx="26355">156</cx:pt>
          <cx:pt idx="26356">93</cx:pt>
          <cx:pt idx="26357">98</cx:pt>
          <cx:pt idx="26358">88</cx:pt>
          <cx:pt idx="26359">90</cx:pt>
          <cx:pt idx="26360">97</cx:pt>
          <cx:pt idx="26361">109</cx:pt>
          <cx:pt idx="26362">202</cx:pt>
          <cx:pt idx="26363">99</cx:pt>
          <cx:pt idx="26364">102</cx:pt>
          <cx:pt idx="26365">77</cx:pt>
          <cx:pt idx="26366">100</cx:pt>
          <cx:pt idx="26367">94</cx:pt>
          <cx:pt idx="26368">60</cx:pt>
          <cx:pt idx="26369">115</cx:pt>
          <cx:pt idx="26370">129</cx:pt>
          <cx:pt idx="26371">119</cx:pt>
          <cx:pt idx="26372">103</cx:pt>
          <cx:pt idx="26373">90</cx:pt>
          <cx:pt idx="26374">87</cx:pt>
          <cx:pt idx="26375">60</cx:pt>
          <cx:pt idx="26376">103</cx:pt>
          <cx:pt idx="26377">112</cx:pt>
          <cx:pt idx="26378">75</cx:pt>
          <cx:pt idx="26379">95</cx:pt>
          <cx:pt idx="26380">86</cx:pt>
          <cx:pt idx="26381">73</cx:pt>
          <cx:pt idx="26382">53</cx:pt>
          <cx:pt idx="26383">100</cx:pt>
          <cx:pt idx="26384">104</cx:pt>
          <cx:pt idx="26385">108</cx:pt>
          <cx:pt idx="26386">129</cx:pt>
          <cx:pt idx="26387">172</cx:pt>
          <cx:pt idx="26388">105</cx:pt>
          <cx:pt idx="26389">113</cx:pt>
          <cx:pt idx="26390">88</cx:pt>
          <cx:pt idx="26391">90</cx:pt>
          <cx:pt idx="26392">122</cx:pt>
          <cx:pt idx="26393">101</cx:pt>
          <cx:pt idx="26394">114</cx:pt>
          <cx:pt idx="26395">98</cx:pt>
          <cx:pt idx="26396">98</cx:pt>
          <cx:pt idx="26397">110</cx:pt>
          <cx:pt idx="26398">94</cx:pt>
          <cx:pt idx="26399">84</cx:pt>
          <cx:pt idx="26400">80</cx:pt>
          <cx:pt idx="26401">65</cx:pt>
          <cx:pt idx="26402">72</cx:pt>
          <cx:pt idx="26403">90</cx:pt>
          <cx:pt idx="26404">135</cx:pt>
          <cx:pt idx="26405">105</cx:pt>
          <cx:pt idx="26406">93</cx:pt>
          <cx:pt idx="26407">87</cx:pt>
          <cx:pt idx="26408">100</cx:pt>
          <cx:pt idx="26409">88</cx:pt>
          <cx:pt idx="26410">107</cx:pt>
          <cx:pt idx="26411">125</cx:pt>
          <cx:pt idx="26412">90</cx:pt>
          <cx:pt idx="26413">126</cx:pt>
          <cx:pt idx="26414">91</cx:pt>
          <cx:pt idx="26415">90</cx:pt>
          <cx:pt idx="26416">105</cx:pt>
          <cx:pt idx="26417">123</cx:pt>
          <cx:pt idx="26418">86</cx:pt>
          <cx:pt idx="26419">112</cx:pt>
          <cx:pt idx="26420">90</cx:pt>
          <cx:pt idx="26421">106</cx:pt>
          <cx:pt idx="26422">108</cx:pt>
          <cx:pt idx="26423">89</cx:pt>
          <cx:pt idx="26424">133</cx:pt>
          <cx:pt idx="26425">89</cx:pt>
          <cx:pt idx="26426">117</cx:pt>
          <cx:pt idx="26427">102</cx:pt>
          <cx:pt idx="26428">100</cx:pt>
          <cx:pt idx="26429">80</cx:pt>
          <cx:pt idx="26430">125</cx:pt>
          <cx:pt idx="26431">97</cx:pt>
          <cx:pt idx="26432">127</cx:pt>
          <cx:pt idx="26433">117</cx:pt>
          <cx:pt idx="26434">101</cx:pt>
          <cx:pt idx="26435">108</cx:pt>
          <cx:pt idx="26436">132</cx:pt>
          <cx:pt idx="26437">123</cx:pt>
          <cx:pt idx="26438">120</cx:pt>
          <cx:pt idx="26439">119</cx:pt>
          <cx:pt idx="26440">136</cx:pt>
          <cx:pt idx="26441">77</cx:pt>
          <cx:pt idx="26442">101</cx:pt>
          <cx:pt idx="26443">101</cx:pt>
          <cx:pt idx="26444">94</cx:pt>
          <cx:pt idx="26445">98</cx:pt>
          <cx:pt idx="26446">84</cx:pt>
          <cx:pt idx="26447">87</cx:pt>
          <cx:pt idx="26448">105</cx:pt>
          <cx:pt idx="26449">95</cx:pt>
          <cx:pt idx="26450">66</cx:pt>
          <cx:pt idx="26451">91</cx:pt>
          <cx:pt idx="26452">111</cx:pt>
          <cx:pt idx="26453">107</cx:pt>
          <cx:pt idx="26454">123</cx:pt>
          <cx:pt idx="26455">132</cx:pt>
          <cx:pt idx="26456">98</cx:pt>
          <cx:pt idx="26457">114</cx:pt>
          <cx:pt idx="26458">93</cx:pt>
          <cx:pt idx="26459">110</cx:pt>
          <cx:pt idx="26460">121</cx:pt>
          <cx:pt idx="26461">71</cx:pt>
          <cx:pt idx="26462">128</cx:pt>
          <cx:pt idx="26463">105</cx:pt>
          <cx:pt idx="26464">96</cx:pt>
          <cx:pt idx="26465">88</cx:pt>
          <cx:pt idx="26466">104</cx:pt>
          <cx:pt idx="26467">97</cx:pt>
          <cx:pt idx="26468">140</cx:pt>
          <cx:pt idx="26469">96</cx:pt>
          <cx:pt idx="26470">133</cx:pt>
          <cx:pt idx="26471">111</cx:pt>
          <cx:pt idx="26472">95</cx:pt>
          <cx:pt idx="26473">110</cx:pt>
          <cx:pt idx="26474">111</cx:pt>
          <cx:pt idx="26475">86</cx:pt>
          <cx:pt idx="26476">54</cx:pt>
          <cx:pt idx="26477">82</cx:pt>
          <cx:pt idx="26478">89</cx:pt>
          <cx:pt idx="26479">98</cx:pt>
          <cx:pt idx="26480">70</cx:pt>
          <cx:pt idx="26481">101</cx:pt>
          <cx:pt idx="26482">127</cx:pt>
          <cx:pt idx="26483">105</cx:pt>
          <cx:pt idx="26484">97</cx:pt>
          <cx:pt idx="26485">99</cx:pt>
          <cx:pt idx="26486">92</cx:pt>
          <cx:pt idx="26487">92</cx:pt>
          <cx:pt idx="26488">132</cx:pt>
          <cx:pt idx="26489">100</cx:pt>
          <cx:pt idx="26490">103</cx:pt>
          <cx:pt idx="26491">107</cx:pt>
          <cx:pt idx="26492">100</cx:pt>
          <cx:pt idx="26493">108</cx:pt>
          <cx:pt idx="26494">152</cx:pt>
          <cx:pt idx="26495">95</cx:pt>
          <cx:pt idx="26496">71</cx:pt>
          <cx:pt idx="26497">113</cx:pt>
          <cx:pt idx="26498">115</cx:pt>
          <cx:pt idx="26499">135</cx:pt>
          <cx:pt idx="26500">126</cx:pt>
          <cx:pt idx="26501">100</cx:pt>
          <cx:pt idx="26502">90</cx:pt>
          <cx:pt idx="26503">226</cx:pt>
          <cx:pt idx="26504">133</cx:pt>
          <cx:pt idx="26505">96</cx:pt>
          <cx:pt idx="26506">93</cx:pt>
          <cx:pt idx="26507">107</cx:pt>
          <cx:pt idx="26508">88</cx:pt>
          <cx:pt idx="26509">140</cx:pt>
          <cx:pt idx="26510">100</cx:pt>
          <cx:pt idx="26511">89</cx:pt>
          <cx:pt idx="26512">106</cx:pt>
          <cx:pt idx="26513">115</cx:pt>
          <cx:pt idx="26514">105</cx:pt>
          <cx:pt idx="26515">100</cx:pt>
          <cx:pt idx="26516">105</cx:pt>
          <cx:pt idx="26517">117</cx:pt>
          <cx:pt idx="26518">113</cx:pt>
          <cx:pt idx="26519">90</cx:pt>
          <cx:pt idx="26520">144</cx:pt>
          <cx:pt idx="26521">105</cx:pt>
          <cx:pt idx="26522">110</cx:pt>
          <cx:pt idx="26523">114</cx:pt>
          <cx:pt idx="26524">104</cx:pt>
          <cx:pt idx="26525">115</cx:pt>
          <cx:pt idx="26526">89</cx:pt>
          <cx:pt idx="26527">91</cx:pt>
          <cx:pt idx="26528">89</cx:pt>
          <cx:pt idx="26529">101</cx:pt>
          <cx:pt idx="26530">55</cx:pt>
          <cx:pt idx="26531">89</cx:pt>
          <cx:pt idx="26532">100</cx:pt>
          <cx:pt idx="26533">105</cx:pt>
          <cx:pt idx="26534">110</cx:pt>
          <cx:pt idx="26535">85</cx:pt>
          <cx:pt idx="26536">99</cx:pt>
          <cx:pt idx="26537">102</cx:pt>
          <cx:pt idx="26538">93</cx:pt>
          <cx:pt idx="26539">94</cx:pt>
          <cx:pt idx="26540">100</cx:pt>
          <cx:pt idx="26541">115</cx:pt>
          <cx:pt idx="26542">103</cx:pt>
          <cx:pt idx="26543">99</cx:pt>
          <cx:pt idx="26544">105</cx:pt>
          <cx:pt idx="26545">85</cx:pt>
          <cx:pt idx="26546">115</cx:pt>
          <cx:pt idx="26547">90</cx:pt>
          <cx:pt idx="26548">67</cx:pt>
          <cx:pt idx="26549">78</cx:pt>
          <cx:pt idx="26550">84</cx:pt>
          <cx:pt idx="26551">104</cx:pt>
          <cx:pt idx="26552">130</cx:pt>
          <cx:pt idx="26553">123</cx:pt>
          <cx:pt idx="26554">48</cx:pt>
          <cx:pt idx="26555">107</cx:pt>
          <cx:pt idx="26556">132</cx:pt>
          <cx:pt idx="26557">96</cx:pt>
          <cx:pt idx="26558">83</cx:pt>
          <cx:pt idx="26559">109</cx:pt>
          <cx:pt idx="26560">118</cx:pt>
          <cx:pt idx="26561">141</cx:pt>
          <cx:pt idx="26562">101</cx:pt>
          <cx:pt idx="26563">101</cx:pt>
          <cx:pt idx="26564">86</cx:pt>
          <cx:pt idx="26565">102</cx:pt>
          <cx:pt idx="26566">79</cx:pt>
          <cx:pt idx="26567">115</cx:pt>
          <cx:pt idx="26568">90</cx:pt>
          <cx:pt idx="26569">94</cx:pt>
          <cx:pt idx="26570">90</cx:pt>
          <cx:pt idx="26571">67</cx:pt>
          <cx:pt idx="26572">112</cx:pt>
          <cx:pt idx="26573">130</cx:pt>
          <cx:pt idx="26574">90</cx:pt>
          <cx:pt idx="26575">97</cx:pt>
          <cx:pt idx="26576">90</cx:pt>
          <cx:pt idx="26577">30</cx:pt>
          <cx:pt idx="26578">111</cx:pt>
          <cx:pt idx="26579">105</cx:pt>
          <cx:pt idx="26580">100</cx:pt>
          <cx:pt idx="26581">120</cx:pt>
          <cx:pt idx="26582">94</cx:pt>
          <cx:pt idx="26583">73</cx:pt>
          <cx:pt idx="26584">92</cx:pt>
          <cx:pt idx="26585">93</cx:pt>
          <cx:pt idx="26586">76</cx:pt>
          <cx:pt idx="26587">112</cx:pt>
          <cx:pt idx="26588">83</cx:pt>
          <cx:pt idx="26589">96</cx:pt>
          <cx:pt idx="26590">92</cx:pt>
          <cx:pt idx="26591">115</cx:pt>
          <cx:pt idx="26592">147</cx:pt>
          <cx:pt idx="26593">72</cx:pt>
          <cx:pt idx="26594">84</cx:pt>
          <cx:pt idx="26595">130</cx:pt>
          <cx:pt idx="26596">103</cx:pt>
          <cx:pt idx="26597">100</cx:pt>
          <cx:pt idx="26598">107</cx:pt>
          <cx:pt idx="26599">105</cx:pt>
          <cx:pt idx="26600">110</cx:pt>
          <cx:pt idx="26601">97</cx:pt>
          <cx:pt idx="26602">118</cx:pt>
          <cx:pt idx="26603">105</cx:pt>
          <cx:pt idx="26604">151</cx:pt>
          <cx:pt idx="26605">106</cx:pt>
          <cx:pt idx="26606">94</cx:pt>
          <cx:pt idx="26607">94</cx:pt>
          <cx:pt idx="26608">83</cx:pt>
          <cx:pt idx="26609">97</cx:pt>
          <cx:pt idx="26610">95</cx:pt>
          <cx:pt idx="26611">93</cx:pt>
          <cx:pt idx="26612">105</cx:pt>
          <cx:pt idx="26613">61</cx:pt>
          <cx:pt idx="26614">95</cx:pt>
          <cx:pt idx="26615">110</cx:pt>
          <cx:pt idx="26616">92</cx:pt>
          <cx:pt idx="26617">110</cx:pt>
          <cx:pt idx="26618">118</cx:pt>
          <cx:pt idx="26619">88</cx:pt>
          <cx:pt idx="26620">92</cx:pt>
          <cx:pt idx="26621">93</cx:pt>
          <cx:pt idx="26622">99</cx:pt>
          <cx:pt idx="26623">91</cx:pt>
          <cx:pt idx="26624">111</cx:pt>
          <cx:pt idx="26625">124</cx:pt>
          <cx:pt idx="26626">91</cx:pt>
          <cx:pt idx="26627">114</cx:pt>
          <cx:pt idx="26628">84</cx:pt>
          <cx:pt idx="26629">101</cx:pt>
          <cx:pt idx="26630">91</cx:pt>
          <cx:pt idx="26631">95</cx:pt>
          <cx:pt idx="26632">68</cx:pt>
          <cx:pt idx="26633">90</cx:pt>
          <cx:pt idx="26634">93</cx:pt>
          <cx:pt idx="26635">120</cx:pt>
          <cx:pt idx="26636">89</cx:pt>
          <cx:pt idx="26637">55</cx:pt>
          <cx:pt idx="26638">81</cx:pt>
          <cx:pt idx="26639">105</cx:pt>
          <cx:pt idx="26640">115</cx:pt>
          <cx:pt idx="26641">238</cx:pt>
          <cx:pt idx="26642">125</cx:pt>
          <cx:pt idx="26643">120</cx:pt>
          <cx:pt idx="26644">122</cx:pt>
          <cx:pt idx="26645">93</cx:pt>
          <cx:pt idx="26646">104</cx:pt>
          <cx:pt idx="26647">101</cx:pt>
          <cx:pt idx="26648">111</cx:pt>
          <cx:pt idx="26649">107</cx:pt>
          <cx:pt idx="26650">98</cx:pt>
          <cx:pt idx="26651">85</cx:pt>
          <cx:pt idx="26652">108</cx:pt>
          <cx:pt idx="26653">98</cx:pt>
          <cx:pt idx="26654">105</cx:pt>
          <cx:pt idx="26655">106</cx:pt>
          <cx:pt idx="26656">110</cx:pt>
          <cx:pt idx="26657">100</cx:pt>
          <cx:pt idx="26658">126</cx:pt>
          <cx:pt idx="26659">122</cx:pt>
          <cx:pt idx="26660">150</cx:pt>
          <cx:pt idx="26661">107</cx:pt>
          <cx:pt idx="26662">100</cx:pt>
          <cx:pt idx="26663">107</cx:pt>
          <cx:pt idx="26664">75</cx:pt>
          <cx:pt idx="26665">132</cx:pt>
          <cx:pt idx="26666">111</cx:pt>
          <cx:pt idx="26667">135</cx:pt>
          <cx:pt idx="26668">114</cx:pt>
          <cx:pt idx="26669">122</cx:pt>
          <cx:pt idx="26670">97</cx:pt>
          <cx:pt idx="26671">151</cx:pt>
          <cx:pt idx="26672">100</cx:pt>
          <cx:pt idx="26673">97</cx:pt>
          <cx:pt idx="26674">99</cx:pt>
          <cx:pt idx="26675">90</cx:pt>
          <cx:pt idx="26676">110</cx:pt>
          <cx:pt idx="26677">99</cx:pt>
          <cx:pt idx="26678">89</cx:pt>
          <cx:pt idx="26679">100</cx:pt>
          <cx:pt idx="26680">93</cx:pt>
          <cx:pt idx="26681">79</cx:pt>
          <cx:pt idx="26682">95</cx:pt>
          <cx:pt idx="26683">111</cx:pt>
          <cx:pt idx="26684">100</cx:pt>
          <cx:pt idx="26685">110</cx:pt>
          <cx:pt idx="26686">110</cx:pt>
          <cx:pt idx="26687">133</cx:pt>
          <cx:pt idx="26688">128</cx:pt>
          <cx:pt idx="26689">83</cx:pt>
          <cx:pt idx="26690">115</cx:pt>
          <cx:pt idx="26691">96</cx:pt>
          <cx:pt idx="26692">93</cx:pt>
          <cx:pt idx="26693">113</cx:pt>
          <cx:pt idx="26694">103</cx:pt>
          <cx:pt idx="26695">94</cx:pt>
          <cx:pt idx="26696">137</cx:pt>
          <cx:pt idx="26697">118</cx:pt>
          <cx:pt idx="26698">95</cx:pt>
          <cx:pt idx="26699">90</cx:pt>
          <cx:pt idx="26700">84</cx:pt>
          <cx:pt idx="26701">103</cx:pt>
          <cx:pt idx="26702">102</cx:pt>
          <cx:pt idx="26703">140</cx:pt>
          <cx:pt idx="26704">92</cx:pt>
          <cx:pt idx="26705">101</cx:pt>
          <cx:pt idx="26706">95</cx:pt>
          <cx:pt idx="26707">95</cx:pt>
          <cx:pt idx="26708">102</cx:pt>
          <cx:pt idx="26709">115</cx:pt>
          <cx:pt idx="26710">126</cx:pt>
          <cx:pt idx="26711">85</cx:pt>
          <cx:pt idx="26712">108</cx:pt>
          <cx:pt idx="26713">109</cx:pt>
          <cx:pt idx="26714">85</cx:pt>
          <cx:pt idx="26715">116</cx:pt>
          <cx:pt idx="26716">109</cx:pt>
          <cx:pt idx="26717">100</cx:pt>
          <cx:pt idx="26718">74</cx:pt>
          <cx:pt idx="26719">71</cx:pt>
          <cx:pt idx="26720">95</cx:pt>
          <cx:pt idx="26721">72</cx:pt>
          <cx:pt idx="26722">94</cx:pt>
          <cx:pt idx="26723">113</cx:pt>
          <cx:pt idx="26724">163</cx:pt>
          <cx:pt idx="26725">86</cx:pt>
          <cx:pt idx="26726">75</cx:pt>
          <cx:pt idx="26727">88</cx:pt>
          <cx:pt idx="26728">100</cx:pt>
          <cx:pt idx="26729">93</cx:pt>
          <cx:pt idx="26730">108</cx:pt>
          <cx:pt idx="26731">94</cx:pt>
          <cx:pt idx="26732">93</cx:pt>
          <cx:pt idx="26733">130</cx:pt>
          <cx:pt idx="26734">100</cx:pt>
          <cx:pt idx="26735">68</cx:pt>
          <cx:pt idx="26736">84</cx:pt>
          <cx:pt idx="26737">89</cx:pt>
          <cx:pt idx="26738">127</cx:pt>
          <cx:pt idx="26739">137</cx:pt>
          <cx:pt idx="26740">103</cx:pt>
          <cx:pt idx="26741">109</cx:pt>
          <cx:pt idx="26742">100</cx:pt>
          <cx:pt idx="26743">106</cx:pt>
          <cx:pt idx="26744">117</cx:pt>
          <cx:pt idx="26745">119</cx:pt>
          <cx:pt idx="26746">139</cx:pt>
          <cx:pt idx="26747">100</cx:pt>
          <cx:pt idx="26748">86</cx:pt>
          <cx:pt idx="26749">91</cx:pt>
          <cx:pt idx="26750">68</cx:pt>
          <cx:pt idx="26751">84</cx:pt>
          <cx:pt idx="26752">70</cx:pt>
          <cx:pt idx="26753">100</cx:pt>
          <cx:pt idx="26754">117</cx:pt>
          <cx:pt idx="26755">90</cx:pt>
          <cx:pt idx="26756">110</cx:pt>
          <cx:pt idx="26757">106</cx:pt>
          <cx:pt idx="26758">93</cx:pt>
          <cx:pt idx="26759">100</cx:pt>
          <cx:pt idx="26760">92</cx:pt>
          <cx:pt idx="26761">93</cx:pt>
          <cx:pt idx="26762">150</cx:pt>
          <cx:pt idx="26763">102</cx:pt>
          <cx:pt idx="26764">97</cx:pt>
          <cx:pt idx="26765">112</cx:pt>
          <cx:pt idx="26766">95</cx:pt>
          <cx:pt idx="26767">90</cx:pt>
          <cx:pt idx="26768">105</cx:pt>
          <cx:pt idx="26769">90</cx:pt>
          <cx:pt idx="26770">113</cx:pt>
          <cx:pt idx="26771">95</cx:pt>
          <cx:pt idx="26772">114</cx:pt>
          <cx:pt idx="26773">105</cx:pt>
          <cx:pt idx="26774">80</cx:pt>
          <cx:pt idx="26775">71</cx:pt>
          <cx:pt idx="26776">110</cx:pt>
          <cx:pt idx="26777">116</cx:pt>
          <cx:pt idx="26778">45</cx:pt>
          <cx:pt idx="26779">85</cx:pt>
          <cx:pt idx="26780">90</cx:pt>
          <cx:pt idx="26781">89</cx:pt>
          <cx:pt idx="26782">80</cx:pt>
          <cx:pt idx="26783">49</cx:pt>
          <cx:pt idx="26784">101</cx:pt>
          <cx:pt idx="26785">85</cx:pt>
          <cx:pt idx="26786">124</cx:pt>
          <cx:pt idx="26787">110</cx:pt>
          <cx:pt idx="26788">87</cx:pt>
          <cx:pt idx="26789">145</cx:pt>
          <cx:pt idx="26790">60</cx:pt>
          <cx:pt idx="26791">120</cx:pt>
          <cx:pt idx="26792">94</cx:pt>
          <cx:pt idx="26793">84</cx:pt>
          <cx:pt idx="26794">111</cx:pt>
          <cx:pt idx="26795">97</cx:pt>
          <cx:pt idx="26796">151</cx:pt>
          <cx:pt idx="26797">105</cx:pt>
          <cx:pt idx="26798">97</cx:pt>
          <cx:pt idx="26799">107</cx:pt>
          <cx:pt idx="26800">91</cx:pt>
          <cx:pt idx="26801">69</cx:pt>
          <cx:pt idx="26802">101</cx:pt>
          <cx:pt idx="26803">90</cx:pt>
          <cx:pt idx="26804">110</cx:pt>
          <cx:pt idx="26805">94</cx:pt>
          <cx:pt idx="26806">129</cx:pt>
          <cx:pt idx="26807">124</cx:pt>
          <cx:pt idx="26808">85</cx:pt>
          <cx:pt idx="26809">74</cx:pt>
          <cx:pt idx="26810">30</cx:pt>
          <cx:pt idx="26811">138</cx:pt>
          <cx:pt idx="26812">105</cx:pt>
          <cx:pt idx="26813">92</cx:pt>
          <cx:pt idx="26814">98</cx:pt>
          <cx:pt idx="26815">102</cx:pt>
          <cx:pt idx="26816">72</cx:pt>
          <cx:pt idx="26817">76</cx:pt>
          <cx:pt idx="26818">127</cx:pt>
          <cx:pt idx="26819">86</cx:pt>
          <cx:pt idx="26820">91</cx:pt>
          <cx:pt idx="26821">106</cx:pt>
          <cx:pt idx="26822">112</cx:pt>
          <cx:pt idx="26823">99</cx:pt>
          <cx:pt idx="26824">108</cx:pt>
          <cx:pt idx="26825">85</cx:pt>
          <cx:pt idx="26826">115</cx:pt>
          <cx:pt idx="26827">100</cx:pt>
          <cx:pt idx="26828">100</cx:pt>
          <cx:pt idx="26829">98</cx:pt>
          <cx:pt idx="26830">110</cx:pt>
          <cx:pt idx="26831">91</cx:pt>
          <cx:pt idx="26832">85</cx:pt>
          <cx:pt idx="26833">95</cx:pt>
          <cx:pt idx="26834">91</cx:pt>
          <cx:pt idx="26835">94</cx:pt>
          <cx:pt idx="26836">82</cx:pt>
          <cx:pt idx="26837">121</cx:pt>
          <cx:pt idx="26838">77</cx:pt>
          <cx:pt idx="26839">87</cx:pt>
          <cx:pt idx="26840">90</cx:pt>
          <cx:pt idx="26841">104</cx:pt>
          <cx:pt idx="26842">80</cx:pt>
          <cx:pt idx="26843">106</cx:pt>
          <cx:pt idx="26844">108</cx:pt>
          <cx:pt idx="26845">111</cx:pt>
          <cx:pt idx="26846">80</cx:pt>
          <cx:pt idx="26847">100</cx:pt>
          <cx:pt idx="26848">138</cx:pt>
          <cx:pt idx="26849">115</cx:pt>
          <cx:pt idx="26850">54</cx:pt>
          <cx:pt idx="26851">130</cx:pt>
          <cx:pt idx="26852">98</cx:pt>
          <cx:pt idx="26853">89</cx:pt>
          <cx:pt idx="26854">21</cx:pt>
          <cx:pt idx="26855">72</cx:pt>
          <cx:pt idx="26856">94</cx:pt>
          <cx:pt idx="26857">130</cx:pt>
          <cx:pt idx="26858">100</cx:pt>
          <cx:pt idx="26859">120</cx:pt>
          <cx:pt idx="26860">105</cx:pt>
          <cx:pt idx="26861">106</cx:pt>
          <cx:pt idx="26862">105</cx:pt>
          <cx:pt idx="26863">149</cx:pt>
          <cx:pt idx="26864">120</cx:pt>
          <cx:pt idx="26865">100</cx:pt>
          <cx:pt idx="26866">90</cx:pt>
          <cx:pt idx="26867">94</cx:pt>
          <cx:pt idx="26868">31</cx:pt>
          <cx:pt idx="26869">95</cx:pt>
          <cx:pt idx="26870">110</cx:pt>
          <cx:pt idx="26871">102</cx:pt>
          <cx:pt idx="26872">129</cx:pt>
          <cx:pt idx="26873">92</cx:pt>
          <cx:pt idx="26874">140</cx:pt>
          <cx:pt idx="26875">220</cx:pt>
          <cx:pt idx="26876">107</cx:pt>
          <cx:pt idx="26877">230</cx:pt>
          <cx:pt idx="26878">88</cx:pt>
          <cx:pt idx="26879">92</cx:pt>
          <cx:pt idx="26880">101</cx:pt>
          <cx:pt idx="26881">69</cx:pt>
          <cx:pt idx="26882">144</cx:pt>
          <cx:pt idx="26883">98</cx:pt>
          <cx:pt idx="26884">101</cx:pt>
          <cx:pt idx="26885">126</cx:pt>
          <cx:pt idx="26886">108</cx:pt>
          <cx:pt idx="26887">112</cx:pt>
          <cx:pt idx="26888">110</cx:pt>
          <cx:pt idx="26889">115</cx:pt>
          <cx:pt idx="26890">92</cx:pt>
          <cx:pt idx="26891">111</cx:pt>
          <cx:pt idx="26892">95</cx:pt>
          <cx:pt idx="26893">118</cx:pt>
          <cx:pt idx="26894">126</cx:pt>
          <cx:pt idx="26895">90</cx:pt>
          <cx:pt idx="26896">99</cx:pt>
          <cx:pt idx="26897">128</cx:pt>
          <cx:pt idx="26898">168</cx:pt>
          <cx:pt idx="26899">149</cx:pt>
          <cx:pt idx="26900">99</cx:pt>
          <cx:pt idx="26901">106</cx:pt>
          <cx:pt idx="26902">98</cx:pt>
          <cx:pt idx="26903">99</cx:pt>
          <cx:pt idx="26904">95</cx:pt>
          <cx:pt idx="26905">94</cx:pt>
          <cx:pt idx="26906">108</cx:pt>
          <cx:pt idx="26907">100</cx:pt>
          <cx:pt idx="26908">114</cx:pt>
          <cx:pt idx="26909">114</cx:pt>
          <cx:pt idx="26910">100</cx:pt>
          <cx:pt idx="26911">107</cx:pt>
          <cx:pt idx="26912">148</cx:pt>
          <cx:pt idx="26913">88</cx:pt>
          <cx:pt idx="26914">90</cx:pt>
          <cx:pt idx="26915">98</cx:pt>
          <cx:pt idx="26916">99</cx:pt>
          <cx:pt idx="26917">108</cx:pt>
          <cx:pt idx="26918">105</cx:pt>
          <cx:pt idx="26919">128</cx:pt>
          <cx:pt idx="26920">101</cx:pt>
          <cx:pt idx="26921">98</cx:pt>
          <cx:pt idx="26922">100</cx:pt>
          <cx:pt idx="26923">126</cx:pt>
          <cx:pt idx="26924">108</cx:pt>
          <cx:pt idx="26925">106</cx:pt>
          <cx:pt idx="26926">99</cx:pt>
          <cx:pt idx="26927">92</cx:pt>
          <cx:pt idx="26928">82</cx:pt>
          <cx:pt idx="26929">89</cx:pt>
          <cx:pt idx="26930">109</cx:pt>
          <cx:pt idx="26931">125</cx:pt>
          <cx:pt idx="26932">96</cx:pt>
          <cx:pt idx="26933">120</cx:pt>
          <cx:pt idx="26934">94</cx:pt>
          <cx:pt idx="26935">89</cx:pt>
          <cx:pt idx="26936">126</cx:pt>
          <cx:pt idx="26937">90</cx:pt>
          <cx:pt idx="26938">130</cx:pt>
          <cx:pt idx="26939">81</cx:pt>
          <cx:pt idx="26940">106</cx:pt>
          <cx:pt idx="26941">103</cx:pt>
          <cx:pt idx="26942">86</cx:pt>
          <cx:pt idx="26943">101</cx:pt>
          <cx:pt idx="26944">130</cx:pt>
          <cx:pt idx="26945">107</cx:pt>
          <cx:pt idx="26946">101</cx:pt>
          <cx:pt idx="26947">82</cx:pt>
          <cx:pt idx="26948">99</cx:pt>
          <cx:pt idx="26949">106</cx:pt>
          <cx:pt idx="26950">123</cx:pt>
          <cx:pt idx="26951">100</cx:pt>
          <cx:pt idx="26952">85</cx:pt>
          <cx:pt idx="26953">98</cx:pt>
          <cx:pt idx="26954">95</cx:pt>
          <cx:pt idx="26955">97</cx:pt>
          <cx:pt idx="26956">89</cx:pt>
          <cx:pt idx="26957">91</cx:pt>
          <cx:pt idx="26958">105</cx:pt>
          <cx:pt idx="26959">110</cx:pt>
          <cx:pt idx="26960">118</cx:pt>
          <cx:pt idx="26961">105</cx:pt>
          <cx:pt idx="26962">115</cx:pt>
          <cx:pt idx="26963">123</cx:pt>
          <cx:pt idx="26964">98</cx:pt>
          <cx:pt idx="26965">91</cx:pt>
          <cx:pt idx="26966">93</cx:pt>
          <cx:pt idx="26967">100</cx:pt>
          <cx:pt idx="26968">110</cx:pt>
          <cx:pt idx="26969">168</cx:pt>
          <cx:pt idx="26970">93</cx:pt>
          <cx:pt idx="26971">64</cx:pt>
          <cx:pt idx="26972">102</cx:pt>
          <cx:pt idx="26973">177</cx:pt>
          <cx:pt idx="26974">93</cx:pt>
          <cx:pt idx="26975">80</cx:pt>
          <cx:pt idx="26976">107</cx:pt>
          <cx:pt idx="26977">96</cx:pt>
          <cx:pt idx="26978">76</cx:pt>
          <cx:pt idx="26979">146</cx:pt>
          <cx:pt idx="26980">88</cx:pt>
          <cx:pt idx="26981">100</cx:pt>
          <cx:pt idx="26982">75</cx:pt>
          <cx:pt idx="26983">128</cx:pt>
          <cx:pt idx="26984">113</cx:pt>
          <cx:pt idx="26985">150</cx:pt>
          <cx:pt idx="26986">110</cx:pt>
          <cx:pt idx="26987">105</cx:pt>
          <cx:pt idx="26988">117</cx:pt>
          <cx:pt idx="26989">96</cx:pt>
          <cx:pt idx="26990">95</cx:pt>
          <cx:pt idx="26991">108</cx:pt>
          <cx:pt idx="26992">79</cx:pt>
          <cx:pt idx="26993">67</cx:pt>
          <cx:pt idx="26994">98</cx:pt>
          <cx:pt idx="26995">92</cx:pt>
          <cx:pt idx="26996">118</cx:pt>
          <cx:pt idx="26997">95</cx:pt>
          <cx:pt idx="26998">111</cx:pt>
          <cx:pt idx="26999">100</cx:pt>
          <cx:pt idx="27000">86</cx:pt>
          <cx:pt idx="27001">87</cx:pt>
          <cx:pt idx="27002">94</cx:pt>
          <cx:pt idx="27003">110</cx:pt>
          <cx:pt idx="27004">118</cx:pt>
          <cx:pt idx="27005">87</cx:pt>
          <cx:pt idx="27006">149</cx:pt>
          <cx:pt idx="27007">143</cx:pt>
          <cx:pt idx="27008">100</cx:pt>
          <cx:pt idx="27009">152</cx:pt>
          <cx:pt idx="27010">90</cx:pt>
          <cx:pt idx="27011">186</cx:pt>
          <cx:pt idx="27012">131</cx:pt>
          <cx:pt idx="27013">93</cx:pt>
          <cx:pt idx="27014">99</cx:pt>
          <cx:pt idx="27015">94</cx:pt>
          <cx:pt idx="27016">87</cx:pt>
          <cx:pt idx="27017">97</cx:pt>
          <cx:pt idx="27018">92</cx:pt>
          <cx:pt idx="27019">95</cx:pt>
          <cx:pt idx="27020">136</cx:pt>
          <cx:pt idx="27021">114</cx:pt>
          <cx:pt idx="27022">97</cx:pt>
          <cx:pt idx="27023">67</cx:pt>
          <cx:pt idx="27024">90</cx:pt>
          <cx:pt idx="27025">98</cx:pt>
          <cx:pt idx="27026">78</cx:pt>
          <cx:pt idx="27027">95</cx:pt>
          <cx:pt idx="27028">110</cx:pt>
          <cx:pt idx="27029">103</cx:pt>
          <cx:pt idx="27030">70</cx:pt>
          <cx:pt idx="27031">89</cx:pt>
          <cx:pt idx="27032">90</cx:pt>
          <cx:pt idx="27033">140</cx:pt>
          <cx:pt idx="27034">105</cx:pt>
          <cx:pt idx="27035">93</cx:pt>
          <cx:pt idx="27036">59</cx:pt>
          <cx:pt idx="27037">87</cx:pt>
          <cx:pt idx="27038">115</cx:pt>
          <cx:pt idx="27039">92</cx:pt>
          <cx:pt idx="27040">92</cx:pt>
          <cx:pt idx="27041">87</cx:pt>
          <cx:pt idx="27042">81</cx:pt>
          <cx:pt idx="27043">54</cx:pt>
          <cx:pt idx="27044">130</cx:pt>
          <cx:pt idx="27045">118</cx:pt>
          <cx:pt idx="27046">96</cx:pt>
          <cx:pt idx="27047">85</cx:pt>
          <cx:pt idx="27048">93</cx:pt>
          <cx:pt idx="27049">90</cx:pt>
          <cx:pt idx="27050">111</cx:pt>
          <cx:pt idx="27051">85</cx:pt>
          <cx:pt idx="27052">96</cx:pt>
          <cx:pt idx="27053">106</cx:pt>
          <cx:pt idx="27054">88</cx:pt>
          <cx:pt idx="27055">65</cx:pt>
          <cx:pt idx="27056">102</cx:pt>
          <cx:pt idx="27057">102</cx:pt>
          <cx:pt idx="27058">111</cx:pt>
          <cx:pt idx="27059">100</cx:pt>
          <cx:pt idx="27060">86</cx:pt>
          <cx:pt idx="27061">110</cx:pt>
          <cx:pt idx="27062">88</cx:pt>
          <cx:pt idx="27063">116</cx:pt>
          <cx:pt idx="27064">70</cx:pt>
          <cx:pt idx="27065">86</cx:pt>
          <cx:pt idx="27066">97</cx:pt>
          <cx:pt idx="27067">87</cx:pt>
          <cx:pt idx="27068">82</cx:pt>
          <cx:pt idx="27069">94</cx:pt>
          <cx:pt idx="27070">104</cx:pt>
          <cx:pt idx="27071">91</cx:pt>
          <cx:pt idx="27072">80</cx:pt>
          <cx:pt idx="27073">100</cx:pt>
          <cx:pt idx="27074">63</cx:pt>
          <cx:pt idx="27075">80</cx:pt>
          <cx:pt idx="27076">120</cx:pt>
          <cx:pt idx="27077">92</cx:pt>
          <cx:pt idx="27078">103</cx:pt>
          <cx:pt idx="27079">90</cx:pt>
          <cx:pt idx="27080">105</cx:pt>
          <cx:pt idx="27081">95</cx:pt>
          <cx:pt idx="27082">91</cx:pt>
          <cx:pt idx="27083">87</cx:pt>
          <cx:pt idx="27084">89</cx:pt>
          <cx:pt idx="27085">95</cx:pt>
          <cx:pt idx="27086">120</cx:pt>
          <cx:pt idx="27087">56</cx:pt>
          <cx:pt idx="27088">100</cx:pt>
          <cx:pt idx="27089">88</cx:pt>
          <cx:pt idx="27090">63</cx:pt>
          <cx:pt idx="27091">119</cx:pt>
          <cx:pt idx="27092">94</cx:pt>
          <cx:pt idx="27093">95</cx:pt>
          <cx:pt idx="27094">130</cx:pt>
          <cx:pt idx="27095">80</cx:pt>
          <cx:pt idx="27096">83</cx:pt>
          <cx:pt idx="27097">119</cx:pt>
          <cx:pt idx="27098">114</cx:pt>
          <cx:pt idx="27099">67</cx:pt>
          <cx:pt idx="27100">52</cx:pt>
          <cx:pt idx="27101">96</cx:pt>
          <cx:pt idx="27102">135</cx:pt>
          <cx:pt idx="27103">88</cx:pt>
          <cx:pt idx="27104">137</cx:pt>
          <cx:pt idx="27105">90</cx:pt>
          <cx:pt idx="27106">92</cx:pt>
          <cx:pt idx="27107">100</cx:pt>
          <cx:pt idx="27108">99</cx:pt>
          <cx:pt idx="27109">95</cx:pt>
          <cx:pt idx="27110">96</cx:pt>
          <cx:pt idx="27111">134</cx:pt>
          <cx:pt idx="27112">93</cx:pt>
          <cx:pt idx="27113">106</cx:pt>
          <cx:pt idx="27114">129</cx:pt>
          <cx:pt idx="27115">119</cx:pt>
          <cx:pt idx="27116">119</cx:pt>
          <cx:pt idx="27117">256</cx:pt>
          <cx:pt idx="27118">106</cx:pt>
          <cx:pt idx="27119">99</cx:pt>
          <cx:pt idx="27120">97</cx:pt>
          <cx:pt idx="27121">97</cx:pt>
          <cx:pt idx="27122">110</cx:pt>
          <cx:pt idx="27123">116</cx:pt>
          <cx:pt idx="27124">96</cx:pt>
          <cx:pt idx="27125">112</cx:pt>
          <cx:pt idx="27126">110</cx:pt>
          <cx:pt idx="27127">93</cx:pt>
          <cx:pt idx="27128">116</cx:pt>
          <cx:pt idx="27129">90</cx:pt>
          <cx:pt idx="27130">100</cx:pt>
          <cx:pt idx="27131">113</cx:pt>
          <cx:pt idx="27132">110</cx:pt>
          <cx:pt idx="27133">105</cx:pt>
          <cx:pt idx="27134">73</cx:pt>
          <cx:pt idx="27135">121</cx:pt>
          <cx:pt idx="27136">98</cx:pt>
          <cx:pt idx="27137">110</cx:pt>
          <cx:pt idx="27138">110</cx:pt>
          <cx:pt idx="27139">200</cx:pt>
          <cx:pt idx="27140">97</cx:pt>
          <cx:pt idx="27141">90</cx:pt>
          <cx:pt idx="27142">134</cx:pt>
          <cx:pt idx="27143">120</cx:pt>
          <cx:pt idx="27144">97</cx:pt>
          <cx:pt idx="27145">130</cx:pt>
          <cx:pt idx="27146">110</cx:pt>
          <cx:pt idx="27147">98</cx:pt>
          <cx:pt idx="27148">116</cx:pt>
          <cx:pt idx="27149">105</cx:pt>
          <cx:pt idx="27150">97</cx:pt>
          <cx:pt idx="27151">90</cx:pt>
          <cx:pt idx="27152">105</cx:pt>
          <cx:pt idx="27153">124</cx:pt>
          <cx:pt idx="27154">94</cx:pt>
          <cx:pt idx="27155">82</cx:pt>
          <cx:pt idx="27156">60</cx:pt>
          <cx:pt idx="27157">105</cx:pt>
          <cx:pt idx="27158">109</cx:pt>
          <cx:pt idx="27159">145</cx:pt>
          <cx:pt idx="27160">111</cx:pt>
          <cx:pt idx="27161">102</cx:pt>
          <cx:pt idx="27162">100</cx:pt>
          <cx:pt idx="27163">108</cx:pt>
          <cx:pt idx="27164">91</cx:pt>
          <cx:pt idx="27165">138</cx:pt>
          <cx:pt idx="27166">117</cx:pt>
          <cx:pt idx="27167">98</cx:pt>
          <cx:pt idx="27168">100</cx:pt>
          <cx:pt idx="27169">88</cx:pt>
          <cx:pt idx="27170">95</cx:pt>
          <cx:pt idx="27171">111</cx:pt>
          <cx:pt idx="27172">88</cx:pt>
          <cx:pt idx="27173">105</cx:pt>
          <cx:pt idx="27174">102</cx:pt>
          <cx:pt idx="27175">80</cx:pt>
          <cx:pt idx="27176">130</cx:pt>
          <cx:pt idx="27177">101</cx:pt>
          <cx:pt idx="27178">96</cx:pt>
          <cx:pt idx="27179">92</cx:pt>
          <cx:pt idx="27180">96</cx:pt>
          <cx:pt idx="27181">145</cx:pt>
          <cx:pt idx="27182">169</cx:pt>
          <cx:pt idx="27183">107</cx:pt>
          <cx:pt idx="27184">114</cx:pt>
          <cx:pt idx="27185">95</cx:pt>
          <cx:pt idx="27186">140</cx:pt>
          <cx:pt idx="27187">105</cx:pt>
          <cx:pt idx="27188">106</cx:pt>
          <cx:pt idx="27189">110</cx:pt>
          <cx:pt idx="27190">112</cx:pt>
          <cx:pt idx="27191">135</cx:pt>
          <cx:pt idx="27192">105</cx:pt>
          <cx:pt idx="27193">96</cx:pt>
          <cx:pt idx="27194">105</cx:pt>
          <cx:pt idx="27195">150</cx:pt>
          <cx:pt idx="27196">110</cx:pt>
          <cx:pt idx="27197">106</cx:pt>
          <cx:pt idx="27198">109</cx:pt>
          <cx:pt idx="27199">119</cx:pt>
          <cx:pt idx="27200">102</cx:pt>
          <cx:pt idx="27201">89</cx:pt>
          <cx:pt idx="27202">135</cx:pt>
          <cx:pt idx="27203">90</cx:pt>
          <cx:pt idx="27204">110</cx:pt>
          <cx:pt idx="27205">119</cx:pt>
          <cx:pt idx="27206">114</cx:pt>
          <cx:pt idx="27207">180</cx:pt>
          <cx:pt idx="27208">105</cx:pt>
          <cx:pt idx="27209">106</cx:pt>
          <cx:pt idx="27210">97</cx:pt>
          <cx:pt idx="27211">89</cx:pt>
          <cx:pt idx="27212">98</cx:pt>
          <cx:pt idx="27213">103</cx:pt>
          <cx:pt idx="27214">95</cx:pt>
          <cx:pt idx="27215">95</cx:pt>
          <cx:pt idx="27216">108</cx:pt>
          <cx:pt idx="27217">96</cx:pt>
          <cx:pt idx="27218">69</cx:pt>
          <cx:pt idx="27219">100</cx:pt>
          <cx:pt idx="27220">73</cx:pt>
          <cx:pt idx="27221">98</cx:pt>
          <cx:pt idx="27222">90</cx:pt>
          <cx:pt idx="27223">72</cx:pt>
          <cx:pt idx="27224">110</cx:pt>
          <cx:pt idx="27225">87</cx:pt>
          <cx:pt idx="27226">90</cx:pt>
          <cx:pt idx="27227">115</cx:pt>
          <cx:pt idx="27228">108</cx:pt>
          <cx:pt idx="27229">114</cx:pt>
          <cx:pt idx="27230">106</cx:pt>
          <cx:pt idx="27231">116</cx:pt>
          <cx:pt idx="27232">89</cx:pt>
          <cx:pt idx="27233">99</cx:pt>
          <cx:pt idx="27234">105</cx:pt>
          <cx:pt idx="27235">129</cx:pt>
          <cx:pt idx="27236">123</cx:pt>
          <cx:pt idx="27237">89</cx:pt>
          <cx:pt idx="27238">85</cx:pt>
          <cx:pt idx="27239">96</cx:pt>
          <cx:pt idx="27240">80</cx:pt>
          <cx:pt idx="27241">124</cx:pt>
          <cx:pt idx="27242">104</cx:pt>
          <cx:pt idx="27243">98</cx:pt>
          <cx:pt idx="27244">108</cx:pt>
          <cx:pt idx="27245">92</cx:pt>
          <cx:pt idx="27246">99</cx:pt>
          <cx:pt idx="27247">104</cx:pt>
          <cx:pt idx="27248">110</cx:pt>
          <cx:pt idx="27249">126</cx:pt>
          <cx:pt idx="27250">100</cx:pt>
          <cx:pt idx="27251">73</cx:pt>
          <cx:pt idx="27252">90</cx:pt>
          <cx:pt idx="27253">86</cx:pt>
          <cx:pt idx="27254">101</cx:pt>
          <cx:pt idx="27255">102</cx:pt>
          <cx:pt idx="27256">98</cx:pt>
          <cx:pt idx="27257">90</cx:pt>
          <cx:pt idx="27258">103</cx:pt>
          <cx:pt idx="27259">67</cx:pt>
          <cx:pt idx="27260">139</cx:pt>
          <cx:pt idx="27261">100</cx:pt>
          <cx:pt idx="27262">95</cx:pt>
          <cx:pt idx="27263">96</cx:pt>
          <cx:pt idx="27264">96</cx:pt>
          <cx:pt idx="27265">104</cx:pt>
          <cx:pt idx="27266">92</cx:pt>
          <cx:pt idx="27267">94</cx:pt>
          <cx:pt idx="27268">100</cx:pt>
          <cx:pt idx="27269">63</cx:pt>
          <cx:pt idx="27270">115</cx:pt>
          <cx:pt idx="27271">103</cx:pt>
          <cx:pt idx="27272">90</cx:pt>
          <cx:pt idx="27273">116</cx:pt>
          <cx:pt idx="27274">101</cx:pt>
          <cx:pt idx="27275">111</cx:pt>
          <cx:pt idx="27276">105</cx:pt>
          <cx:pt idx="27277">82</cx:pt>
          <cx:pt idx="27278">98</cx:pt>
          <cx:pt idx="27279">113</cx:pt>
          <cx:pt idx="27280">115</cx:pt>
          <cx:pt idx="27281">93</cx:pt>
          <cx:pt idx="27282">98</cx:pt>
          <cx:pt idx="27283">110</cx:pt>
          <cx:pt idx="27284">240</cx:pt>
          <cx:pt idx="27285">78</cx:pt>
          <cx:pt idx="27286">109</cx:pt>
          <cx:pt idx="27287">108</cx:pt>
          <cx:pt idx="27288">94</cx:pt>
          <cx:pt idx="27289">102</cx:pt>
          <cx:pt idx="27290">114</cx:pt>
          <cx:pt idx="27291">93</cx:pt>
          <cx:pt idx="27292">106</cx:pt>
          <cx:pt idx="27293">75</cx:pt>
          <cx:pt idx="27294">79</cx:pt>
          <cx:pt idx="27295">99</cx:pt>
          <cx:pt idx="27296">85</cx:pt>
          <cx:pt idx="27297">112</cx:pt>
          <cx:pt idx="27298">78</cx:pt>
          <cx:pt idx="27299">105</cx:pt>
          <cx:pt idx="27300">100</cx:pt>
          <cx:pt idx="27301">115</cx:pt>
          <cx:pt idx="27302">71</cx:pt>
          <cx:pt idx="27303">96</cx:pt>
          <cx:pt idx="27304">101</cx:pt>
          <cx:pt idx="27305">137</cx:pt>
          <cx:pt idx="27306">103</cx:pt>
          <cx:pt idx="27307">75</cx:pt>
          <cx:pt idx="27308">86</cx:pt>
          <cx:pt idx="27309">80</cx:pt>
          <cx:pt idx="27310">124</cx:pt>
          <cx:pt idx="27311">131</cx:pt>
          <cx:pt idx="27312">90</cx:pt>
          <cx:pt idx="27313">87</cx:pt>
          <cx:pt idx="27314">106</cx:pt>
          <cx:pt idx="27315">71</cx:pt>
          <cx:pt idx="27316">107</cx:pt>
          <cx:pt idx="27317">81</cx:pt>
          <cx:pt idx="27318">110</cx:pt>
          <cx:pt idx="27319">103</cx:pt>
          <cx:pt idx="27320">100</cx:pt>
          <cx:pt idx="27321">92</cx:pt>
          <cx:pt idx="27322">94</cx:pt>
          <cx:pt idx="27323">98</cx:pt>
          <cx:pt idx="27324">90</cx:pt>
          <cx:pt idx="27325">80</cx:pt>
          <cx:pt idx="27326">88</cx:pt>
          <cx:pt idx="27327">131</cx:pt>
          <cx:pt idx="27328">90</cx:pt>
          <cx:pt idx="27329">85</cx:pt>
          <cx:pt idx="27330">95</cx:pt>
          <cx:pt idx="27331">101</cx:pt>
          <cx:pt idx="27332">85</cx:pt>
          <cx:pt idx="27333">50</cx:pt>
          <cx:pt idx="27334">8</cx:pt>
          <cx:pt idx="27335">119</cx:pt>
          <cx:pt idx="27336">123</cx:pt>
          <cx:pt idx="27337">100</cx:pt>
          <cx:pt idx="27338">25</cx:pt>
          <cx:pt idx="27339">88</cx:pt>
          <cx:pt idx="27340">40</cx:pt>
          <cx:pt idx="27341">97</cx:pt>
          <cx:pt idx="27342">150</cx:pt>
          <cx:pt idx="27343">120</cx:pt>
          <cx:pt idx="27344">55</cx:pt>
          <cx:pt idx="27345">92</cx:pt>
          <cx:pt idx="27346">67</cx:pt>
          <cx:pt idx="27347">95</cx:pt>
          <cx:pt idx="27348">88</cx:pt>
          <cx:pt idx="27349">61</cx:pt>
          <cx:pt idx="27350">107</cx:pt>
          <cx:pt idx="27351">109</cx:pt>
          <cx:pt idx="27352">95</cx:pt>
          <cx:pt idx="27353">77</cx:pt>
          <cx:pt idx="27354">95</cx:pt>
          <cx:pt idx="27355">120</cx:pt>
          <cx:pt idx="27356">67</cx:pt>
          <cx:pt idx="27357">130</cx:pt>
          <cx:pt idx="27358">92</cx:pt>
          <cx:pt idx="27359">90</cx:pt>
          <cx:pt idx="27360">93</cx:pt>
          <cx:pt idx="27361">110</cx:pt>
          <cx:pt idx="27362">101</cx:pt>
          <cx:pt idx="27363">180</cx:pt>
          <cx:pt idx="27364">120</cx:pt>
          <cx:pt idx="27365">68</cx:pt>
          <cx:pt idx="27366">90</cx:pt>
          <cx:pt idx="27367">104</cx:pt>
          <cx:pt idx="27368">60</cx:pt>
          <cx:pt idx="27369">104</cx:pt>
          <cx:pt idx="27370">82</cx:pt>
          <cx:pt idx="27371">101</cx:pt>
          <cx:pt idx="27372">110</cx:pt>
          <cx:pt idx="27373">88</cx:pt>
          <cx:pt idx="27374">90</cx:pt>
          <cx:pt idx="27375">93</cx:pt>
          <cx:pt idx="27376">96</cx:pt>
          <cx:pt idx="27377">95</cx:pt>
          <cx:pt idx="27378">102</cx:pt>
          <cx:pt idx="27379">111</cx:pt>
          <cx:pt idx="27380">101</cx:pt>
          <cx:pt idx="27381">90</cx:pt>
          <cx:pt idx="27382">107</cx:pt>
          <cx:pt idx="27383">114</cx:pt>
          <cx:pt idx="27384">108</cx:pt>
          <cx:pt idx="27385">97</cx:pt>
          <cx:pt idx="27386">95</cx:pt>
          <cx:pt idx="27387">121</cx:pt>
          <cx:pt idx="27388">103</cx:pt>
          <cx:pt idx="27389">87</cx:pt>
          <cx:pt idx="27390">138</cx:pt>
          <cx:pt idx="27391">108</cx:pt>
          <cx:pt idx="27392">95</cx:pt>
          <cx:pt idx="27393">96</cx:pt>
          <cx:pt idx="27394">89</cx:pt>
          <cx:pt idx="27395">119</cx:pt>
          <cx:pt idx="27396">93</cx:pt>
          <cx:pt idx="27397">132</cx:pt>
          <cx:pt idx="27398">114</cx:pt>
          <cx:pt idx="27399">113</cx:pt>
          <cx:pt idx="27400">118</cx:pt>
          <cx:pt idx="27401">109</cx:pt>
          <cx:pt idx="27402">105</cx:pt>
          <cx:pt idx="27403">96</cx:pt>
          <cx:pt idx="27404">47</cx:pt>
          <cx:pt idx="27405">93</cx:pt>
          <cx:pt idx="27406">114</cx:pt>
          <cx:pt idx="27407">106</cx:pt>
          <cx:pt idx="27408">110</cx:pt>
          <cx:pt idx="27409">78</cx:pt>
          <cx:pt idx="27410">88</cx:pt>
          <cx:pt idx="27411">105</cx:pt>
          <cx:pt idx="27412">107</cx:pt>
          <cx:pt idx="27413">102</cx:pt>
          <cx:pt idx="27414">150</cx:pt>
          <cx:pt idx="27415">83</cx:pt>
          <cx:pt idx="27416">91</cx:pt>
          <cx:pt idx="27417">130</cx:pt>
          <cx:pt idx="27418">109</cx:pt>
          <cx:pt idx="27419">101</cx:pt>
          <cx:pt idx="27420">102</cx:pt>
          <cx:pt idx="27421">78</cx:pt>
          <cx:pt idx="27422">117</cx:pt>
          <cx:pt idx="27423">92</cx:pt>
          <cx:pt idx="27424">87</cx:pt>
          <cx:pt idx="27425">90</cx:pt>
          <cx:pt idx="27426">111</cx:pt>
          <cx:pt idx="27427">114</cx:pt>
          <cx:pt idx="27428">99</cx:pt>
          <cx:pt idx="27429">120</cx:pt>
          <cx:pt idx="27430">85</cx:pt>
          <cx:pt idx="27431">159</cx:pt>
          <cx:pt idx="27432">93</cx:pt>
          <cx:pt idx="27433">116</cx:pt>
          <cx:pt idx="27434">101</cx:pt>
          <cx:pt idx="27435">96</cx:pt>
          <cx:pt idx="27436">99</cx:pt>
          <cx:pt idx="27437">88</cx:pt>
          <cx:pt idx="27438">102</cx:pt>
          <cx:pt idx="27439">88</cx:pt>
          <cx:pt idx="27440">89</cx:pt>
          <cx:pt idx="27441">94</cx:pt>
          <cx:pt idx="27442">90</cx:pt>
          <cx:pt idx="27443">103</cx:pt>
          <cx:pt idx="27444">96</cx:pt>
          <cx:pt idx="27445">85</cx:pt>
          <cx:pt idx="27446">94</cx:pt>
          <cx:pt idx="27447">105</cx:pt>
          <cx:pt idx="27448">80</cx:pt>
          <cx:pt idx="27449">111</cx:pt>
          <cx:pt idx="27450">107</cx:pt>
          <cx:pt idx="27451">136</cx:pt>
          <cx:pt idx="27452">108</cx:pt>
          <cx:pt idx="27453">94</cx:pt>
          <cx:pt idx="27454">95</cx:pt>
          <cx:pt idx="27455">100</cx:pt>
          <cx:pt idx="27456">83</cx:pt>
          <cx:pt idx="27457">99</cx:pt>
          <cx:pt idx="27458">96</cx:pt>
          <cx:pt idx="27459">141</cx:pt>
          <cx:pt idx="27460">118</cx:pt>
          <cx:pt idx="27461">89</cx:pt>
          <cx:pt idx="27462">100</cx:pt>
          <cx:pt idx="27463">50</cx:pt>
          <cx:pt idx="27464">210</cx:pt>
          <cx:pt idx="27465">105</cx:pt>
          <cx:pt idx="27466">88</cx:pt>
          <cx:pt idx="27467">91</cx:pt>
          <cx:pt idx="27468">104</cx:pt>
          <cx:pt idx="27469">94</cx:pt>
          <cx:pt idx="27470">93</cx:pt>
          <cx:pt idx="27471">95</cx:pt>
          <cx:pt idx="27472">48</cx:pt>
          <cx:pt idx="27473">106</cx:pt>
          <cx:pt idx="27474">95</cx:pt>
          <cx:pt idx="27475">24</cx:pt>
          <cx:pt idx="27476">11</cx:pt>
          <cx:pt idx="27477">88</cx:pt>
          <cx:pt idx="27478">118</cx:pt>
          <cx:pt idx="27479">92</cx:pt>
          <cx:pt idx="27480">118</cx:pt>
          <cx:pt idx="27481">24</cx:pt>
          <cx:pt idx="27482">119</cx:pt>
          <cx:pt idx="27483">136</cx:pt>
          <cx:pt idx="27484">139</cx:pt>
          <cx:pt idx="27485">81</cx:pt>
          <cx:pt idx="27486">98</cx:pt>
          <cx:pt idx="27487">104</cx:pt>
          <cx:pt idx="27488">95</cx:pt>
          <cx:pt idx="27489">95</cx:pt>
          <cx:pt idx="27490">65</cx:pt>
          <cx:pt idx="27491">93</cx:pt>
          <cx:pt idx="27492">103</cx:pt>
          <cx:pt idx="27493">98</cx:pt>
          <cx:pt idx="27494">79</cx:pt>
          <cx:pt idx="27495">100</cx:pt>
          <cx:pt idx="27496">88</cx:pt>
          <cx:pt idx="27497">90</cx:pt>
          <cx:pt idx="27498">108</cx:pt>
          <cx:pt idx="27499">75</cx:pt>
          <cx:pt idx="27500">135</cx:pt>
          <cx:pt idx="27501">120</cx:pt>
          <cx:pt idx="27502">86</cx:pt>
          <cx:pt idx="27503">94</cx:pt>
          <cx:pt idx="27504">120</cx:pt>
          <cx:pt idx="27505">75</cx:pt>
          <cx:pt idx="27506">72</cx:pt>
          <cx:pt idx="27507">108</cx:pt>
          <cx:pt idx="27508">86</cx:pt>
          <cx:pt idx="27509">142</cx:pt>
          <cx:pt idx="27510">54</cx:pt>
          <cx:pt idx="27511">91</cx:pt>
          <cx:pt idx="27512">84</cx:pt>
          <cx:pt idx="27513">111</cx:pt>
          <cx:pt idx="27514">113</cx:pt>
          <cx:pt idx="27515">96</cx:pt>
          <cx:pt idx="27516">174</cx:pt>
          <cx:pt idx="27517">93</cx:pt>
          <cx:pt idx="27518">106</cx:pt>
          <cx:pt idx="27519">87</cx:pt>
          <cx:pt idx="27520">91</cx:pt>
          <cx:pt idx="27521">92</cx:pt>
          <cx:pt idx="27522">115</cx:pt>
          <cx:pt idx="27523">115</cx:pt>
          <cx:pt idx="27524">83</cx:pt>
          <cx:pt idx="27525">89</cx:pt>
          <cx:pt idx="27526">95</cx:pt>
          <cx:pt idx="27527">86</cx:pt>
          <cx:pt idx="27528">103</cx:pt>
          <cx:pt idx="27529">101</cx:pt>
          <cx:pt idx="27530">110</cx:pt>
          <cx:pt idx="27531">102</cx:pt>
          <cx:pt idx="27532">95</cx:pt>
          <cx:pt idx="27533">54</cx:pt>
          <cx:pt idx="27534">130</cx:pt>
          <cx:pt idx="27535">111</cx:pt>
          <cx:pt idx="27536">96</cx:pt>
          <cx:pt idx="27537">115</cx:pt>
          <cx:pt idx="27538">85</cx:pt>
          <cx:pt idx="27539">109</cx:pt>
          <cx:pt idx="27540">60</cx:pt>
          <cx:pt idx="27541">95</cx:pt>
          <cx:pt idx="27542">96</cx:pt>
          <cx:pt idx="27543">54</cx:pt>
          <cx:pt idx="27544">99</cx:pt>
          <cx:pt idx="27545">111</cx:pt>
          <cx:pt idx="27546">92</cx:pt>
          <cx:pt idx="27547">137</cx:pt>
          <cx:pt idx="27548">110</cx:pt>
          <cx:pt idx="27549">80</cx:pt>
          <cx:pt idx="27550">99</cx:pt>
          <cx:pt idx="27551">156</cx:pt>
          <cx:pt idx="27552">100</cx:pt>
          <cx:pt idx="27553">124</cx:pt>
          <cx:pt idx="27554">94</cx:pt>
          <cx:pt idx="27555">110</cx:pt>
          <cx:pt idx="27556">88</cx:pt>
          <cx:pt idx="27557">99</cx:pt>
          <cx:pt idx="27558">80</cx:pt>
          <cx:pt idx="27559">88</cx:pt>
          <cx:pt idx="27560">90</cx:pt>
          <cx:pt idx="27561">109</cx:pt>
          <cx:pt idx="27562">89</cx:pt>
          <cx:pt idx="27563">42</cx:pt>
          <cx:pt idx="27564">80</cx:pt>
          <cx:pt idx="27565">120</cx:pt>
          <cx:pt idx="27566">120</cx:pt>
          <cx:pt idx="27567">84</cx:pt>
          <cx:pt idx="27568">93</cx:pt>
          <cx:pt idx="27569">105</cx:pt>
          <cx:pt idx="27570">90</cx:pt>
          <cx:pt idx="27571">120</cx:pt>
          <cx:pt idx="27572">93</cx:pt>
          <cx:pt idx="27573">98</cx:pt>
          <cx:pt idx="27574">97</cx:pt>
          <cx:pt idx="27575">300</cx:pt>
          <cx:pt idx="27576">120</cx:pt>
          <cx:pt idx="27577">91</cx:pt>
          <cx:pt idx="27578">96</cx:pt>
          <cx:pt idx="27579">110</cx:pt>
          <cx:pt idx="27580">122</cx:pt>
          <cx:pt idx="27581">95</cx:pt>
          <cx:pt idx="27582">85</cx:pt>
          <cx:pt idx="27583">119</cx:pt>
          <cx:pt idx="27584">99</cx:pt>
          <cx:pt idx="27585">115</cx:pt>
          <cx:pt idx="27586">97</cx:pt>
          <cx:pt idx="27587">139</cx:pt>
          <cx:pt idx="27588">82</cx:pt>
          <cx:pt idx="27589">116</cx:pt>
          <cx:pt idx="27590">115</cx:pt>
          <cx:pt idx="27591">88</cx:pt>
          <cx:pt idx="27592">106</cx:pt>
          <cx:pt idx="27593">85</cx:pt>
          <cx:pt idx="27594">79</cx:pt>
          <cx:pt idx="27595">91</cx:pt>
          <cx:pt idx="27596">127</cx:pt>
          <cx:pt idx="27597">121</cx:pt>
          <cx:pt idx="27598">76</cx:pt>
          <cx:pt idx="27599">117</cx:pt>
          <cx:pt idx="27600">107</cx:pt>
          <cx:pt idx="27601">95</cx:pt>
          <cx:pt idx="27602">103</cx:pt>
          <cx:pt idx="27603">100</cx:pt>
          <cx:pt idx="27604">101</cx:pt>
          <cx:pt idx="27605">96</cx:pt>
          <cx:pt idx="27606">110</cx:pt>
          <cx:pt idx="27607">90</cx:pt>
          <cx:pt idx="27608">75</cx:pt>
          <cx:pt idx="27609">90</cx:pt>
          <cx:pt idx="27610">85</cx:pt>
          <cx:pt idx="27611">92</cx:pt>
          <cx:pt idx="27612">111</cx:pt>
          <cx:pt idx="27613">100</cx:pt>
          <cx:pt idx="27614">98</cx:pt>
          <cx:pt idx="27615">96</cx:pt>
          <cx:pt idx="27616">100</cx:pt>
          <cx:pt idx="27617">113</cx:pt>
          <cx:pt idx="27618">87</cx:pt>
          <cx:pt idx="27619">84</cx:pt>
          <cx:pt idx="27620">96</cx:pt>
          <cx:pt idx="27621">104</cx:pt>
          <cx:pt idx="27622">96</cx:pt>
          <cx:pt idx="27623">103</cx:pt>
          <cx:pt idx="27624">94</cx:pt>
          <cx:pt idx="27625">82</cx:pt>
          <cx:pt idx="27626">121</cx:pt>
          <cx:pt idx="27627">115</cx:pt>
          <cx:pt idx="27628">99</cx:pt>
          <cx:pt idx="27629">103</cx:pt>
          <cx:pt idx="27630">106</cx:pt>
          <cx:pt idx="27631">100</cx:pt>
          <cx:pt idx="27632">97</cx:pt>
          <cx:pt idx="27633">110</cx:pt>
          <cx:pt idx="27634">101</cx:pt>
          <cx:pt idx="27635">119</cx:pt>
          <cx:pt idx="27636">94</cx:pt>
          <cx:pt idx="27637">61</cx:pt>
          <cx:pt idx="27638">110</cx:pt>
          <cx:pt idx="27639">105</cx:pt>
          <cx:pt idx="27640">112</cx:pt>
          <cx:pt idx="27641">74</cx:pt>
          <cx:pt idx="27642">154</cx:pt>
          <cx:pt idx="27643">96</cx:pt>
          <cx:pt idx="27644">88</cx:pt>
          <cx:pt idx="27645">97</cx:pt>
          <cx:pt idx="27646">91</cx:pt>
          <cx:pt idx="27647">119</cx:pt>
          <cx:pt idx="27648">127</cx:pt>
          <cx:pt idx="27649">119</cx:pt>
          <cx:pt idx="27650">95</cx:pt>
          <cx:pt idx="27651">174</cx:pt>
          <cx:pt idx="27652">93</cx:pt>
          <cx:pt idx="27653">77</cx:pt>
          <cx:pt idx="27654">98</cx:pt>
          <cx:pt idx="27655">70</cx:pt>
          <cx:pt idx="27656">75</cx:pt>
          <cx:pt idx="27657">80</cx:pt>
          <cx:pt idx="27658">88</cx:pt>
          <cx:pt idx="27659">117</cx:pt>
          <cx:pt idx="27660">90</cx:pt>
          <cx:pt idx="27661">44</cx:pt>
          <cx:pt idx="27662">114</cx:pt>
          <cx:pt idx="27663">107</cx:pt>
          <cx:pt idx="27664">104</cx:pt>
          <cx:pt idx="27665">66</cx:pt>
          <cx:pt idx="27666">110</cx:pt>
          <cx:pt idx="27667">82</cx:pt>
          <cx:pt idx="27668">93</cx:pt>
          <cx:pt idx="27669">72</cx:pt>
          <cx:pt idx="27670">102</cx:pt>
          <cx:pt idx="27671">106</cx:pt>
          <cx:pt idx="27672">86</cx:pt>
          <cx:pt idx="27673">91</cx:pt>
          <cx:pt idx="27674">83</cx:pt>
          <cx:pt idx="27675">115</cx:pt>
          <cx:pt idx="27676">85</cx:pt>
          <cx:pt idx="27677">115</cx:pt>
          <cx:pt idx="27678">112</cx:pt>
          <cx:pt idx="27679">90</cx:pt>
          <cx:pt idx="27680">106</cx:pt>
          <cx:pt idx="27681">135</cx:pt>
          <cx:pt idx="27682">94</cx:pt>
          <cx:pt idx="27683">120</cx:pt>
          <cx:pt idx="27684">109</cx:pt>
          <cx:pt idx="27685">97</cx:pt>
          <cx:pt idx="27686">90</cx:pt>
          <cx:pt idx="27687">130</cx:pt>
          <cx:pt idx="27688">117</cx:pt>
          <cx:pt idx="27689">95</cx:pt>
          <cx:pt idx="27690">90</cx:pt>
          <cx:pt idx="27691">98</cx:pt>
          <cx:pt idx="27692">96</cx:pt>
          <cx:pt idx="27693">105</cx:pt>
          <cx:pt idx="27694">75</cx:pt>
          <cx:pt idx="27695">107</cx:pt>
          <cx:pt idx="27696">113</cx:pt>
          <cx:pt idx="27697">103</cx:pt>
          <cx:pt idx="27698">90</cx:pt>
          <cx:pt idx="27699">85</cx:pt>
          <cx:pt idx="27700">95</cx:pt>
          <cx:pt idx="27701">83</cx:pt>
          <cx:pt idx="27702">93</cx:pt>
          <cx:pt idx="27703">93</cx:pt>
          <cx:pt idx="27704">78</cx:pt>
          <cx:pt idx="27705">79</cx:pt>
          <cx:pt idx="27706">74</cx:pt>
          <cx:pt idx="27707">94</cx:pt>
          <cx:pt idx="27708">102</cx:pt>
          <cx:pt idx="27709">90</cx:pt>
          <cx:pt idx="27710">95</cx:pt>
          <cx:pt idx="27711">85</cx:pt>
          <cx:pt idx="27712">83</cx:pt>
          <cx:pt idx="27713">99</cx:pt>
          <cx:pt idx="27714">79</cx:pt>
          <cx:pt idx="27715">94</cx:pt>
          <cx:pt idx="27716">65</cx:pt>
          <cx:pt idx="27717">105</cx:pt>
          <cx:pt idx="27718">96</cx:pt>
          <cx:pt idx="27719">124</cx:pt>
          <cx:pt idx="27720">76</cx:pt>
          <cx:pt idx="27721">87</cx:pt>
          <cx:pt idx="27722">92</cx:pt>
          <cx:pt idx="27723">100</cx:pt>
          <cx:pt idx="27724">122</cx:pt>
          <cx:pt idx="27725">107</cx:pt>
          <cx:pt idx="27726">101</cx:pt>
          <cx:pt idx="27727">77</cx:pt>
          <cx:pt idx="27728">79</cx:pt>
          <cx:pt idx="27729">76</cx:pt>
          <cx:pt idx="27730">100</cx:pt>
          <cx:pt idx="27731">96</cx:pt>
          <cx:pt idx="27732">87</cx:pt>
          <cx:pt idx="27733">71</cx:pt>
          <cx:pt idx="27734">131</cx:pt>
          <cx:pt idx="27735">110</cx:pt>
          <cx:pt idx="27736">100</cx:pt>
          <cx:pt idx="27737">88</cx:pt>
          <cx:pt idx="27738">69</cx:pt>
          <cx:pt idx="27739">60</cx:pt>
          <cx:pt idx="27740">78</cx:pt>
          <cx:pt idx="27741">103</cx:pt>
          <cx:pt idx="27742">100</cx:pt>
          <cx:pt idx="27743">96</cx:pt>
          <cx:pt idx="27744">98</cx:pt>
          <cx:pt idx="27745">150</cx:pt>
          <cx:pt idx="27746">118</cx:pt>
          <cx:pt idx="27747">85</cx:pt>
          <cx:pt idx="27748">110</cx:pt>
          <cx:pt idx="27749">90</cx:pt>
          <cx:pt idx="27750">81</cx:pt>
          <cx:pt idx="27751">100</cx:pt>
          <cx:pt idx="27752">95</cx:pt>
          <cx:pt idx="27753">100</cx:pt>
          <cx:pt idx="27754">92</cx:pt>
          <cx:pt idx="27755">111</cx:pt>
          <cx:pt idx="27756">90</cx:pt>
          <cx:pt idx="27757">90</cx:pt>
          <cx:pt idx="27758">90</cx:pt>
          <cx:pt idx="27759">78</cx:pt>
          <cx:pt idx="27760">108</cx:pt>
          <cx:pt idx="27761">93</cx:pt>
          <cx:pt idx="27762">115</cx:pt>
          <cx:pt idx="27763">109</cx:pt>
          <cx:pt idx="27764">94</cx:pt>
          <cx:pt idx="27765">110</cx:pt>
          <cx:pt idx="27766">110</cx:pt>
          <cx:pt idx="27767">88</cx:pt>
          <cx:pt idx="27768">81</cx:pt>
          <cx:pt idx="27769">90</cx:pt>
          <cx:pt idx="27770">93</cx:pt>
          <cx:pt idx="27771">87</cx:pt>
          <cx:pt idx="27772">108</cx:pt>
          <cx:pt idx="27773">109</cx:pt>
          <cx:pt idx="27774">96</cx:pt>
          <cx:pt idx="27775">119</cx:pt>
          <cx:pt idx="27776">96</cx:pt>
          <cx:pt idx="27777">97</cx:pt>
          <cx:pt idx="27778">91</cx:pt>
          <cx:pt idx="27779">90</cx:pt>
          <cx:pt idx="27780">100</cx:pt>
          <cx:pt idx="27781">90</cx:pt>
          <cx:pt idx="27782">50</cx:pt>
          <cx:pt idx="27783">10</cx:pt>
          <cx:pt idx="27784">109</cx:pt>
          <cx:pt idx="27785">110</cx:pt>
          <cx:pt idx="27786">92</cx:pt>
          <cx:pt idx="27787">92</cx:pt>
          <cx:pt idx="27788">87</cx:pt>
          <cx:pt idx="27789">90</cx:pt>
          <cx:pt idx="27790">107</cx:pt>
          <cx:pt idx="27791">104</cx:pt>
          <cx:pt idx="27792">95</cx:pt>
          <cx:pt idx="27793">104</cx:pt>
          <cx:pt idx="27794">113</cx:pt>
          <cx:pt idx="27795">90</cx:pt>
          <cx:pt idx="27796">93</cx:pt>
          <cx:pt idx="27797">104</cx:pt>
          <cx:pt idx="27798">80</cx:pt>
          <cx:pt idx="27799">106</cx:pt>
          <cx:pt idx="27800">84</cx:pt>
          <cx:pt idx="27801">109</cx:pt>
          <cx:pt idx="27802">72</cx:pt>
          <cx:pt idx="27803">99</cx:pt>
          <cx:pt idx="27804">38</cx:pt>
          <cx:pt idx="27805">98</cx:pt>
          <cx:pt idx="27806">123</cx:pt>
          <cx:pt idx="27807">118</cx:pt>
          <cx:pt idx="27808">97</cx:pt>
          <cx:pt idx="27809">102</cx:pt>
          <cx:pt idx="27810">60</cx:pt>
          <cx:pt idx="27811">98</cx:pt>
          <cx:pt idx="27812">126</cx:pt>
          <cx:pt idx="27813">103</cx:pt>
          <cx:pt idx="27814">94</cx:pt>
          <cx:pt idx="27815">98</cx:pt>
          <cx:pt idx="27816">120</cx:pt>
          <cx:pt idx="27817">132</cx:pt>
          <cx:pt idx="27818">145</cx:pt>
          <cx:pt idx="27819">97</cx:pt>
          <cx:pt idx="27820">83</cx:pt>
          <cx:pt idx="27821">95</cx:pt>
          <cx:pt idx="27822">115</cx:pt>
          <cx:pt idx="27823">93</cx:pt>
          <cx:pt idx="27824">100</cx:pt>
          <cx:pt idx="27825">116</cx:pt>
          <cx:pt idx="27826">98</cx:pt>
          <cx:pt idx="27827">101</cx:pt>
          <cx:pt idx="27828">90</cx:pt>
          <cx:pt idx="27829">95</cx:pt>
          <cx:pt idx="27830">143</cx:pt>
          <cx:pt idx="27831">90</cx:pt>
          <cx:pt idx="27832">125</cx:pt>
          <cx:pt idx="27833">110</cx:pt>
          <cx:pt idx="27834">142</cx:pt>
          <cx:pt idx="27835">98</cx:pt>
          <cx:pt idx="27836">90</cx:pt>
          <cx:pt idx="27837">116</cx:pt>
          <cx:pt idx="27838">92</cx:pt>
          <cx:pt idx="27839">102</cx:pt>
          <cx:pt idx="27840">130</cx:pt>
          <cx:pt idx="27841">125</cx:pt>
          <cx:pt idx="27842">89</cx:pt>
          <cx:pt idx="27843">93</cx:pt>
          <cx:pt idx="27844">72</cx:pt>
          <cx:pt idx="27845">105</cx:pt>
          <cx:pt idx="27846">85</cx:pt>
          <cx:pt idx="27847">94</cx:pt>
          <cx:pt idx="27848">121</cx:pt>
          <cx:pt idx="27849">93</cx:pt>
          <cx:pt idx="27850">108</cx:pt>
          <cx:pt idx="27851">116</cx:pt>
          <cx:pt idx="27852">109</cx:pt>
          <cx:pt idx="27853">101</cx:pt>
          <cx:pt idx="27854">121</cx:pt>
          <cx:pt idx="27855">98</cx:pt>
          <cx:pt idx="27856">104</cx:pt>
          <cx:pt idx="27857">120</cx:pt>
          <cx:pt idx="27858">100</cx:pt>
          <cx:pt idx="27859">105</cx:pt>
          <cx:pt idx="27860">137</cx:pt>
          <cx:pt idx="27861">97</cx:pt>
          <cx:pt idx="27862">103</cx:pt>
          <cx:pt idx="27863">130</cx:pt>
          <cx:pt idx="27864">113</cx:pt>
          <cx:pt idx="27865">105</cx:pt>
          <cx:pt idx="27866">94</cx:pt>
          <cx:pt idx="27867">76</cx:pt>
          <cx:pt idx="27868">125</cx:pt>
          <cx:pt idx="27869">90</cx:pt>
          <cx:pt idx="27870">96</cx:pt>
          <cx:pt idx="27871">105</cx:pt>
          <cx:pt idx="27872">103</cx:pt>
          <cx:pt idx="27873">160</cx:pt>
          <cx:pt idx="27874">90</cx:pt>
          <cx:pt idx="27875">89</cx:pt>
          <cx:pt idx="27876">94</cx:pt>
          <cx:pt idx="27877">90</cx:pt>
          <cx:pt idx="27878">90</cx:pt>
          <cx:pt idx="27879">112</cx:pt>
          <cx:pt idx="27880">86</cx:pt>
          <cx:pt idx="27881">82</cx:pt>
          <cx:pt idx="27882">140</cx:pt>
          <cx:pt idx="27883">107</cx:pt>
          <cx:pt idx="27884">106</cx:pt>
          <cx:pt idx="27885">93</cx:pt>
          <cx:pt idx="27886">92</cx:pt>
          <cx:pt idx="27887">100</cx:pt>
          <cx:pt idx="27888">92</cx:pt>
          <cx:pt idx="27889">98</cx:pt>
          <cx:pt idx="27890">92</cx:pt>
          <cx:pt idx="27891">111</cx:pt>
          <cx:pt idx="27892">95</cx:pt>
          <cx:pt idx="27893">78</cx:pt>
          <cx:pt idx="27894">112</cx:pt>
          <cx:pt idx="27895">89</cx:pt>
          <cx:pt idx="27896">109</cx:pt>
          <cx:pt idx="27897">80</cx:pt>
          <cx:pt idx="27898">100</cx:pt>
          <cx:pt idx="27899">29</cx:pt>
          <cx:pt idx="27900">105</cx:pt>
          <cx:pt idx="27901">76</cx:pt>
          <cx:pt idx="27902">90</cx:pt>
          <cx:pt idx="27903">91</cx:pt>
          <cx:pt idx="27904">83</cx:pt>
          <cx:pt idx="27905">109</cx:pt>
          <cx:pt idx="27906">116</cx:pt>
          <cx:pt idx="27907">90</cx:pt>
          <cx:pt idx="27908">99</cx:pt>
          <cx:pt idx="27909">94</cx:pt>
          <cx:pt idx="27910">90</cx:pt>
          <cx:pt idx="27911">85</cx:pt>
          <cx:pt idx="27912">87</cx:pt>
          <cx:pt idx="27913">86</cx:pt>
          <cx:pt idx="27914">85</cx:pt>
          <cx:pt idx="27915">129</cx:pt>
          <cx:pt idx="27916">100</cx:pt>
          <cx:pt idx="27917">109</cx:pt>
          <cx:pt idx="27918">84</cx:pt>
          <cx:pt idx="27919">130</cx:pt>
          <cx:pt idx="27920">120</cx:pt>
          <cx:pt idx="27921">83</cx:pt>
          <cx:pt idx="27922">114</cx:pt>
          <cx:pt idx="27923">95</cx:pt>
          <cx:pt idx="27924">72</cx:pt>
          <cx:pt idx="27925">107</cx:pt>
          <cx:pt idx="27926">91</cx:pt>
          <cx:pt idx="27927">103</cx:pt>
          <cx:pt idx="27928">89</cx:pt>
          <cx:pt idx="27929">106</cx:pt>
          <cx:pt idx="27930">92</cx:pt>
          <cx:pt idx="27931">107</cx:pt>
          <cx:pt idx="27932">105</cx:pt>
          <cx:pt idx="27933">115</cx:pt>
          <cx:pt idx="27934">48</cx:pt>
          <cx:pt idx="27935">105</cx:pt>
          <cx:pt idx="27936">124</cx:pt>
          <cx:pt idx="27937">85</cx:pt>
          <cx:pt idx="27938">87</cx:pt>
          <cx:pt idx="27939">87</cx:pt>
          <cx:pt idx="27940">113</cx:pt>
          <cx:pt idx="27941">89</cx:pt>
          <cx:pt idx="27942">89</cx:pt>
          <cx:pt idx="27943">88</cx:pt>
          <cx:pt idx="27944">110</cx:pt>
          <cx:pt idx="27945">110</cx:pt>
          <cx:pt idx="27946">95</cx:pt>
          <cx:pt idx="27947">109</cx:pt>
          <cx:pt idx="27948">97</cx:pt>
          <cx:pt idx="27949">104</cx:pt>
          <cx:pt idx="27950">99</cx:pt>
          <cx:pt idx="27951">105</cx:pt>
          <cx:pt idx="27952">118</cx:pt>
          <cx:pt idx="27953">87</cx:pt>
          <cx:pt idx="27954">90</cx:pt>
          <cx:pt idx="27955">113</cx:pt>
          <cx:pt idx="27956">107</cx:pt>
          <cx:pt idx="27957">102</cx:pt>
          <cx:pt idx="27958">83</cx:pt>
          <cx:pt idx="27959">99</cx:pt>
          <cx:pt idx="27960">115</cx:pt>
          <cx:pt idx="27961">100</cx:pt>
          <cx:pt idx="27962">90</cx:pt>
          <cx:pt idx="27963">95</cx:pt>
          <cx:pt idx="27964">95</cx:pt>
          <cx:pt idx="27965">52</cx:pt>
          <cx:pt idx="27966">83</cx:pt>
          <cx:pt idx="27967">72</cx:pt>
          <cx:pt idx="27968">85</cx:pt>
          <cx:pt idx="27969">112</cx:pt>
          <cx:pt idx="27970">97</cx:pt>
          <cx:pt idx="27971">93</cx:pt>
          <cx:pt idx="27972">74</cx:pt>
          <cx:pt idx="27973">85</cx:pt>
          <cx:pt idx="27974">93</cx:pt>
          <cx:pt idx="27975">83</cx:pt>
          <cx:pt idx="27976">115</cx:pt>
          <cx:pt idx="27977">110</cx:pt>
          <cx:pt idx="27978">73</cx:pt>
          <cx:pt idx="27979">122</cx:pt>
          <cx:pt idx="27980">102</cx:pt>
          <cx:pt idx="27981">103</cx:pt>
          <cx:pt idx="27982">100</cx:pt>
          <cx:pt idx="27983">112</cx:pt>
          <cx:pt idx="27984">25</cx:pt>
          <cx:pt idx="27985">92</cx:pt>
          <cx:pt idx="27986">142</cx:pt>
          <cx:pt idx="27987">85</cx:pt>
          <cx:pt idx="27988">17</cx:pt>
          <cx:pt idx="27989">120</cx:pt>
          <cx:pt idx="27990">96</cx:pt>
          <cx:pt idx="27991">100</cx:pt>
          <cx:pt idx="27992">115</cx:pt>
          <cx:pt idx="27993">120</cx:pt>
          <cx:pt idx="27994">23</cx:pt>
          <cx:pt idx="27995">115</cx:pt>
          <cx:pt idx="27996">135</cx:pt>
          <cx:pt idx="27997">80</cx:pt>
          <cx:pt idx="27998">90</cx:pt>
          <cx:pt idx="27999">92</cx:pt>
          <cx:pt idx="28000">106</cx:pt>
          <cx:pt idx="28001">77</cx:pt>
          <cx:pt idx="28002">91</cx:pt>
          <cx:pt idx="28003">140</cx:pt>
          <cx:pt idx="28004">100</cx:pt>
          <cx:pt idx="28005">108</cx:pt>
          <cx:pt idx="28006">126</cx:pt>
          <cx:pt idx="28007">87</cx:pt>
          <cx:pt idx="28008">156</cx:pt>
          <cx:pt idx="28009">230</cx:pt>
          <cx:pt idx="28010">134</cx:pt>
          <cx:pt idx="28011">55</cx:pt>
          <cx:pt idx="28012">106</cx:pt>
          <cx:pt idx="28013">135</cx:pt>
          <cx:pt idx="28014">107</cx:pt>
          <cx:pt idx="28015">110</cx:pt>
          <cx:pt idx="28016">109</cx:pt>
          <cx:pt idx="28017">94</cx:pt>
          <cx:pt idx="28018">90</cx:pt>
          <cx:pt idx="28019">98</cx:pt>
          <cx:pt idx="28020">137</cx:pt>
          <cx:pt idx="28021">103</cx:pt>
          <cx:pt idx="28022">105</cx:pt>
          <cx:pt idx="28023">84</cx:pt>
          <cx:pt idx="28024">83</cx:pt>
          <cx:pt idx="28025">102</cx:pt>
          <cx:pt idx="28026">91</cx:pt>
          <cx:pt idx="28027">90</cx:pt>
          <cx:pt idx="28028">103</cx:pt>
          <cx:pt idx="28029">145</cx:pt>
          <cx:pt idx="28030">87</cx:pt>
          <cx:pt idx="28031">98</cx:pt>
          <cx:pt idx="28032">89</cx:pt>
          <cx:pt idx="28033">101</cx:pt>
          <cx:pt idx="28034">106</cx:pt>
          <cx:pt idx="28035">90</cx:pt>
          <cx:pt idx="28036">126</cx:pt>
          <cx:pt idx="28037">95</cx:pt>
          <cx:pt idx="28038">81</cx:pt>
          <cx:pt idx="28039">110</cx:pt>
          <cx:pt idx="28040">103</cx:pt>
          <cx:pt idx="28041">92</cx:pt>
          <cx:pt idx="28042">119</cx:pt>
          <cx:pt idx="28043">97</cx:pt>
          <cx:pt idx="28044">98</cx:pt>
          <cx:pt idx="28045">97</cx:pt>
          <cx:pt idx="28046">131</cx:pt>
          <cx:pt idx="28047">108</cx:pt>
          <cx:pt idx="28048">103</cx:pt>
          <cx:pt idx="28049">110</cx:pt>
          <cx:pt idx="28050">95</cx:pt>
          <cx:pt idx="28051">105</cx:pt>
          <cx:pt idx="28052">95</cx:pt>
          <cx:pt idx="28053">93</cx:pt>
          <cx:pt idx="28054">101</cx:pt>
          <cx:pt idx="28055">91</cx:pt>
          <cx:pt idx="28056">80</cx:pt>
          <cx:pt idx="28057">105</cx:pt>
          <cx:pt idx="28058">100</cx:pt>
          <cx:pt idx="28059">151</cx:pt>
          <cx:pt idx="28060">91</cx:pt>
          <cx:pt idx="28061">119</cx:pt>
          <cx:pt idx="28062">104</cx:pt>
          <cx:pt idx="28063">95</cx:pt>
          <cx:pt idx="28064">117</cx:pt>
          <cx:pt idx="28065">103</cx:pt>
          <cx:pt idx="28066">90</cx:pt>
          <cx:pt idx="28067">122</cx:pt>
          <cx:pt idx="28068">108</cx:pt>
          <cx:pt idx="28069">98</cx:pt>
          <cx:pt idx="28070">95</cx:pt>
          <cx:pt idx="28071">122</cx:pt>
          <cx:pt idx="28072">105</cx:pt>
          <cx:pt idx="28073">90</cx:pt>
          <cx:pt idx="28074">105</cx:pt>
          <cx:pt idx="28075">98</cx:pt>
          <cx:pt idx="28076">99</cx:pt>
          <cx:pt idx="28077">96</cx:pt>
          <cx:pt idx="28078">104</cx:pt>
          <cx:pt idx="28079">115</cx:pt>
          <cx:pt idx="28080">95</cx:pt>
          <cx:pt idx="28081">100</cx:pt>
          <cx:pt idx="28082">96</cx:pt>
          <cx:pt idx="28083">102</cx:pt>
          <cx:pt idx="28084">70</cx:pt>
          <cx:pt idx="28085">59</cx:pt>
          <cx:pt idx="28086">108</cx:pt>
          <cx:pt idx="28087">100</cx:pt>
          <cx:pt idx="28088">120</cx:pt>
          <cx:pt idx="28089">93</cx:pt>
          <cx:pt idx="28090">102</cx:pt>
          <cx:pt idx="28091">90</cx:pt>
          <cx:pt idx="28092">100</cx:pt>
          <cx:pt idx="28093">106</cx:pt>
          <cx:pt idx="28094">90</cx:pt>
          <cx:pt idx="28095">99</cx:pt>
          <cx:pt idx="28096">112</cx:pt>
          <cx:pt idx="28097">105</cx:pt>
          <cx:pt idx="28098">88</cx:pt>
          <cx:pt idx="28099">108</cx:pt>
          <cx:pt idx="28100">114</cx:pt>
          <cx:pt idx="28101">79</cx:pt>
          <cx:pt idx="28102">102</cx:pt>
          <cx:pt idx="28103">110</cx:pt>
          <cx:pt idx="28104">96</cx:pt>
          <cx:pt idx="28105">94</cx:pt>
          <cx:pt idx="28106">125</cx:pt>
          <cx:pt idx="28107">101</cx:pt>
          <cx:pt idx="28108">120</cx:pt>
          <cx:pt idx="28109">134</cx:pt>
          <cx:pt idx="28110">107</cx:pt>
          <cx:pt idx="28111">116</cx:pt>
          <cx:pt idx="28112">64</cx:pt>
          <cx:pt idx="28113">81</cx:pt>
          <cx:pt idx="28114">99</cx:pt>
          <cx:pt idx="28115">87</cx:pt>
          <cx:pt idx="28116">88</cx:pt>
          <cx:pt idx="28117">101</cx:pt>
          <cx:pt idx="28118">60</cx:pt>
          <cx:pt idx="28119">90</cx:pt>
          <cx:pt idx="28120">90</cx:pt>
          <cx:pt idx="28121">90</cx:pt>
          <cx:pt idx="28122">80</cx:pt>
          <cx:pt idx="28123">102</cx:pt>
          <cx:pt idx="28124">78</cx:pt>
          <cx:pt idx="28125">96</cx:pt>
          <cx:pt idx="28126">94</cx:pt>
          <cx:pt idx="28127">90</cx:pt>
          <cx:pt idx="28128">100</cx:pt>
          <cx:pt idx="28129">98</cx:pt>
          <cx:pt idx="28130">94</cx:pt>
          <cx:pt idx="28131">77</cx:pt>
          <cx:pt idx="28132">87</cx:pt>
          <cx:pt idx="28133">100</cx:pt>
          <cx:pt idx="28134">63</cx:pt>
          <cx:pt idx="28135">95</cx:pt>
          <cx:pt idx="28136">105</cx:pt>
          <cx:pt idx="28137">94</cx:pt>
          <cx:pt idx="28138">99</cx:pt>
          <cx:pt idx="28139">104</cx:pt>
          <cx:pt idx="28140">65</cx:pt>
          <cx:pt idx="28141">79</cx:pt>
          <cx:pt idx="28142">107</cx:pt>
          <cx:pt idx="28143">105</cx:pt>
          <cx:pt idx="28144">101</cx:pt>
          <cx:pt idx="28145">88</cx:pt>
          <cx:pt idx="28146">103</cx:pt>
          <cx:pt idx="28147">99</cx:pt>
          <cx:pt idx="28148">118</cx:pt>
          <cx:pt idx="28149">31</cx:pt>
          <cx:pt idx="28150">96</cx:pt>
          <cx:pt idx="28151">104</cx:pt>
          <cx:pt idx="28152">91</cx:pt>
          <cx:pt idx="28153">91</cx:pt>
          <cx:pt idx="28154">103</cx:pt>
          <cx:pt idx="28155">111</cx:pt>
          <cx:pt idx="28156">91</cx:pt>
          <cx:pt idx="28157">93</cx:pt>
          <cx:pt idx="28158">145</cx:pt>
          <cx:pt idx="28159">97</cx:pt>
          <cx:pt idx="28160">92</cx:pt>
          <cx:pt idx="28161">114</cx:pt>
          <cx:pt idx="28162">103</cx:pt>
          <cx:pt idx="28163">92</cx:pt>
          <cx:pt idx="28164">87</cx:pt>
          <cx:pt idx="28165">80</cx:pt>
          <cx:pt idx="28166">97</cx:pt>
          <cx:pt idx="28167">87</cx:pt>
          <cx:pt idx="28168">91</cx:pt>
          <cx:pt idx="28169">103</cx:pt>
          <cx:pt idx="28170">100</cx:pt>
          <cx:pt idx="28171">102</cx:pt>
          <cx:pt idx="28172">80</cx:pt>
          <cx:pt idx="28173">96</cx:pt>
          <cx:pt idx="28174">88</cx:pt>
          <cx:pt idx="28175">103</cx:pt>
          <cx:pt idx="28176">80</cx:pt>
          <cx:pt idx="28177">94</cx:pt>
          <cx:pt idx="28178">93</cx:pt>
          <cx:pt idx="28179">91</cx:pt>
          <cx:pt idx="28180">110</cx:pt>
          <cx:pt idx="28181">63</cx:pt>
          <cx:pt idx="28182">102</cx:pt>
          <cx:pt idx="28183">94</cx:pt>
          <cx:pt idx="28184">101</cx:pt>
          <cx:pt idx="28185">89</cx:pt>
          <cx:pt idx="28186">108</cx:pt>
          <cx:pt idx="28187">94</cx:pt>
          <cx:pt idx="28188">101</cx:pt>
          <cx:pt idx="28189">97</cx:pt>
          <cx:pt idx="28190">95</cx:pt>
          <cx:pt idx="28191">116</cx:pt>
          <cx:pt idx="28192">101</cx:pt>
          <cx:pt idx="28193">88</cx:pt>
          <cx:pt idx="28194">88</cx:pt>
          <cx:pt idx="28195">118</cx:pt>
          <cx:pt idx="28196">97</cx:pt>
          <cx:pt idx="28197">106</cx:pt>
          <cx:pt idx="28198">95</cx:pt>
          <cx:pt idx="28199">92</cx:pt>
          <cx:pt idx="28200">92</cx:pt>
          <cx:pt idx="28201">134</cx:pt>
          <cx:pt idx="28202">94</cx:pt>
          <cx:pt idx="28203">87</cx:pt>
          <cx:pt idx="28204">102</cx:pt>
          <cx:pt idx="28205">104</cx:pt>
          <cx:pt idx="28206">112</cx:pt>
          <cx:pt idx="28207">90</cx:pt>
          <cx:pt idx="28208">30</cx:pt>
          <cx:pt idx="28209">94</cx:pt>
          <cx:pt idx="28210">167</cx:pt>
          <cx:pt idx="28211">99</cx:pt>
          <cx:pt idx="28212">108</cx:pt>
          <cx:pt idx="28213">90</cx:pt>
          <cx:pt idx="28214">85</cx:pt>
          <cx:pt idx="28215">92</cx:pt>
          <cx:pt idx="28216">91</cx:pt>
          <cx:pt idx="28217">131</cx:pt>
          <cx:pt idx="28218">87</cx:pt>
          <cx:pt idx="28219">110</cx:pt>
          <cx:pt idx="28220">97</cx:pt>
          <cx:pt idx="28221">36</cx:pt>
          <cx:pt idx="28222">105</cx:pt>
          <cx:pt idx="28223">95</cx:pt>
          <cx:pt idx="28224">115</cx:pt>
          <cx:pt idx="28225">107</cx:pt>
          <cx:pt idx="28226">71</cx:pt>
          <cx:pt idx="28227">99</cx:pt>
          <cx:pt idx="28228">100</cx:pt>
          <cx:pt idx="28229">95</cx:pt>
          <cx:pt idx="28230">107</cx:pt>
          <cx:pt idx="28231">92</cx:pt>
          <cx:pt idx="28232">116</cx:pt>
          <cx:pt idx="28233">77</cx:pt>
          <cx:pt idx="28234">89</cx:pt>
          <cx:pt idx="28235">88</cx:pt>
          <cx:pt idx="28236">134</cx:pt>
          <cx:pt idx="28237">91</cx:pt>
          <cx:pt idx="28238">99</cx:pt>
          <cx:pt idx="28239">111</cx:pt>
          <cx:pt idx="28240">98</cx:pt>
          <cx:pt idx="28241">112</cx:pt>
          <cx:pt idx="28242">92</cx:pt>
          <cx:pt idx="28243">109</cx:pt>
          <cx:pt idx="28244">96</cx:pt>
          <cx:pt idx="28245">87</cx:pt>
          <cx:pt idx="28246">93</cx:pt>
          <cx:pt idx="28247">92</cx:pt>
          <cx:pt idx="28248">99</cx:pt>
          <cx:pt idx="28249">106</cx:pt>
          <cx:pt idx="28250">112</cx:pt>
          <cx:pt idx="28251">99</cx:pt>
          <cx:pt idx="28252">97</cx:pt>
          <cx:pt idx="28253">100</cx:pt>
          <cx:pt idx="28254">84</cx:pt>
          <cx:pt idx="28255">105</cx:pt>
          <cx:pt idx="28256">100</cx:pt>
          <cx:pt idx="28257">90</cx:pt>
          <cx:pt idx="28258">90</cx:pt>
          <cx:pt idx="28259">122</cx:pt>
          <cx:pt idx="28260">89</cx:pt>
          <cx:pt idx="28261">120</cx:pt>
          <cx:pt idx="28262">93</cx:pt>
          <cx:pt idx="28263">105</cx:pt>
          <cx:pt idx="28264">111</cx:pt>
          <cx:pt idx="28265">87</cx:pt>
          <cx:pt idx="28266">125</cx:pt>
          <cx:pt idx="28267">104</cx:pt>
          <cx:pt idx="28268">98</cx:pt>
          <cx:pt idx="28269">96</cx:pt>
          <cx:pt idx="28270">112</cx:pt>
          <cx:pt idx="28271">105</cx:pt>
          <cx:pt idx="28272">89</cx:pt>
          <cx:pt idx="28273">68</cx:pt>
          <cx:pt idx="28274">90</cx:pt>
          <cx:pt idx="28275">116</cx:pt>
          <cx:pt idx="28276">182</cx:pt>
          <cx:pt idx="28277">88</cx:pt>
          <cx:pt idx="28278">102</cx:pt>
          <cx:pt idx="28279">71</cx:pt>
          <cx:pt idx="28280">100</cx:pt>
          <cx:pt idx="28281">110</cx:pt>
          <cx:pt idx="28282">101</cx:pt>
          <cx:pt idx="28283">117</cx:pt>
          <cx:pt idx="28284">85</cx:pt>
          <cx:pt idx="28285">106</cx:pt>
          <cx:pt idx="28286">107</cx:pt>
          <cx:pt idx="28287">95</cx:pt>
          <cx:pt idx="28288">96</cx:pt>
          <cx:pt idx="28289">104</cx:pt>
          <cx:pt idx="28290">99</cx:pt>
          <cx:pt idx="28291">104</cx:pt>
          <cx:pt idx="28292">91</cx:pt>
          <cx:pt idx="28293">81</cx:pt>
          <cx:pt idx="28294">115</cx:pt>
          <cx:pt idx="28295">109</cx:pt>
          <cx:pt idx="28296">97</cx:pt>
          <cx:pt idx="28297">106</cx:pt>
          <cx:pt idx="28298">110</cx:pt>
          <cx:pt idx="28299">104</cx:pt>
          <cx:pt idx="28300">101</cx:pt>
          <cx:pt idx="28301">104</cx:pt>
          <cx:pt idx="28302">110</cx:pt>
          <cx:pt idx="28303">180</cx:pt>
          <cx:pt idx="28304">112</cx:pt>
          <cx:pt idx="28305">123</cx:pt>
          <cx:pt idx="28306">98</cx:pt>
          <cx:pt idx="28307">110</cx:pt>
          <cx:pt idx="28308">111</cx:pt>
          <cx:pt idx="28309">80</cx:pt>
          <cx:pt idx="28310">90</cx:pt>
          <cx:pt idx="28311">95</cx:pt>
          <cx:pt idx="28312">90</cx:pt>
          <cx:pt idx="28313">80</cx:pt>
          <cx:pt idx="28314">100</cx:pt>
          <cx:pt idx="28315">93</cx:pt>
          <cx:pt idx="28316">114</cx:pt>
          <cx:pt idx="28317">92</cx:pt>
          <cx:pt idx="28318">89</cx:pt>
          <cx:pt idx="28319">108</cx:pt>
          <cx:pt idx="28320">92</cx:pt>
          <cx:pt idx="28321">89</cx:pt>
          <cx:pt idx="28322">127</cx:pt>
          <cx:pt idx="28323">96</cx:pt>
          <cx:pt idx="28324">104</cx:pt>
          <cx:pt idx="28325">93</cx:pt>
          <cx:pt idx="28326">110</cx:pt>
          <cx:pt idx="28327">90</cx:pt>
          <cx:pt idx="28328">93</cx:pt>
          <cx:pt idx="28329">97</cx:pt>
          <cx:pt idx="28330">85</cx:pt>
          <cx:pt idx="28331">140</cx:pt>
          <cx:pt idx="28332">119</cx:pt>
          <cx:pt idx="28333">65</cx:pt>
          <cx:pt idx="28334">105</cx:pt>
          <cx:pt idx="28335">91</cx:pt>
          <cx:pt idx="28336">112</cx:pt>
          <cx:pt idx="28337">100</cx:pt>
          <cx:pt idx="28338">110</cx:pt>
          <cx:pt idx="28339">92</cx:pt>
          <cx:pt idx="28340">81</cx:pt>
          <cx:pt idx="28341">89</cx:pt>
          <cx:pt idx="28342">109</cx:pt>
          <cx:pt idx="28343">95</cx:pt>
          <cx:pt idx="28344">90</cx:pt>
          <cx:pt idx="28345">85</cx:pt>
          <cx:pt idx="28346">99</cx:pt>
          <cx:pt idx="28347">77</cx:pt>
          <cx:pt idx="28348">101</cx:pt>
          <cx:pt idx="28349">106</cx:pt>
          <cx:pt idx="28350">52</cx:pt>
          <cx:pt idx="28351">99</cx:pt>
          <cx:pt idx="28352">89</cx:pt>
          <cx:pt idx="28353">92</cx:pt>
          <cx:pt idx="28354">101</cx:pt>
          <cx:pt idx="28355">120</cx:pt>
          <cx:pt idx="28356">125</cx:pt>
          <cx:pt idx="28357">92</cx:pt>
          <cx:pt idx="28358">99</cx:pt>
          <cx:pt idx="28359">99</cx:pt>
          <cx:pt idx="28360">94</cx:pt>
          <cx:pt idx="28361">98</cx:pt>
          <cx:pt idx="28362">102</cx:pt>
          <cx:pt idx="28363">99</cx:pt>
          <cx:pt idx="28364">95</cx:pt>
          <cx:pt idx="28365">32</cx:pt>
          <cx:pt idx="28366">93</cx:pt>
          <cx:pt idx="28367">94</cx:pt>
          <cx:pt idx="28368">93</cx:pt>
          <cx:pt idx="28369">96</cx:pt>
          <cx:pt idx="28370">103</cx:pt>
          <cx:pt idx="28371">100</cx:pt>
          <cx:pt idx="28372">98</cx:pt>
          <cx:pt idx="28373">105</cx:pt>
          <cx:pt idx="28374">110</cx:pt>
          <cx:pt idx="28375">134</cx:pt>
          <cx:pt idx="28376">90</cx:pt>
          <cx:pt idx="28377">108</cx:pt>
          <cx:pt idx="28378">94</cx:pt>
          <cx:pt idx="28379">95</cx:pt>
          <cx:pt idx="28380">114</cx:pt>
          <cx:pt idx="28381">111</cx:pt>
          <cx:pt idx="28382">108</cx:pt>
          <cx:pt idx="28383">75</cx:pt>
          <cx:pt idx="28384">95</cx:pt>
          <cx:pt idx="28385">112</cx:pt>
          <cx:pt idx="28386">102</cx:pt>
          <cx:pt idx="28387">98</cx:pt>
          <cx:pt idx="28388">82</cx:pt>
          <cx:pt idx="28389">109</cx:pt>
          <cx:pt idx="28390">109</cx:pt>
          <cx:pt idx="28391">127</cx:pt>
          <cx:pt idx="28392">114</cx:pt>
          <cx:pt idx="28393">87</cx:pt>
          <cx:pt idx="28394">116</cx:pt>
          <cx:pt idx="28395">113</cx:pt>
          <cx:pt idx="28396">85</cx:pt>
          <cx:pt idx="28397">128</cx:pt>
          <cx:pt idx="28398">112</cx:pt>
          <cx:pt idx="28399">91</cx:pt>
          <cx:pt idx="28400">89</cx:pt>
          <cx:pt idx="28401">123</cx:pt>
          <cx:pt idx="28402">110</cx:pt>
          <cx:pt idx="28403">100</cx:pt>
          <cx:pt idx="28404">123</cx:pt>
          <cx:pt idx="28405">144</cx:pt>
          <cx:pt idx="28406">99</cx:pt>
          <cx:pt idx="28407">108</cx:pt>
          <cx:pt idx="28408">82</cx:pt>
          <cx:pt idx="28409">105</cx:pt>
          <cx:pt idx="28410">120</cx:pt>
          <cx:pt idx="28411">94</cx:pt>
          <cx:pt idx="28412">48</cx:pt>
          <cx:pt idx="28413">99</cx:pt>
          <cx:pt idx="28414">144</cx:pt>
          <cx:pt idx="28415">86</cx:pt>
          <cx:pt idx="28416">107</cx:pt>
          <cx:pt idx="28417">70</cx:pt>
          <cx:pt idx="28418">97</cx:pt>
          <cx:pt idx="28419">117</cx:pt>
          <cx:pt idx="28420">105</cx:pt>
          <cx:pt idx="28421">103</cx:pt>
          <cx:pt idx="28422">87</cx:pt>
          <cx:pt idx="28423">238</cx:pt>
          <cx:pt idx="28424">96</cx:pt>
          <cx:pt idx="28425">103</cx:pt>
          <cx:pt idx="28426">124</cx:pt>
          <cx:pt idx="28427">90</cx:pt>
          <cx:pt idx="28428">98</cx:pt>
          <cx:pt idx="28429">98</cx:pt>
          <cx:pt idx="28430">100</cx:pt>
          <cx:pt idx="28431">96</cx:pt>
          <cx:pt idx="28432">95</cx:pt>
          <cx:pt idx="28433">97</cx:pt>
          <cx:pt idx="28434">96</cx:pt>
          <cx:pt idx="28435">110</cx:pt>
          <cx:pt idx="28436">92</cx:pt>
          <cx:pt idx="28437">89</cx:pt>
          <cx:pt idx="28438">210</cx:pt>
          <cx:pt idx="28439">113</cx:pt>
          <cx:pt idx="28440">98</cx:pt>
          <cx:pt idx="28441">98</cx:pt>
          <cx:pt idx="28442">107</cx:pt>
          <cx:pt idx="28443">98</cx:pt>
          <cx:pt idx="28444">109</cx:pt>
          <cx:pt idx="28445">86</cx:pt>
          <cx:pt idx="28446">85</cx:pt>
          <cx:pt idx="28447">104</cx:pt>
          <cx:pt idx="28448">86</cx:pt>
          <cx:pt idx="28449">103</cx:pt>
          <cx:pt idx="28450">142</cx:pt>
          <cx:pt idx="28451">101</cx:pt>
          <cx:pt idx="28452">76</cx:pt>
          <cx:pt idx="28453">91</cx:pt>
          <cx:pt idx="28454">110</cx:pt>
          <cx:pt idx="28455">107</cx:pt>
          <cx:pt idx="28456">108</cx:pt>
          <cx:pt idx="28457">97</cx:pt>
          <cx:pt idx="28458">97</cx:pt>
          <cx:pt idx="28459">100</cx:pt>
          <cx:pt idx="28460">118</cx:pt>
          <cx:pt idx="28461">98</cx:pt>
          <cx:pt idx="28462">85</cx:pt>
          <cx:pt idx="28463">80</cx:pt>
          <cx:pt idx="28464">98</cx:pt>
          <cx:pt idx="28465">95</cx:pt>
          <cx:pt idx="28466">95</cx:pt>
          <cx:pt idx="28467">123</cx:pt>
          <cx:pt idx="28468">89</cx:pt>
          <cx:pt idx="28469">92</cx:pt>
          <cx:pt idx="28470">96</cx:pt>
          <cx:pt idx="28471">131</cx:pt>
          <cx:pt idx="28472">90</cx:pt>
          <cx:pt idx="28473">100</cx:pt>
          <cx:pt idx="28474">106</cx:pt>
          <cx:pt idx="28475">94</cx:pt>
          <cx:pt idx="28476">110</cx:pt>
          <cx:pt idx="28477">91</cx:pt>
          <cx:pt idx="28478">107</cx:pt>
          <cx:pt idx="28479">98</cx:pt>
          <cx:pt idx="28480">98</cx:pt>
          <cx:pt idx="28481">93</cx:pt>
          <cx:pt idx="28482">109</cx:pt>
          <cx:pt idx="28483">94</cx:pt>
          <cx:pt idx="28484">93</cx:pt>
          <cx:pt idx="28485">75</cx:pt>
          <cx:pt idx="28486">109</cx:pt>
          <cx:pt idx="28487">92</cx:pt>
          <cx:pt idx="28488">123</cx:pt>
          <cx:pt idx="28489">65</cx:pt>
          <cx:pt idx="28490">104</cx:pt>
          <cx:pt idx="28491">97</cx:pt>
          <cx:pt idx="28492">93</cx:pt>
          <cx:pt idx="28493">87</cx:pt>
          <cx:pt idx="28494">100</cx:pt>
          <cx:pt idx="28495">96</cx:pt>
          <cx:pt idx="28496">132</cx:pt>
          <cx:pt idx="28497">94</cx:pt>
          <cx:pt idx="28498">102</cx:pt>
          <cx:pt idx="28499">96</cx:pt>
          <cx:pt idx="28500">85</cx:pt>
          <cx:pt idx="28501">93</cx:pt>
          <cx:pt idx="28502">103</cx:pt>
          <cx:pt idx="28503">76</cx:pt>
          <cx:pt idx="28504">69</cx:pt>
          <cx:pt idx="28505">79</cx:pt>
          <cx:pt idx="28506">95</cx:pt>
          <cx:pt idx="28507">65</cx:pt>
          <cx:pt idx="28508">94</cx:pt>
          <cx:pt idx="28509">83</cx:pt>
          <cx:pt idx="28510">74</cx:pt>
          <cx:pt idx="28511">96</cx:pt>
          <cx:pt idx="28512">89</cx:pt>
          <cx:pt idx="28513">80</cx:pt>
          <cx:pt idx="28514">93</cx:pt>
          <cx:pt idx="28515">112</cx:pt>
          <cx:pt idx="28516">93</cx:pt>
          <cx:pt idx="28517">100</cx:pt>
          <cx:pt idx="28518">90</cx:pt>
          <cx:pt idx="28519">86</cx:pt>
          <cx:pt idx="28520">194</cx:pt>
          <cx:pt idx="28521">95</cx:pt>
          <cx:pt idx="28522">72</cx:pt>
          <cx:pt idx="28523">92</cx:pt>
          <cx:pt idx="28524">104</cx:pt>
          <cx:pt idx="28525">92</cx:pt>
          <cx:pt idx="28526">90</cx:pt>
          <cx:pt idx="28527">90</cx:pt>
          <cx:pt idx="28528">129</cx:pt>
          <cx:pt idx="28529">93</cx:pt>
          <cx:pt idx="28530">93</cx:pt>
          <cx:pt idx="28531">66</cx:pt>
          <cx:pt idx="28532">100</cx:pt>
          <cx:pt idx="28533">90</cx:pt>
          <cx:pt idx="28534">84</cx:pt>
          <cx:pt idx="28535">96</cx:pt>
          <cx:pt idx="28536">90</cx:pt>
          <cx:pt idx="28537">110</cx:pt>
          <cx:pt idx="28538">92</cx:pt>
          <cx:pt idx="28539">82</cx:pt>
          <cx:pt idx="28540">99</cx:pt>
          <cx:pt idx="28541">91</cx:pt>
          <cx:pt idx="28542">102</cx:pt>
          <cx:pt idx="28543">80</cx:pt>
          <cx:pt idx="28544">67</cx:pt>
          <cx:pt idx="28545">92</cx:pt>
          <cx:pt idx="28546">88</cx:pt>
          <cx:pt idx="28547">74</cx:pt>
          <cx:pt idx="28548">94</cx:pt>
          <cx:pt idx="28549">90</cx:pt>
          <cx:pt idx="28550">82</cx:pt>
          <cx:pt idx="28551">85</cx:pt>
          <cx:pt idx="28552">104</cx:pt>
          <cx:pt idx="28553">97</cx:pt>
          <cx:pt idx="28554">92</cx:pt>
          <cx:pt idx="28555">118</cx:pt>
          <cx:pt idx="28556">90</cx:pt>
          <cx:pt idx="28557">94</cx:pt>
          <cx:pt idx="28558">104</cx:pt>
          <cx:pt idx="28559">82</cx:pt>
          <cx:pt idx="28560">86</cx:pt>
          <cx:pt idx="28561">93</cx:pt>
          <cx:pt idx="28562">91</cx:pt>
          <cx:pt idx="28563">85</cx:pt>
          <cx:pt idx="28564">90</cx:pt>
          <cx:pt idx="28565">81</cx:pt>
          <cx:pt idx="28566">114</cx:pt>
          <cx:pt idx="28567">118</cx:pt>
          <cx:pt idx="28568">103</cx:pt>
          <cx:pt idx="28569">96</cx:pt>
          <cx:pt idx="28570">102</cx:pt>
          <cx:pt idx="28571">60</cx:pt>
          <cx:pt idx="28572">99</cx:pt>
          <cx:pt idx="28573">87</cx:pt>
          <cx:pt idx="28574">70</cx:pt>
          <cx:pt idx="28575">88</cx:pt>
          <cx:pt idx="28576">107</cx:pt>
          <cx:pt idx="28577">93</cx:pt>
          <cx:pt idx="28578">180</cx:pt>
          <cx:pt idx="28579">108</cx:pt>
          <cx:pt idx="28580">110</cx:pt>
          <cx:pt idx="28581">80</cx:pt>
          <cx:pt idx="28582">92</cx:pt>
          <cx:pt idx="28583">74</cx:pt>
          <cx:pt idx="28584">93</cx:pt>
          <cx:pt idx="28585">111</cx:pt>
          <cx:pt idx="28586">104</cx:pt>
          <cx:pt idx="28587">90</cx:pt>
          <cx:pt idx="28588">132</cx:pt>
          <cx:pt idx="28589">104</cx:pt>
          <cx:pt idx="28590">87</cx:pt>
          <cx:pt idx="28591">80</cx:pt>
          <cx:pt idx="28592">99</cx:pt>
          <cx:pt idx="28593">90</cx:pt>
          <cx:pt idx="28594">131</cx:pt>
          <cx:pt idx="28595">80</cx:pt>
          <cx:pt idx="28596">102</cx:pt>
          <cx:pt idx="28597">89</cx:pt>
          <cx:pt idx="28598">88</cx:pt>
          <cx:pt idx="28599">95</cx:pt>
          <cx:pt idx="28600">104</cx:pt>
          <cx:pt idx="28601">91</cx:pt>
          <cx:pt idx="28602">145</cx:pt>
          <cx:pt idx="28603">87</cx:pt>
          <cx:pt idx="28604">125</cx:pt>
          <cx:pt idx="28605">92</cx:pt>
          <cx:pt idx="28606">105</cx:pt>
          <cx:pt idx="28607">96</cx:pt>
          <cx:pt idx="28608">112</cx:pt>
          <cx:pt idx="28609">110</cx:pt>
          <cx:pt idx="28610">117</cx:pt>
          <cx:pt idx="28611">89</cx:pt>
          <cx:pt idx="28612">107</cx:pt>
          <cx:pt idx="28613">95</cx:pt>
          <cx:pt idx="28614">73</cx:pt>
          <cx:pt idx="28615">86</cx:pt>
          <cx:pt idx="28616">90</cx:pt>
          <cx:pt idx="28617">91</cx:pt>
          <cx:pt idx="28618">102</cx:pt>
          <cx:pt idx="28619">98</cx:pt>
          <cx:pt idx="28620">100</cx:pt>
          <cx:pt idx="28621">130</cx:pt>
          <cx:pt idx="28622">84</cx:pt>
          <cx:pt idx="28623">75</cx:pt>
          <cx:pt idx="28624">105</cx:pt>
          <cx:pt idx="28625">100</cx:pt>
          <cx:pt idx="28626">115</cx:pt>
          <cx:pt idx="28627">96</cx:pt>
          <cx:pt idx="28628">100</cx:pt>
          <cx:pt idx="28629">93</cx:pt>
          <cx:pt idx="28630">180</cx:pt>
          <cx:pt idx="28631">100</cx:pt>
          <cx:pt idx="28632">98</cx:pt>
          <cx:pt idx="28633">80</cx:pt>
          <cx:pt idx="28634">91</cx:pt>
          <cx:pt idx="28635">92</cx:pt>
          <cx:pt idx="28636">91</cx:pt>
          <cx:pt idx="28637">90</cx:pt>
          <cx:pt idx="28638">112</cx:pt>
          <cx:pt idx="28639">156</cx:pt>
          <cx:pt idx="28640">110</cx:pt>
          <cx:pt idx="28641">114</cx:pt>
          <cx:pt idx="28642">124</cx:pt>
          <cx:pt idx="28643">90</cx:pt>
          <cx:pt idx="28644">92</cx:pt>
          <cx:pt idx="28645">85</cx:pt>
          <cx:pt idx="28646">94</cx:pt>
          <cx:pt idx="28647">96</cx:pt>
          <cx:pt idx="28648">92</cx:pt>
          <cx:pt idx="28649">95</cx:pt>
          <cx:pt idx="28650">104</cx:pt>
          <cx:pt idx="28651">96</cx:pt>
          <cx:pt idx="28652">100</cx:pt>
          <cx:pt idx="28653">78</cx:pt>
          <cx:pt idx="28654">101</cx:pt>
          <cx:pt idx="28655">90</cx:pt>
          <cx:pt idx="28656">113</cx:pt>
          <cx:pt idx="28657">100</cx:pt>
          <cx:pt idx="28658">105</cx:pt>
          <cx:pt idx="28659">109</cx:pt>
          <cx:pt idx="28660">100</cx:pt>
          <cx:pt idx="28661">113</cx:pt>
          <cx:pt idx="28662">108</cx:pt>
          <cx:pt idx="28663">91</cx:pt>
          <cx:pt idx="28664">92</cx:pt>
          <cx:pt idx="28665">93</cx:pt>
          <cx:pt idx="28666">92</cx:pt>
          <cx:pt idx="28667">94</cx:pt>
          <cx:pt idx="28668">101</cx:pt>
          <cx:pt idx="28669">65</cx:pt>
          <cx:pt idx="28670">61</cx:pt>
          <cx:pt idx="28671">97</cx:pt>
          <cx:pt idx="28672">99</cx:pt>
          <cx:pt idx="28673">101</cx:pt>
          <cx:pt idx="28674">74</cx:pt>
          <cx:pt idx="28675">105</cx:pt>
          <cx:pt idx="28676">106</cx:pt>
          <cx:pt idx="28677">87</cx:pt>
          <cx:pt idx="28678">101</cx:pt>
          <cx:pt idx="28679">112</cx:pt>
          <cx:pt idx="28680">97</cx:pt>
          <cx:pt idx="28681">94</cx:pt>
          <cx:pt idx="28682">130</cx:pt>
          <cx:pt idx="28683">89</cx:pt>
          <cx:pt idx="28684">104</cx:pt>
          <cx:pt idx="28685">100</cx:pt>
          <cx:pt idx="28686">55</cx:pt>
          <cx:pt idx="28687">104</cx:pt>
          <cx:pt idx="28688">94</cx:pt>
          <cx:pt idx="28689">65</cx:pt>
          <cx:pt idx="28690">125</cx:pt>
          <cx:pt idx="28691">90</cx:pt>
          <cx:pt idx="28692">90</cx:pt>
          <cx:pt idx="28693">94</cx:pt>
          <cx:pt idx="28694">93</cx:pt>
          <cx:pt idx="28695">105</cx:pt>
          <cx:pt idx="28696">82</cx:pt>
          <cx:pt idx="28697">90</cx:pt>
          <cx:pt idx="28698">103</cx:pt>
          <cx:pt idx="28699">90</cx:pt>
          <cx:pt idx="28700">87</cx:pt>
          <cx:pt idx="28701">90</cx:pt>
          <cx:pt idx="28702">119</cx:pt>
          <cx:pt idx="28703">83</cx:pt>
          <cx:pt idx="28704">108</cx:pt>
          <cx:pt idx="28705">90</cx:pt>
          <cx:pt idx="28706">113</cx:pt>
          <cx:pt idx="28707">104</cx:pt>
          <cx:pt idx="28708">91</cx:pt>
          <cx:pt idx="28709">102</cx:pt>
          <cx:pt idx="28710">99</cx:pt>
          <cx:pt idx="28711">97</cx:pt>
          <cx:pt idx="28712">74</cx:pt>
          <cx:pt idx="28713">81</cx:pt>
          <cx:pt idx="28714">105</cx:pt>
          <cx:pt idx="28715">87</cx:pt>
          <cx:pt idx="28716">100</cx:pt>
          <cx:pt idx="28717">116</cx:pt>
          <cx:pt idx="28718">103</cx:pt>
          <cx:pt idx="28719">100</cx:pt>
          <cx:pt idx="28720">81</cx:pt>
          <cx:pt idx="28721">92</cx:pt>
          <cx:pt idx="28722">105</cx:pt>
          <cx:pt idx="28723">83</cx:pt>
          <cx:pt idx="28724">117</cx:pt>
          <cx:pt idx="28725">82</cx:pt>
          <cx:pt idx="28726">110</cx:pt>
          <cx:pt idx="28727">72</cx:pt>
          <cx:pt idx="28728">118</cx:pt>
          <cx:pt idx="28729">89</cx:pt>
          <cx:pt idx="28730">105</cx:pt>
          <cx:pt idx="28731">69</cx:pt>
          <cx:pt idx="28732">180</cx:pt>
          <cx:pt idx="28733">85</cx:pt>
          <cx:pt idx="28734">68</cx:pt>
          <cx:pt idx="28735">100</cx:pt>
          <cx:pt idx="28736">114</cx:pt>
          <cx:pt idx="28737">144</cx:pt>
          <cx:pt idx="28738">86</cx:pt>
          <cx:pt idx="28739">80</cx:pt>
          <cx:pt idx="28740">90</cx:pt>
          <cx:pt idx="28741">159</cx:pt>
          <cx:pt idx="28742">103</cx:pt>
          <cx:pt idx="28743">92</cx:pt>
          <cx:pt idx="28744">86</cx:pt>
          <cx:pt idx="28745">89</cx:pt>
          <cx:pt idx="28746">97</cx:pt>
          <cx:pt idx="28747">91</cx:pt>
          <cx:pt idx="28748">127</cx:pt>
          <cx:pt idx="28749">79</cx:pt>
          <cx:pt idx="28750">90</cx:pt>
          <cx:pt idx="28751">115</cx:pt>
          <cx:pt idx="28752">110</cx:pt>
          <cx:pt idx="28753">101</cx:pt>
          <cx:pt idx="28754">120</cx:pt>
          <cx:pt idx="28755">103</cx:pt>
          <cx:pt idx="28756">106</cx:pt>
          <cx:pt idx="28757">127</cx:pt>
          <cx:pt idx="28758">40</cx:pt>
          <cx:pt idx="28759">128</cx:pt>
          <cx:pt idx="28760">117</cx:pt>
          <cx:pt idx="28761">95</cx:pt>
          <cx:pt idx="28762">113</cx:pt>
          <cx:pt idx="28763">104</cx:pt>
          <cx:pt idx="28764">123</cx:pt>
          <cx:pt idx="28765">120</cx:pt>
          <cx:pt idx="28766">90</cx:pt>
          <cx:pt idx="28767">112</cx:pt>
          <cx:pt idx="28768">95</cx:pt>
          <cx:pt idx="28769">90</cx:pt>
          <cx:pt idx="28770">107</cx:pt>
          <cx:pt idx="28771">200</cx:pt>
          <cx:pt idx="28772">99</cx:pt>
          <cx:pt idx="28773">106</cx:pt>
          <cx:pt idx="28774">120</cx:pt>
          <cx:pt idx="28775">88</cx:pt>
          <cx:pt idx="28776">102</cx:pt>
          <cx:pt idx="28777">123</cx:pt>
          <cx:pt idx="28778">81</cx:pt>
          <cx:pt idx="28779">96</cx:pt>
          <cx:pt idx="28780">100</cx:pt>
          <cx:pt idx="28781">100</cx:pt>
          <cx:pt idx="28782">88</cx:pt>
          <cx:pt idx="28783">91</cx:pt>
          <cx:pt idx="28784">91</cx:pt>
          <cx:pt idx="28785">104</cx:pt>
          <cx:pt idx="28786">90</cx:pt>
          <cx:pt idx="28787">102</cx:pt>
          <cx:pt idx="28788">134</cx:pt>
          <cx:pt idx="28789">98</cx:pt>
          <cx:pt idx="28790">92</cx:pt>
          <cx:pt idx="28791">106</cx:pt>
          <cx:pt idx="28792">74</cx:pt>
          <cx:pt idx="28793">95</cx:pt>
          <cx:pt idx="28794">111</cx:pt>
          <cx:pt idx="28795">90</cx:pt>
          <cx:pt idx="28796">101</cx:pt>
          <cx:pt idx="28797">103</cx:pt>
          <cx:pt idx="28798">125</cx:pt>
          <cx:pt idx="28799">90</cx:pt>
          <cx:pt idx="28800">103</cx:pt>
          <cx:pt idx="28801">85</cx:pt>
          <cx:pt idx="28802">86</cx:pt>
          <cx:pt idx="28803">98</cx:pt>
          <cx:pt idx="28804">95</cx:pt>
          <cx:pt idx="28805">110</cx:pt>
          <cx:pt idx="28806">87</cx:pt>
          <cx:pt idx="28807">97</cx:pt>
          <cx:pt idx="28808">106</cx:pt>
          <cx:pt idx="28809">97</cx:pt>
          <cx:pt idx="28810">98</cx:pt>
          <cx:pt idx="28811">124</cx:pt>
          <cx:pt idx="28812">96</cx:pt>
          <cx:pt idx="28813">98</cx:pt>
          <cx:pt idx="28814">88</cx:pt>
          <cx:pt idx="28815">110</cx:pt>
          <cx:pt idx="28816">92</cx:pt>
          <cx:pt idx="28817">70</cx:pt>
          <cx:pt idx="28818">100</cx:pt>
          <cx:pt idx="28819">101</cx:pt>
          <cx:pt idx="28820">92</cx:pt>
          <cx:pt idx="28821">71</cx:pt>
          <cx:pt idx="28822">82</cx:pt>
          <cx:pt idx="28823">90</cx:pt>
          <cx:pt idx="28824">119</cx:pt>
          <cx:pt idx="28825">102</cx:pt>
          <cx:pt idx="28826">99</cx:pt>
          <cx:pt idx="28827">110</cx:pt>
          <cx:pt idx="28828">92</cx:pt>
          <cx:pt idx="28829">88</cx:pt>
          <cx:pt idx="28830">91</cx:pt>
          <cx:pt idx="28831">94</cx:pt>
          <cx:pt idx="28832">103</cx:pt>
          <cx:pt idx="28833">90</cx:pt>
          <cx:pt idx="28834">76</cx:pt>
          <cx:pt idx="28835">104</cx:pt>
          <cx:pt idx="28836">81</cx:pt>
          <cx:pt idx="28837">97</cx:pt>
          <cx:pt idx="28838">112</cx:pt>
          <cx:pt idx="28839">70</cx:pt>
          <cx:pt idx="28840">83</cx:pt>
          <cx:pt idx="28841">58</cx:pt>
          <cx:pt idx="28842">85</cx:pt>
          <cx:pt idx="28843">92</cx:pt>
          <cx:pt idx="28844">84</cx:pt>
          <cx:pt idx="28845">106</cx:pt>
          <cx:pt idx="28846">130</cx:pt>
          <cx:pt idx="28847">88</cx:pt>
          <cx:pt idx="28848">110</cx:pt>
          <cx:pt idx="28849">85</cx:pt>
          <cx:pt idx="28850">104</cx:pt>
          <cx:pt idx="28851">78</cx:pt>
          <cx:pt idx="28852">91</cx:pt>
          <cx:pt idx="28853">85</cx:pt>
          <cx:pt idx="28854">89</cx:pt>
          <cx:pt idx="28855">100</cx:pt>
          <cx:pt idx="28856">82</cx:pt>
          <cx:pt idx="28857">112</cx:pt>
          <cx:pt idx="28858">113</cx:pt>
          <cx:pt idx="28859">112</cx:pt>
          <cx:pt idx="28860">90</cx:pt>
          <cx:pt idx="28861">96</cx:pt>
          <cx:pt idx="28862">160</cx:pt>
          <cx:pt idx="28863">92</cx:pt>
          <cx:pt idx="28864">98</cx:pt>
          <cx:pt idx="28865">94</cx:pt>
          <cx:pt idx="28866">90</cx:pt>
          <cx:pt idx="28867">82</cx:pt>
          <cx:pt idx="28868">43</cx:pt>
          <cx:pt idx="28869">100</cx:pt>
          <cx:pt idx="28870">110</cx:pt>
          <cx:pt idx="28871">113</cx:pt>
          <cx:pt idx="28872">198</cx:pt>
          <cx:pt idx="28873">122</cx:pt>
          <cx:pt idx="28874">90</cx:pt>
          <cx:pt idx="28875">109</cx:pt>
          <cx:pt idx="28876">90</cx:pt>
          <cx:pt idx="28877">66</cx:pt>
          <cx:pt idx="28878">53</cx:pt>
          <cx:pt idx="28879">90</cx:pt>
          <cx:pt idx="28880">133</cx:pt>
          <cx:pt idx="28881">100</cx:pt>
          <cx:pt idx="28882">94</cx:pt>
          <cx:pt idx="28883">83</cx:pt>
          <cx:pt idx="28884">95</cx:pt>
          <cx:pt idx="28885">97</cx:pt>
          <cx:pt idx="28886">98</cx:pt>
          <cx:pt idx="28887">90</cx:pt>
          <cx:pt idx="28888">126</cx:pt>
          <cx:pt idx="28889">95</cx:pt>
          <cx:pt idx="28890">91</cx:pt>
          <cx:pt idx="28891">142</cx:pt>
          <cx:pt idx="28892">85</cx:pt>
          <cx:pt idx="28893">112</cx:pt>
          <cx:pt idx="28894">90</cx:pt>
          <cx:pt idx="28895">105</cx:pt>
          <cx:pt idx="28896">115</cx:pt>
          <cx:pt idx="28897">96</cx:pt>
          <cx:pt idx="28898">123</cx:pt>
          <cx:pt idx="28899">97</cx:pt>
          <cx:pt idx="28900">100</cx:pt>
          <cx:pt idx="28901">133</cx:pt>
          <cx:pt idx="28902">93</cx:pt>
          <cx:pt idx="28903">43</cx:pt>
          <cx:pt idx="28904">92</cx:pt>
          <cx:pt idx="28905">92</cx:pt>
          <cx:pt idx="28906">89</cx:pt>
          <cx:pt idx="28907">91</cx:pt>
          <cx:pt idx="28908">98</cx:pt>
          <cx:pt idx="28909">102</cx:pt>
          <cx:pt idx="28910">107</cx:pt>
          <cx:pt idx="28911">93</cx:pt>
          <cx:pt idx="28912">90</cx:pt>
          <cx:pt idx="28913">98</cx:pt>
          <cx:pt idx="28914">109</cx:pt>
          <cx:pt idx="28915">98</cx:pt>
          <cx:pt idx="28916">111</cx:pt>
          <cx:pt idx="28917">117</cx:pt>
          <cx:pt idx="28918">181</cx:pt>
          <cx:pt idx="28919">140</cx:pt>
          <cx:pt idx="28920">99</cx:pt>
          <cx:pt idx="28921">93</cx:pt>
          <cx:pt idx="28922">95</cx:pt>
          <cx:pt idx="28923">97</cx:pt>
          <cx:pt idx="28924">94</cx:pt>
          <cx:pt idx="28925">112</cx:pt>
          <cx:pt idx="28926">91</cx:pt>
          <cx:pt idx="28927">115</cx:pt>
          <cx:pt idx="28928">92</cx:pt>
          <cx:pt idx="28929">115</cx:pt>
          <cx:pt idx="28930">103</cx:pt>
          <cx:pt idx="28931">93</cx:pt>
          <cx:pt idx="28932">83</cx:pt>
          <cx:pt idx="28933">91</cx:pt>
          <cx:pt idx="28934">106</cx:pt>
          <cx:pt idx="28935">100</cx:pt>
          <cx:pt idx="28936">82</cx:pt>
          <cx:pt idx="28937">71</cx:pt>
          <cx:pt idx="28938">95</cx:pt>
          <cx:pt idx="28939">135</cx:pt>
          <cx:pt idx="28940">87</cx:pt>
          <cx:pt idx="28941">72</cx:pt>
          <cx:pt idx="28942">97</cx:pt>
          <cx:pt idx="28943">109</cx:pt>
          <cx:pt idx="28944">104</cx:pt>
          <cx:pt idx="28945">110</cx:pt>
          <cx:pt idx="28946">103</cx:pt>
          <cx:pt idx="28947">125</cx:pt>
          <cx:pt idx="28948">119</cx:pt>
          <cx:pt idx="28949">81</cx:pt>
          <cx:pt idx="28950">100</cx:pt>
          <cx:pt idx="28951">45</cx:pt>
          <cx:pt idx="28952">94</cx:pt>
          <cx:pt idx="28953">94</cx:pt>
          <cx:pt idx="28954">111</cx:pt>
          <cx:pt idx="28955">95</cx:pt>
          <cx:pt idx="28956">101</cx:pt>
          <cx:pt idx="28957">93</cx:pt>
          <cx:pt idx="28958">85</cx:pt>
          <cx:pt idx="28959">116</cx:pt>
          <cx:pt idx="28960">97</cx:pt>
          <cx:pt idx="28961">107</cx:pt>
          <cx:pt idx="28962">98</cx:pt>
          <cx:pt idx="28963">62</cx:pt>
          <cx:pt idx="28964">94</cx:pt>
          <cx:pt idx="28965">111</cx:pt>
          <cx:pt idx="28966">75</cx:pt>
          <cx:pt idx="28967">94</cx:pt>
          <cx:pt idx="28968">85</cx:pt>
          <cx:pt idx="28969">89</cx:pt>
          <cx:pt idx="28970">101</cx:pt>
          <cx:pt idx="28971">48</cx:pt>
          <cx:pt idx="28972">105</cx:pt>
          <cx:pt idx="28973">70</cx:pt>
          <cx:pt idx="28974">95</cx:pt>
          <cx:pt idx="28975">85</cx:pt>
          <cx:pt idx="28976">91</cx:pt>
          <cx:pt idx="28977">90</cx:pt>
          <cx:pt idx="28978">87</cx:pt>
          <cx:pt idx="28979">90</cx:pt>
          <cx:pt idx="28980">86</cx:pt>
          <cx:pt idx="28981">119</cx:pt>
          <cx:pt idx="28982">96</cx:pt>
          <cx:pt idx="28983">97</cx:pt>
          <cx:pt idx="28984">91</cx:pt>
          <cx:pt idx="28985">105</cx:pt>
          <cx:pt idx="28986">89</cx:pt>
          <cx:pt idx="28987">90</cx:pt>
          <cx:pt idx="28988">95</cx:pt>
          <cx:pt idx="28989">105</cx:pt>
          <cx:pt idx="28990">64</cx:pt>
          <cx:pt idx="28991">97</cx:pt>
          <cx:pt idx="28992">99</cx:pt>
          <cx:pt idx="28993">86</cx:pt>
          <cx:pt idx="28994">71</cx:pt>
          <cx:pt idx="28995">93</cx:pt>
          <cx:pt idx="28996">82</cx:pt>
          <cx:pt idx="28997">89</cx:pt>
          <cx:pt idx="28998">115</cx:pt>
          <cx:pt idx="28999">112</cx:pt>
          <cx:pt idx="29000">103</cx:pt>
          <cx:pt idx="29001">88</cx:pt>
          <cx:pt idx="29002">121</cx:pt>
          <cx:pt idx="29003">84</cx:pt>
          <cx:pt idx="29004">79</cx:pt>
          <cx:pt idx="29005">87</cx:pt>
          <cx:pt idx="29006">71</cx:pt>
          <cx:pt idx="29007">109</cx:pt>
          <cx:pt idx="29008">95</cx:pt>
          <cx:pt idx="29009">86</cx:pt>
          <cx:pt idx="29010">84</cx:pt>
          <cx:pt idx="29011">87</cx:pt>
          <cx:pt idx="29012">106</cx:pt>
          <cx:pt idx="29013">93</cx:pt>
          <cx:pt idx="29014">100</cx:pt>
          <cx:pt idx="29015">96</cx:pt>
          <cx:pt idx="29016">85</cx:pt>
          <cx:pt idx="29017">85</cx:pt>
          <cx:pt idx="29018">100</cx:pt>
          <cx:pt idx="29019">110</cx:pt>
          <cx:pt idx="29020">118</cx:pt>
          <cx:pt idx="29021">99</cx:pt>
          <cx:pt idx="29022">113</cx:pt>
          <cx:pt idx="29023">118</cx:pt>
          <cx:pt idx="29024">90</cx:pt>
          <cx:pt idx="29025">118</cx:pt>
          <cx:pt idx="29026">87</cx:pt>
          <cx:pt idx="29027">84</cx:pt>
          <cx:pt idx="29028">110</cx:pt>
          <cx:pt idx="29029">91</cx:pt>
          <cx:pt idx="29030">106</cx:pt>
          <cx:pt idx="29031">90</cx:pt>
          <cx:pt idx="29032">115</cx:pt>
          <cx:pt idx="29033">73</cx:pt>
          <cx:pt idx="29034">95</cx:pt>
          <cx:pt idx="29035">139</cx:pt>
          <cx:pt idx="29036">100</cx:pt>
          <cx:pt idx="29037">97</cx:pt>
          <cx:pt idx="29038">97</cx:pt>
          <cx:pt idx="29039">101</cx:pt>
          <cx:pt idx="29040">87</cx:pt>
          <cx:pt idx="29041">112</cx:pt>
          <cx:pt idx="29042">122</cx:pt>
          <cx:pt idx="29043">96</cx:pt>
          <cx:pt idx="29044">93</cx:pt>
          <cx:pt idx="29045">114</cx:pt>
          <cx:pt idx="29046">77</cx:pt>
          <cx:pt idx="29047">91</cx:pt>
          <cx:pt idx="29048">107</cx:pt>
          <cx:pt idx="29049">91</cx:pt>
          <cx:pt idx="29050">98</cx:pt>
          <cx:pt idx="29051">96</cx:pt>
          <cx:pt idx="29052">94</cx:pt>
          <cx:pt idx="29053">122</cx:pt>
          <cx:pt idx="29054">105</cx:pt>
          <cx:pt idx="29055">89</cx:pt>
          <cx:pt idx="29056">83</cx:pt>
          <cx:pt idx="29057">108</cx:pt>
          <cx:pt idx="29058">104</cx:pt>
          <cx:pt idx="29059">78</cx:pt>
          <cx:pt idx="29060">113</cx:pt>
          <cx:pt idx="29061">97</cx:pt>
          <cx:pt idx="29062">90</cx:pt>
          <cx:pt idx="29063">72</cx:pt>
          <cx:pt idx="29064">90</cx:pt>
          <cx:pt idx="29065">136</cx:pt>
          <cx:pt idx="29066">98</cx:pt>
          <cx:pt idx="29067">79</cx:pt>
          <cx:pt idx="29068">75</cx:pt>
          <cx:pt idx="29069">97</cx:pt>
          <cx:pt idx="29070">106</cx:pt>
          <cx:pt idx="29071">95</cx:pt>
          <cx:pt idx="29072">86</cx:pt>
          <cx:pt idx="29073">94</cx:pt>
          <cx:pt idx="29074">96</cx:pt>
          <cx:pt idx="29075">93</cx:pt>
          <cx:pt idx="29076">65</cx:pt>
          <cx:pt idx="29077">93</cx:pt>
          <cx:pt idx="29078">63</cx:pt>
          <cx:pt idx="29079">100</cx:pt>
          <cx:pt idx="29080">89</cx:pt>
          <cx:pt idx="29081">116</cx:pt>
          <cx:pt idx="29082">93</cx:pt>
          <cx:pt idx="29083">101</cx:pt>
          <cx:pt idx="29084">70</cx:pt>
          <cx:pt idx="29085">98</cx:pt>
          <cx:pt idx="29086">72</cx:pt>
          <cx:pt idx="29087">70</cx:pt>
          <cx:pt idx="29088">75</cx:pt>
          <cx:pt idx="29089">85</cx:pt>
          <cx:pt idx="29090">85</cx:pt>
          <cx:pt idx="29091">101</cx:pt>
          <cx:pt idx="29092">95</cx:pt>
          <cx:pt idx="29093">92</cx:pt>
          <cx:pt idx="29094">101</cx:pt>
          <cx:pt idx="29095">74</cx:pt>
          <cx:pt idx="29096">96</cx:pt>
          <cx:pt idx="29097">88</cx:pt>
          <cx:pt idx="29098">92</cx:pt>
          <cx:pt idx="29099">85</cx:pt>
          <cx:pt idx="29100">135</cx:pt>
          <cx:pt idx="29101">97</cx:pt>
          <cx:pt idx="29102">90</cx:pt>
          <cx:pt idx="29103">90</cx:pt>
          <cx:pt idx="29104">101</cx:pt>
          <cx:pt idx="29105">85</cx:pt>
          <cx:pt idx="29106">212</cx:pt>
          <cx:pt idx="29107">77</cx:pt>
          <cx:pt idx="29108">94</cx:pt>
          <cx:pt idx="29109">86</cx:pt>
          <cx:pt idx="29110">99</cx:pt>
          <cx:pt idx="29111">82</cx:pt>
          <cx:pt idx="29112">108</cx:pt>
          <cx:pt idx="29113">110</cx:pt>
          <cx:pt idx="29114">88</cx:pt>
          <cx:pt idx="29115">100</cx:pt>
          <cx:pt idx="29116">92</cx:pt>
          <cx:pt idx="29117">86</cx:pt>
          <cx:pt idx="29118">91</cx:pt>
          <cx:pt idx="29119">93</cx:pt>
          <cx:pt idx="29120">104</cx:pt>
          <cx:pt idx="29121">75</cx:pt>
          <cx:pt idx="29122">95</cx:pt>
          <cx:pt idx="29123">90</cx:pt>
          <cx:pt idx="29124">180</cx:pt>
          <cx:pt idx="29125">65</cx:pt>
          <cx:pt idx="29126">100</cx:pt>
          <cx:pt idx="29127">102</cx:pt>
          <cx:pt idx="29128">118</cx:pt>
          <cx:pt idx="29129">220</cx:pt>
          <cx:pt idx="29130">97</cx:pt>
          <cx:pt idx="29131">93</cx:pt>
          <cx:pt idx="29132">98</cx:pt>
          <cx:pt idx="29133">126</cx:pt>
          <cx:pt idx="29134">98</cx:pt>
          <cx:pt idx="29135">108</cx:pt>
          <cx:pt idx="29136">86</cx:pt>
          <cx:pt idx="29137">93</cx:pt>
          <cx:pt idx="29138">94</cx:pt>
          <cx:pt idx="29139">99</cx:pt>
          <cx:pt idx="29140">91</cx:pt>
          <cx:pt idx="29141">75</cx:pt>
          <cx:pt idx="29142">104</cx:pt>
          <cx:pt idx="29143">92</cx:pt>
          <cx:pt idx="29144">84</cx:pt>
          <cx:pt idx="29145">93</cx:pt>
          <cx:pt idx="29146">93</cx:pt>
          <cx:pt idx="29147">85</cx:pt>
          <cx:pt idx="29148">93</cx:pt>
          <cx:pt idx="29149">78</cx:pt>
          <cx:pt idx="29150">112</cx:pt>
          <cx:pt idx="29151">101</cx:pt>
          <cx:pt idx="29152">94</cx:pt>
          <cx:pt idx="29153">88</cx:pt>
          <cx:pt idx="29154">90</cx:pt>
          <cx:pt idx="29155">96</cx:pt>
          <cx:pt idx="29156">98</cx:pt>
          <cx:pt idx="29157">97</cx:pt>
          <cx:pt idx="29158">81</cx:pt>
          <cx:pt idx="29159">88</cx:pt>
          <cx:pt idx="29160">91</cx:pt>
          <cx:pt idx="29161">92</cx:pt>
          <cx:pt idx="29162">91</cx:pt>
          <cx:pt idx="29163">108</cx:pt>
          <cx:pt idx="29164">73</cx:pt>
          <cx:pt idx="29165">59</cx:pt>
          <cx:pt idx="29166">77</cx:pt>
          <cx:pt idx="29167">85</cx:pt>
          <cx:pt idx="29168">70</cx:pt>
          <cx:pt idx="29169">84</cx:pt>
          <cx:pt idx="29170">102</cx:pt>
          <cx:pt idx="29171">85</cx:pt>
          <cx:pt idx="29172">103</cx:pt>
          <cx:pt idx="29173">93</cx:pt>
          <cx:pt idx="29174">98</cx:pt>
          <cx:pt idx="29175">96</cx:pt>
          <cx:pt idx="29176">109</cx:pt>
          <cx:pt idx="29177">94</cx:pt>
          <cx:pt idx="29178">87</cx:pt>
          <cx:pt idx="29179">97</cx:pt>
          <cx:pt idx="29180">90</cx:pt>
          <cx:pt idx="29181">105</cx:pt>
          <cx:pt idx="29182">72</cx:pt>
          <cx:pt idx="29183">96</cx:pt>
          <cx:pt idx="29184">100</cx:pt>
          <cx:pt idx="29185">96</cx:pt>
          <cx:pt idx="29186">101</cx:pt>
          <cx:pt idx="29187">80</cx:pt>
          <cx:pt idx="29188">92</cx:pt>
          <cx:pt idx="29189">87</cx:pt>
          <cx:pt idx="29190">60</cx:pt>
          <cx:pt idx="29191">111</cx:pt>
          <cx:pt idx="29192">86</cx:pt>
          <cx:pt idx="29193">96</cx:pt>
          <cx:pt idx="29194">94</cx:pt>
          <cx:pt idx="29195">94</cx:pt>
          <cx:pt idx="29196">95</cx:pt>
          <cx:pt idx="29197">78</cx:pt>
          <cx:pt idx="29198">101</cx:pt>
          <cx:pt idx="29199">215</cx:pt>
          <cx:pt idx="29200">94</cx:pt>
          <cx:pt idx="29201">98</cx:pt>
          <cx:pt idx="29202">104</cx:pt>
          <cx:pt idx="29203">80</cx:pt>
          <cx:pt idx="29204">86</cx:pt>
          <cx:pt idx="29205">98</cx:pt>
          <cx:pt idx="29206">86</cx:pt>
          <cx:pt idx="29207">107</cx:pt>
          <cx:pt idx="29208">99</cx:pt>
          <cx:pt idx="29209">96</cx:pt>
          <cx:pt idx="29210">118</cx:pt>
          <cx:pt idx="29211">98</cx:pt>
          <cx:pt idx="29212">108</cx:pt>
          <cx:pt idx="29213">101</cx:pt>
          <cx:pt idx="29214">72</cx:pt>
          <cx:pt idx="29215">99</cx:pt>
          <cx:pt idx="29216">107</cx:pt>
          <cx:pt idx="29217">106</cx:pt>
          <cx:pt idx="29218">118</cx:pt>
          <cx:pt idx="29219">265</cx:pt>
          <cx:pt idx="29220">77</cx:pt>
          <cx:pt idx="29221">103</cx:pt>
          <cx:pt idx="29222">108</cx:pt>
          <cx:pt idx="29223">95</cx:pt>
          <cx:pt idx="29224">110</cx:pt>
          <cx:pt idx="29225">108</cx:pt>
          <cx:pt idx="29226">91</cx:pt>
          <cx:pt idx="29227">98</cx:pt>
          <cx:pt idx="29228">92</cx:pt>
          <cx:pt idx="29229">98</cx:pt>
          <cx:pt idx="29230">84</cx:pt>
          <cx:pt idx="29231">110</cx:pt>
          <cx:pt idx="29232">101</cx:pt>
          <cx:pt idx="29233">90</cx:pt>
          <cx:pt idx="29234">95</cx:pt>
          <cx:pt idx="29235">107</cx:pt>
          <cx:pt idx="29236">99</cx:pt>
          <cx:pt idx="29237">110</cx:pt>
          <cx:pt idx="29238">95</cx:pt>
          <cx:pt idx="29239">80</cx:pt>
          <cx:pt idx="29240">74</cx:pt>
          <cx:pt idx="29241">93</cx:pt>
          <cx:pt idx="29242">97</cx:pt>
          <cx:pt idx="29243">92</cx:pt>
          <cx:pt idx="29244">93</cx:pt>
          <cx:pt idx="29245">78</cx:pt>
          <cx:pt idx="29246">82</cx:pt>
          <cx:pt idx="29247">94</cx:pt>
          <cx:pt idx="29248">98</cx:pt>
          <cx:pt idx="29249">99</cx:pt>
          <cx:pt idx="29250">85</cx:pt>
          <cx:pt idx="29251">86</cx:pt>
          <cx:pt idx="29252">82</cx:pt>
          <cx:pt idx="29253">93</cx:pt>
          <cx:pt idx="29254">84</cx:pt>
          <cx:pt idx="29255">60</cx:pt>
          <cx:pt idx="29256">88</cx:pt>
          <cx:pt idx="29257">106</cx:pt>
          <cx:pt idx="29258">110</cx:pt>
          <cx:pt idx="29259">93</cx:pt>
          <cx:pt idx="29260">86</cx:pt>
          <cx:pt idx="29261">101</cx:pt>
          <cx:pt idx="29262">82</cx:pt>
          <cx:pt idx="29263">89</cx:pt>
          <cx:pt idx="29264">105</cx:pt>
          <cx:pt idx="29265">113</cx:pt>
          <cx:pt idx="29266">86</cx:pt>
          <cx:pt idx="29267">94</cx:pt>
          <cx:pt idx="29268">82</cx:pt>
          <cx:pt idx="29269">90</cx:pt>
          <cx:pt idx="29270">90</cx:pt>
          <cx:pt idx="29271">90</cx:pt>
          <cx:pt idx="29272">107</cx:pt>
          <cx:pt idx="29273">99</cx:pt>
          <cx:pt idx="29274">100</cx:pt>
          <cx:pt idx="29275">138</cx:pt>
          <cx:pt idx="29276">112</cx:pt>
          <cx:pt idx="29277">88</cx:pt>
          <cx:pt idx="29278">109</cx:pt>
          <cx:pt idx="29279">96</cx:pt>
          <cx:pt idx="29280">92</cx:pt>
          <cx:pt idx="29281">82</cx:pt>
          <cx:pt idx="29282">96</cx:pt>
          <cx:pt idx="29283">84</cx:pt>
          <cx:pt idx="29284">31</cx:pt>
          <cx:pt idx="29285">82</cx:pt>
          <cx:pt idx="29286">88</cx:pt>
          <cx:pt idx="29287">98</cx:pt>
          <cx:pt idx="29288">108</cx:pt>
          <cx:pt idx="29289">115</cx:pt>
          <cx:pt idx="29290">94</cx:pt>
          <cx:pt idx="29291">120</cx:pt>
          <cx:pt idx="29292">94</cx:pt>
          <cx:pt idx="29293">263</cx:pt>
          <cx:pt idx="29294">285</cx:pt>
          <cx:pt idx="29295">87</cx:pt>
          <cx:pt idx="29296">97</cx:pt>
          <cx:pt idx="29297">104</cx:pt>
          <cx:pt idx="29298">93</cx:pt>
          <cx:pt idx="29299">72</cx:pt>
          <cx:pt idx="29300">86</cx:pt>
          <cx:pt idx="29301">108</cx:pt>
          <cx:pt idx="29302">90</cx:pt>
          <cx:pt idx="29303">90</cx:pt>
          <cx:pt idx="29304">92</cx:pt>
          <cx:pt idx="29305">101</cx:pt>
          <cx:pt idx="29306">143</cx:pt>
          <cx:pt idx="29307">95</cx:pt>
          <cx:pt idx="29308">106</cx:pt>
          <cx:pt idx="29309">119</cx:pt>
          <cx:pt idx="29310">108</cx:pt>
          <cx:pt idx="29311">80</cx:pt>
          <cx:pt idx="29312">95</cx:pt>
          <cx:pt idx="29313">93</cx:pt>
          <cx:pt idx="29314">90</cx:pt>
          <cx:pt idx="29315">70</cx:pt>
          <cx:pt idx="29316">90</cx:pt>
          <cx:pt idx="29317">92</cx:pt>
          <cx:pt idx="29318">93</cx:pt>
          <cx:pt idx="29319">121</cx:pt>
          <cx:pt idx="29320">82</cx:pt>
          <cx:pt idx="29321">106</cx:pt>
          <cx:pt idx="29322">87</cx:pt>
          <cx:pt idx="29323">120</cx:pt>
          <cx:pt idx="29324">87</cx:pt>
          <cx:pt idx="29325">101</cx:pt>
          <cx:pt idx="29326">154</cx:pt>
          <cx:pt idx="29327">92</cx:pt>
          <cx:pt idx="29328">80</cx:pt>
          <cx:pt idx="29329">86</cx:pt>
          <cx:pt idx="29330">128</cx:pt>
          <cx:pt idx="29331">90</cx:pt>
          <cx:pt idx="29332">90</cx:pt>
          <cx:pt idx="29333">79</cx:pt>
          <cx:pt idx="29334">93</cx:pt>
          <cx:pt idx="29335">121</cx:pt>
          <cx:pt idx="29336">84</cx:pt>
          <cx:pt idx="29337">105</cx:pt>
          <cx:pt idx="29338">83</cx:pt>
          <cx:pt idx="29339">89</cx:pt>
          <cx:pt idx="29340">271</cx:pt>
          <cx:pt idx="29341">119</cx:pt>
          <cx:pt idx="29342">100</cx:pt>
          <cx:pt idx="29343">92</cx:pt>
          <cx:pt idx="29344">85</cx:pt>
          <cx:pt idx="29345">85</cx:pt>
          <cx:pt idx="29346">90</cx:pt>
          <cx:pt idx="29347">83</cx:pt>
          <cx:pt idx="29348">105</cx:pt>
          <cx:pt idx="29349">86</cx:pt>
          <cx:pt idx="29350">86</cx:pt>
          <cx:pt idx="29351">112</cx:pt>
          <cx:pt idx="29352">86</cx:pt>
          <cx:pt idx="29353">91</cx:pt>
          <cx:pt idx="29354">94</cx:pt>
          <cx:pt idx="29355">95</cx:pt>
          <cx:pt idx="29356">85</cx:pt>
          <cx:pt idx="29357">97</cx:pt>
          <cx:pt idx="29358">100</cx:pt>
          <cx:pt idx="29359">86</cx:pt>
          <cx:pt idx="29360">91</cx:pt>
          <cx:pt idx="29361">95</cx:pt>
          <cx:pt idx="29362">90</cx:pt>
          <cx:pt idx="29363">110</cx:pt>
          <cx:pt idx="29364">81</cx:pt>
          <cx:pt idx="29365">98</cx:pt>
          <cx:pt idx="29366">92</cx:pt>
          <cx:pt idx="29367">85</cx:pt>
          <cx:pt idx="29368">87</cx:pt>
          <cx:pt idx="29369">114</cx:pt>
          <cx:pt idx="29370">70</cx:pt>
          <cx:pt idx="29371">75</cx:pt>
          <cx:pt idx="29372">89</cx:pt>
          <cx:pt idx="29373">98</cx:pt>
          <cx:pt idx="29374">65</cx:pt>
          <cx:pt idx="29375">123</cx:pt>
          <cx:pt idx="29376">82</cx:pt>
          <cx:pt idx="29377">94</cx:pt>
          <cx:pt idx="29378">82</cx:pt>
          <cx:pt idx="29379">82</cx:pt>
          <cx:pt idx="29380">85</cx:pt>
          <cx:pt idx="29381">103</cx:pt>
          <cx:pt idx="29382">90</cx:pt>
          <cx:pt idx="29383">99</cx:pt>
          <cx:pt idx="29384">88</cx:pt>
          <cx:pt idx="29385">118</cx:pt>
          <cx:pt idx="29386">97</cx:pt>
          <cx:pt idx="29387">143</cx:pt>
          <cx:pt idx="29388">97</cx:pt>
          <cx:pt idx="29389">95</cx:pt>
          <cx:pt idx="29390">90</cx:pt>
          <cx:pt idx="29391">64</cx:pt>
          <cx:pt idx="29392">100</cx:pt>
          <cx:pt idx="29393">85</cx:pt>
          <cx:pt idx="29394">180</cx:pt>
          <cx:pt idx="29395">276</cx:pt>
          <cx:pt idx="29396">258</cx:pt>
          <cx:pt idx="29397">247</cx:pt>
          <cx:pt idx="29398">255</cx:pt>
          <cx:pt idx="29399">261</cx:pt>
          <cx:pt idx="29400">185</cx:pt>
          <cx:pt idx="29401">82</cx:pt>
          <cx:pt idx="29402">187</cx:pt>
          <cx:pt idx="29403">115</cx:pt>
          <cx:pt idx="29404">104</cx:pt>
          <cx:pt idx="29405">88</cx:pt>
          <cx:pt idx="29406">84</cx:pt>
          <cx:pt idx="29407">101</cx:pt>
          <cx:pt idx="29408">108</cx:pt>
          <cx:pt idx="29409">87</cx:pt>
          <cx:pt idx="29410">112</cx:pt>
          <cx:pt idx="29411">81</cx:pt>
          <cx:pt idx="29412">90</cx:pt>
          <cx:pt idx="29413">125</cx:pt>
          <cx:pt idx="29414">86</cx:pt>
          <cx:pt idx="29415">120</cx:pt>
          <cx:pt idx="29416">89</cx:pt>
          <cx:pt idx="29417">96</cx:pt>
          <cx:pt idx="29418">102</cx:pt>
          <cx:pt idx="29419">105</cx:pt>
          <cx:pt idx="29420">95</cx:pt>
          <cx:pt idx="29421">81</cx:pt>
          <cx:pt idx="29422">88</cx:pt>
          <cx:pt idx="29423">150</cx:pt>
          <cx:pt idx="29424">73</cx:pt>
          <cx:pt idx="29425">102</cx:pt>
          <cx:pt idx="29426">100</cx:pt>
          <cx:pt idx="29427">99</cx:pt>
          <cx:pt idx="29428">95</cx:pt>
          <cx:pt idx="29429">90</cx:pt>
          <cx:pt idx="29430">94</cx:pt>
          <cx:pt idx="29431">93</cx:pt>
          <cx:pt idx="29432">90</cx:pt>
          <cx:pt idx="29433">107</cx:pt>
          <cx:pt idx="29434">120</cx:pt>
          <cx:pt idx="29435">96</cx:pt>
          <cx:pt idx="29436">116</cx:pt>
          <cx:pt idx="29437">87</cx:pt>
          <cx:pt idx="29438">57</cx:pt>
          <cx:pt idx="29439">129</cx:pt>
          <cx:pt idx="29440">84</cx:pt>
          <cx:pt idx="29441">98</cx:pt>
          <cx:pt idx="29442">75</cx:pt>
          <cx:pt idx="29443">91</cx:pt>
          <cx:pt idx="29444">89</cx:pt>
          <cx:pt idx="29445">106</cx:pt>
          <cx:pt idx="29446">108</cx:pt>
          <cx:pt idx="29447">88</cx:pt>
          <cx:pt idx="29448">109</cx:pt>
          <cx:pt idx="29449">124</cx:pt>
          <cx:pt idx="29450">95</cx:pt>
          <cx:pt idx="29451">121</cx:pt>
          <cx:pt idx="29452">93</cx:pt>
          <cx:pt idx="29453">94</cx:pt>
          <cx:pt idx="29454">83</cx:pt>
          <cx:pt idx="29455">88</cx:pt>
          <cx:pt idx="29456">90</cx:pt>
          <cx:pt idx="29457">76</cx:pt>
          <cx:pt idx="29458">95</cx:pt>
          <cx:pt idx="29459">110</cx:pt>
          <cx:pt idx="29460">94</cx:pt>
          <cx:pt idx="29461">104</cx:pt>
          <cx:pt idx="29462">85</cx:pt>
          <cx:pt idx="29463">85</cx:pt>
          <cx:pt idx="29464">106</cx:pt>
          <cx:pt idx="29465">102</cx:pt>
          <cx:pt idx="29466">100</cx:pt>
          <cx:pt idx="29467">90</cx:pt>
          <cx:pt idx="29468">110</cx:pt>
          <cx:pt idx="29469">90</cx:pt>
          <cx:pt idx="29470">87</cx:pt>
          <cx:pt idx="29471">90</cx:pt>
          <cx:pt idx="29472">89</cx:pt>
          <cx:pt idx="29473">130</cx:pt>
          <cx:pt idx="29474">92</cx:pt>
          <cx:pt idx="29475">90</cx:pt>
          <cx:pt idx="29476">70</cx:pt>
          <cx:pt idx="29477">100</cx:pt>
          <cx:pt idx="29478">85</cx:pt>
          <cx:pt idx="29479">90</cx:pt>
          <cx:pt idx="29480">97</cx:pt>
          <cx:pt idx="29481">105</cx:pt>
          <cx:pt idx="29482">122</cx:pt>
          <cx:pt idx="29483">156</cx:pt>
          <cx:pt idx="29484">94</cx:pt>
          <cx:pt idx="29485">64</cx:pt>
          <cx:pt idx="29486">88</cx:pt>
          <cx:pt idx="29487">57</cx:pt>
          <cx:pt idx="29488">64</cx:pt>
          <cx:pt idx="29489">71</cx:pt>
          <cx:pt idx="29490">124</cx:pt>
          <cx:pt idx="29491">87</cx:pt>
          <cx:pt idx="29492">90</cx:pt>
          <cx:pt idx="29493">120</cx:pt>
          <cx:pt idx="29494">91</cx:pt>
          <cx:pt idx="29495">72</cx:pt>
          <cx:pt idx="29496">101</cx:pt>
          <cx:pt idx="29497">140</cx:pt>
          <cx:pt idx="29498">90</cx:pt>
          <cx:pt idx="29499">119</cx:pt>
          <cx:pt idx="29500">90</cx:pt>
          <cx:pt idx="29501">91</cx:pt>
          <cx:pt idx="29502">102</cx:pt>
          <cx:pt idx="29503">84</cx:pt>
          <cx:pt idx="29504">90</cx:pt>
          <cx:pt idx="29505">80</cx:pt>
          <cx:pt idx="29506">92</cx:pt>
          <cx:pt idx="29507">110</cx:pt>
          <cx:pt idx="29508">254</cx:pt>
          <cx:pt idx="29509">100</cx:pt>
          <cx:pt idx="29510">155</cx:pt>
          <cx:pt idx="29511">89</cx:pt>
          <cx:pt idx="29512">84</cx:pt>
          <cx:pt idx="29513">80</cx:pt>
          <cx:pt idx="29514">104</cx:pt>
          <cx:pt idx="29515">90</cx:pt>
          <cx:pt idx="29516">90</cx:pt>
          <cx:pt idx="29517">109</cx:pt>
          <cx:pt idx="29518">85</cx:pt>
          <cx:pt idx="29519">89</cx:pt>
          <cx:pt idx="29520">94</cx:pt>
          <cx:pt idx="29521">94</cx:pt>
          <cx:pt idx="29522">93</cx:pt>
          <cx:pt idx="29523">87</cx:pt>
          <cx:pt idx="29524">82</cx:pt>
          <cx:pt idx="29525">87</cx:pt>
          <cx:pt idx="29526">80</cx:pt>
          <cx:pt idx="29527">95</cx:pt>
          <cx:pt idx="29528">90</cx:pt>
          <cx:pt idx="29529">97</cx:pt>
          <cx:pt idx="29530">95</cx:pt>
          <cx:pt idx="29531">92</cx:pt>
          <cx:pt idx="29532">99</cx:pt>
          <cx:pt idx="29533">103</cx:pt>
          <cx:pt idx="29534">95</cx:pt>
          <cx:pt idx="29535">90</cx:pt>
          <cx:pt idx="29536">100</cx:pt>
          <cx:pt idx="29537">70</cx:pt>
          <cx:pt idx="29538">87</cx:pt>
          <cx:pt idx="29539">104</cx:pt>
          <cx:pt idx="29540">88</cx:pt>
          <cx:pt idx="29541">111</cx:pt>
          <cx:pt idx="29542">106</cx:pt>
          <cx:pt idx="29543">119</cx:pt>
          <cx:pt idx="29544">256</cx:pt>
          <cx:pt idx="29545">95</cx:pt>
          <cx:pt idx="29546">94</cx:pt>
          <cx:pt idx="29547">41</cx:pt>
          <cx:pt idx="29548">96</cx:pt>
          <cx:pt idx="29549">105</cx:pt>
          <cx:pt idx="29550">87</cx:pt>
          <cx:pt idx="29551">95</cx:pt>
          <cx:pt idx="29552">92</cx:pt>
          <cx:pt idx="29553">93</cx:pt>
          <cx:pt idx="29554">91</cx:pt>
          <cx:pt idx="29555">108</cx:pt>
          <cx:pt idx="29556">78</cx:pt>
          <cx:pt idx="29557">95</cx:pt>
          <cx:pt idx="29558">90</cx:pt>
          <cx:pt idx="29559">63</cx:pt>
          <cx:pt idx="29560">83</cx:pt>
          <cx:pt idx="29561">95</cx:pt>
          <cx:pt idx="29562">77</cx:pt>
          <cx:pt idx="29563">105</cx:pt>
          <cx:pt idx="29564">81</cx:pt>
          <cx:pt idx="29565">85</cx:pt>
          <cx:pt idx="29566">88</cx:pt>
          <cx:pt idx="29567">120</cx:pt>
          <cx:pt idx="29568">92</cx:pt>
          <cx:pt idx="29569">94</cx:pt>
          <cx:pt idx="29570">82</cx:pt>
          <cx:pt idx="29571">105</cx:pt>
          <cx:pt idx="29572">98</cx:pt>
          <cx:pt idx="29573">93</cx:pt>
          <cx:pt idx="29574">116</cx:pt>
          <cx:pt idx="29575">113</cx:pt>
          <cx:pt idx="29576">105</cx:pt>
          <cx:pt idx="29577">137</cx:pt>
          <cx:pt idx="29578">95</cx:pt>
          <cx:pt idx="29579">92</cx:pt>
          <cx:pt idx="29580">92</cx:pt>
          <cx:pt idx="29581">87</cx:pt>
          <cx:pt idx="29582">94</cx:pt>
          <cx:pt idx="29583">85</cx:pt>
          <cx:pt idx="29584">92</cx:pt>
          <cx:pt idx="29585">85</cx:pt>
          <cx:pt idx="29586">83</cx:pt>
          <cx:pt idx="29587">79</cx:pt>
          <cx:pt idx="29588">105</cx:pt>
          <cx:pt idx="29589">91</cx:pt>
          <cx:pt idx="29590">85</cx:pt>
          <cx:pt idx="29591">98</cx:pt>
          <cx:pt idx="29592">88</cx:pt>
          <cx:pt idx="29593">89</cx:pt>
          <cx:pt idx="29594">93</cx:pt>
          <cx:pt idx="29595">62</cx:pt>
          <cx:pt idx="29596">76</cx:pt>
          <cx:pt idx="29597">93</cx:pt>
          <cx:pt idx="29598">90</cx:pt>
          <cx:pt idx="29599">98</cx:pt>
          <cx:pt idx="29600">92</cx:pt>
          <cx:pt idx="29601">90</cx:pt>
          <cx:pt idx="29602">110</cx:pt>
          <cx:pt idx="29603">87</cx:pt>
          <cx:pt idx="29604">87</cx:pt>
          <cx:pt idx="29605">99</cx:pt>
          <cx:pt idx="29606">100</cx:pt>
          <cx:pt idx="29607">90</cx:pt>
          <cx:pt idx="29608">90</cx:pt>
          <cx:pt idx="29609">90</cx:pt>
          <cx:pt idx="29610">108</cx:pt>
          <cx:pt idx="29611">93</cx:pt>
          <cx:pt idx="29612">88</cx:pt>
          <cx:pt idx="29613">91</cx:pt>
          <cx:pt idx="29614">102</cx:pt>
          <cx:pt idx="29615">75</cx:pt>
          <cx:pt idx="29616">86</cx:pt>
          <cx:pt idx="29617">76</cx:pt>
          <cx:pt idx="29618">80</cx:pt>
          <cx:pt idx="29619">92</cx:pt>
          <cx:pt idx="29620">95</cx:pt>
          <cx:pt idx="29621">87</cx:pt>
          <cx:pt idx="29622">104</cx:pt>
          <cx:pt idx="29623">90</cx:pt>
          <cx:pt idx="29624">92</cx:pt>
          <cx:pt idx="29625">115</cx:pt>
          <cx:pt idx="29626">85</cx:pt>
          <cx:pt idx="29627">93</cx:pt>
          <cx:pt idx="29628">80</cx:pt>
          <cx:pt idx="29629">95</cx:pt>
          <cx:pt idx="29630">85</cx:pt>
          <cx:pt idx="29631">98</cx:pt>
          <cx:pt idx="29632">42</cx:pt>
          <cx:pt idx="29633">81</cx:pt>
          <cx:pt idx="29634">84</cx:pt>
          <cx:pt idx="29635">99</cx:pt>
          <cx:pt idx="29636">106</cx:pt>
          <cx:pt idx="29637">94</cx:pt>
          <cx:pt idx="29638">98</cx:pt>
          <cx:pt idx="29639">84</cx:pt>
          <cx:pt idx="29640">91</cx:pt>
          <cx:pt idx="29641">92</cx:pt>
          <cx:pt idx="29642">92</cx:pt>
          <cx:pt idx="29643">120</cx:pt>
          <cx:pt idx="29644">82</cx:pt>
          <cx:pt idx="29645">106</cx:pt>
          <cx:pt idx="29646">91</cx:pt>
          <cx:pt idx="29647">92</cx:pt>
          <cx:pt idx="29648">93</cx:pt>
          <cx:pt idx="29649">85</cx:pt>
          <cx:pt idx="29650">95</cx:pt>
          <cx:pt idx="29651">106</cx:pt>
          <cx:pt idx="29652">83</cx:pt>
          <cx:pt idx="29653">91</cx:pt>
          <cx:pt idx="29654">123</cx:pt>
          <cx:pt idx="29655">94</cx:pt>
          <cx:pt idx="29656">89</cx:pt>
          <cx:pt idx="29657">88</cx:pt>
          <cx:pt idx="29658">88</cx:pt>
          <cx:pt idx="29659">85</cx:pt>
          <cx:pt idx="29660">110</cx:pt>
          <cx:pt idx="29661">117</cx:pt>
          <cx:pt idx="29662">86</cx:pt>
          <cx:pt idx="29663">92</cx:pt>
          <cx:pt idx="29664">78</cx:pt>
          <cx:pt idx="29665">90</cx:pt>
          <cx:pt idx="29666">88</cx:pt>
          <cx:pt idx="29667">94</cx:pt>
          <cx:pt idx="29668">93</cx:pt>
          <cx:pt idx="29669">117</cx:pt>
          <cx:pt idx="29670">82</cx:pt>
          <cx:pt idx="29671">79</cx:pt>
          <cx:pt idx="29672">89</cx:pt>
          <cx:pt idx="29673">89</cx:pt>
          <cx:pt idx="29674">88</cx:pt>
          <cx:pt idx="29675">91</cx:pt>
          <cx:pt idx="29676">79</cx:pt>
          <cx:pt idx="29677">88</cx:pt>
          <cx:pt idx="29678">86</cx:pt>
          <cx:pt idx="29679">85</cx:pt>
          <cx:pt idx="29680">93</cx:pt>
          <cx:pt idx="29681">93</cx:pt>
          <cx:pt idx="29682">88</cx:pt>
          <cx:pt idx="29683">106</cx:pt>
          <cx:pt idx="29684">100</cx:pt>
          <cx:pt idx="29685">101</cx:pt>
          <cx:pt idx="29686">89</cx:pt>
          <cx:pt idx="29687">80</cx:pt>
          <cx:pt idx="29688">92</cx:pt>
          <cx:pt idx="29689">41</cx:pt>
          <cx:pt idx="29690">84</cx:pt>
          <cx:pt idx="29691">115</cx:pt>
          <cx:pt idx="29692">82</cx:pt>
          <cx:pt idx="29693">90</cx:pt>
          <cx:pt idx="29694">97</cx:pt>
          <cx:pt idx="29695">80</cx:pt>
          <cx:pt idx="29696">93</cx:pt>
          <cx:pt idx="29697">100</cx:pt>
          <cx:pt idx="29698">93</cx:pt>
          <cx:pt idx="29699">90</cx:pt>
          <cx:pt idx="29700">87</cx:pt>
          <cx:pt idx="29701">84</cx:pt>
          <cx:pt idx="29702">96</cx:pt>
          <cx:pt idx="29703">106</cx:pt>
          <cx:pt idx="29704">85</cx:pt>
          <cx:pt idx="29705">97</cx:pt>
          <cx:pt idx="29706">90</cx:pt>
          <cx:pt idx="29707">92</cx:pt>
          <cx:pt idx="29708">78</cx:pt>
          <cx:pt idx="29709">92</cx:pt>
          <cx:pt idx="29710">70</cx:pt>
          <cx:pt idx="29711">101</cx:pt>
          <cx:pt idx="29712">100</cx:pt>
          <cx:pt idx="29713">97</cx:pt>
          <cx:pt idx="29714">84</cx:pt>
          <cx:pt idx="29715">94</cx:pt>
          <cx:pt idx="29716">86</cx:pt>
          <cx:pt idx="29717">95</cx:pt>
          <cx:pt idx="29718">84</cx:pt>
          <cx:pt idx="29719">92</cx:pt>
          <cx:pt idx="29720">91</cx:pt>
          <cx:pt idx="29721">100</cx:pt>
          <cx:pt idx="29722">120</cx:pt>
          <cx:pt idx="29723">91</cx:pt>
          <cx:pt idx="29724">86</cx:pt>
          <cx:pt idx="29725">87</cx:pt>
          <cx:pt idx="29726">91</cx:pt>
          <cx:pt idx="29727">105</cx:pt>
          <cx:pt idx="29728">91</cx:pt>
          <cx:pt idx="29729">132</cx:pt>
          <cx:pt idx="29730">93</cx:pt>
          <cx:pt idx="29731">96</cx:pt>
          <cx:pt idx="29732">90</cx:pt>
          <cx:pt idx="29733">77</cx:pt>
          <cx:pt idx="29734">87</cx:pt>
          <cx:pt idx="29735">280</cx:pt>
          <cx:pt idx="29736">103</cx:pt>
          <cx:pt idx="29737">99</cx:pt>
          <cx:pt idx="29738">80</cx:pt>
          <cx:pt idx="29739">83</cx:pt>
          <cx:pt idx="29740">88</cx:pt>
          <cx:pt idx="29741">85</cx:pt>
          <cx:pt idx="29742">92</cx:pt>
          <cx:pt idx="29743">89</cx:pt>
          <cx:pt idx="29744">90</cx:pt>
          <cx:pt idx="29745">84</cx:pt>
          <cx:pt idx="29746">90</cx:pt>
          <cx:pt idx="29747">105</cx:pt>
          <cx:pt idx="29748">92</cx:pt>
          <cx:pt idx="29749">222</cx:pt>
          <cx:pt idx="29750">87</cx:pt>
          <cx:pt idx="29751">91</cx:pt>
          <cx:pt idx="29752">106</cx:pt>
          <cx:pt idx="29753">95</cx:pt>
          <cx:pt idx="29754">90</cx:pt>
          <cx:pt idx="29755">69</cx:pt>
          <cx:pt idx="29756">88</cx:pt>
          <cx:pt idx="29757">96</cx:pt>
          <cx:pt idx="29758">88</cx:pt>
          <cx:pt idx="29759">101</cx:pt>
          <cx:pt idx="29760">86</cx:pt>
          <cx:pt idx="29761">93</cx:pt>
          <cx:pt idx="29762">86</cx:pt>
          <cx:pt idx="29763">93</cx:pt>
          <cx:pt idx="29764">98</cx:pt>
          <cx:pt idx="29765">103</cx:pt>
          <cx:pt idx="29766">85</cx:pt>
          <cx:pt idx="29767">91</cx:pt>
          <cx:pt idx="29768">88</cx:pt>
          <cx:pt idx="29769">94</cx:pt>
          <cx:pt idx="29770">89</cx:pt>
          <cx:pt idx="29771">92</cx:pt>
          <cx:pt idx="29772">73</cx:pt>
          <cx:pt idx="29773">157</cx:pt>
        </cx:lvl>
      </cx:numDim>
    </cx:data>
  </cx:chartData>
  <cx:chart>
    <cx:title pos="t" align="ctr" overlay="0">
      <cx:tx>
        <cx:txData>
          <cx:v>豆瓣电影时长频谱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豆瓣电影时长频谱</a:t>
          </a:r>
        </a:p>
      </cx:txPr>
    </cx:title>
    <cx:plotArea>
      <cx:plotAreaRegion>
        <cx:series layoutId="clusteredColumn" uniqueId="{49BBA8FC-1B42-4CC6-B972-E8C33FE38BA1}">
          <cx:tx>
            <cx:txData>
              <cx:f>'movies-v2-CanModify'!$K$1</cx:f>
              <cx:v>duration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solidFill>
      <a:schemeClr val="bg1"/>
    </a:solidFill>
    <a:ln>
      <a:solidFill>
        <a:schemeClr val="dk1"/>
      </a:solidFill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'movies-v2-CanModify'!$D$2:$D$31442</cx:f>
        <cx:lvl ptCount="31441" formatCode="G/通用格式">
          <cx:pt idx="0">8.3000000000000007</cx:pt>
          <cx:pt idx="1">8.4000000000000004</cx:pt>
          <cx:pt idx="2">8.8000000000000007</cx:pt>
          <cx:pt idx="3">9.5999999999999996</cx:pt>
          <cx:pt idx="4">9</cx:pt>
          <cx:pt idx="5">9.3000000000000007</cx:pt>
          <cx:pt idx="6">7.7999999999999998</cx:pt>
          <cx:pt idx="7">9.0999999999999996</cx:pt>
          <cx:pt idx="8">7.7999999999999998</cx:pt>
          <cx:pt idx="9">8.5</cx:pt>
          <cx:pt idx="10">7.5</cx:pt>
          <cx:pt idx="11">9</cx:pt>
          <cx:pt idx="12">8.5999999999999996</cx:pt>
          <cx:pt idx="13">7.7000000000000002</cx:pt>
          <cx:pt idx="14">8.0999999999999996</cx:pt>
          <cx:pt idx="15">9.1999999999999993</cx:pt>
          <cx:pt idx="16">9.3000000000000007</cx:pt>
          <cx:pt idx="17">8.1999999999999993</cx:pt>
          <cx:pt idx="18">8.5</cx:pt>
          <cx:pt idx="19">8.3000000000000007</cx:pt>
          <cx:pt idx="20">8.6999999999999993</cx:pt>
          <cx:pt idx="21">9.0999999999999996</cx:pt>
          <cx:pt idx="22">9.1999999999999993</cx:pt>
          <cx:pt idx="23">8.1999999999999993</cx:pt>
          <cx:pt idx="24">9</cx:pt>
          <cx:pt idx="25">9</cx:pt>
          <cx:pt idx="26">7.7999999999999998</cx:pt>
          <cx:pt idx="27">8.0999999999999996</cx:pt>
          <cx:pt idx="28">8.3000000000000007</cx:pt>
          <cx:pt idx="29">7.7000000000000002</cx:pt>
          <cx:pt idx="30">8</cx:pt>
          <cx:pt idx="31">8.5</cx:pt>
          <cx:pt idx="32">8.5999999999999996</cx:pt>
          <cx:pt idx="33">8.0999999999999996</cx:pt>
          <cx:pt idx="34">7.9000000000000004</cx:pt>
          <cx:pt idx="35">7.5999999999999996</cx:pt>
          <cx:pt idx="36">9.0999999999999996</cx:pt>
          <cx:pt idx="37">7.9000000000000004</cx:pt>
          <cx:pt idx="38">8.8000000000000007</cx:pt>
          <cx:pt idx="39">8.3000000000000007</cx:pt>
          <cx:pt idx="40">8</cx:pt>
          <cx:pt idx="41">8.5</cx:pt>
          <cx:pt idx="42">9.0999999999999996</cx:pt>
          <cx:pt idx="43">8.9000000000000004</cx:pt>
          <cx:pt idx="44">6.5999999999999996</cx:pt>
          <cx:pt idx="45">8.5999999999999996</cx:pt>
          <cx:pt idx="46">9.1999999999999993</cx:pt>
          <cx:pt idx="47">9.4000000000000004</cx:pt>
          <cx:pt idx="48">8.8000000000000007</cx:pt>
          <cx:pt idx="49">7.9000000000000004</cx:pt>
          <cx:pt idx="50">7.9000000000000004</cx:pt>
          <cx:pt idx="51">7.7000000000000002</cx:pt>
          <cx:pt idx="52">7.7000000000000002</cx:pt>
          <cx:pt idx="53">8.4000000000000004</cx:pt>
          <cx:pt idx="54">8.3000000000000007</cx:pt>
          <cx:pt idx="55">8.5</cx:pt>
          <cx:pt idx="56">9.1999999999999993</cx:pt>
          <cx:pt idx="57">8.3000000000000007</cx:pt>
          <cx:pt idx="58">8.9000000000000004</cx:pt>
          <cx:pt idx="59">8.5999999999999996</cx:pt>
          <cx:pt idx="60">8.0999999999999996</cx:pt>
          <cx:pt idx="61">8</cx:pt>
          <cx:pt idx="62">7.7999999999999998</cx:pt>
          <cx:pt idx="63">8.3000000000000007</cx:pt>
          <cx:pt idx="64">8.3000000000000007</cx:pt>
          <cx:pt idx="65">8.6999999999999993</cx:pt>
          <cx:pt idx="66">8.5</cx:pt>
          <cx:pt idx="67">8.4000000000000004</cx:pt>
          <cx:pt idx="68">8</cx:pt>
          <cx:pt idx="69">9.1999999999999993</cx:pt>
          <cx:pt idx="70">8.0999999999999996</cx:pt>
          <cx:pt idx="71">8.6999999999999993</cx:pt>
          <cx:pt idx="72">8.0999999999999996</cx:pt>
          <cx:pt idx="73">7.7999999999999998</cx:pt>
          <cx:pt idx="74">8.1999999999999993</cx:pt>
          <cx:pt idx="75">8.4000000000000004</cx:pt>
          <cx:pt idx="76">8</cx:pt>
          <cx:pt idx="77">7.9000000000000004</cx:pt>
          <cx:pt idx="78">8.0999999999999996</cx:pt>
          <cx:pt idx="79">7.7000000000000002</cx:pt>
          <cx:pt idx="80">8.6999999999999993</cx:pt>
          <cx:pt idx="81">6.5999999999999996</cx:pt>
          <cx:pt idx="82">8.0999999999999996</cx:pt>
          <cx:pt idx="83">7.7000000000000002</cx:pt>
          <cx:pt idx="84">8.8000000000000007</cx:pt>
          <cx:pt idx="85">7.7999999999999998</cx:pt>
          <cx:pt idx="86">8.3000000000000007</cx:pt>
          <cx:pt idx="87">8.3000000000000007</cx:pt>
          <cx:pt idx="88">8.6999999999999993</cx:pt>
          <cx:pt idx="89">8.9000000000000004</cx:pt>
          <cx:pt idx="90">8.5</cx:pt>
          <cx:pt idx="91">8.5</cx:pt>
          <cx:pt idx="92">8.5999999999999996</cx:pt>
          <cx:pt idx="93">8.8000000000000007</cx:pt>
          <cx:pt idx="94">8.6999999999999993</cx:pt>
          <cx:pt idx="95">8.6999999999999993</cx:pt>
          <cx:pt idx="96">9</cx:pt>
          <cx:pt idx="97">9.1999999999999993</cx:pt>
          <cx:pt idx="98">8.6999999999999993</cx:pt>
          <cx:pt idx="99">8.5</cx:pt>
          <cx:pt idx="100">8.4000000000000004</cx:pt>
          <cx:pt idx="101">8</cx:pt>
          <cx:pt idx="102">9.5999999999999996</cx:pt>
          <cx:pt idx="103">8.6999999999999993</cx:pt>
          <cx:pt idx="104">8.5999999999999996</cx:pt>
          <cx:pt idx="105">7.9000000000000004</cx:pt>
          <cx:pt idx="106">7.2000000000000002</cx:pt>
          <cx:pt idx="107">8.5</cx:pt>
          <cx:pt idx="108">9.5</cx:pt>
          <cx:pt idx="109">9.1999999999999993</cx:pt>
          <cx:pt idx="110">8.3000000000000007</cx:pt>
          <cx:pt idx="111">7.9000000000000004</cx:pt>
          <cx:pt idx="112">9.0999999999999996</cx:pt>
          <cx:pt idx="113">8.3000000000000007</cx:pt>
          <cx:pt idx="114">8.9000000000000004</cx:pt>
          <cx:pt idx="115">8.3000000000000007</cx:pt>
          <cx:pt idx="116">8.5999999999999996</cx:pt>
          <cx:pt idx="117">7.9000000000000004</cx:pt>
          <cx:pt idx="118">9.1999999999999993</cx:pt>
          <cx:pt idx="119">8.5999999999999996</cx:pt>
          <cx:pt idx="120">8.6999999999999993</cx:pt>
          <cx:pt idx="121">8.1999999999999993</cx:pt>
          <cx:pt idx="122">8.3000000000000007</cx:pt>
          <cx:pt idx="123">8.6999999999999993</cx:pt>
          <cx:pt idx="124">7.7999999999999998</cx:pt>
          <cx:pt idx="125">8.9000000000000004</cx:pt>
          <cx:pt idx="126">8.4000000000000004</cx:pt>
          <cx:pt idx="127">8.8000000000000007</cx:pt>
          <cx:pt idx="128">9.0999999999999996</cx:pt>
          <cx:pt idx="129">8.0999999999999996</cx:pt>
          <cx:pt idx="130">8.6999999999999993</cx:pt>
          <cx:pt idx="131">8</cx:pt>
          <cx:pt idx="132">8</cx:pt>
          <cx:pt idx="133">8.8000000000000007</cx:pt>
          <cx:pt idx="134">8.5</cx:pt>
          <cx:pt idx="135">8.0999999999999996</cx:pt>
          <cx:pt idx="136">8.5999999999999996</cx:pt>
          <cx:pt idx="137">8.4000000000000004</cx:pt>
          <cx:pt idx="138">9.0999999999999996</cx:pt>
          <cx:pt idx="139">7.9000000000000004</cx:pt>
          <cx:pt idx="140">8.0999999999999996</cx:pt>
          <cx:pt idx="141">8.3000000000000007</cx:pt>
          <cx:pt idx="142">8.6999999999999993</cx:pt>
          <cx:pt idx="143">8.6999999999999993</cx:pt>
          <cx:pt idx="144">7.9000000000000004</cx:pt>
          <cx:pt idx="145">7.7999999999999998</cx:pt>
          <cx:pt idx="146">8.6999999999999993</cx:pt>
          <cx:pt idx="147">8.0999999999999996</cx:pt>
          <cx:pt idx="148">7.5</cx:pt>
          <cx:pt idx="149">7.7000000000000002</cx:pt>
          <cx:pt idx="150">8.3000000000000007</cx:pt>
          <cx:pt idx="151">8.1999999999999993</cx:pt>
          <cx:pt idx="152">7.9000000000000004</cx:pt>
          <cx:pt idx="153">8.0999999999999996</cx:pt>
          <cx:pt idx="154">8.5</cx:pt>
          <cx:pt idx="155">8.5999999999999996</cx:pt>
          <cx:pt idx="156">8.1999999999999993</cx:pt>
          <cx:pt idx="157">8.3000000000000007</cx:pt>
          <cx:pt idx="158">8</cx:pt>
          <cx:pt idx="159">8.5999999999999996</cx:pt>
          <cx:pt idx="160">8.8000000000000007</cx:pt>
          <cx:pt idx="161">8.5</cx:pt>
          <cx:pt idx="162">7.7999999999999998</cx:pt>
          <cx:pt idx="163">6.2000000000000002</cx:pt>
          <cx:pt idx="164">7.4000000000000004</cx:pt>
          <cx:pt idx="165">9.0999999999999996</cx:pt>
          <cx:pt idx="166">8.4000000000000004</cx:pt>
          <cx:pt idx="167">6.7000000000000002</cx:pt>
          <cx:pt idx="168">8.1999999999999993</cx:pt>
          <cx:pt idx="169">7.5999999999999996</cx:pt>
          <cx:pt idx="170">8.6999999999999993</cx:pt>
          <cx:pt idx="171">7.2000000000000002</cx:pt>
          <cx:pt idx="172">8.3000000000000007</cx:pt>
          <cx:pt idx="173">8.8000000000000007</cx:pt>
          <cx:pt idx="174">8.6999999999999993</cx:pt>
          <cx:pt idx="175">8.6999999999999993</cx:pt>
          <cx:pt idx="176">8.0999999999999996</cx:pt>
          <cx:pt idx="177">9.1999999999999993</cx:pt>
          <cx:pt idx="178">8.6999999999999993</cx:pt>
          <cx:pt idx="179">8.0999999999999996</cx:pt>
          <cx:pt idx="180">8.0999999999999996</cx:pt>
          <cx:pt idx="181">8.5</cx:pt>
          <cx:pt idx="182">8.5999999999999996</cx:pt>
          <cx:pt idx="183">8.8000000000000007</cx:pt>
          <cx:pt idx="184">8.4000000000000004</cx:pt>
          <cx:pt idx="185">9</cx:pt>
          <cx:pt idx="186">7.7000000000000002</cx:pt>
          <cx:pt idx="187">8</cx:pt>
          <cx:pt idx="188">8.1999999999999993</cx:pt>
          <cx:pt idx="189">8.1999999999999993</cx:pt>
          <cx:pt idx="190">8.4000000000000004</cx:pt>
          <cx:pt idx="191">7.5</cx:pt>
          <cx:pt idx="192">7.7999999999999998</cx:pt>
          <cx:pt idx="193">7.2000000000000002</cx:pt>
          <cx:pt idx="194">7.2000000000000002</cx:pt>
          <cx:pt idx="195">6.7000000000000002</cx:pt>
          <cx:pt idx="196">6.7999999999999998</cx:pt>
          <cx:pt idx="197">7.2999999999999998</cx:pt>
          <cx:pt idx="198">6.7000000000000002</cx:pt>
          <cx:pt idx="199">7.9000000000000004</cx:pt>
          <cx:pt idx="200">5.7000000000000002</cx:pt>
          <cx:pt idx="201">7.4000000000000004</cx:pt>
          <cx:pt idx="202">8.4000000000000004</cx:pt>
          <cx:pt idx="203">8.1999999999999993</cx:pt>
          <cx:pt idx="204">7.9000000000000004</cx:pt>
          <cx:pt idx="205">8.0999999999999996</cx:pt>
          <cx:pt idx="206">5.9000000000000004</cx:pt>
          <cx:pt idx="207">8.3000000000000007</cx:pt>
          <cx:pt idx="208">8.8000000000000007</cx:pt>
          <cx:pt idx="209">7.4000000000000004</cx:pt>
          <cx:pt idx="210">6.7000000000000002</cx:pt>
          <cx:pt idx="211">7.7000000000000002</cx:pt>
          <cx:pt idx="212">6.9000000000000004</cx:pt>
          <cx:pt idx="213">7.2000000000000002</cx:pt>
          <cx:pt idx="214">8</cx:pt>
          <cx:pt idx="215">8.1999999999999993</cx:pt>
          <cx:pt idx="216">7.5999999999999996</cx:pt>
          <cx:pt idx="217">6.5999999999999996</cx:pt>
          <cx:pt idx="218">6.2999999999999998</cx:pt>
          <cx:pt idx="219">7.2999999999999998</cx:pt>
          <cx:pt idx="220">6.5999999999999996</cx:pt>
          <cx:pt idx="221">7.2999999999999998</cx:pt>
          <cx:pt idx="222">7.7999999999999998</cx:pt>
          <cx:pt idx="223">7.0999999999999996</cx:pt>
          <cx:pt idx="224">7.5999999999999996</cx:pt>
          <cx:pt idx="225">5.7999999999999998</cx:pt>
          <cx:pt idx="226">8.5</cx:pt>
          <cx:pt idx="227">6.4000000000000004</cx:pt>
          <cx:pt idx="228">7.5999999999999996</cx:pt>
          <cx:pt idx="229">7.2999999999999998</cx:pt>
          <cx:pt idx="230">8.0999999999999996</cx:pt>
          <cx:pt idx="231">8.0999999999999996</cx:pt>
          <cx:pt idx="232">7.5</cx:pt>
          <cx:pt idx="233">8.8000000000000007</cx:pt>
          <cx:pt idx="234">8.5999999999999996</cx:pt>
          <cx:pt idx="235">7.9000000000000004</cx:pt>
          <cx:pt idx="236">7.7000000000000002</cx:pt>
          <cx:pt idx="237">7.9000000000000004</cx:pt>
          <cx:pt idx="238">8.0999999999999996</cx:pt>
          <cx:pt idx="239">7.0999999999999996</cx:pt>
          <cx:pt idx="240">8.5</cx:pt>
          <cx:pt idx="241">8.5</cx:pt>
          <cx:pt idx="242">5.7999999999999998</cx:pt>
          <cx:pt idx="243">8.1999999999999993</cx:pt>
          <cx:pt idx="244">7.7000000000000002</cx:pt>
          <cx:pt idx="245">8.3000000000000007</cx:pt>
          <cx:pt idx="246">6.2000000000000002</cx:pt>
          <cx:pt idx="247">7.9000000000000004</cx:pt>
          <cx:pt idx="248">8</cx:pt>
          <cx:pt idx="249">7.2999999999999998</cx:pt>
          <cx:pt idx="250">6.5</cx:pt>
          <cx:pt idx="251">8.5</cx:pt>
          <cx:pt idx="252">8.3000000000000007</cx:pt>
          <cx:pt idx="253">7.7999999999999998</cx:pt>
          <cx:pt idx="254">6.5</cx:pt>
          <cx:pt idx="255">7.4000000000000004</cx:pt>
          <cx:pt idx="256">7.5</cx:pt>
          <cx:pt idx="257">8.6999999999999993</cx:pt>
          <cx:pt idx="258">6.2999999999999998</cx:pt>
          <cx:pt idx="259">7</cx:pt>
          <cx:pt idx="260">8.0999999999999996</cx:pt>
          <cx:pt idx="261">7.7999999999999998</cx:pt>
          <cx:pt idx="262">6.2000000000000002</cx:pt>
          <cx:pt idx="263">7.5999999999999996</cx:pt>
          <cx:pt idx="264">7.4000000000000004</cx:pt>
          <cx:pt idx="265">7.5</cx:pt>
          <cx:pt idx="266">7</cx:pt>
          <cx:pt idx="267">7.7999999999999998</cx:pt>
          <cx:pt idx="268">8.1999999999999993</cx:pt>
          <cx:pt idx="269">7.2999999999999998</cx:pt>
          <cx:pt idx="270">6.9000000000000004</cx:pt>
          <cx:pt idx="271">7.7000000000000002</cx:pt>
          <cx:pt idx="272">8.9000000000000004</cx:pt>
          <cx:pt idx="273">6.5999999999999996</cx:pt>
          <cx:pt idx="274">7.0999999999999996</cx:pt>
          <cx:pt idx="275">6.7000000000000002</cx:pt>
          <cx:pt idx="276">8.1999999999999993</cx:pt>
          <cx:pt idx="277">6.5</cx:pt>
          <cx:pt idx="278">7.5999999999999996</cx:pt>
          <cx:pt idx="279">7.7999999999999998</cx:pt>
          <cx:pt idx="280">8</cx:pt>
          <cx:pt idx="281">8.0999999999999996</cx:pt>
          <cx:pt idx="282">8.5999999999999996</cx:pt>
          <cx:pt idx="283">6.2999999999999998</cx:pt>
          <cx:pt idx="284">7.7999999999999998</cx:pt>
          <cx:pt idx="285">9</cx:pt>
          <cx:pt idx="286">6.7999999999999998</cx:pt>
          <cx:pt idx="287">6.5999999999999996</cx:pt>
          <cx:pt idx="288">6.4000000000000004</cx:pt>
          <cx:pt idx="289">8</cx:pt>
          <cx:pt idx="290">6.7999999999999998</cx:pt>
          <cx:pt idx="291">8.0999999999999996</cx:pt>
          <cx:pt idx="292">7.2999999999999998</cx:pt>
          <cx:pt idx="293">7.0999999999999996</cx:pt>
          <cx:pt idx="294">7.5</cx:pt>
          <cx:pt idx="295">7.5</cx:pt>
          <cx:pt idx="296">6.7999999999999998</cx:pt>
          <cx:pt idx="297">6.7999999999999998</cx:pt>
          <cx:pt idx="298">7</cx:pt>
          <cx:pt idx="299">6.5999999999999996</cx:pt>
          <cx:pt idx="300">7.2999999999999998</cx:pt>
          <cx:pt idx="301">8.3000000000000007</cx:pt>
          <cx:pt idx="302">6.7999999999999998</cx:pt>
          <cx:pt idx="303">6.2000000000000002</cx:pt>
          <cx:pt idx="304">7.9000000000000004</cx:pt>
          <cx:pt idx="305">7</cx:pt>
          <cx:pt idx="306">7.7000000000000002</cx:pt>
          <cx:pt idx="307">8</cx:pt>
          <cx:pt idx="308">7</cx:pt>
          <cx:pt idx="309">6.7000000000000002</cx:pt>
          <cx:pt idx="310">6.7000000000000002</cx:pt>
          <cx:pt idx="311">7.4000000000000004</cx:pt>
          <cx:pt idx="312">7.4000000000000004</cx:pt>
          <cx:pt idx="313">7.7999999999999998</cx:pt>
          <cx:pt idx="314">6.0999999999999996</cx:pt>
          <cx:pt idx="315">6.9000000000000004</cx:pt>
          <cx:pt idx="316">6.5999999999999996</cx:pt>
          <cx:pt idx="317">7.2000000000000002</cx:pt>
          <cx:pt idx="318">8.1999999999999993</cx:pt>
          <cx:pt idx="319">8.9000000000000004</cx:pt>
          <cx:pt idx="320">8</cx:pt>
          <cx:pt idx="321">6.5999999999999996</cx:pt>
          <cx:pt idx="322">8.6999999999999993</cx:pt>
          <cx:pt idx="323">6.7000000000000002</cx:pt>
          <cx:pt idx="324">6.5999999999999996</cx:pt>
          <cx:pt idx="325">8.3000000000000007</cx:pt>
          <cx:pt idx="326">7.4000000000000004</cx:pt>
          <cx:pt idx="327">8.8000000000000007</cx:pt>
          <cx:pt idx="328">8.1999999999999993</cx:pt>
          <cx:pt idx="329">8.4000000000000004</cx:pt>
          <cx:pt idx="330">8.1999999999999993</cx:pt>
          <cx:pt idx="331">7.5</cx:pt>
          <cx:pt idx="332">6.4000000000000004</cx:pt>
          <cx:pt idx="333">8.0999999999999996</cx:pt>
          <cx:pt idx="334">6.2999999999999998</cx:pt>
          <cx:pt idx="335">7.9000000000000004</cx:pt>
          <cx:pt idx="336">7.7999999999999998</cx:pt>
          <cx:pt idx="337">7.2000000000000002</cx:pt>
          <cx:pt idx="338">6.0999999999999996</cx:pt>
          <cx:pt idx="339">8.4000000000000004</cx:pt>
          <cx:pt idx="340">7.7000000000000002</cx:pt>
          <cx:pt idx="341">7.0999999999999996</cx:pt>
          <cx:pt idx="342">7.4000000000000004</cx:pt>
          <cx:pt idx="343">7.2000000000000002</cx:pt>
          <cx:pt idx="344">7.5</cx:pt>
          <cx:pt idx="345">7.7000000000000002</cx:pt>
          <cx:pt idx="346">8.9000000000000004</cx:pt>
          <cx:pt idx="347">7.0999999999999996</cx:pt>
          <cx:pt idx="348">8</cx:pt>
          <cx:pt idx="349">6.7999999999999998</cx:pt>
          <cx:pt idx="350">7.2000000000000002</cx:pt>
          <cx:pt idx="351">8.1999999999999993</cx:pt>
          <cx:pt idx="352">6.7000000000000002</cx:pt>
          <cx:pt idx="353">7</cx:pt>
          <cx:pt idx="354">7.2999999999999998</cx:pt>
          <cx:pt idx="355">7.2999999999999998</cx:pt>
          <cx:pt idx="356">7</cx:pt>
          <cx:pt idx="357">8.0999999999999996</cx:pt>
          <cx:pt idx="358">6.7000000000000002</cx:pt>
          <cx:pt idx="359">6.9000000000000004</cx:pt>
          <cx:pt idx="360">7.7999999999999998</cx:pt>
          <cx:pt idx="361">6.5999999999999996</cx:pt>
          <cx:pt idx="362">8</cx:pt>
          <cx:pt idx="363">7.7999999999999998</cx:pt>
          <cx:pt idx="364">6.5999999999999996</cx:pt>
          <cx:pt idx="365">7.0999999999999996</cx:pt>
          <cx:pt idx="366">7.7000000000000002</cx:pt>
          <cx:pt idx="367">6</cx:pt>
          <cx:pt idx="368">8.4000000000000004</cx:pt>
          <cx:pt idx="369">9</cx:pt>
          <cx:pt idx="370">9.4000000000000004</cx:pt>
          <cx:pt idx="371">6.7000000000000002</cx:pt>
          <cx:pt idx="372">9.3000000000000007</cx:pt>
          <cx:pt idx="373">6.4000000000000004</cx:pt>
          <cx:pt idx="374">6.5999999999999996</cx:pt>
          <cx:pt idx="375">8.5999999999999996</cx:pt>
          <cx:pt idx="376">7</cx:pt>
          <cx:pt idx="377">6.9000000000000004</cx:pt>
          <cx:pt idx="378">6.7000000000000002</cx:pt>
          <cx:pt idx="379">7.7000000000000002</cx:pt>
          <cx:pt idx="380">7.2000000000000002</cx:pt>
          <cx:pt idx="381">8.4000000000000004</cx:pt>
          <cx:pt idx="382">8</cx:pt>
          <cx:pt idx="383">7.2000000000000002</cx:pt>
          <cx:pt idx="384">7.2000000000000002</cx:pt>
          <cx:pt idx="385">7.2999999999999998</cx:pt>
          <cx:pt idx="386">6.7000000000000002</cx:pt>
          <cx:pt idx="387">7.9000000000000004</cx:pt>
          <cx:pt idx="388">8.5999999999999996</cx:pt>
          <cx:pt idx="389">6.7999999999999998</cx:pt>
          <cx:pt idx="390">7</cx:pt>
          <cx:pt idx="391">6.7999999999999998</cx:pt>
          <cx:pt idx="392">7.4000000000000004</cx:pt>
          <cx:pt idx="393">6.7000000000000002</cx:pt>
          <cx:pt idx="394">6.7999999999999998</cx:pt>
          <cx:pt idx="395">6.9000000000000004</cx:pt>
          <cx:pt idx="396">8.1999999999999993</cx:pt>
          <cx:pt idx="397">6.7000000000000002</cx:pt>
          <cx:pt idx="398">8</cx:pt>
          <cx:pt idx="399">8</cx:pt>
          <cx:pt idx="400">6</cx:pt>
          <cx:pt idx="401">8</cx:pt>
          <cx:pt idx="402">7.7999999999999998</cx:pt>
          <cx:pt idx="403">8.0999999999999996</cx:pt>
          <cx:pt idx="404">8.0999999999999996</cx:pt>
          <cx:pt idx="405">7.9000000000000004</cx:pt>
          <cx:pt idx="406">7.5999999999999996</cx:pt>
          <cx:pt idx="407">7.7000000000000002</cx:pt>
          <cx:pt idx="408">6.7999999999999998</cx:pt>
          <cx:pt idx="409">8.1999999999999993</cx:pt>
          <cx:pt idx="410">7.7999999999999998</cx:pt>
          <cx:pt idx="411">7.0999999999999996</cx:pt>
          <cx:pt idx="412">9</cx:pt>
          <cx:pt idx="413">6.2999999999999998</cx:pt>
          <cx:pt idx="414">7.7999999999999998</cx:pt>
          <cx:pt idx="415">7.7999999999999998</cx:pt>
          <cx:pt idx="416">5.2000000000000002</cx:pt>
          <cx:pt idx="417">8.8000000000000007</cx:pt>
          <cx:pt idx="418">7.4000000000000004</cx:pt>
          <cx:pt idx="419">7.7000000000000002</cx:pt>
          <cx:pt idx="420">7.5999999999999996</cx:pt>
          <cx:pt idx="421">6.7999999999999998</cx:pt>
          <cx:pt idx="422">7.5</cx:pt>
          <cx:pt idx="423">8.1999999999999993</cx:pt>
          <cx:pt idx="424">7.2000000000000002</cx:pt>
          <cx:pt idx="425">7.2000000000000002</cx:pt>
          <cx:pt idx="426">7.0999999999999996</cx:pt>
          <cx:pt idx="427">6.2000000000000002</cx:pt>
          <cx:pt idx="428">6.7999999999999998</cx:pt>
          <cx:pt idx="429">7.5999999999999996</cx:pt>
          <cx:pt idx="430">7.0999999999999996</cx:pt>
          <cx:pt idx="431">6.7000000000000002</cx:pt>
          <cx:pt idx="432">7.2000000000000002</cx:pt>
          <cx:pt idx="433">7.2000000000000002</cx:pt>
          <cx:pt idx="434">8.3000000000000007</cx:pt>
          <cx:pt idx="435">7.2999999999999998</cx:pt>
          <cx:pt idx="436">6.9000000000000004</cx:pt>
          <cx:pt idx="437">7.0999999999999996</cx:pt>
          <cx:pt idx="438">6.7000000000000002</cx:pt>
          <cx:pt idx="439">6.7000000000000002</cx:pt>
          <cx:pt idx="440">7.5</cx:pt>
          <cx:pt idx="441">7.0999999999999996</cx:pt>
          <cx:pt idx="442">7.0999999999999996</cx:pt>
          <cx:pt idx="443">6</cx:pt>
          <cx:pt idx="444">6.2999999999999998</cx:pt>
          <cx:pt idx="445">6.7000000000000002</cx:pt>
          <cx:pt idx="446">7.2000000000000002</cx:pt>
          <cx:pt idx="447">8.4000000000000004</cx:pt>
          <cx:pt idx="448">7.5999999999999996</cx:pt>
          <cx:pt idx="449">7</cx:pt>
          <cx:pt idx="450">6.5999999999999996</cx:pt>
          <cx:pt idx="451">7.2000000000000002</cx:pt>
          <cx:pt idx="452">5.9000000000000004</cx:pt>
          <cx:pt idx="453">7.5999999999999996</cx:pt>
          <cx:pt idx="454">6.4000000000000004</cx:pt>
          <cx:pt idx="455">7.5</cx:pt>
          <cx:pt idx="456">7.7000000000000002</cx:pt>
          <cx:pt idx="457">6.7999999999999998</cx:pt>
          <cx:pt idx="458">6.9000000000000004</cx:pt>
          <cx:pt idx="459">7.7999999999999998</cx:pt>
          <cx:pt idx="460">7.2999999999999998</cx:pt>
          <cx:pt idx="461">8.9000000000000004</cx:pt>
          <cx:pt idx="462">8.4000000000000004</cx:pt>
          <cx:pt idx="463">8.4000000000000004</cx:pt>
          <cx:pt idx="464">6.7999999999999998</cx:pt>
          <cx:pt idx="465">7.9000000000000004</cx:pt>
          <cx:pt idx="466">6.7000000000000002</cx:pt>
          <cx:pt idx="467">7.5</cx:pt>
          <cx:pt idx="468">6.7999999999999998</cx:pt>
          <cx:pt idx="469">7.7000000000000002</cx:pt>
          <cx:pt idx="470">6.7000000000000002</cx:pt>
          <cx:pt idx="471">6.9000000000000004</cx:pt>
          <cx:pt idx="472">7.7999999999999998</cx:pt>
          <cx:pt idx="473">7.2999999999999998</cx:pt>
          <cx:pt idx="474">8.0999999999999996</cx:pt>
          <cx:pt idx="475">7.5999999999999996</cx:pt>
          <cx:pt idx="476">7.5999999999999996</cx:pt>
          <cx:pt idx="477">7.7000000000000002</cx:pt>
          <cx:pt idx="478">7.5</cx:pt>
          <cx:pt idx="479">6.5999999999999996</cx:pt>
          <cx:pt idx="480">7.5</cx:pt>
          <cx:pt idx="481">7.4000000000000004</cx:pt>
          <cx:pt idx="482">7</cx:pt>
          <cx:pt idx="483">7.7000000000000002</cx:pt>
          <cx:pt idx="484">7.2999999999999998</cx:pt>
          <cx:pt idx="485">6.5</cx:pt>
          <cx:pt idx="486">8.5999999999999996</cx:pt>
          <cx:pt idx="487">7.7999999999999998</cx:pt>
          <cx:pt idx="488">6.2000000000000002</cx:pt>
          <cx:pt idx="489">8</cx:pt>
          <cx:pt idx="490">8.0999999999999996</cx:pt>
          <cx:pt idx="491">7.5</cx:pt>
          <cx:pt idx="492">8.3000000000000007</cx:pt>
          <cx:pt idx="493">8</cx:pt>
          <cx:pt idx="494">7.0999999999999996</cx:pt>
          <cx:pt idx="495">7.2000000000000002</cx:pt>
          <cx:pt idx="496">8.1999999999999993</cx:pt>
          <cx:pt idx="497">8.3000000000000007</cx:pt>
          <cx:pt idx="498">8.8000000000000007</cx:pt>
          <cx:pt idx="499">7.9000000000000004</cx:pt>
          <cx:pt idx="500">7.0999999999999996</cx:pt>
          <cx:pt idx="501">7</cx:pt>
          <cx:pt idx="502">7.5</cx:pt>
          <cx:pt idx="503">7.2999999999999998</cx:pt>
          <cx:pt idx="504">7.4000000000000004</cx:pt>
          <cx:pt idx="505">7.7999999999999998</cx:pt>
          <cx:pt idx="506">8.3000000000000007</cx:pt>
          <cx:pt idx="507">7.5</cx:pt>
          <cx:pt idx="508">6.5</cx:pt>
          <cx:pt idx="509">7.7000000000000002</cx:pt>
          <cx:pt idx="510">6.7000000000000002</cx:pt>
          <cx:pt idx="511">7.7000000000000002</cx:pt>
          <cx:pt idx="512">7.4000000000000004</cx:pt>
          <cx:pt idx="513">6.7999999999999998</cx:pt>
          <cx:pt idx="514">6.7999999999999998</cx:pt>
          <cx:pt idx="515">7.5999999999999996</cx:pt>
          <cx:pt idx="516">6.7000000000000002</cx:pt>
          <cx:pt idx="517">7</cx:pt>
          <cx:pt idx="518">8.9000000000000004</cx:pt>
          <cx:pt idx="519">7.7000000000000002</cx:pt>
          <cx:pt idx="520">8.0999999999999996</cx:pt>
          <cx:pt idx="521">7.5</cx:pt>
          <cx:pt idx="522">6.2999999999999998</cx:pt>
          <cx:pt idx="523">7.5</cx:pt>
          <cx:pt idx="524">8.1999999999999993</cx:pt>
          <cx:pt idx="525">7.2000000000000002</cx:pt>
          <cx:pt idx="526">7.9000000000000004</cx:pt>
          <cx:pt idx="527">7.5</cx:pt>
          <cx:pt idx="528">7.0999999999999996</cx:pt>
          <cx:pt idx="529">8.0999999999999996</cx:pt>
          <cx:pt idx="530">7.7999999999999998</cx:pt>
          <cx:pt idx="531">8.5999999999999996</cx:pt>
          <cx:pt idx="532">7.7999999999999998</cx:pt>
          <cx:pt idx="533">7.5999999999999996</cx:pt>
          <cx:pt idx="534">6.7999999999999998</cx:pt>
          <cx:pt idx="535">6.5</cx:pt>
          <cx:pt idx="536">8.3000000000000007</cx:pt>
          <cx:pt idx="537">7.0999999999999996</cx:pt>
          <cx:pt idx="538">5.7999999999999998</cx:pt>
          <cx:pt idx="539">6.2999999999999998</cx:pt>
          <cx:pt idx="540">6.4000000000000004</cx:pt>
          <cx:pt idx="541">7.5999999999999996</cx:pt>
          <cx:pt idx="542">7.0999999999999996</cx:pt>
          <cx:pt idx="543">7.2000000000000002</cx:pt>
          <cx:pt idx="544">7.7000000000000002</cx:pt>
          <cx:pt idx="545">8.3000000000000007</cx:pt>
          <cx:pt idx="546">7.5999999999999996</cx:pt>
          <cx:pt idx="547">7.5</cx:pt>
          <cx:pt idx="548">6.0999999999999996</cx:pt>
          <cx:pt idx="549">6.2000000000000002</cx:pt>
          <cx:pt idx="550">8.3000000000000007</cx:pt>
          <cx:pt idx="551">9</cx:pt>
          <cx:pt idx="552">7.2999999999999998</cx:pt>
          <cx:pt idx="553">7.5</cx:pt>
          <cx:pt idx="554">6.4000000000000004</cx:pt>
          <cx:pt idx="555">7</cx:pt>
          <cx:pt idx="556">9</cx:pt>
          <cx:pt idx="557">7.5999999999999996</cx:pt>
          <cx:pt idx="558">6.5</cx:pt>
          <cx:pt idx="559">5.5999999999999996</cx:pt>
          <cx:pt idx="560">7.7000000000000002</cx:pt>
          <cx:pt idx="561">7.7000000000000002</cx:pt>
          <cx:pt idx="562">8.4000000000000004</cx:pt>
          <cx:pt idx="563">6.2999999999999998</cx:pt>
          <cx:pt idx="564">8.6999999999999993</cx:pt>
          <cx:pt idx="565">8.6999999999999993</cx:pt>
          <cx:pt idx="566">8.1999999999999993</cx:pt>
          <cx:pt idx="567">8</cx:pt>
          <cx:pt idx="568">5</cx:pt>
          <cx:pt idx="569">7</cx:pt>
          <cx:pt idx="570">8.3000000000000007</cx:pt>
          <cx:pt idx="571">6.0999999999999996</cx:pt>
          <cx:pt idx="572">7.4000000000000004</cx:pt>
          <cx:pt idx="573">5.5999999999999996</cx:pt>
          <cx:pt idx="574">5.5999999999999996</cx:pt>
          <cx:pt idx="575">8</cx:pt>
          <cx:pt idx="576">7.5999999999999996</cx:pt>
          <cx:pt idx="577">7.5</cx:pt>
          <cx:pt idx="578">7.0999999999999996</cx:pt>
          <cx:pt idx="579">6.7000000000000002</cx:pt>
          <cx:pt idx="580">7.5999999999999996</cx:pt>
          <cx:pt idx="581">6.5999999999999996</cx:pt>
          <cx:pt idx="582">7</cx:pt>
          <cx:pt idx="583">7.2999999999999998</cx:pt>
          <cx:pt idx="584">7.5999999999999996</cx:pt>
          <cx:pt idx="585">7.4000000000000004</cx:pt>
          <cx:pt idx="586">8.0999999999999996</cx:pt>
          <cx:pt idx="587">7.7999999999999998</cx:pt>
          <cx:pt idx="588">7.0999999999999996</cx:pt>
          <cx:pt idx="589">7.7999999999999998</cx:pt>
          <cx:pt idx="590">6.7000000000000002</cx:pt>
          <cx:pt idx="591">7.4000000000000004</cx:pt>
          <cx:pt idx="592">8.1999999999999993</cx:pt>
          <cx:pt idx="593">7.2999999999999998</cx:pt>
          <cx:pt idx="594">7.5</cx:pt>
          <cx:pt idx="595">6.9000000000000004</cx:pt>
          <cx:pt idx="596">6.7000000000000002</cx:pt>
          <cx:pt idx="597">7.5999999999999996</cx:pt>
          <cx:pt idx="598">8.5999999999999996</cx:pt>
          <cx:pt idx="599">7.7999999999999998</cx:pt>
          <cx:pt idx="600">8.3000000000000007</cx:pt>
          <cx:pt idx="601">7.2999999999999998</cx:pt>
          <cx:pt idx="602">7</cx:pt>
          <cx:pt idx="603">7.0999999999999996</cx:pt>
          <cx:pt idx="604">7.4000000000000004</cx:pt>
          <cx:pt idx="605">6</cx:pt>
          <cx:pt idx="606">7.2999999999999998</cx:pt>
          <cx:pt idx="607">6.4000000000000004</cx:pt>
          <cx:pt idx="608">8.1999999999999993</cx:pt>
          <cx:pt idx="609">6.9000000000000004</cx:pt>
          <cx:pt idx="610">7.5</cx:pt>
          <cx:pt idx="611">7.0999999999999996</cx:pt>
          <cx:pt idx="612">8.6999999999999993</cx:pt>
          <cx:pt idx="613">7</cx:pt>
          <cx:pt idx="614">7.2999999999999998</cx:pt>
          <cx:pt idx="615">7.5</cx:pt>
          <cx:pt idx="616">7.7999999999999998</cx:pt>
          <cx:pt idx="617">8.3000000000000007</cx:pt>
          <cx:pt idx="618">6.4000000000000004</cx:pt>
          <cx:pt idx="619">6.2000000000000002</cx:pt>
          <cx:pt idx="620">6.5999999999999996</cx:pt>
          <cx:pt idx="621">8.1999999999999993</cx:pt>
          <cx:pt idx="622">7.4000000000000004</cx:pt>
          <cx:pt idx="623">7.4000000000000004</cx:pt>
          <cx:pt idx="624">6.5999999999999996</cx:pt>
          <cx:pt idx="625">6.2000000000000002</cx:pt>
          <cx:pt idx="626">7.7999999999999998</cx:pt>
          <cx:pt idx="627">7.5999999999999996</cx:pt>
          <cx:pt idx="628">8</cx:pt>
          <cx:pt idx="629">8.1999999999999993</cx:pt>
          <cx:pt idx="630">5.4000000000000004</cx:pt>
          <cx:pt idx="631">7.5</cx:pt>
          <cx:pt idx="632">7.4000000000000004</cx:pt>
          <cx:pt idx="633">7.5999999999999996</cx:pt>
          <cx:pt idx="634">8.4000000000000004</cx:pt>
          <cx:pt idx="635">8.3000000000000007</cx:pt>
          <cx:pt idx="636">6.4000000000000004</cx:pt>
          <cx:pt idx="637">8</cx:pt>
          <cx:pt idx="638">5.5</cx:pt>
          <cx:pt idx="639">6.2999999999999998</cx:pt>
          <cx:pt idx="640">7.5</cx:pt>
          <cx:pt idx="641">6.2999999999999998</cx:pt>
          <cx:pt idx="642">7.2000000000000002</cx:pt>
          <cx:pt idx="643">8.1999999999999993</cx:pt>
          <cx:pt idx="644">6.5</cx:pt>
          <cx:pt idx="645">8.3000000000000007</cx:pt>
          <cx:pt idx="646">6.9000000000000004</cx:pt>
          <cx:pt idx="647">6.7999999999999998</cx:pt>
          <cx:pt idx="648">7.7000000000000002</cx:pt>
          <cx:pt idx="649">7.5</cx:pt>
          <cx:pt idx="650">7.5999999999999996</cx:pt>
          <cx:pt idx="651">7.7000000000000002</cx:pt>
          <cx:pt idx="652">6.4000000000000004</cx:pt>
          <cx:pt idx="653">7.0999999999999996</cx:pt>
          <cx:pt idx="654">6.2999999999999998</cx:pt>
          <cx:pt idx="655">6.2000000000000002</cx:pt>
          <cx:pt idx="656">7.4000000000000004</cx:pt>
          <cx:pt idx="657">6.5</cx:pt>
          <cx:pt idx="658">8.3000000000000007</cx:pt>
          <cx:pt idx="659">6.2000000000000002</cx:pt>
          <cx:pt idx="660">6.4000000000000004</cx:pt>
          <cx:pt idx="661">7.5999999999999996</cx:pt>
          <cx:pt idx="662">6.2999999999999998</cx:pt>
          <cx:pt idx="663">8.5999999999999996</cx:pt>
          <cx:pt idx="664">8.8000000000000007</cx:pt>
          <cx:pt idx="665">7.9000000000000004</cx:pt>
          <cx:pt idx="666">6.4000000000000004</cx:pt>
          <cx:pt idx="667">8.5999999999999996</cx:pt>
          <cx:pt idx="668">8.3000000000000007</cx:pt>
          <cx:pt idx="669">8.4000000000000004</cx:pt>
          <cx:pt idx="670">8.4000000000000004</cx:pt>
          <cx:pt idx="671">7.4000000000000004</cx:pt>
          <cx:pt idx="672">5.9000000000000004</cx:pt>
          <cx:pt idx="673">7.2999999999999998</cx:pt>
          <cx:pt idx="674">7.9000000000000004</cx:pt>
          <cx:pt idx="675">7.7000000000000002</cx:pt>
          <cx:pt idx="676">7</cx:pt>
          <cx:pt idx="677">7.4000000000000004</cx:pt>
          <cx:pt idx="678">8.0999999999999996</cx:pt>
          <cx:pt idx="679">8.0999999999999996</cx:pt>
          <cx:pt idx="680">7.9000000000000004</cx:pt>
          <cx:pt idx="681">7.4000000000000004</cx:pt>
          <cx:pt idx="682">9.0999999999999996</cx:pt>
          <cx:pt idx="683">7</cx:pt>
          <cx:pt idx="684">7.4000000000000004</cx:pt>
          <cx:pt idx="685">8.3000000000000007</cx:pt>
          <cx:pt idx="686">7.5</cx:pt>
          <cx:pt idx="687">8.1999999999999993</cx:pt>
          <cx:pt idx="688">7.2000000000000002</cx:pt>
          <cx:pt idx="689">7.9000000000000004</cx:pt>
          <cx:pt idx="690">8.9000000000000004</cx:pt>
          <cx:pt idx="691">6.2999999999999998</cx:pt>
          <cx:pt idx="692">6.0999999999999996</cx:pt>
          <cx:pt idx="693">6.5</cx:pt>
          <cx:pt idx="694">8.4000000000000004</cx:pt>
          <cx:pt idx="695">8</cx:pt>
          <cx:pt idx="696">7.7000000000000002</cx:pt>
          <cx:pt idx="697">8.0999999999999996</cx:pt>
          <cx:pt idx="698">7.4000000000000004</cx:pt>
          <cx:pt idx="699">6.5</cx:pt>
          <cx:pt idx="700">7.2999999999999998</cx:pt>
          <cx:pt idx="701">8.0999999999999996</cx:pt>
          <cx:pt idx="702">7.7000000000000002</cx:pt>
          <cx:pt idx="703">8.1999999999999993</cx:pt>
          <cx:pt idx="704">8.1999999999999993</cx:pt>
          <cx:pt idx="705">7.2000000000000002</cx:pt>
          <cx:pt idx="706">7.9000000000000004</cx:pt>
          <cx:pt idx="707">7.7999999999999998</cx:pt>
          <cx:pt idx="708">8</cx:pt>
          <cx:pt idx="709">8.5</cx:pt>
          <cx:pt idx="710">6.7000000000000002</cx:pt>
          <cx:pt idx="711">7.2999999999999998</cx:pt>
          <cx:pt idx="712">7.7999999999999998</cx:pt>
          <cx:pt idx="713">7.2000000000000002</cx:pt>
          <cx:pt idx="714">8.0999999999999996</cx:pt>
          <cx:pt idx="715">8.0999999999999996</cx:pt>
          <cx:pt idx="716">7.2999999999999998</cx:pt>
          <cx:pt idx="717">7.5</cx:pt>
          <cx:pt idx="718">8.5</cx:pt>
          <cx:pt idx="719">5.7999999999999998</cx:pt>
          <cx:pt idx="720">7.9000000000000004</cx:pt>
          <cx:pt idx="721">7.2000000000000002</cx:pt>
          <cx:pt idx="722">7.7000000000000002</cx:pt>
          <cx:pt idx="723">8.3000000000000007</cx:pt>
          <cx:pt idx="724">7.9000000000000004</cx:pt>
          <cx:pt idx="725">8.3000000000000007</cx:pt>
          <cx:pt idx="726">5.5</cx:pt>
          <cx:pt idx="727">8.5</cx:pt>
          <cx:pt idx="728">8.6999999999999993</cx:pt>
          <cx:pt idx="729">8.3000000000000007</cx:pt>
          <cx:pt idx="730">6.2999999999999998</cx:pt>
          <cx:pt idx="731">6.9000000000000004</cx:pt>
          <cx:pt idx="732">6.0999999999999996</cx:pt>
          <cx:pt idx="733">7.7000000000000002</cx:pt>
          <cx:pt idx="734">6.7000000000000002</cx:pt>
          <cx:pt idx="735">7.7999999999999998</cx:pt>
          <cx:pt idx="736">7.7999999999999998</cx:pt>
          <cx:pt idx="737">8.0999999999999996</cx:pt>
          <cx:pt idx="738">6.7000000000000002</cx:pt>
          <cx:pt idx="739">6.7000000000000002</cx:pt>
          <cx:pt idx="740">6.7000000000000002</cx:pt>
          <cx:pt idx="741">7.5999999999999996</cx:pt>
          <cx:pt idx="742">7.2999999999999998</cx:pt>
          <cx:pt idx="743">6.0999999999999996</cx:pt>
          <cx:pt idx="744">7.2999999999999998</cx:pt>
          <cx:pt idx="745">7.5</cx:pt>
          <cx:pt idx="746">8.5999999999999996</cx:pt>
          <cx:pt idx="747">6.5999999999999996</cx:pt>
          <cx:pt idx="748">6.2999999999999998</cx:pt>
          <cx:pt idx="749">9.0999999999999996</cx:pt>
          <cx:pt idx="750">8.6999999999999993</cx:pt>
          <cx:pt idx="751">8.4000000000000004</cx:pt>
          <cx:pt idx="752">6.5</cx:pt>
          <cx:pt idx="753">7.4000000000000004</cx:pt>
          <cx:pt idx="754">6.7000000000000002</cx:pt>
          <cx:pt idx="755">6.2000000000000002</cx:pt>
          <cx:pt idx="756">7.5</cx:pt>
          <cx:pt idx="757">7.4000000000000004</cx:pt>
          <cx:pt idx="758">7.2000000000000002</cx:pt>
          <cx:pt idx="759">8</cx:pt>
          <cx:pt idx="760">7.2000000000000002</cx:pt>
          <cx:pt idx="761">7.7999999999999998</cx:pt>
          <cx:pt idx="762">4.7000000000000002</cx:pt>
          <cx:pt idx="763">7.7000000000000002</cx:pt>
          <cx:pt idx="764">7.7000000000000002</cx:pt>
          <cx:pt idx="765">8.4000000000000004</cx:pt>
          <cx:pt idx="766">7.7000000000000002</cx:pt>
          <cx:pt idx="767">7.7999999999999998</cx:pt>
          <cx:pt idx="768">7.5999999999999996</cx:pt>
          <cx:pt idx="769">8.1999999999999993</cx:pt>
          <cx:pt idx="770">8.5999999999999996</cx:pt>
          <cx:pt idx="771">8</cx:pt>
          <cx:pt idx="772">6.4000000000000004</cx:pt>
          <cx:pt idx="773">8.6999999999999993</cx:pt>
          <cx:pt idx="774">6.5</cx:pt>
          <cx:pt idx="775">6.5</cx:pt>
          <cx:pt idx="776">7.2000000000000002</cx:pt>
          <cx:pt idx="777">8.5</cx:pt>
          <cx:pt idx="778">7.7000000000000002</cx:pt>
          <cx:pt idx="779">7.2000000000000002</cx:pt>
          <cx:pt idx="780">8.6999999999999993</cx:pt>
          <cx:pt idx="781">6.7999999999999998</cx:pt>
          <cx:pt idx="782">8.3000000000000007</cx:pt>
          <cx:pt idx="783">8.0999999999999996</cx:pt>
          <cx:pt idx="784">8.1999999999999993</cx:pt>
          <cx:pt idx="785">8.4000000000000004</cx:pt>
          <cx:pt idx="786">8.0999999999999996</cx:pt>
          <cx:pt idx="787">7.2000000000000002</cx:pt>
          <cx:pt idx="788">6.5</cx:pt>
          <cx:pt idx="789">8.4000000000000004</cx:pt>
          <cx:pt idx="790">6.9000000000000004</cx:pt>
          <cx:pt idx="791">6.2000000000000002</cx:pt>
          <cx:pt idx="792">6.2999999999999998</cx:pt>
          <cx:pt idx="793">6.7000000000000002</cx:pt>
          <cx:pt idx="794">7.2000000000000002</cx:pt>
          <cx:pt idx="795">6</cx:pt>
          <cx:pt idx="796">7.2999999999999998</cx:pt>
          <cx:pt idx="797">8</cx:pt>
          <cx:pt idx="798">6.0999999999999996</cx:pt>
          <cx:pt idx="799">6.5999999999999996</cx:pt>
          <cx:pt idx="800">7.2000000000000002</cx:pt>
          <cx:pt idx="801">7.7999999999999998</cx:pt>
          <cx:pt idx="802">7.5999999999999996</cx:pt>
          <cx:pt idx="803">9.0999999999999996</cx:pt>
          <cx:pt idx="804">7.9000000000000004</cx:pt>
          <cx:pt idx="805">7.4000000000000004</cx:pt>
          <cx:pt idx="806">7.7999999999999998</cx:pt>
          <cx:pt idx="807">8</cx:pt>
          <cx:pt idx="808">5.5</cx:pt>
          <cx:pt idx="809">6.2999999999999998</cx:pt>
          <cx:pt idx="810">7.7999999999999998</cx:pt>
          <cx:pt idx="811">8.8000000000000007</cx:pt>
          <cx:pt idx="812">6.7000000000000002</cx:pt>
          <cx:pt idx="813">6.0999999999999996</cx:pt>
          <cx:pt idx="814">6.7999999999999998</cx:pt>
          <cx:pt idx="815">7.2999999999999998</cx:pt>
          <cx:pt idx="816">6.5999999999999996</cx:pt>
          <cx:pt idx="817">7.9000000000000004</cx:pt>
          <cx:pt idx="818">7.7000000000000002</cx:pt>
          <cx:pt idx="819">8.5999999999999996</cx:pt>
          <cx:pt idx="820">8.5999999999999996</cx:pt>
          <cx:pt idx="821">6.7999999999999998</cx:pt>
          <cx:pt idx="822">8.0999999999999996</cx:pt>
          <cx:pt idx="823">5.7999999999999998</cx:pt>
          <cx:pt idx="824">7.7999999999999998</cx:pt>
          <cx:pt idx="825">8.3000000000000007</cx:pt>
          <cx:pt idx="826">5.5</cx:pt>
          <cx:pt idx="827">6.2000000000000002</cx:pt>
          <cx:pt idx="828">7.2999999999999998</cx:pt>
          <cx:pt idx="829">7.7000000000000002</cx:pt>
          <cx:pt idx="830">8.3000000000000007</cx:pt>
          <cx:pt idx="831">8</cx:pt>
          <cx:pt idx="832">6.5999999999999996</cx:pt>
          <cx:pt idx="833">8.0999999999999996</cx:pt>
          <cx:pt idx="834">8.0999999999999996</cx:pt>
          <cx:pt idx="835">6.5</cx:pt>
          <cx:pt idx="836">8.5999999999999996</cx:pt>
          <cx:pt idx="837">8.4000000000000004</cx:pt>
          <cx:pt idx="838">8.1999999999999993</cx:pt>
          <cx:pt idx="839">6.4000000000000004</cx:pt>
          <cx:pt idx="840">8.5999999999999996</cx:pt>
          <cx:pt idx="841">8.1999999999999993</cx:pt>
          <cx:pt idx="842">7.7999999999999998</cx:pt>
          <cx:pt idx="843">6.2999999999999998</cx:pt>
          <cx:pt idx="844">8.1999999999999993</cx:pt>
          <cx:pt idx="845">7.0999999999999996</cx:pt>
          <cx:pt idx="846">8.5</cx:pt>
          <cx:pt idx="847">7.2000000000000002</cx:pt>
          <cx:pt idx="848">6.7999999999999998</cx:pt>
          <cx:pt idx="849">7.0999999999999996</cx:pt>
          <cx:pt idx="850">6.5999999999999996</cx:pt>
          <cx:pt idx="851">8.0999999999999996</cx:pt>
          <cx:pt idx="852">7.5999999999999996</cx:pt>
          <cx:pt idx="853">8.1999999999999993</cx:pt>
          <cx:pt idx="854">7.7999999999999998</cx:pt>
          <cx:pt idx="855">5.9000000000000004</cx:pt>
          <cx:pt idx="856">8.0999999999999996</cx:pt>
          <cx:pt idx="857">7.9000000000000004</cx:pt>
          <cx:pt idx="858">6.7999999999999998</cx:pt>
          <cx:pt idx="859">6.2000000000000002</cx:pt>
          <cx:pt idx="860">7.0999999999999996</cx:pt>
          <cx:pt idx="861">8.4000000000000004</cx:pt>
          <cx:pt idx="862">6</cx:pt>
          <cx:pt idx="863">6.7999999999999998</cx:pt>
          <cx:pt idx="864">7.5999999999999996</cx:pt>
          <cx:pt idx="865">6.2999999999999998</cx:pt>
          <cx:pt idx="866">6.4000000000000004</cx:pt>
          <cx:pt idx="867">7.2000000000000002</cx:pt>
          <cx:pt idx="868">7.7000000000000002</cx:pt>
          <cx:pt idx="869">6.5</cx:pt>
          <cx:pt idx="870">7.2000000000000002</cx:pt>
          <cx:pt idx="871">6.7999999999999998</cx:pt>
          <cx:pt idx="872">7.2000000000000002</cx:pt>
          <cx:pt idx="873">7.2999999999999998</cx:pt>
          <cx:pt idx="874">7.2999999999999998</cx:pt>
          <cx:pt idx="875">7.2000000000000002</cx:pt>
          <cx:pt idx="876">6.0999999999999996</cx:pt>
          <cx:pt idx="877">7.0999999999999996</cx:pt>
          <cx:pt idx="878">6.5999999999999996</cx:pt>
          <cx:pt idx="879">9</cx:pt>
          <cx:pt idx="880">8.8000000000000007</cx:pt>
          <cx:pt idx="881">8</cx:pt>
          <cx:pt idx="882">6.7999999999999998</cx:pt>
          <cx:pt idx="883">8</cx:pt>
          <cx:pt idx="884">9</cx:pt>
          <cx:pt idx="885">6.7000000000000002</cx:pt>
          <cx:pt idx="886">6.9000000000000004</cx:pt>
          <cx:pt idx="887">8.1999999999999993</cx:pt>
          <cx:pt idx="888">7.5</cx:pt>
          <cx:pt idx="889">6.7000000000000002</cx:pt>
          <cx:pt idx="890">8.1999999999999993</cx:pt>
          <cx:pt idx="891">6.2000000000000002</cx:pt>
          <cx:pt idx="892">7.9000000000000004</cx:pt>
          <cx:pt idx="893">6.7999999999999998</cx:pt>
          <cx:pt idx="894">6.7000000000000002</cx:pt>
          <cx:pt idx="895">7.7999999999999998</cx:pt>
          <cx:pt idx="896">7.5999999999999996</cx:pt>
          <cx:pt idx="897">7.4000000000000004</cx:pt>
          <cx:pt idx="898">7.5</cx:pt>
          <cx:pt idx="899">7.9000000000000004</cx:pt>
          <cx:pt idx="900">7.7999999999999998</cx:pt>
          <cx:pt idx="901">7.0999999999999996</cx:pt>
          <cx:pt idx="902">8.0999999999999996</cx:pt>
          <cx:pt idx="903">7.7000000000000002</cx:pt>
          <cx:pt idx="904">7.5</cx:pt>
          <cx:pt idx="905">8.5999999999999996</cx:pt>
          <cx:pt idx="906">7.5999999999999996</cx:pt>
          <cx:pt idx="907">7.2000000000000002</cx:pt>
          <cx:pt idx="908">6.4000000000000004</cx:pt>
          <cx:pt idx="909">6</cx:pt>
          <cx:pt idx="910">8.5</cx:pt>
          <cx:pt idx="911">7.5999999999999996</cx:pt>
          <cx:pt idx="912">6.5999999999999996</cx:pt>
          <cx:pt idx="913">7.2000000000000002</cx:pt>
          <cx:pt idx="914">7.5999999999999996</cx:pt>
          <cx:pt idx="915">7.2000000000000002</cx:pt>
          <cx:pt idx="916">8.0999999999999996</cx:pt>
          <cx:pt idx="917">6.5</cx:pt>
          <cx:pt idx="918">7.5</cx:pt>
          <cx:pt idx="919">7.7000000000000002</cx:pt>
          <cx:pt idx="920">7.4000000000000004</cx:pt>
          <cx:pt idx="921">7.5999999999999996</cx:pt>
          <cx:pt idx="922">7.7999999999999998</cx:pt>
          <cx:pt idx="923">7.5</cx:pt>
          <cx:pt idx="924">8.5</cx:pt>
          <cx:pt idx="925">7.4000000000000004</cx:pt>
          <cx:pt idx="926">6.4000000000000004</cx:pt>
          <cx:pt idx="927">6.2000000000000002</cx:pt>
          <cx:pt idx="928">6</cx:pt>
          <cx:pt idx="929">6.2999999999999998</cx:pt>
          <cx:pt idx="930">7.2999999999999998</cx:pt>
          <cx:pt idx="931">6.2999999999999998</cx:pt>
          <cx:pt idx="932">7.5</cx:pt>
          <cx:pt idx="933">8.1999999999999993</cx:pt>
          <cx:pt idx="934">6.7000000000000002</cx:pt>
          <cx:pt idx="935">8.5</cx:pt>
          <cx:pt idx="936">7.2000000000000002</cx:pt>
          <cx:pt idx="937">8.3000000000000007</cx:pt>
          <cx:pt idx="938">8.4000000000000004</cx:pt>
          <cx:pt idx="939">7.9000000000000004</cx:pt>
          <cx:pt idx="940">7.5</cx:pt>
          <cx:pt idx="941">6.5999999999999996</cx:pt>
          <cx:pt idx="942">7.4000000000000004</cx:pt>
          <cx:pt idx="943">7.5</cx:pt>
          <cx:pt idx="944">7</cx:pt>
          <cx:pt idx="945">6.5999999999999996</cx:pt>
          <cx:pt idx="946">7.2000000000000002</cx:pt>
          <cx:pt idx="947">5.5999999999999996</cx:pt>
          <cx:pt idx="948">8.8000000000000007</cx:pt>
          <cx:pt idx="949">7.2000000000000002</cx:pt>
          <cx:pt idx="950">7.7999999999999998</cx:pt>
          <cx:pt idx="951">7.5999999999999996</cx:pt>
          <cx:pt idx="952">7.2999999999999998</cx:pt>
          <cx:pt idx="953">6.4000000000000004</cx:pt>
          <cx:pt idx="954">7.7999999999999998</cx:pt>
          <cx:pt idx="955">7</cx:pt>
          <cx:pt idx="956">8.0999999999999996</cx:pt>
          <cx:pt idx="957">6.7999999999999998</cx:pt>
          <cx:pt idx="958">3.7000000000000002</cx:pt>
          <cx:pt idx="959">7.5999999999999996</cx:pt>
          <cx:pt idx="960">5.2000000000000002</cx:pt>
          <cx:pt idx="961">8.1999999999999993</cx:pt>
          <cx:pt idx="962">6.7000000000000002</cx:pt>
          <cx:pt idx="963">8.4000000000000004</cx:pt>
          <cx:pt idx="964">7.0999999999999996</cx:pt>
          <cx:pt idx="965">7.0999999999999996</cx:pt>
          <cx:pt idx="966">8</cx:pt>
          <cx:pt idx="967">6.7000000000000002</cx:pt>
          <cx:pt idx="968">7.7999999999999998</cx:pt>
          <cx:pt idx="969">7.7999999999999998</cx:pt>
          <cx:pt idx="970">6.7000000000000002</cx:pt>
          <cx:pt idx="971">7.2000000000000002</cx:pt>
          <cx:pt idx="972">7.7000000000000002</cx:pt>
          <cx:pt idx="973">6.9000000000000004</cx:pt>
          <cx:pt idx="974">6.4000000000000004</cx:pt>
          <cx:pt idx="975">7.0999999999999996</cx:pt>
          <cx:pt idx="976">8</cx:pt>
          <cx:pt idx="977">7.4000000000000004</cx:pt>
          <cx:pt idx="978">7.5999999999999996</cx:pt>
          <cx:pt idx="979">6.0999999999999996</cx:pt>
          <cx:pt idx="980">6.0999999999999996</cx:pt>
          <cx:pt idx="981">8.3000000000000007</cx:pt>
          <cx:pt idx="982">7.4000000000000004</cx:pt>
          <cx:pt idx="983">7.4000000000000004</cx:pt>
          <cx:pt idx="984">8.0999999999999996</cx:pt>
          <cx:pt idx="985">7</cx:pt>
          <cx:pt idx="986">7.7999999999999998</cx:pt>
          <cx:pt idx="987">8</cx:pt>
          <cx:pt idx="988">7.7999999999999998</cx:pt>
          <cx:pt idx="989">6.5</cx:pt>
          <cx:pt idx="990">7.9000000000000004</cx:pt>
          <cx:pt idx="991">7.7000000000000002</cx:pt>
          <cx:pt idx="992">6.7999999999999998</cx:pt>
          <cx:pt idx="993">8</cx:pt>
          <cx:pt idx="994">6.9000000000000004</cx:pt>
          <cx:pt idx="995">8</cx:pt>
          <cx:pt idx="996">6</cx:pt>
          <cx:pt idx="997">6.0999999999999996</cx:pt>
          <cx:pt idx="998">8.0999999999999996</cx:pt>
          <cx:pt idx="999">8.1999999999999993</cx:pt>
          <cx:pt idx="1000">7.2999999999999998</cx:pt>
          <cx:pt idx="1001">8.5999999999999996</cx:pt>
          <cx:pt idx="1002">8.0999999999999996</cx:pt>
          <cx:pt idx="1003">8</cx:pt>
          <cx:pt idx="1004">6.2000000000000002</cx:pt>
          <cx:pt idx="1005">8.5</cx:pt>
          <cx:pt idx="1006">5.7000000000000002</cx:pt>
          <cx:pt idx="1007">7.4000000000000004</cx:pt>
          <cx:pt idx="1008">8.3000000000000007</cx:pt>
          <cx:pt idx="1009">6.2000000000000002</cx:pt>
          <cx:pt idx="1010">8.5</cx:pt>
          <cx:pt idx="1011">7.7000000000000002</cx:pt>
          <cx:pt idx="1012">7.0999999999999996</cx:pt>
          <cx:pt idx="1013">7.4000000000000004</cx:pt>
          <cx:pt idx="1014">8</cx:pt>
          <cx:pt idx="1015">6.5</cx:pt>
          <cx:pt idx="1016">6.4000000000000004</cx:pt>
          <cx:pt idx="1017">7.9000000000000004</cx:pt>
          <cx:pt idx="1018">4.5</cx:pt>
          <cx:pt idx="1019">7.7000000000000002</cx:pt>
          <cx:pt idx="1020">7.5999999999999996</cx:pt>
          <cx:pt idx="1021">7.2999999999999998</cx:pt>
          <cx:pt idx="1022">7</cx:pt>
          <cx:pt idx="1023">6.5999999999999996</cx:pt>
          <cx:pt idx="1024">7.7999999999999998</cx:pt>
          <cx:pt idx="1025">7.5999999999999996</cx:pt>
          <cx:pt idx="1026">7.2000000000000002</cx:pt>
          <cx:pt idx="1027">6.5999999999999996</cx:pt>
          <cx:pt idx="1028">7.4000000000000004</cx:pt>
          <cx:pt idx="1029">8.5999999999999996</cx:pt>
          <cx:pt idx="1030">7.5999999999999996</cx:pt>
          <cx:pt idx="1031">6.9000000000000004</cx:pt>
          <cx:pt idx="1032">6.0999999999999996</cx:pt>
          <cx:pt idx="1033">7.7999999999999998</cx:pt>
          <cx:pt idx="1034">7.4000000000000004</cx:pt>
          <cx:pt idx="1035">7.7999999999999998</cx:pt>
          <cx:pt idx="1036">5.7000000000000002</cx:pt>
          <cx:pt idx="1037">6.4000000000000004</cx:pt>
          <cx:pt idx="1038">8.3000000000000007</cx:pt>
          <cx:pt idx="1039">6.5</cx:pt>
          <cx:pt idx="1040">6.4000000000000004</cx:pt>
          <cx:pt idx="1041">5.4000000000000004</cx:pt>
          <cx:pt idx="1042">8.1999999999999993</cx:pt>
          <cx:pt idx="1043">6.7999999999999998</cx:pt>
          <cx:pt idx="1044">6.5999999999999996</cx:pt>
          <cx:pt idx="1045">7.9000000000000004</cx:pt>
          <cx:pt idx="1046">6.2999999999999998</cx:pt>
          <cx:pt idx="1047">7.4000000000000004</cx:pt>
          <cx:pt idx="1048">7.7000000000000002</cx:pt>
          <cx:pt idx="1049">8.5</cx:pt>
          <cx:pt idx="1050">7.2999999999999998</cx:pt>
          <cx:pt idx="1051">8.0999999999999996</cx:pt>
          <cx:pt idx="1052">7.5</cx:pt>
          <cx:pt idx="1053">7.9000000000000004</cx:pt>
          <cx:pt idx="1054">7.5</cx:pt>
          <cx:pt idx="1055">8.3000000000000007</cx:pt>
          <cx:pt idx="1056">7.4000000000000004</cx:pt>
          <cx:pt idx="1057">7.0999999999999996</cx:pt>
          <cx:pt idx="1058">8</cx:pt>
          <cx:pt idx="1059">7.9000000000000004</cx:pt>
          <cx:pt idx="1060">6.7000000000000002</cx:pt>
          <cx:pt idx="1061">7</cx:pt>
          <cx:pt idx="1062">7.4000000000000004</cx:pt>
          <cx:pt idx="1063">7.7999999999999998</cx:pt>
          <cx:pt idx="1064">7.9000000000000004</cx:pt>
          <cx:pt idx="1065">7.2000000000000002</cx:pt>
          <cx:pt idx="1066">6.4000000000000004</cx:pt>
          <cx:pt idx="1067">6.9000000000000004</cx:pt>
          <cx:pt idx="1068">8.0999999999999996</cx:pt>
          <cx:pt idx="1069">7.2000000000000002</cx:pt>
          <cx:pt idx="1070">7.0999999999999996</cx:pt>
          <cx:pt idx="1071">7.5999999999999996</cx:pt>
          <cx:pt idx="1072">7.5999999999999996</cx:pt>
          <cx:pt idx="1073">6.7999999999999998</cx:pt>
          <cx:pt idx="1074">7.2000000000000002</cx:pt>
          <cx:pt idx="1075">8.3000000000000007</cx:pt>
          <cx:pt idx="1076">7.7999999999999998</cx:pt>
          <cx:pt idx="1077">9.1999999999999993</cx:pt>
          <cx:pt idx="1078">8.0999999999999996</cx:pt>
          <cx:pt idx="1079">6.7999999999999998</cx:pt>
          <cx:pt idx="1080">6.7000000000000002</cx:pt>
          <cx:pt idx="1081">8.6999999999999993</cx:pt>
          <cx:pt idx="1082">7.5999999999999996</cx:pt>
          <cx:pt idx="1083">6.7000000000000002</cx:pt>
          <cx:pt idx="1084">7.0999999999999996</cx:pt>
          <cx:pt idx="1085">7.2999999999999998</cx:pt>
          <cx:pt idx="1086">6.7000000000000002</cx:pt>
          <cx:pt idx="1087">7.2999999999999998</cx:pt>
          <cx:pt idx="1088">8.9000000000000004</cx:pt>
          <cx:pt idx="1089">7.7000000000000002</cx:pt>
          <cx:pt idx="1090">7.5</cx:pt>
          <cx:pt idx="1091">8.8000000000000007</cx:pt>
          <cx:pt idx="1092">7.9000000000000004</cx:pt>
          <cx:pt idx="1093">6.7000000000000002</cx:pt>
          <cx:pt idx="1094">7.7000000000000002</cx:pt>
          <cx:pt idx="1095">7.4000000000000004</cx:pt>
          <cx:pt idx="1096">8.1999999999999993</cx:pt>
          <cx:pt idx="1097">7.2000000000000002</cx:pt>
          <cx:pt idx="1098">7.7999999999999998</cx:pt>
          <cx:pt idx="1099">7.7000000000000002</cx:pt>
          <cx:pt idx="1100">7</cx:pt>
          <cx:pt idx="1101">7.7000000000000002</cx:pt>
          <cx:pt idx="1102">7.5999999999999996</cx:pt>
          <cx:pt idx="1103">8.6999999999999993</cx:pt>
          <cx:pt idx="1104">7.9000000000000004</cx:pt>
          <cx:pt idx="1105">7.4000000000000004</cx:pt>
          <cx:pt idx="1106">7.7999999999999998</cx:pt>
          <cx:pt idx="1107">6.5</cx:pt>
          <cx:pt idx="1108">7</cx:pt>
          <cx:pt idx="1109">7.9000000000000004</cx:pt>
          <cx:pt idx="1110">6.7000000000000002</cx:pt>
          <cx:pt idx="1111">6.7000000000000002</cx:pt>
          <cx:pt idx="1112">6.9000000000000004</cx:pt>
          <cx:pt idx="1113">7.7999999999999998</cx:pt>
          <cx:pt idx="1114">6.5999999999999996</cx:pt>
          <cx:pt idx="1115">7.5999999999999996</cx:pt>
          <cx:pt idx="1116">6.5</cx:pt>
          <cx:pt idx="1117">7.4000000000000004</cx:pt>
          <cx:pt idx="1118">7.4000000000000004</cx:pt>
          <cx:pt idx="1119">7</cx:pt>
          <cx:pt idx="1120">7.7999999999999998</cx:pt>
          <cx:pt idx="1121">7.2999999999999998</cx:pt>
          <cx:pt idx="1122">7</cx:pt>
          <cx:pt idx="1123">7.7000000000000002</cx:pt>
          <cx:pt idx="1124">8</cx:pt>
          <cx:pt idx="1125">5.5999999999999996</cx:pt>
          <cx:pt idx="1126">7.5999999999999996</cx:pt>
          <cx:pt idx="1127">7</cx:pt>
          <cx:pt idx="1128">7.5</cx:pt>
          <cx:pt idx="1129">8</cx:pt>
          <cx:pt idx="1130">5.7000000000000002</cx:pt>
          <cx:pt idx="1131">8.6999999999999993</cx:pt>
          <cx:pt idx="1132">7.5</cx:pt>
          <cx:pt idx="1133">6.4000000000000004</cx:pt>
          <cx:pt idx="1134">8.1999999999999993</cx:pt>
          <cx:pt idx="1135">7.9000000000000004</cx:pt>
          <cx:pt idx="1136">7.7000000000000002</cx:pt>
          <cx:pt idx="1137">7.0999999999999996</cx:pt>
          <cx:pt idx="1138">6.5</cx:pt>
          <cx:pt idx="1139">7.7000000000000002</cx:pt>
          <cx:pt idx="1140">7.5</cx:pt>
          <cx:pt idx="1141">6.5999999999999996</cx:pt>
          <cx:pt idx="1142">8.1999999999999993</cx:pt>
          <cx:pt idx="1143">8.4000000000000004</cx:pt>
          <cx:pt idx="1144">9</cx:pt>
          <cx:pt idx="1145">8.6999999999999993</cx:pt>
          <cx:pt idx="1146">6.7999999999999998</cx:pt>
          <cx:pt idx="1147">7.5999999999999996</cx:pt>
          <cx:pt idx="1148">8.9000000000000004</cx:pt>
          <cx:pt idx="1149">9.0999999999999996</cx:pt>
          <cx:pt idx="1150">6.7000000000000002</cx:pt>
          <cx:pt idx="1151">7.9000000000000004</cx:pt>
          <cx:pt idx="1152">7.2999999999999998</cx:pt>
          <cx:pt idx="1153">8.3000000000000007</cx:pt>
          <cx:pt idx="1154">8</cx:pt>
          <cx:pt idx="1155">7.5</cx:pt>
          <cx:pt idx="1156">6.7999999999999998</cx:pt>
          <cx:pt idx="1157">6.7000000000000002</cx:pt>
          <cx:pt idx="1158">7.4000000000000004</cx:pt>
          <cx:pt idx="1159">7.2000000000000002</cx:pt>
          <cx:pt idx="1160">7</cx:pt>
          <cx:pt idx="1161">8.5</cx:pt>
          <cx:pt idx="1162">8.5999999999999996</cx:pt>
          <cx:pt idx="1163">8.0999999999999996</cx:pt>
          <cx:pt idx="1164">7.2000000000000002</cx:pt>
          <cx:pt idx="1165">5.5</cx:pt>
          <cx:pt idx="1166">7.5999999999999996</cx:pt>
          <cx:pt idx="1167">7.7000000000000002</cx:pt>
          <cx:pt idx="1168">6.9000000000000004</cx:pt>
          <cx:pt idx="1169">8.0999999999999996</cx:pt>
          <cx:pt idx="1170">8.0999999999999996</cx:pt>
          <cx:pt idx="1171">7.2999999999999998</cx:pt>
          <cx:pt idx="1172">6.2999999999999998</cx:pt>
          <cx:pt idx="1173">7.2999999999999998</cx:pt>
          <cx:pt idx="1174">7</cx:pt>
          <cx:pt idx="1175">8.5</cx:pt>
          <cx:pt idx="1176">6.5999999999999996</cx:pt>
          <cx:pt idx="1177">6.9000000000000004</cx:pt>
          <cx:pt idx="1178">7.2000000000000002</cx:pt>
          <cx:pt idx="1179">6</cx:pt>
          <cx:pt idx="1180">6.7999999999999998</cx:pt>
          <cx:pt idx="1181">7.5</cx:pt>
          <cx:pt idx="1182">7.2999999999999998</cx:pt>
          <cx:pt idx="1183">6.5999999999999996</cx:pt>
          <cx:pt idx="1184">8.4000000000000004</cx:pt>
          <cx:pt idx="1185">8.0999999999999996</cx:pt>
          <cx:pt idx="1186">6.9000000000000004</cx:pt>
          <cx:pt idx="1187">6.5</cx:pt>
          <cx:pt idx="1188">7.2999999999999998</cx:pt>
          <cx:pt idx="1189">7.0999999999999996</cx:pt>
          <cx:pt idx="1190">7.7000000000000002</cx:pt>
          <cx:pt idx="1191">6.5999999999999996</cx:pt>
          <cx:pt idx="1192">7.0999999999999996</cx:pt>
          <cx:pt idx="1193">7.2999999999999998</cx:pt>
          <cx:pt idx="1194">9.3000000000000007</cx:pt>
          <cx:pt idx="1195">9</cx:pt>
          <cx:pt idx="1196">5.2000000000000002</cx:pt>
          <cx:pt idx="1197">6.2000000000000002</cx:pt>
          <cx:pt idx="1198">6.0999999999999996</cx:pt>
          <cx:pt idx="1199">7.2999999999999998</cx:pt>
          <cx:pt idx="1200">6.2999999999999998</cx:pt>
          <cx:pt idx="1201">7.5</cx:pt>
          <cx:pt idx="1202">8.0999999999999996</cx:pt>
          <cx:pt idx="1203">6.5999999999999996</cx:pt>
          <cx:pt idx="1204">8.1999999999999993</cx:pt>
          <cx:pt idx="1205">6.5</cx:pt>
          <cx:pt idx="1206">7.4000000000000004</cx:pt>
          <cx:pt idx="1207">5.9000000000000004</cx:pt>
          <cx:pt idx="1208">7.9000000000000004</cx:pt>
          <cx:pt idx="1209">7.7000000000000002</cx:pt>
          <cx:pt idx="1210">6.2999999999999998</cx:pt>
          <cx:pt idx="1211">8.5999999999999996</cx:pt>
          <cx:pt idx="1212">7.7999999999999998</cx:pt>
          <cx:pt idx="1213">7.5</cx:pt>
          <cx:pt idx="1214">7.2000000000000002</cx:pt>
          <cx:pt idx="1215">6.7000000000000002</cx:pt>
          <cx:pt idx="1216">8.0999999999999996</cx:pt>
          <cx:pt idx="1217">7.4000000000000004</cx:pt>
          <cx:pt idx="1218">8.5999999999999996</cx:pt>
          <cx:pt idx="1219">7</cx:pt>
          <cx:pt idx="1220">7.2999999999999998</cx:pt>
          <cx:pt idx="1221">7.7999999999999998</cx:pt>
          <cx:pt idx="1222">8.4000000000000004</cx:pt>
          <cx:pt idx="1223">8.3000000000000007</cx:pt>
          <cx:pt idx="1224">7.5</cx:pt>
          <cx:pt idx="1225">7.2000000000000002</cx:pt>
          <cx:pt idx="1226">6.4000000000000004</cx:pt>
          <cx:pt idx="1227">7</cx:pt>
          <cx:pt idx="1228">7.7000000000000002</cx:pt>
          <cx:pt idx="1229">7.5</cx:pt>
          <cx:pt idx="1230">8</cx:pt>
          <cx:pt idx="1231">7.7000000000000002</cx:pt>
          <cx:pt idx="1232">6.7000000000000002</cx:pt>
          <cx:pt idx="1233">6.2999999999999998</cx:pt>
          <cx:pt idx="1234">8.0999999999999996</cx:pt>
          <cx:pt idx="1235">7.5</cx:pt>
          <cx:pt idx="1236">7.2000000000000002</cx:pt>
          <cx:pt idx="1237">6.4000000000000004</cx:pt>
          <cx:pt idx="1238">6.7999999999999998</cx:pt>
          <cx:pt idx="1239">8.3000000000000007</cx:pt>
          <cx:pt idx="1240">8.8000000000000007</cx:pt>
          <cx:pt idx="1241">6.5</cx:pt>
          <cx:pt idx="1242">6.9000000000000004</cx:pt>
          <cx:pt idx="1243">6.7999999999999998</cx:pt>
          <cx:pt idx="1244">8.1999999999999993</cx:pt>
          <cx:pt idx="1245">7.5</cx:pt>
          <cx:pt idx="1246">7.0999999999999996</cx:pt>
          <cx:pt idx="1247">8.5</cx:pt>
          <cx:pt idx="1248">8.0999999999999996</cx:pt>
          <cx:pt idx="1249">6.7999999999999998</cx:pt>
          <cx:pt idx="1250">8.8000000000000007</cx:pt>
          <cx:pt idx="1251">6.5</cx:pt>
          <cx:pt idx="1252">8.5999999999999996</cx:pt>
          <cx:pt idx="1253">7.7000000000000002</cx:pt>
          <cx:pt idx="1254">7</cx:pt>
          <cx:pt idx="1255">7.9000000000000004</cx:pt>
          <cx:pt idx="1256">8.3000000000000007</cx:pt>
          <cx:pt idx="1257">6.7999999999999998</cx:pt>
          <cx:pt idx="1258">7.7000000000000002</cx:pt>
          <cx:pt idx="1259">8</cx:pt>
          <cx:pt idx="1260">8</cx:pt>
          <cx:pt idx="1261">8.4000000000000004</cx:pt>
          <cx:pt idx="1262">7.5</cx:pt>
          <cx:pt idx="1263">7</cx:pt>
          <cx:pt idx="1264">7.2999999999999998</cx:pt>
          <cx:pt idx="1265">8.5999999999999996</cx:pt>
          <cx:pt idx="1266">7.7000000000000002</cx:pt>
          <cx:pt idx="1267">7.2999999999999998</cx:pt>
          <cx:pt idx="1268">8</cx:pt>
          <cx:pt idx="1269">7.4000000000000004</cx:pt>
          <cx:pt idx="1270">7.5999999999999996</cx:pt>
          <cx:pt idx="1271">7.2999999999999998</cx:pt>
          <cx:pt idx="1272">8.5999999999999996</cx:pt>
          <cx:pt idx="1273">8.0999999999999996</cx:pt>
          <cx:pt idx="1274">7.0999999999999996</cx:pt>
          <cx:pt idx="1275">8.1999999999999993</cx:pt>
          <cx:pt idx="1276">6.5999999999999996</cx:pt>
          <cx:pt idx="1277">8.6999999999999993</cx:pt>
          <cx:pt idx="1278">8.0999999999999996</cx:pt>
          <cx:pt idx="1279">6.2999999999999998</cx:pt>
          <cx:pt idx="1280">6.2999999999999998</cx:pt>
          <cx:pt idx="1281">7.2000000000000002</cx:pt>
          <cx:pt idx="1282">7.4000000000000004</cx:pt>
          <cx:pt idx="1283">7.0999999999999996</cx:pt>
          <cx:pt idx="1284">7.2000000000000002</cx:pt>
          <cx:pt idx="1285">7.2000000000000002</cx:pt>
          <cx:pt idx="1286">7.2999999999999998</cx:pt>
          <cx:pt idx="1287">6.5</cx:pt>
          <cx:pt idx="1288">7.5999999999999996</cx:pt>
          <cx:pt idx="1289">7</cx:pt>
          <cx:pt idx="1290">7.7999999999999998</cx:pt>
          <cx:pt idx="1291">6.9000000000000004</cx:pt>
          <cx:pt idx="1292">7.7000000000000002</cx:pt>
          <cx:pt idx="1293">7.5</cx:pt>
          <cx:pt idx="1294">7.5</cx:pt>
          <cx:pt idx="1295">6</cx:pt>
          <cx:pt idx="1296">6.5</cx:pt>
          <cx:pt idx="1297">7.5</cx:pt>
          <cx:pt idx="1298">6.2999999999999998</cx:pt>
          <cx:pt idx="1299">8.4000000000000004</cx:pt>
          <cx:pt idx="1300">6.7999999999999998</cx:pt>
          <cx:pt idx="1301">8.5</cx:pt>
          <cx:pt idx="1302">6.9000000000000004</cx:pt>
          <cx:pt idx="1303">5.7999999999999998</cx:pt>
          <cx:pt idx="1304">6.7999999999999998</cx:pt>
          <cx:pt idx="1305">6.5</cx:pt>
          <cx:pt idx="1306">8.1999999999999993</cx:pt>
          <cx:pt idx="1307">8</cx:pt>
          <cx:pt idx="1308">6.9000000000000004</cx:pt>
          <cx:pt idx="1309">6.2999999999999998</cx:pt>
          <cx:pt idx="1310">6.7000000000000002</cx:pt>
          <cx:pt idx="1311">7.0999999999999996</cx:pt>
          <cx:pt idx="1312">6.5999999999999996</cx:pt>
          <cx:pt idx="1313">6.7000000000000002</cx:pt>
          <cx:pt idx="1314">6.0999999999999996</cx:pt>
          <cx:pt idx="1315">6.7000000000000002</cx:pt>
          <cx:pt idx="1316">6.7999999999999998</cx:pt>
          <cx:pt idx="1317">7</cx:pt>
          <cx:pt idx="1318">7.5999999999999996</cx:pt>
          <cx:pt idx="1319">6.9000000000000004</cx:pt>
          <cx:pt idx="1320">8.9000000000000004</cx:pt>
          <cx:pt idx="1321">8.4000000000000004</cx:pt>
          <cx:pt idx="1322">8.5999999999999996</cx:pt>
          <cx:pt idx="1323">8.1999999999999993</cx:pt>
          <cx:pt idx="1324">8.3000000000000007</cx:pt>
          <cx:pt idx="1325">8</cx:pt>
          <cx:pt idx="1326">7.0999999999999996</cx:pt>
          <cx:pt idx="1327">8.0999999999999996</cx:pt>
          <cx:pt idx="1328">7.9000000000000004</cx:pt>
          <cx:pt idx="1329">6.2999999999999998</cx:pt>
          <cx:pt idx="1330">6.2999999999999998</cx:pt>
          <cx:pt idx="1331">7.5999999999999996</cx:pt>
          <cx:pt idx="1332">6.5</cx:pt>
          <cx:pt idx="1333">6.9000000000000004</cx:pt>
          <cx:pt idx="1334">7</cx:pt>
          <cx:pt idx="1335">8</cx:pt>
          <cx:pt idx="1336">8.3000000000000007</cx:pt>
          <cx:pt idx="1337">7.5</cx:pt>
          <cx:pt idx="1338">7.2999999999999998</cx:pt>
          <cx:pt idx="1339">7.5</cx:pt>
          <cx:pt idx="1340">6.2000000000000002</cx:pt>
          <cx:pt idx="1341">6.0999999999999996</cx:pt>
          <cx:pt idx="1342">8.3000000000000007</cx:pt>
          <cx:pt idx="1343">5.9000000000000004</cx:pt>
          <cx:pt idx="1344">8.3000000000000007</cx:pt>
          <cx:pt idx="1345">6.5</cx:pt>
          <cx:pt idx="1346">7.9000000000000004</cx:pt>
          <cx:pt idx="1347">6.0999999999999996</cx:pt>
          <cx:pt idx="1348">8.8000000000000007</cx:pt>
          <cx:pt idx="1349">7.2999999999999998</cx:pt>
          <cx:pt idx="1350">6.7999999999999998</cx:pt>
          <cx:pt idx="1351">7.5</cx:pt>
          <cx:pt idx="1352">7</cx:pt>
          <cx:pt idx="1353">6.7999999999999998</cx:pt>
          <cx:pt idx="1354">6.5</cx:pt>
          <cx:pt idx="1355">7</cx:pt>
          <cx:pt idx="1356">8.0999999999999996</cx:pt>
          <cx:pt idx="1357">6.5999999999999996</cx:pt>
          <cx:pt idx="1358">7.2999999999999998</cx:pt>
          <cx:pt idx="1359">6.5</cx:pt>
          <cx:pt idx="1360">6.2000000000000002</cx:pt>
          <cx:pt idx="1361">7.5999999999999996</cx:pt>
          <cx:pt idx="1362">6.7000000000000002</cx:pt>
          <cx:pt idx="1363">5.9000000000000004</cx:pt>
          <cx:pt idx="1364">6</cx:pt>
          <cx:pt idx="1365">7.7999999999999998</cx:pt>
          <cx:pt idx="1366">6.4000000000000004</cx:pt>
          <cx:pt idx="1367">7.5</cx:pt>
          <cx:pt idx="1368">7.7000000000000002</cx:pt>
          <cx:pt idx="1369">5.5999999999999996</cx:pt>
          <cx:pt idx="1370">5.9000000000000004</cx:pt>
          <cx:pt idx="1371">7.5999999999999996</cx:pt>
          <cx:pt idx="1372">8.8000000000000007</cx:pt>
          <cx:pt idx="1373">7.7999999999999998</cx:pt>
          <cx:pt idx="1374">8.5</cx:pt>
          <cx:pt idx="1375">6.9000000000000004</cx:pt>
          <cx:pt idx="1376">7.7999999999999998</cx:pt>
          <cx:pt idx="1377">7.7000000000000002</cx:pt>
          <cx:pt idx="1378">7</cx:pt>
          <cx:pt idx="1379">8.9000000000000004</cx:pt>
          <cx:pt idx="1380">6.7000000000000002</cx:pt>
          <cx:pt idx="1381">7.2000000000000002</cx:pt>
          <cx:pt idx="1382">7.2999999999999998</cx:pt>
          <cx:pt idx="1383">7.2999999999999998</cx:pt>
          <cx:pt idx="1384">6.7999999999999998</cx:pt>
          <cx:pt idx="1385">7.7999999999999998</cx:pt>
          <cx:pt idx="1386">7</cx:pt>
          <cx:pt idx="1387">8.1999999999999993</cx:pt>
          <cx:pt idx="1388">6.5999999999999996</cx:pt>
          <cx:pt idx="1389">6.4000000000000004</cx:pt>
          <cx:pt idx="1390">7</cx:pt>
          <cx:pt idx="1391">6.2000000000000002</cx:pt>
          <cx:pt idx="1392">6.7999999999999998</cx:pt>
          <cx:pt idx="1393">7</cx:pt>
          <cx:pt idx="1394">8</cx:pt>
          <cx:pt idx="1395">7</cx:pt>
          <cx:pt idx="1396">7.7999999999999998</cx:pt>
          <cx:pt idx="1397">7.5999999999999996</cx:pt>
          <cx:pt idx="1398">6.5999999999999996</cx:pt>
          <cx:pt idx="1399">6.5999999999999996</cx:pt>
          <cx:pt idx="1400">8</cx:pt>
          <cx:pt idx="1401">8.0999999999999996</cx:pt>
          <cx:pt idx="1402">8.3000000000000007</cx:pt>
          <cx:pt idx="1403">8.4000000000000004</cx:pt>
          <cx:pt idx="1404">8</cx:pt>
          <cx:pt idx="1405">7.0999999999999996</cx:pt>
          <cx:pt idx="1406">6.2999999999999998</cx:pt>
          <cx:pt idx="1407">7.2999999999999998</cx:pt>
          <cx:pt idx="1408">7.2000000000000002</cx:pt>
          <cx:pt idx="1409">7.5999999999999996</cx:pt>
          <cx:pt idx="1410">8.1999999999999993</cx:pt>
          <cx:pt idx="1411">6.7000000000000002</cx:pt>
          <cx:pt idx="1412">6.7999999999999998</cx:pt>
          <cx:pt idx="1413">7.4000000000000004</cx:pt>
          <cx:pt idx="1414">7.9000000000000004</cx:pt>
          <cx:pt idx="1415">5</cx:pt>
          <cx:pt idx="1416">7.5999999999999996</cx:pt>
          <cx:pt idx="1417">7.0999999999999996</cx:pt>
          <cx:pt idx="1418">6.9000000000000004</cx:pt>
          <cx:pt idx="1419">6.7999999999999998</cx:pt>
          <cx:pt idx="1420">7.5999999999999996</cx:pt>
          <cx:pt idx="1421">7.5999999999999996</cx:pt>
          <cx:pt idx="1422">7.4000000000000004</cx:pt>
          <cx:pt idx="1423">8</cx:pt>
          <cx:pt idx="1424">6.4000000000000004</cx:pt>
          <cx:pt idx="1425">6.7999999999999998</cx:pt>
          <cx:pt idx="1426">7</cx:pt>
          <cx:pt idx="1427">7.5</cx:pt>
          <cx:pt idx="1428">6.9000000000000004</cx:pt>
          <cx:pt idx="1429">7.5999999999999996</cx:pt>
          <cx:pt idx="1430">7.5</cx:pt>
          <cx:pt idx="1431">8.3000000000000007</cx:pt>
          <cx:pt idx="1432">6.4000000000000004</cx:pt>
          <cx:pt idx="1433">7.7000000000000002</cx:pt>
          <cx:pt idx="1434">8.0999999999999996</cx:pt>
          <cx:pt idx="1435">6.4000000000000004</cx:pt>
          <cx:pt idx="1436">8</cx:pt>
          <cx:pt idx="1437">6.2999999999999998</cx:pt>
          <cx:pt idx="1438">8.5999999999999996</cx:pt>
          <cx:pt idx="1439">7.7999999999999998</cx:pt>
          <cx:pt idx="1440">7.9000000000000004</cx:pt>
          <cx:pt idx="1441">9.1999999999999993</cx:pt>
          <cx:pt idx="1442">7.5999999999999996</cx:pt>
          <cx:pt idx="1443">7.7999999999999998</cx:pt>
          <cx:pt idx="1444">8.1999999999999993</cx:pt>
          <cx:pt idx="1445">8.1999999999999993</cx:pt>
          <cx:pt idx="1446">8.0999999999999996</cx:pt>
          <cx:pt idx="1447">7.4000000000000004</cx:pt>
          <cx:pt idx="1448">7.7999999999999998</cx:pt>
          <cx:pt idx="1449">7.9000000000000004</cx:pt>
          <cx:pt idx="1450">6.5</cx:pt>
          <cx:pt idx="1451">6.7000000000000002</cx:pt>
          <cx:pt idx="1452">8</cx:pt>
          <cx:pt idx="1453">7.7000000000000002</cx:pt>
          <cx:pt idx="1454">8.1999999999999993</cx:pt>
          <cx:pt idx="1455">6.9000000000000004</cx:pt>
          <cx:pt idx="1456">5.9000000000000004</cx:pt>
          <cx:pt idx="1457">7.0999999999999996</cx:pt>
          <cx:pt idx="1458">6.7999999999999998</cx:pt>
          <cx:pt idx="1459">8.3000000000000007</cx:pt>
          <cx:pt idx="1460">9</cx:pt>
          <cx:pt idx="1461">7.7999999999999998</cx:pt>
          <cx:pt idx="1462">7.0999999999999996</cx:pt>
          <cx:pt idx="1463">8.0999999999999996</cx:pt>
          <cx:pt idx="1464">6.2999999999999998</cx:pt>
          <cx:pt idx="1465">7.0999999999999996</cx:pt>
          <cx:pt idx="1466">8.3000000000000007</cx:pt>
          <cx:pt idx="1467">8.4000000000000004</cx:pt>
          <cx:pt idx="1468">6.7999999999999998</cx:pt>
          <cx:pt idx="1469">8.5999999999999996</cx:pt>
          <cx:pt idx="1470">6.7999999999999998</cx:pt>
          <cx:pt idx="1471">6.9000000000000004</cx:pt>
          <cx:pt idx="1472">6.2999999999999998</cx:pt>
          <cx:pt idx="1473">8.6999999999999993</cx:pt>
          <cx:pt idx="1474">7.5999999999999996</cx:pt>
          <cx:pt idx="1475">8.4000000000000004</cx:pt>
          <cx:pt idx="1476">8.6999999999999993</cx:pt>
          <cx:pt idx="1477">5.7000000000000002</cx:pt>
          <cx:pt idx="1478">7</cx:pt>
          <cx:pt idx="1479">7</cx:pt>
          <cx:pt idx="1480">5.7999999999999998</cx:pt>
          <cx:pt idx="1481">7.7000000000000002</cx:pt>
          <cx:pt idx="1482">7.5</cx:pt>
          <cx:pt idx="1483">7.9000000000000004</cx:pt>
          <cx:pt idx="1484">6.5</cx:pt>
          <cx:pt idx="1485">6.7000000000000002</cx:pt>
          <cx:pt idx="1486">8.1999999999999993</cx:pt>
          <cx:pt idx="1487">5.2000000000000002</cx:pt>
          <cx:pt idx="1488">6.5</cx:pt>
          <cx:pt idx="1489">7.0999999999999996</cx:pt>
          <cx:pt idx="1490">7.5</cx:pt>
          <cx:pt idx="1491">7.4000000000000004</cx:pt>
          <cx:pt idx="1492">8.1999999999999993</cx:pt>
          <cx:pt idx="1493">7.7000000000000002</cx:pt>
          <cx:pt idx="1494">6</cx:pt>
          <cx:pt idx="1495">6.5</cx:pt>
          <cx:pt idx="1496">7</cx:pt>
          <cx:pt idx="1497">7.9000000000000004</cx:pt>
          <cx:pt idx="1498">6.9000000000000004</cx:pt>
          <cx:pt idx="1499">7.5</cx:pt>
          <cx:pt idx="1500">8.8000000000000007</cx:pt>
          <cx:pt idx="1501">6.0999999999999996</cx:pt>
          <cx:pt idx="1502">6.2999999999999998</cx:pt>
          <cx:pt idx="1503">7.7999999999999998</cx:pt>
          <cx:pt idx="1504">8.5</cx:pt>
          <cx:pt idx="1505">7.9000000000000004</cx:pt>
          <cx:pt idx="1506">8.4000000000000004</cx:pt>
          <cx:pt idx="1507">6.5999999999999996</cx:pt>
          <cx:pt idx="1508">8.1999999999999993</cx:pt>
          <cx:pt idx="1509">7.5999999999999996</cx:pt>
          <cx:pt idx="1510">7.4000000000000004</cx:pt>
          <cx:pt idx="1511">7</cx:pt>
          <cx:pt idx="1512">6.9000000000000004</cx:pt>
          <cx:pt idx="1513">7.9000000000000004</cx:pt>
          <cx:pt idx="1514">6.9000000000000004</cx:pt>
          <cx:pt idx="1515">6</cx:pt>
          <cx:pt idx="1516">8.1999999999999993</cx:pt>
          <cx:pt idx="1517">6.9000000000000004</cx:pt>
          <cx:pt idx="1518">6.2999999999999998</cx:pt>
          <cx:pt idx="1519">5.7999999999999998</cx:pt>
          <cx:pt idx="1520">8.8000000000000007</cx:pt>
          <cx:pt idx="1521">8.5</cx:pt>
          <cx:pt idx="1522">7.4000000000000004</cx:pt>
          <cx:pt idx="1523">8.5</cx:pt>
          <cx:pt idx="1524">5.5</cx:pt>
          <cx:pt idx="1525">7.0999999999999996</cx:pt>
          <cx:pt idx="1526">7.7999999999999998</cx:pt>
          <cx:pt idx="1527">6.5999999999999996</cx:pt>
          <cx:pt idx="1528">6.0999999999999996</cx:pt>
          <cx:pt idx="1529">7.9000000000000004</cx:pt>
          <cx:pt idx="1530">7.7999999999999998</cx:pt>
          <cx:pt idx="1531">8.0999999999999996</cx:pt>
          <cx:pt idx="1532">7.0999999999999996</cx:pt>
          <cx:pt idx="1533">6.5999999999999996</cx:pt>
          <cx:pt idx="1534">7.7999999999999998</cx:pt>
          <cx:pt idx="1535">6.5999999999999996</cx:pt>
          <cx:pt idx="1536">6.5999999999999996</cx:pt>
          <cx:pt idx="1537">7.5999999999999996</cx:pt>
          <cx:pt idx="1538">8.1999999999999993</cx:pt>
          <cx:pt idx="1539">6.5</cx:pt>
          <cx:pt idx="1540">8.5</cx:pt>
          <cx:pt idx="1541">8.8000000000000007</cx:pt>
          <cx:pt idx="1542">6.7999999999999998</cx:pt>
          <cx:pt idx="1543">7</cx:pt>
          <cx:pt idx="1544">9</cx:pt>
          <cx:pt idx="1545">7</cx:pt>
          <cx:pt idx="1546">8.5999999999999996</cx:pt>
          <cx:pt idx="1547">7.5</cx:pt>
          <cx:pt idx="1548">8.1999999999999993</cx:pt>
          <cx:pt idx="1549">7.7000000000000002</cx:pt>
          <cx:pt idx="1550">7.2000000000000002</cx:pt>
          <cx:pt idx="1551">7</cx:pt>
          <cx:pt idx="1552">7.2999999999999998</cx:pt>
          <cx:pt idx="1553">8.0999999999999996</cx:pt>
          <cx:pt idx="1554">5.7999999999999998</cx:pt>
          <cx:pt idx="1555">6.7999999999999998</cx:pt>
          <cx:pt idx="1556">8.1999999999999993</cx:pt>
          <cx:pt idx="1557">6.9000000000000004</cx:pt>
          <cx:pt idx="1558">8.5</cx:pt>
          <cx:pt idx="1559">8.1999999999999993</cx:pt>
          <cx:pt idx="1560">8.3000000000000007</cx:pt>
          <cx:pt idx="1561">7.2000000000000002</cx:pt>
          <cx:pt idx="1562">8.3000000000000007</cx:pt>
          <cx:pt idx="1563">5.9000000000000004</cx:pt>
          <cx:pt idx="1564">7.9000000000000004</cx:pt>
          <cx:pt idx="1565">8.0999999999999996</cx:pt>
          <cx:pt idx="1566">6.5</cx:pt>
          <cx:pt idx="1567">7</cx:pt>
          <cx:pt idx="1568">7.9000000000000004</cx:pt>
          <cx:pt idx="1569">7.7999999999999998</cx:pt>
          <cx:pt idx="1570">7.4000000000000004</cx:pt>
          <cx:pt idx="1571">7.9000000000000004</cx:pt>
          <cx:pt idx="1572">7.0999999999999996</cx:pt>
          <cx:pt idx="1573">8.4000000000000004</cx:pt>
          <cx:pt idx="1574">6.5999999999999996</cx:pt>
          <cx:pt idx="1575">7.7000000000000002</cx:pt>
          <cx:pt idx="1576">7.9000000000000004</cx:pt>
          <cx:pt idx="1577">6.0999999999999996</cx:pt>
          <cx:pt idx="1578">6.7000000000000002</cx:pt>
          <cx:pt idx="1579">6.2999999999999998</cx:pt>
          <cx:pt idx="1580">8.5</cx:pt>
          <cx:pt idx="1581">8.8000000000000007</cx:pt>
          <cx:pt idx="1582">6.9000000000000004</cx:pt>
          <cx:pt idx="1583">8.5999999999999996</cx:pt>
          <cx:pt idx="1584">7</cx:pt>
          <cx:pt idx="1585">7.7000000000000002</cx:pt>
          <cx:pt idx="1586">7.4000000000000004</cx:pt>
          <cx:pt idx="1587">8</cx:pt>
          <cx:pt idx="1588">6.9000000000000004</cx:pt>
          <cx:pt idx="1589">7.2999999999999998</cx:pt>
          <cx:pt idx="1590">7.0999999999999996</cx:pt>
          <cx:pt idx="1591">7.2999999999999998</cx:pt>
          <cx:pt idx="1592">6.4000000000000004</cx:pt>
          <cx:pt idx="1593">6.7000000000000002</cx:pt>
          <cx:pt idx="1594">6.5999999999999996</cx:pt>
          <cx:pt idx="1595">6.9000000000000004</cx:pt>
          <cx:pt idx="1596">5.7000000000000002</cx:pt>
          <cx:pt idx="1597">8.5999999999999996</cx:pt>
          <cx:pt idx="1598">7.9000000000000004</cx:pt>
          <cx:pt idx="1599">7.9000000000000004</cx:pt>
          <cx:pt idx="1600">6.4000000000000004</cx:pt>
          <cx:pt idx="1601">8.1999999999999993</cx:pt>
          <cx:pt idx="1602">7</cx:pt>
          <cx:pt idx="1603">6.2000000000000002</cx:pt>
          <cx:pt idx="1604">7.9000000000000004</cx:pt>
          <cx:pt idx="1605">7.5999999999999996</cx:pt>
          <cx:pt idx="1606">6.7000000000000002</cx:pt>
          <cx:pt idx="1607">7.2999999999999998</cx:pt>
          <cx:pt idx="1608">7.7999999999999998</cx:pt>
          <cx:pt idx="1609">8.5</cx:pt>
          <cx:pt idx="1610">7.4000000000000004</cx:pt>
          <cx:pt idx="1611">7.7000000000000002</cx:pt>
          <cx:pt idx="1612">8.6999999999999993</cx:pt>
          <cx:pt idx="1613">8.0999999999999996</cx:pt>
          <cx:pt idx="1614">7.2000000000000002</cx:pt>
          <cx:pt idx="1615">7.2999999999999998</cx:pt>
          <cx:pt idx="1616">7.2000000000000002</cx:pt>
          <cx:pt idx="1617">7.5999999999999996</cx:pt>
          <cx:pt idx="1618">7.7999999999999998</cx:pt>
          <cx:pt idx="1619">7.2000000000000002</cx:pt>
          <cx:pt idx="1620">8</cx:pt>
          <cx:pt idx="1621">6.2999999999999998</cx:pt>
          <cx:pt idx="1622">7.2000000000000002</cx:pt>
          <cx:pt idx="1623">7.4000000000000004</cx:pt>
          <cx:pt idx="1624">7.7000000000000002</cx:pt>
          <cx:pt idx="1625">7.7000000000000002</cx:pt>
          <cx:pt idx="1626">6.7999999999999998</cx:pt>
          <cx:pt idx="1627">7.9000000000000004</cx:pt>
          <cx:pt idx="1628">7.5</cx:pt>
          <cx:pt idx="1629">7.2000000000000002</cx:pt>
          <cx:pt idx="1630">7.7000000000000002</cx:pt>
          <cx:pt idx="1631">4.5999999999999996</cx:pt>
          <cx:pt idx="1632">7.9000000000000004</cx:pt>
          <cx:pt idx="1633">8.1999999999999993</cx:pt>
          <cx:pt idx="1634">7.7999999999999998</cx:pt>
          <cx:pt idx="1635">7.7000000000000002</cx:pt>
          <cx:pt idx="1636">8.8000000000000007</cx:pt>
          <cx:pt idx="1637">8.3000000000000007</cx:pt>
          <cx:pt idx="1638">8.0999999999999996</cx:pt>
          <cx:pt idx="1639">7.2999999999999998</cx:pt>
          <cx:pt idx="1640">7.0999999999999996</cx:pt>
          <cx:pt idx="1641">7.7999999999999998</cx:pt>
          <cx:pt idx="1642">7</cx:pt>
          <cx:pt idx="1643">7</cx:pt>
          <cx:pt idx="1644">7.2999999999999998</cx:pt>
          <cx:pt idx="1645">7.5999999999999996</cx:pt>
          <cx:pt idx="1646">7.9000000000000004</cx:pt>
          <cx:pt idx="1647">6.9000000000000004</cx:pt>
          <cx:pt idx="1648">6.4000000000000004</cx:pt>
          <cx:pt idx="1649">7.5999999999999996</cx:pt>
          <cx:pt idx="1650">7.2999999999999998</cx:pt>
          <cx:pt idx="1651">7</cx:pt>
          <cx:pt idx="1652">7.5999999999999996</cx:pt>
          <cx:pt idx="1653">6.7000000000000002</cx:pt>
          <cx:pt idx="1654">7.2999999999999998</cx:pt>
          <cx:pt idx="1655">9</cx:pt>
          <cx:pt idx="1656">6.5999999999999996</cx:pt>
          <cx:pt idx="1657">6.2999999999999998</cx:pt>
          <cx:pt idx="1658">6.0999999999999996</cx:pt>
          <cx:pt idx="1659">7.5999999999999996</cx:pt>
          <cx:pt idx="1660">7.2000000000000002</cx:pt>
          <cx:pt idx="1661">7.5999999999999996</cx:pt>
          <cx:pt idx="1662">8.3000000000000007</cx:pt>
          <cx:pt idx="1663">6.7999999999999998</cx:pt>
          <cx:pt idx="1664">7.5999999999999996</cx:pt>
          <cx:pt idx="1665">7.5999999999999996</cx:pt>
          <cx:pt idx="1666">7.2999999999999998</cx:pt>
          <cx:pt idx="1667">5.5</cx:pt>
          <cx:pt idx="1668">7.2999999999999998</cx:pt>
          <cx:pt idx="1669">8.4000000000000004</cx:pt>
          <cx:pt idx="1670">6.7999999999999998</cx:pt>
          <cx:pt idx="1671">7.7000000000000002</cx:pt>
          <cx:pt idx="1672">6.2999999999999998</cx:pt>
          <cx:pt idx="1673">4.5999999999999996</cx:pt>
          <cx:pt idx="1674">5.5999999999999996</cx:pt>
          <cx:pt idx="1675">7.2000000000000002</cx:pt>
          <cx:pt idx="1676">7.5</cx:pt>
          <cx:pt idx="1677">7.9000000000000004</cx:pt>
          <cx:pt idx="1678">8.5</cx:pt>
          <cx:pt idx="1679">7.0999999999999996</cx:pt>
          <cx:pt idx="1680">7.0999999999999996</cx:pt>
          <cx:pt idx="1681">6.4000000000000004</cx:pt>
          <cx:pt idx="1682">7.7000000000000002</cx:pt>
          <cx:pt idx="1683">6.0999999999999996</cx:pt>
          <cx:pt idx="1684">6.7999999999999998</cx:pt>
          <cx:pt idx="1685">5.7000000000000002</cx:pt>
          <cx:pt idx="1686">7.4000000000000004</cx:pt>
          <cx:pt idx="1687">7.5999999999999996</cx:pt>
          <cx:pt idx="1688">7.0999999999999996</cx:pt>
          <cx:pt idx="1689">7.4000000000000004</cx:pt>
          <cx:pt idx="1690">7.2000000000000002</cx:pt>
          <cx:pt idx="1691">7.2999999999999998</cx:pt>
          <cx:pt idx="1692">6.5</cx:pt>
          <cx:pt idx="1693">6.9000000000000004</cx:pt>
          <cx:pt idx="1694">6.5</cx:pt>
          <cx:pt idx="1695">8.0999999999999996</cx:pt>
          <cx:pt idx="1696">7.5</cx:pt>
          <cx:pt idx="1697">7.0999999999999996</cx:pt>
          <cx:pt idx="1698">6.5999999999999996</cx:pt>
          <cx:pt idx="1699">6.7000000000000002</cx:pt>
          <cx:pt idx="1700">7.4000000000000004</cx:pt>
          <cx:pt idx="1701">7.7999999999999998</cx:pt>
          <cx:pt idx="1702">7.5999999999999996</cx:pt>
          <cx:pt idx="1703">6.7999999999999998</cx:pt>
          <cx:pt idx="1704">7.5</cx:pt>
          <cx:pt idx="1705">7.9000000000000004</cx:pt>
          <cx:pt idx="1706">6.2999999999999998</cx:pt>
          <cx:pt idx="1707">7.5</cx:pt>
          <cx:pt idx="1708">8.1999999999999993</cx:pt>
          <cx:pt idx="1709">8.0999999999999996</cx:pt>
          <cx:pt idx="1710">6.7999999999999998</cx:pt>
          <cx:pt idx="1711">7.7999999999999998</cx:pt>
          <cx:pt idx="1712">6.9000000000000004</cx:pt>
          <cx:pt idx="1713">6.2000000000000002</cx:pt>
          <cx:pt idx="1714">8.3000000000000007</cx:pt>
          <cx:pt idx="1715">7.0999999999999996</cx:pt>
          <cx:pt idx="1716">7.2999999999999998</cx:pt>
          <cx:pt idx="1717">8.0999999999999996</cx:pt>
          <cx:pt idx="1718">5.7999999999999998</cx:pt>
          <cx:pt idx="1719">6.0999999999999996</cx:pt>
          <cx:pt idx="1720">7.2000000000000002</cx:pt>
          <cx:pt idx="1721">8.3000000000000007</cx:pt>
          <cx:pt idx="1722">7.9000000000000004</cx:pt>
          <cx:pt idx="1723">7.2999999999999998</cx:pt>
          <cx:pt idx="1724">7.9000000000000004</cx:pt>
          <cx:pt idx="1725">7.9000000000000004</cx:pt>
          <cx:pt idx="1726">8</cx:pt>
          <cx:pt idx="1727">7.9000000000000004</cx:pt>
          <cx:pt idx="1728">7.0999999999999996</cx:pt>
          <cx:pt idx="1729">7.7999999999999998</cx:pt>
          <cx:pt idx="1730">7.2000000000000002</cx:pt>
          <cx:pt idx="1731">6.4000000000000004</cx:pt>
          <cx:pt idx="1732">6.2999999999999998</cx:pt>
          <cx:pt idx="1733">6.7999999999999998</cx:pt>
          <cx:pt idx="1734">7.0999999999999996</cx:pt>
          <cx:pt idx="1735">8.3000000000000007</cx:pt>
          <cx:pt idx="1736">7.7000000000000002</cx:pt>
          <cx:pt idx="1737">7.2999999999999998</cx:pt>
          <cx:pt idx="1738">7.4000000000000004</cx:pt>
          <cx:pt idx="1739">8.1999999999999993</cx:pt>
          <cx:pt idx="1740">8.4000000000000004</cx:pt>
          <cx:pt idx="1741">8</cx:pt>
          <cx:pt idx="1742">5.7999999999999998</cx:pt>
          <cx:pt idx="1743">7.4000000000000004</cx:pt>
          <cx:pt idx="1744">7.5999999999999996</cx:pt>
          <cx:pt idx="1745">6.5999999999999996</cx:pt>
          <cx:pt idx="1746">6.5</cx:pt>
          <cx:pt idx="1747">6.5</cx:pt>
          <cx:pt idx="1748">8.4000000000000004</cx:pt>
          <cx:pt idx="1749">6.2000000000000002</cx:pt>
          <cx:pt idx="1750">7.4000000000000004</cx:pt>
          <cx:pt idx="1751">7.5</cx:pt>
          <cx:pt idx="1752">6.2999999999999998</cx:pt>
          <cx:pt idx="1753">7.5</cx:pt>
          <cx:pt idx="1754">8.3000000000000007</cx:pt>
          <cx:pt idx="1755">7.9000000000000004</cx:pt>
          <cx:pt idx="1756">7.4000000000000004</cx:pt>
          <cx:pt idx="1757">8.4000000000000004</cx:pt>
          <cx:pt idx="1758">6.7999999999999998</cx:pt>
          <cx:pt idx="1759">6.2999999999999998</cx:pt>
          <cx:pt idx="1760">8.0999999999999996</cx:pt>
          <cx:pt idx="1761">8.4000000000000004</cx:pt>
          <cx:pt idx="1762">6.2999999999999998</cx:pt>
          <cx:pt idx="1763">7.7999999999999998</cx:pt>
          <cx:pt idx="1764">8.6999999999999993</cx:pt>
          <cx:pt idx="1765">6.0999999999999996</cx:pt>
          <cx:pt idx="1766">7.2999999999999998</cx:pt>
          <cx:pt idx="1767">7.7999999999999998</cx:pt>
          <cx:pt idx="1768">5.5</cx:pt>
          <cx:pt idx="1769">7.7999999999999998</cx:pt>
          <cx:pt idx="1770">7.9000000000000004</cx:pt>
          <cx:pt idx="1771">6.5</cx:pt>
          <cx:pt idx="1772">6.5999999999999996</cx:pt>
          <cx:pt idx="1773">8.5999999999999996</cx:pt>
          <cx:pt idx="1774">6.7000000000000002</cx:pt>
          <cx:pt idx="1775">7.2999999999999998</cx:pt>
          <cx:pt idx="1776">8.9000000000000004</cx:pt>
          <cx:pt idx="1777">8.1999999999999993</cx:pt>
          <cx:pt idx="1778">7.0999999999999996</cx:pt>
          <cx:pt idx="1779">7.7999999999999998</cx:pt>
          <cx:pt idx="1780">8.5999999999999996</cx:pt>
          <cx:pt idx="1781">5.7999999999999998</cx:pt>
          <cx:pt idx="1782">7.0999999999999996</cx:pt>
          <cx:pt idx="1783">7.4000000000000004</cx:pt>
          <cx:pt idx="1784">6.4000000000000004</cx:pt>
          <cx:pt idx="1785">8.0999999999999996</cx:pt>
          <cx:pt idx="1786">7.5999999999999996</cx:pt>
          <cx:pt idx="1787">8.5999999999999996</cx:pt>
          <cx:pt idx="1788">7.5999999999999996</cx:pt>
          <cx:pt idx="1789">7</cx:pt>
          <cx:pt idx="1790">7</cx:pt>
          <cx:pt idx="1791">7.0999999999999996</cx:pt>
          <cx:pt idx="1792">7.2000000000000002</cx:pt>
          <cx:pt idx="1793">6.9000000000000004</cx:pt>
          <cx:pt idx="1794">7.4000000000000004</cx:pt>
          <cx:pt idx="1795">7.9000000000000004</cx:pt>
          <cx:pt idx="1796">7.7999999999999998</cx:pt>
          <cx:pt idx="1797">6.2000000000000002</cx:pt>
          <cx:pt idx="1798">7.7999999999999998</cx:pt>
          <cx:pt idx="1799">6</cx:pt>
          <cx:pt idx="1800">7.2000000000000002</cx:pt>
          <cx:pt idx="1801">7.0999999999999996</cx:pt>
          <cx:pt idx="1802">7.2000000000000002</cx:pt>
          <cx:pt idx="1803">6.2999999999999998</cx:pt>
          <cx:pt idx="1804">8.5999999999999996</cx:pt>
          <cx:pt idx="1805">7.2999999999999998</cx:pt>
          <cx:pt idx="1806">7.5999999999999996</cx:pt>
          <cx:pt idx="1807">5.5</cx:pt>
          <cx:pt idx="1808">9.5</cx:pt>
          <cx:pt idx="1809">6.2999999999999998</cx:pt>
          <cx:pt idx="1810">6.7999999999999998</cx:pt>
          <cx:pt idx="1811">8.1999999999999993</cx:pt>
          <cx:pt idx="1812">8.0999999999999996</cx:pt>
          <cx:pt idx="1813">7.9000000000000004</cx:pt>
          <cx:pt idx="1814">7.2999999999999998</cx:pt>
          <cx:pt idx="1815">6.5999999999999996</cx:pt>
          <cx:pt idx="1816">8.3000000000000007</cx:pt>
          <cx:pt idx="1817">7.2999999999999998</cx:pt>
          <cx:pt idx="1818">6.7999999999999998</cx:pt>
          <cx:pt idx="1819">6.5</cx:pt>
          <cx:pt idx="1820">6.2999999999999998</cx:pt>
          <cx:pt idx="1821">5.9000000000000004</cx:pt>
          <cx:pt idx="1822">7.7999999999999998</cx:pt>
          <cx:pt idx="1823">6.2000000000000002</cx:pt>
          <cx:pt idx="1824">7.5</cx:pt>
          <cx:pt idx="1825">7</cx:pt>
          <cx:pt idx="1826">7.2999999999999998</cx:pt>
          <cx:pt idx="1827">7.9000000000000004</cx:pt>
          <cx:pt idx="1828">7.5999999999999996</cx:pt>
          <cx:pt idx="1829">6.4000000000000004</cx:pt>
          <cx:pt idx="1830">7.4000000000000004</cx:pt>
          <cx:pt idx="1831">5.7999999999999998</cx:pt>
          <cx:pt idx="1832">7.4000000000000004</cx:pt>
          <cx:pt idx="1833">8.4000000000000004</cx:pt>
          <cx:pt idx="1834">7.9000000000000004</cx:pt>
          <cx:pt idx="1835">6.5999999999999996</cx:pt>
          <cx:pt idx="1836">6.5999999999999996</cx:pt>
          <cx:pt idx="1837">7.5999999999999996</cx:pt>
          <cx:pt idx="1838">5.9000000000000004</cx:pt>
          <cx:pt idx="1839">7.2999999999999998</cx:pt>
          <cx:pt idx="1840">6</cx:pt>
          <cx:pt idx="1841">8.5</cx:pt>
          <cx:pt idx="1842">7.4000000000000004</cx:pt>
          <cx:pt idx="1843">7.5999999999999996</cx:pt>
          <cx:pt idx="1844">7</cx:pt>
          <cx:pt idx="1845">7.9000000000000004</cx:pt>
          <cx:pt idx="1846">7.5999999999999996</cx:pt>
          <cx:pt idx="1847">7.2000000000000002</cx:pt>
          <cx:pt idx="1848">7.5999999999999996</cx:pt>
          <cx:pt idx="1849">7.7999999999999998</cx:pt>
          <cx:pt idx="1850">7.5999999999999996</cx:pt>
          <cx:pt idx="1851">7.7999999999999998</cx:pt>
          <cx:pt idx="1852">7.5999999999999996</cx:pt>
          <cx:pt idx="1853">6.7000000000000002</cx:pt>
          <cx:pt idx="1854">6.9000000000000004</cx:pt>
          <cx:pt idx="1855">7.7000000000000002</cx:pt>
          <cx:pt idx="1856">7.7000000000000002</cx:pt>
          <cx:pt idx="1857">7.2999999999999998</cx:pt>
          <cx:pt idx="1858">8.5</cx:pt>
          <cx:pt idx="1859">7.9000000000000004</cx:pt>
          <cx:pt idx="1860">6.5</cx:pt>
          <cx:pt idx="1861">6.7000000000000002</cx:pt>
          <cx:pt idx="1862">8.1999999999999993</cx:pt>
          <cx:pt idx="1863">6.4000000000000004</cx:pt>
          <cx:pt idx="1864">7.2999999999999998</cx:pt>
          <cx:pt idx="1865">6.5999999999999996</cx:pt>
          <cx:pt idx="1866">7.2999999999999998</cx:pt>
          <cx:pt idx="1867">7.0999999999999996</cx:pt>
          <cx:pt idx="1868">7.5999999999999996</cx:pt>
          <cx:pt idx="1869">8.1999999999999993</cx:pt>
          <cx:pt idx="1870">7.2999999999999998</cx:pt>
          <cx:pt idx="1871">7.9000000000000004</cx:pt>
          <cx:pt idx="1872">8.6999999999999993</cx:pt>
          <cx:pt idx="1873">8.6999999999999993</cx:pt>
          <cx:pt idx="1874">7.2999999999999998</cx:pt>
          <cx:pt idx="1875">7.0999999999999996</cx:pt>
          <cx:pt idx="1876">8</cx:pt>
          <cx:pt idx="1877">6.5</cx:pt>
          <cx:pt idx="1878">7.5</cx:pt>
          <cx:pt idx="1879">7.4000000000000004</cx:pt>
          <cx:pt idx="1880">5.9000000000000004</cx:pt>
          <cx:pt idx="1881">7.5999999999999996</cx:pt>
          <cx:pt idx="1882">6.9000000000000004</cx:pt>
          <cx:pt idx="1883">6.7999999999999998</cx:pt>
          <cx:pt idx="1884">7.5999999999999996</cx:pt>
          <cx:pt idx="1885">6.2999999999999998</cx:pt>
          <cx:pt idx="1886">8</cx:pt>
          <cx:pt idx="1887">8.0999999999999996</cx:pt>
          <cx:pt idx="1888">6.0999999999999996</cx:pt>
          <cx:pt idx="1889">6.5999999999999996</cx:pt>
          <cx:pt idx="1890">8.0999999999999996</cx:pt>
          <cx:pt idx="1891">6.7999999999999998</cx:pt>
          <cx:pt idx="1892">6.2999999999999998</cx:pt>
          <cx:pt idx="1893">6.9000000000000004</cx:pt>
          <cx:pt idx="1894">6.7000000000000002</cx:pt>
          <cx:pt idx="1895">7.5999999999999996</cx:pt>
          <cx:pt idx="1896">6.9000000000000004</cx:pt>
          <cx:pt idx="1897">8.1999999999999993</cx:pt>
          <cx:pt idx="1898">7.5999999999999996</cx:pt>
          <cx:pt idx="1899">7.4000000000000004</cx:pt>
          <cx:pt idx="1900">7.5</cx:pt>
          <cx:pt idx="1901">7.0999999999999996</cx:pt>
          <cx:pt idx="1902">7</cx:pt>
          <cx:pt idx="1903">6.5</cx:pt>
          <cx:pt idx="1904">7.7999999999999998</cx:pt>
          <cx:pt idx="1905">7.7000000000000002</cx:pt>
          <cx:pt idx="1906">7.9000000000000004</cx:pt>
          <cx:pt idx="1907">8.4000000000000004</cx:pt>
          <cx:pt idx="1908">7.5999999999999996</cx:pt>
          <cx:pt idx="1909">7.0999999999999996</cx:pt>
          <cx:pt idx="1910">8</cx:pt>
          <cx:pt idx="1911">7.0999999999999996</cx:pt>
          <cx:pt idx="1912">6.7999999999999998</cx:pt>
          <cx:pt idx="1913">7.2999999999999998</cx:pt>
          <cx:pt idx="1914">7.7000000000000002</cx:pt>
          <cx:pt idx="1915">7.7000000000000002</cx:pt>
          <cx:pt idx="1916">5.7999999999999998</cx:pt>
          <cx:pt idx="1917">7.7999999999999998</cx:pt>
          <cx:pt idx="1918">7.7000000000000002</cx:pt>
          <cx:pt idx="1919">6.4000000000000004</cx:pt>
          <cx:pt idx="1920">6.5999999999999996</cx:pt>
          <cx:pt idx="1921">9.1999999999999993</cx:pt>
          <cx:pt idx="1922">8.5999999999999996</cx:pt>
          <cx:pt idx="1923">7.0999999999999996</cx:pt>
          <cx:pt idx="1924">6.2000000000000002</cx:pt>
          <cx:pt idx="1925">9.3000000000000007</cx:pt>
          <cx:pt idx="1926">6</cx:pt>
          <cx:pt idx="1927">8.6999999999999993</cx:pt>
          <cx:pt idx="1928">7.4000000000000004</cx:pt>
          <cx:pt idx="1929">6.7999999999999998</cx:pt>
          <cx:pt idx="1930">8.0999999999999996</cx:pt>
          <cx:pt idx="1931">8.0999999999999996</cx:pt>
          <cx:pt idx="1932">6.2000000000000002</cx:pt>
          <cx:pt idx="1933">7.0999999999999996</cx:pt>
          <cx:pt idx="1934">7.9000000000000004</cx:pt>
          <cx:pt idx="1935">6.0999999999999996</cx:pt>
          <cx:pt idx="1936">7.9000000000000004</cx:pt>
          <cx:pt idx="1937">8.5</cx:pt>
          <cx:pt idx="1938">7</cx:pt>
          <cx:pt idx="1939">7.5999999999999996</cx:pt>
          <cx:pt idx="1940">8.0999999999999996</cx:pt>
          <cx:pt idx="1941">7.2000000000000002</cx:pt>
          <cx:pt idx="1942">8</cx:pt>
          <cx:pt idx="1943">7</cx:pt>
          <cx:pt idx="1944">7.5999999999999996</cx:pt>
          <cx:pt idx="1945">7</cx:pt>
          <cx:pt idx="1946">6.5</cx:pt>
          <cx:pt idx="1947">6.7999999999999998</cx:pt>
          <cx:pt idx="1948">8.3000000000000007</cx:pt>
          <cx:pt idx="1949">8.4000000000000004</cx:pt>
          <cx:pt idx="1950">7.7999999999999998</cx:pt>
          <cx:pt idx="1951">6.4000000000000004</cx:pt>
          <cx:pt idx="1952">5.9000000000000004</cx:pt>
          <cx:pt idx="1953">8</cx:pt>
          <cx:pt idx="1954">5.9000000000000004</cx:pt>
          <cx:pt idx="1955">5.5999999999999996</cx:pt>
          <cx:pt idx="1956">8.6999999999999993</cx:pt>
          <cx:pt idx="1957">7.7999999999999998</cx:pt>
          <cx:pt idx="1958">6.7999999999999998</cx:pt>
          <cx:pt idx="1959">6</cx:pt>
          <cx:pt idx="1960">7.4000000000000004</cx:pt>
          <cx:pt idx="1961">5</cx:pt>
          <cx:pt idx="1962">7.7000000000000002</cx:pt>
          <cx:pt idx="1963">8.5</cx:pt>
          <cx:pt idx="1964">7.0999999999999996</cx:pt>
          <cx:pt idx="1965">7.5999999999999996</cx:pt>
          <cx:pt idx="1966">6.4000000000000004</cx:pt>
          <cx:pt idx="1967">7.7000000000000002</cx:pt>
          <cx:pt idx="1968">8.4000000000000004</cx:pt>
          <cx:pt idx="1969">7.7999999999999998</cx:pt>
          <cx:pt idx="1970">6.5999999999999996</cx:pt>
          <cx:pt idx="1971">6.2000000000000002</cx:pt>
          <cx:pt idx="1972">8.4000000000000004</cx:pt>
          <cx:pt idx="1973">7</cx:pt>
          <cx:pt idx="1974">6.5999999999999996</cx:pt>
          <cx:pt idx="1975">6.7000000000000002</cx:pt>
          <cx:pt idx="1976">6.9000000000000004</cx:pt>
          <cx:pt idx="1977">5.7999999999999998</cx:pt>
          <cx:pt idx="1978">7.7999999999999998</cx:pt>
          <cx:pt idx="1979">6.2000000000000002</cx:pt>
          <cx:pt idx="1980">7.5</cx:pt>
          <cx:pt idx="1981">6.0999999999999996</cx:pt>
          <cx:pt idx="1982">8.5999999999999996</cx:pt>
          <cx:pt idx="1983">6.2000000000000002</cx:pt>
          <cx:pt idx="1984">5.9000000000000004</cx:pt>
          <cx:pt idx="1985">7.2999999999999998</cx:pt>
          <cx:pt idx="1986">6.2999999999999998</cx:pt>
          <cx:pt idx="1987">5.2000000000000002</cx:pt>
          <cx:pt idx="1988">8.3000000000000007</cx:pt>
          <cx:pt idx="1989">7.2999999999999998</cx:pt>
          <cx:pt idx="1990">7.2000000000000002</cx:pt>
          <cx:pt idx="1991">5.2999999999999998</cx:pt>
          <cx:pt idx="1992">6.9000000000000004</cx:pt>
          <cx:pt idx="1993">7.4000000000000004</cx:pt>
          <cx:pt idx="1994">7.2000000000000002</cx:pt>
          <cx:pt idx="1995">7</cx:pt>
          <cx:pt idx="1996">7</cx:pt>
          <cx:pt idx="1997">7</cx:pt>
          <cx:pt idx="1998">6.2000000000000002</cx:pt>
          <cx:pt idx="1999">6.7999999999999998</cx:pt>
          <cx:pt idx="2000">7.5999999999999996</cx:pt>
          <cx:pt idx="2001">7</cx:pt>
          <cx:pt idx="2002">6.0999999999999996</cx:pt>
          <cx:pt idx="2003">7.4000000000000004</cx:pt>
          <cx:pt idx="2004">5.2999999999999998</cx:pt>
          <cx:pt idx="2005">6.4000000000000004</cx:pt>
          <cx:pt idx="2006">7.7999999999999998</cx:pt>
          <cx:pt idx="2007">6.2000000000000002</cx:pt>
          <cx:pt idx="2008">5.4000000000000004</cx:pt>
          <cx:pt idx="2009">7.9000000000000004</cx:pt>
          <cx:pt idx="2010">7.2999999999999998</cx:pt>
          <cx:pt idx="2011">7.7999999999999998</cx:pt>
          <cx:pt idx="2012">7.0999999999999996</cx:pt>
          <cx:pt idx="2013">7.7999999999999998</cx:pt>
          <cx:pt idx="2014">8.6999999999999993</cx:pt>
          <cx:pt idx="2015">7.5999999999999996</cx:pt>
          <cx:pt idx="2016">6.7000000000000002</cx:pt>
          <cx:pt idx="2017">7.5999999999999996</cx:pt>
          <cx:pt idx="2018">7.4000000000000004</cx:pt>
          <cx:pt idx="2019">7.9000000000000004</cx:pt>
          <cx:pt idx="2020">7.2999999999999998</cx:pt>
          <cx:pt idx="2021">7.5999999999999996</cx:pt>
          <cx:pt idx="2022">7.5</cx:pt>
          <cx:pt idx="2023">9</cx:pt>
          <cx:pt idx="2024">8</cx:pt>
          <cx:pt idx="2025">7.9000000000000004</cx:pt>
          <cx:pt idx="2026">7.0999999999999996</cx:pt>
          <cx:pt idx="2027">6.9000000000000004</cx:pt>
          <cx:pt idx="2028">5.0999999999999996</cx:pt>
          <cx:pt idx="2029">7.2000000000000002</cx:pt>
          <cx:pt idx="2030">7.4000000000000004</cx:pt>
          <cx:pt idx="2031">5.9000000000000004</cx:pt>
          <cx:pt idx="2032">7</cx:pt>
          <cx:pt idx="2033">6.5</cx:pt>
          <cx:pt idx="2034">7</cx:pt>
          <cx:pt idx="2035">6.7999999999999998</cx:pt>
          <cx:pt idx="2036">6.4000000000000004</cx:pt>
          <cx:pt idx="2037">6.5999999999999996</cx:pt>
          <cx:pt idx="2038">7.2000000000000002</cx:pt>
          <cx:pt idx="2039">7.2000000000000002</cx:pt>
          <cx:pt idx="2040">6.0999999999999996</cx:pt>
          <cx:pt idx="2041">6.7000000000000002</cx:pt>
          <cx:pt idx="2042">9.4000000000000004</cx:pt>
          <cx:pt idx="2043">6.2000000000000002</cx:pt>
          <cx:pt idx="2044">9</cx:pt>
          <cx:pt idx="2045">8.4000000000000004</cx:pt>
          <cx:pt idx="2046">6.5999999999999996</cx:pt>
          <cx:pt idx="2047">7.5999999999999996</cx:pt>
          <cx:pt idx="2048">8.6999999999999993</cx:pt>
          <cx:pt idx="2049">6.7999999999999998</cx:pt>
          <cx:pt idx="2050">6.7999999999999998</cx:pt>
          <cx:pt idx="2051">7.7000000000000002</cx:pt>
          <cx:pt idx="2052">6.2000000000000002</cx:pt>
          <cx:pt idx="2053">8.0999999999999996</cx:pt>
          <cx:pt idx="2054">6.5999999999999996</cx:pt>
          <cx:pt idx="2055">7.5</cx:pt>
          <cx:pt idx="2056">7</cx:pt>
          <cx:pt idx="2057">7.0999999999999996</cx:pt>
          <cx:pt idx="2058">8.6999999999999993</cx:pt>
          <cx:pt idx="2059">5.9000000000000004</cx:pt>
          <cx:pt idx="2060">8.4000000000000004</cx:pt>
          <cx:pt idx="2061">7.4000000000000004</cx:pt>
          <cx:pt idx="2062">5.7999999999999998</cx:pt>
          <cx:pt idx="2063">7.7999999999999998</cx:pt>
          <cx:pt idx="2064">7.4000000000000004</cx:pt>
          <cx:pt idx="2065">5.7999999999999998</cx:pt>
          <cx:pt idx="2066">8.3000000000000007</cx:pt>
          <cx:pt idx="2067">7</cx:pt>
          <cx:pt idx="2068">7.5999999999999996</cx:pt>
          <cx:pt idx="2069">6</cx:pt>
          <cx:pt idx="2070">8.6999999999999993</cx:pt>
          <cx:pt idx="2071">6.2999999999999998</cx:pt>
          <cx:pt idx="2072">8.1999999999999993</cx:pt>
          <cx:pt idx="2073">7.2999999999999998</cx:pt>
          <cx:pt idx="2074">6.5999999999999996</cx:pt>
          <cx:pt idx="2075">7.0999999999999996</cx:pt>
          <cx:pt idx="2076">6.4000000000000004</cx:pt>
          <cx:pt idx="2077">8.0999999999999996</cx:pt>
          <cx:pt idx="2078">8.5999999999999996</cx:pt>
          <cx:pt idx="2079">6.0999999999999996</cx:pt>
          <cx:pt idx="2080">7.7000000000000002</cx:pt>
          <cx:pt idx="2081">6.7000000000000002</cx:pt>
          <cx:pt idx="2082">6.4000000000000004</cx:pt>
          <cx:pt idx="2083">6.5999999999999996</cx:pt>
          <cx:pt idx="2084">7.5999999999999996</cx:pt>
          <cx:pt idx="2085">8.8000000000000007</cx:pt>
          <cx:pt idx="2086">7.5999999999999996</cx:pt>
          <cx:pt idx="2087">8.6999999999999993</cx:pt>
          <cx:pt idx="2088">6.4000000000000004</cx:pt>
          <cx:pt idx="2089">7.4000000000000004</cx:pt>
          <cx:pt idx="2090">5.2999999999999998</cx:pt>
          <cx:pt idx="2091">7.7000000000000002</cx:pt>
          <cx:pt idx="2092">7.2000000000000002</cx:pt>
          <cx:pt idx="2093">6.5999999999999996</cx:pt>
          <cx:pt idx="2094">8</cx:pt>
          <cx:pt idx="2095">6.0999999999999996</cx:pt>
          <cx:pt idx="2096">7.9000000000000004</cx:pt>
          <cx:pt idx="2097">5.7999999999999998</cx:pt>
          <cx:pt idx="2098">7.5</cx:pt>
          <cx:pt idx="2099">8.1999999999999993</cx:pt>
          <cx:pt idx="2100">8.3000000000000007</cx:pt>
          <cx:pt idx="2101">7.0999999999999996</cx:pt>
          <cx:pt idx="2102">5.9000000000000004</cx:pt>
          <cx:pt idx="2103">6.5999999999999996</cx:pt>
          <cx:pt idx="2104">6.2999999999999998</cx:pt>
          <cx:pt idx="2105">6.5</cx:pt>
          <cx:pt idx="2106">8.3000000000000007</cx:pt>
          <cx:pt idx="2107">8.1999999999999993</cx:pt>
          <cx:pt idx="2108">7.7000000000000002</cx:pt>
          <cx:pt idx="2109">7.7999999999999998</cx:pt>
          <cx:pt idx="2110">7.4000000000000004</cx:pt>
          <cx:pt idx="2111">8.5</cx:pt>
          <cx:pt idx="2112">8.3000000000000007</cx:pt>
          <cx:pt idx="2113">7.7000000000000002</cx:pt>
          <cx:pt idx="2114">6.5</cx:pt>
          <cx:pt idx="2115">7.5999999999999996</cx:pt>
          <cx:pt idx="2116">6.4000000000000004</cx:pt>
          <cx:pt idx="2117">7.2000000000000002</cx:pt>
          <cx:pt idx="2118">7.7999999999999998</cx:pt>
          <cx:pt idx="2119">6.4000000000000004</cx:pt>
          <cx:pt idx="2120">7.2999999999999998</cx:pt>
          <cx:pt idx="2121">7.7999999999999998</cx:pt>
          <cx:pt idx="2122">7.2000000000000002</cx:pt>
          <cx:pt idx="2123">5.9000000000000004</cx:pt>
          <cx:pt idx="2124">4.9000000000000004</cx:pt>
          <cx:pt idx="2125">7.2000000000000002</cx:pt>
          <cx:pt idx="2126">7.4000000000000004</cx:pt>
          <cx:pt idx="2127">7</cx:pt>
          <cx:pt idx="2128">8.1999999999999993</cx:pt>
          <cx:pt idx="2129">6.7000000000000002</cx:pt>
          <cx:pt idx="2130">8.6999999999999993</cx:pt>
          <cx:pt idx="2131">6.2999999999999998</cx:pt>
          <cx:pt idx="2132">6.5</cx:pt>
          <cx:pt idx="2133">8.1999999999999993</cx:pt>
          <cx:pt idx="2134">8.9000000000000004</cx:pt>
          <cx:pt idx="2135">6.5</cx:pt>
          <cx:pt idx="2136">7.7000000000000002</cx:pt>
          <cx:pt idx="2137">8.1999999999999993</cx:pt>
          <cx:pt idx="2138">7.0999999999999996</cx:pt>
          <cx:pt idx="2139">6.5</cx:pt>
          <cx:pt idx="2140">7.0999999999999996</cx:pt>
          <cx:pt idx="2141">8.0999999999999996</cx:pt>
          <cx:pt idx="2142">7.0999999999999996</cx:pt>
          <cx:pt idx="2143">5.9000000000000004</cx:pt>
          <cx:pt idx="2144">8.1999999999999993</cx:pt>
          <cx:pt idx="2145">7.7000000000000002</cx:pt>
          <cx:pt idx="2146">7.0999999999999996</cx:pt>
          <cx:pt idx="2147">6.0999999999999996</cx:pt>
          <cx:pt idx="2148">7.2999999999999998</cx:pt>
          <cx:pt idx="2149">7.9000000000000004</cx:pt>
          <cx:pt idx="2150">6.2999999999999998</cx:pt>
          <cx:pt idx="2151">7.0999999999999996</cx:pt>
          <cx:pt idx="2152">7.7999999999999998</cx:pt>
          <cx:pt idx="2153">7.0999999999999996</cx:pt>
          <cx:pt idx="2154">7.9000000000000004</cx:pt>
          <cx:pt idx="2155">7.5999999999999996</cx:pt>
          <cx:pt idx="2156">8.0999999999999996</cx:pt>
          <cx:pt idx="2157">7.5999999999999996</cx:pt>
          <cx:pt idx="2158">6.5999999999999996</cx:pt>
          <cx:pt idx="2159">7.9000000000000004</cx:pt>
          <cx:pt idx="2160">7.5999999999999996</cx:pt>
          <cx:pt idx="2161">6.9000000000000004</cx:pt>
          <cx:pt idx="2162">7.5</cx:pt>
          <cx:pt idx="2163">5.5</cx:pt>
          <cx:pt idx="2164">5.5999999999999996</cx:pt>
          <cx:pt idx="2165">7.2999999999999998</cx:pt>
          <cx:pt idx="2166">7.7999999999999998</cx:pt>
          <cx:pt idx="2167">6.2999999999999998</cx:pt>
          <cx:pt idx="2168">4.0999999999999996</cx:pt>
          <cx:pt idx="2169">7.0999999999999996</cx:pt>
          <cx:pt idx="2170">7.4000000000000004</cx:pt>
          <cx:pt idx="2171">6.0999999999999996</cx:pt>
          <cx:pt idx="2172">6.2999999999999998</cx:pt>
          <cx:pt idx="2173">7.5999999999999996</cx:pt>
          <cx:pt idx="2174">6.9000000000000004</cx:pt>
          <cx:pt idx="2175">8.5</cx:pt>
          <cx:pt idx="2176">6.9000000000000004</cx:pt>
          <cx:pt idx="2177">7.7000000000000002</cx:pt>
          <cx:pt idx="2178">7.7000000000000002</cx:pt>
          <cx:pt idx="2179">6.2999999999999998</cx:pt>
          <cx:pt idx="2180">7.9000000000000004</cx:pt>
          <cx:pt idx="2181">8</cx:pt>
          <cx:pt idx="2182">8.6999999999999993</cx:pt>
          <cx:pt idx="2183">6.7000000000000002</cx:pt>
          <cx:pt idx="2184">8.4000000000000004</cx:pt>
          <cx:pt idx="2185">7.7999999999999998</cx:pt>
          <cx:pt idx="2186">7.2999999999999998</cx:pt>
          <cx:pt idx="2187">7.4000000000000004</cx:pt>
          <cx:pt idx="2188">7.5999999999999996</cx:pt>
          <cx:pt idx="2189">7.2999999999999998</cx:pt>
          <cx:pt idx="2190">7.5</cx:pt>
          <cx:pt idx="2191">6.2000000000000002</cx:pt>
          <cx:pt idx="2192">7.2000000000000002</cx:pt>
          <cx:pt idx="2193">7.4000000000000004</cx:pt>
          <cx:pt idx="2194">6.7999999999999998</cx:pt>
          <cx:pt idx="2195">7.7000000000000002</cx:pt>
          <cx:pt idx="2196">8.0999999999999996</cx:pt>
          <cx:pt idx="2197">8.0999999999999996</cx:pt>
          <cx:pt idx="2198">7.2000000000000002</cx:pt>
          <cx:pt idx="2199">7.0999999999999996</cx:pt>
          <cx:pt idx="2200">6.5999999999999996</cx:pt>
          <cx:pt idx="2201">7.0999999999999996</cx:pt>
          <cx:pt idx="2202">7.0999999999999996</cx:pt>
          <cx:pt idx="2203">6.9000000000000004</cx:pt>
          <cx:pt idx="2204">6.9000000000000004</cx:pt>
          <cx:pt idx="2205">7.7999999999999998</cx:pt>
          <cx:pt idx="2206">7.2999999999999998</cx:pt>
          <cx:pt idx="2207">6.4000000000000004</cx:pt>
          <cx:pt idx="2208">6.5999999999999996</cx:pt>
          <cx:pt idx="2209">6.2999999999999998</cx:pt>
          <cx:pt idx="2210">6.7000000000000002</cx:pt>
          <cx:pt idx="2211">6.2999999999999998</cx:pt>
          <cx:pt idx="2212">6.5</cx:pt>
          <cx:pt idx="2213">8.1999999999999993</cx:pt>
          <cx:pt idx="2214">7.5</cx:pt>
          <cx:pt idx="2215">7.2000000000000002</cx:pt>
          <cx:pt idx="2216">7.7000000000000002</cx:pt>
          <cx:pt idx="2217">7.2999999999999998</cx:pt>
          <cx:pt idx="2218">6.0999999999999996</cx:pt>
          <cx:pt idx="2219">6.4000000000000004</cx:pt>
          <cx:pt idx="2220">7.0999999999999996</cx:pt>
          <cx:pt idx="2221">6.2000000000000002</cx:pt>
          <cx:pt idx="2222">6.7999999999999998</cx:pt>
          <cx:pt idx="2223">7.7999999999999998</cx:pt>
          <cx:pt idx="2224">6.4000000000000004</cx:pt>
          <cx:pt idx="2225">6.4000000000000004</cx:pt>
          <cx:pt idx="2226">7.7999999999999998</cx:pt>
          <cx:pt idx="2227">8.5999999999999996</cx:pt>
          <cx:pt idx="2228">6.2000000000000002</cx:pt>
          <cx:pt idx="2229">8.1999999999999993</cx:pt>
          <cx:pt idx="2230">8.0999999999999996</cx:pt>
          <cx:pt idx="2231">7.5999999999999996</cx:pt>
          <cx:pt idx="2232">6.7000000000000002</cx:pt>
          <cx:pt idx="2233">7.2999999999999998</cx:pt>
          <cx:pt idx="2234">7.5</cx:pt>
          <cx:pt idx="2235">8.3000000000000007</cx:pt>
          <cx:pt idx="2236">6.9000000000000004</cx:pt>
          <cx:pt idx="2237">8.5</cx:pt>
          <cx:pt idx="2238">7.4000000000000004</cx:pt>
          <cx:pt idx="2239">8.4000000000000004</cx:pt>
          <cx:pt idx="2240">8.1999999999999993</cx:pt>
          <cx:pt idx="2241">6.2999999999999998</cx:pt>
          <cx:pt idx="2242">8.1999999999999993</cx:pt>
          <cx:pt idx="2243">7.7999999999999998</cx:pt>
          <cx:pt idx="2244">6.7000000000000002</cx:pt>
          <cx:pt idx="2245">7.5999999999999996</cx:pt>
          <cx:pt idx="2246">7.0999999999999996</cx:pt>
          <cx:pt idx="2247">7.4000000000000004</cx:pt>
          <cx:pt idx="2248">7.5</cx:pt>
          <cx:pt idx="2249">7.2000000000000002</cx:pt>
          <cx:pt idx="2250">7.7999999999999998</cx:pt>
          <cx:pt idx="2251">7.2999999999999998</cx:pt>
          <cx:pt idx="2252">9.5999999999999996</cx:pt>
          <cx:pt idx="2253">8.6999999999999993</cx:pt>
          <cx:pt idx="2254">7.9000000000000004</cx:pt>
          <cx:pt idx="2255">5.4000000000000004</cx:pt>
          <cx:pt idx="2256">7.2999999999999998</cx:pt>
          <cx:pt idx="2257">5.7999999999999998</cx:pt>
          <cx:pt idx="2258">8.8000000000000007</cx:pt>
          <cx:pt idx="2259">6.7999999999999998</cx:pt>
          <cx:pt idx="2260">5.9000000000000004</cx:pt>
          <cx:pt idx="2261">8.0999999999999996</cx:pt>
          <cx:pt idx="2262">7.5999999999999996</cx:pt>
          <cx:pt idx="2263">5.2000000000000002</cx:pt>
          <cx:pt idx="2264">7.4000000000000004</cx:pt>
          <cx:pt idx="2265">6.5</cx:pt>
          <cx:pt idx="2266">6.7000000000000002</cx:pt>
          <cx:pt idx="2267">7.0999999999999996</cx:pt>
          <cx:pt idx="2268">7.9000000000000004</cx:pt>
          <cx:pt idx="2269">6.5999999999999996</cx:pt>
          <cx:pt idx="2270">7.0999999999999996</cx:pt>
          <cx:pt idx="2271">8.8000000000000007</cx:pt>
          <cx:pt idx="2272">7.5999999999999996</cx:pt>
          <cx:pt idx="2273">6.7000000000000002</cx:pt>
          <cx:pt idx="2274">8.1999999999999993</cx:pt>
          <cx:pt idx="2275">7.0999999999999996</cx:pt>
          <cx:pt idx="2276">6</cx:pt>
          <cx:pt idx="2277">7.7000000000000002</cx:pt>
          <cx:pt idx="2278">6.0999999999999996</cx:pt>
          <cx:pt idx="2279">8.8000000000000007</cx:pt>
          <cx:pt idx="2280">7.7999999999999998</cx:pt>
          <cx:pt idx="2281">7.7000000000000002</cx:pt>
          <cx:pt idx="2282">7.4000000000000004</cx:pt>
          <cx:pt idx="2283">7.5</cx:pt>
          <cx:pt idx="2284">7.5</cx:pt>
          <cx:pt idx="2285">8</cx:pt>
          <cx:pt idx="2286">5.5999999999999996</cx:pt>
          <cx:pt idx="2287">7.5999999999999996</cx:pt>
          <cx:pt idx="2288">6.2000000000000002</cx:pt>
          <cx:pt idx="2289">8.4000000000000004</cx:pt>
          <cx:pt idx="2290">8.6999999999999993</cx:pt>
          <cx:pt idx="2291">6.2000000000000002</cx:pt>
          <cx:pt idx="2292">6.9000000000000004</cx:pt>
          <cx:pt idx="2293">7.7000000000000002</cx:pt>
          <cx:pt idx="2294">6.7000000000000002</cx:pt>
          <cx:pt idx="2295">6.4000000000000004</cx:pt>
          <cx:pt idx="2296">6.9000000000000004</cx:pt>
          <cx:pt idx="2297">7.5</cx:pt>
          <cx:pt idx="2298">7.9000000000000004</cx:pt>
          <cx:pt idx="2299">7.4000000000000004</cx:pt>
          <cx:pt idx="2300">8.3000000000000007</cx:pt>
          <cx:pt idx="2301">7.5999999999999996</cx:pt>
          <cx:pt idx="2302">6.9000000000000004</cx:pt>
          <cx:pt idx="2303">6.7000000000000002</cx:pt>
          <cx:pt idx="2304">8.0999999999999996</cx:pt>
          <cx:pt idx="2305">6.5</cx:pt>
          <cx:pt idx="2306">7.7999999999999998</cx:pt>
          <cx:pt idx="2307">7.2000000000000002</cx:pt>
          <cx:pt idx="2308">7.5999999999999996</cx:pt>
          <cx:pt idx="2309">7</cx:pt>
          <cx:pt idx="2310">6.0999999999999996</cx:pt>
          <cx:pt idx="2311">7.7999999999999998</cx:pt>
          <cx:pt idx="2312">7.2999999999999998</cx:pt>
          <cx:pt idx="2313">8.3000000000000007</cx:pt>
          <cx:pt idx="2314">6.7999999999999998</cx:pt>
          <cx:pt idx="2315">5.5</cx:pt>
          <cx:pt idx="2316">8.1999999999999993</cx:pt>
          <cx:pt idx="2317">6.2999999999999998</cx:pt>
          <cx:pt idx="2318">7</cx:pt>
          <cx:pt idx="2319">6</cx:pt>
          <cx:pt idx="2320">5.2999999999999998</cx:pt>
          <cx:pt idx="2321">5.9000000000000004</cx:pt>
          <cx:pt idx="2322">8.9000000000000004</cx:pt>
          <cx:pt idx="2323">8.4000000000000004</cx:pt>
          <cx:pt idx="2324">8.3000000000000007</cx:pt>
          <cx:pt idx="2325">7.2000000000000002</cx:pt>
          <cx:pt idx="2326">8.5</cx:pt>
          <cx:pt idx="2327">6.0999999999999996</cx:pt>
          <cx:pt idx="2328">7.7999999999999998</cx:pt>
          <cx:pt idx="2329">7.2000000000000002</cx:pt>
          <cx:pt idx="2330">7.5999999999999996</cx:pt>
          <cx:pt idx="2331">7</cx:pt>
          <cx:pt idx="2332">7.4000000000000004</cx:pt>
          <cx:pt idx="2333">7</cx:pt>
          <cx:pt idx="2334">5.7999999999999998</cx:pt>
          <cx:pt idx="2335">7.0999999999999996</cx:pt>
          <cx:pt idx="2336">7.2000000000000002</cx:pt>
          <cx:pt idx="2337">7.5</cx:pt>
          <cx:pt idx="2338">7.9000000000000004</cx:pt>
          <cx:pt idx="2339">7.5</cx:pt>
          <cx:pt idx="2340">5</cx:pt>
          <cx:pt idx="2341">7.0999999999999996</cx:pt>
          <cx:pt idx="2342">7.0999999999999996</cx:pt>
          <cx:pt idx="2343">8.1999999999999993</cx:pt>
          <cx:pt idx="2344">8</cx:pt>
          <cx:pt idx="2345">8.8000000000000007</cx:pt>
          <cx:pt idx="2346">8.1999999999999993</cx:pt>
          <cx:pt idx="2347">6</cx:pt>
          <cx:pt idx="2348">7.9000000000000004</cx:pt>
          <cx:pt idx="2349">6.9000000000000004</cx:pt>
          <cx:pt idx="2350">7.2999999999999998</cx:pt>
          <cx:pt idx="2351">7.5</cx:pt>
          <cx:pt idx="2352">6.7000000000000002</cx:pt>
          <cx:pt idx="2353">7.7999999999999998</cx:pt>
          <cx:pt idx="2354">5.5999999999999996</cx:pt>
          <cx:pt idx="2355">8.0999999999999996</cx:pt>
          <cx:pt idx="2356">7.7999999999999998</cx:pt>
          <cx:pt idx="2357">7.2999999999999998</cx:pt>
          <cx:pt idx="2358">6.7000000000000002</cx:pt>
          <cx:pt idx="2359">6.5</cx:pt>
          <cx:pt idx="2360">6.5999999999999996</cx:pt>
          <cx:pt idx="2361">7.9000000000000004</cx:pt>
          <cx:pt idx="2362">7.7000000000000002</cx:pt>
          <cx:pt idx="2363">7.5999999999999996</cx:pt>
          <cx:pt idx="2364">8.1999999999999993</cx:pt>
          <cx:pt idx="2365">7.7999999999999998</cx:pt>
          <cx:pt idx="2366">7.7000000000000002</cx:pt>
          <cx:pt idx="2367">7.7999999999999998</cx:pt>
          <cx:pt idx="2368">6.2999999999999998</cx:pt>
          <cx:pt idx="2369">6.7999999999999998</cx:pt>
          <cx:pt idx="2370">6.5999999999999996</cx:pt>
          <cx:pt idx="2371">6.5</cx:pt>
          <cx:pt idx="2372">7.0999999999999996</cx:pt>
          <cx:pt idx="2373">7.2000000000000002</cx:pt>
          <cx:pt idx="2374">8</cx:pt>
          <cx:pt idx="2375">7.9000000000000004</cx:pt>
          <cx:pt idx="2376">7.5</cx:pt>
          <cx:pt idx="2377">6.7999999999999998</cx:pt>
          <cx:pt idx="2378">4.7999999999999998</cx:pt>
          <cx:pt idx="2379">7</cx:pt>
          <cx:pt idx="2380">6</cx:pt>
          <cx:pt idx="2381">7.5</cx:pt>
          <cx:pt idx="2382">8.1999999999999993</cx:pt>
          <cx:pt idx="2383">6</cx:pt>
          <cx:pt idx="2384">7.7000000000000002</cx:pt>
          <cx:pt idx="2385">6.5999999999999996</cx:pt>
          <cx:pt idx="2386">7.7999999999999998</cx:pt>
          <cx:pt idx="2387">7.4000000000000004</cx:pt>
          <cx:pt idx="2388">7.5999999999999996</cx:pt>
          <cx:pt idx="2389">7.7000000000000002</cx:pt>
          <cx:pt idx="2390">6.2999999999999998</cx:pt>
          <cx:pt idx="2391">7.2000000000000002</cx:pt>
          <cx:pt idx="2392">8</cx:pt>
          <cx:pt idx="2393">6.7999999999999998</cx:pt>
          <cx:pt idx="2394">7.0999999999999996</cx:pt>
          <cx:pt idx="2395">8</cx:pt>
          <cx:pt idx="2396">7.5</cx:pt>
          <cx:pt idx="2397">7.7999999999999998</cx:pt>
          <cx:pt idx="2398">6.9000000000000004</cx:pt>
          <cx:pt idx="2399">7.5999999999999996</cx:pt>
          <cx:pt idx="2400">7.4000000000000004</cx:pt>
          <cx:pt idx="2401">8.3000000000000007</cx:pt>
          <cx:pt idx="2402">8.0999999999999996</cx:pt>
          <cx:pt idx="2403">8</cx:pt>
          <cx:pt idx="2404">5.7000000000000002</cx:pt>
          <cx:pt idx="2405">6.2999999999999998</cx:pt>
          <cx:pt idx="2406">6.7999999999999998</cx:pt>
          <cx:pt idx="2407">6</cx:pt>
          <cx:pt idx="2408">7</cx:pt>
          <cx:pt idx="2409">8.3000000000000007</cx:pt>
          <cx:pt idx="2410">7.5999999999999996</cx:pt>
          <cx:pt idx="2411">5.7999999999999998</cx:pt>
          <cx:pt idx="2412">6.0999999999999996</cx:pt>
          <cx:pt idx="2413">6</cx:pt>
          <cx:pt idx="2414">6</cx:pt>
          <cx:pt idx="2415">8</cx:pt>
          <cx:pt idx="2416">7</cx:pt>
          <cx:pt idx="2417">5.7999999999999998</cx:pt>
          <cx:pt idx="2418">8.4000000000000004</cx:pt>
          <cx:pt idx="2419">6.7999999999999998</cx:pt>
          <cx:pt idx="2420">5.9000000000000004</cx:pt>
          <cx:pt idx="2421">7.7999999999999998</cx:pt>
          <cx:pt idx="2422">8.3000000000000007</cx:pt>
          <cx:pt idx="2423">6.5</cx:pt>
          <cx:pt idx="2424">6.7999999999999998</cx:pt>
          <cx:pt idx="2425">6.5</cx:pt>
          <cx:pt idx="2426">8.1999999999999993</cx:pt>
          <cx:pt idx="2427">6.7999999999999998</cx:pt>
          <cx:pt idx="2428">7.5</cx:pt>
          <cx:pt idx="2429">8.3000000000000007</cx:pt>
          <cx:pt idx="2430">8.6999999999999993</cx:pt>
          <cx:pt idx="2431">6.4000000000000004</cx:pt>
          <cx:pt idx="2432">7.2999999999999998</cx:pt>
          <cx:pt idx="2433">6.9000000000000004</cx:pt>
          <cx:pt idx="2434">6.5999999999999996</cx:pt>
          <cx:pt idx="2435">8.1999999999999993</cx:pt>
          <cx:pt idx="2436">6.7999999999999998</cx:pt>
          <cx:pt idx="2437">7.5</cx:pt>
          <cx:pt idx="2438">7.7000000000000002</cx:pt>
          <cx:pt idx="2439">8.4000000000000004</cx:pt>
          <cx:pt idx="2440">7.5</cx:pt>
          <cx:pt idx="2441">6.2999999999999998</cx:pt>
          <cx:pt idx="2442">7.2000000000000002</cx:pt>
          <cx:pt idx="2443">6.9000000000000004</cx:pt>
          <cx:pt idx="2444">6.2999999999999998</cx:pt>
          <cx:pt idx="2445">7.2999999999999998</cx:pt>
          <cx:pt idx="2446">7.2999999999999998</cx:pt>
          <cx:pt idx="2447">7.7999999999999998</cx:pt>
          <cx:pt idx="2448">7.4000000000000004</cx:pt>
          <cx:pt idx="2449">8</cx:pt>
          <cx:pt idx="2450">6.5999999999999996</cx:pt>
          <cx:pt idx="2451">7.4000000000000004</cx:pt>
          <cx:pt idx="2452">8.6999999999999993</cx:pt>
          <cx:pt idx="2453">7.5999999999999996</cx:pt>
          <cx:pt idx="2454">7.0999999999999996</cx:pt>
          <cx:pt idx="2455">7.2999999999999998</cx:pt>
          <cx:pt idx="2456">7.7000000000000002</cx:pt>
          <cx:pt idx="2457">6.2000000000000002</cx:pt>
          <cx:pt idx="2458">7.5</cx:pt>
          <cx:pt idx="2459">7.9000000000000004</cx:pt>
          <cx:pt idx="2460">7.2999999999999998</cx:pt>
          <cx:pt idx="2461">7.5</cx:pt>
          <cx:pt idx="2462">8.1999999999999993</cx:pt>
          <cx:pt idx="2463">7.0999999999999996</cx:pt>
          <cx:pt idx="2464">7.5</cx:pt>
          <cx:pt idx="2465">8.3000000000000007</cx:pt>
          <cx:pt idx="2466">8.1999999999999993</cx:pt>
          <cx:pt idx="2467">7</cx:pt>
          <cx:pt idx="2468">8.3000000000000007</cx:pt>
          <cx:pt idx="2469">7.7000000000000002</cx:pt>
          <cx:pt idx="2470">7.7000000000000002</cx:pt>
          <cx:pt idx="2471">6.5</cx:pt>
          <cx:pt idx="2472">7.7999999999999998</cx:pt>
          <cx:pt idx="2473">7.0999999999999996</cx:pt>
          <cx:pt idx="2474">6.5</cx:pt>
          <cx:pt idx="2475">8.5</cx:pt>
          <cx:pt idx="2476">6.5999999999999996</cx:pt>
          <cx:pt idx="2477">7.2999999999999998</cx:pt>
          <cx:pt idx="2478">7.7999999999999998</cx:pt>
          <cx:pt idx="2479">6.0999999999999996</cx:pt>
          <cx:pt idx="2480">8.6999999999999993</cx:pt>
          <cx:pt idx="2481">7.2000000000000002</cx:pt>
          <cx:pt idx="2482">7.5999999999999996</cx:pt>
          <cx:pt idx="2483">7.7999999999999998</cx:pt>
          <cx:pt idx="2484">8.3000000000000007</cx:pt>
          <cx:pt idx="2485">7.2999999999999998</cx:pt>
          <cx:pt idx="2486">7.9000000000000004</cx:pt>
          <cx:pt idx="2487">8.0999999999999996</cx:pt>
          <cx:pt idx="2488">8.5</cx:pt>
          <cx:pt idx="2489">8.5999999999999996</cx:pt>
          <cx:pt idx="2490">7.2999999999999998</cx:pt>
          <cx:pt idx="2491">7.5999999999999996</cx:pt>
          <cx:pt idx="2492">8.3000000000000007</cx:pt>
          <cx:pt idx="2493">7.5999999999999996</cx:pt>
          <cx:pt idx="2494">7.2000000000000002</cx:pt>
          <cx:pt idx="2495">6.2000000000000002</cx:pt>
          <cx:pt idx="2496">7</cx:pt>
          <cx:pt idx="2497">7.2000000000000002</cx:pt>
          <cx:pt idx="2498">7.0999999999999996</cx:pt>
          <cx:pt idx="2499">7.4000000000000004</cx:pt>
          <cx:pt idx="2500">5.9000000000000004</cx:pt>
          <cx:pt idx="2501">6.0999999999999996</cx:pt>
          <cx:pt idx="2502">8.0999999999999996</cx:pt>
          <cx:pt idx="2503">5.7999999999999998</cx:pt>
          <cx:pt idx="2504">7.5</cx:pt>
          <cx:pt idx="2505">7.4000000000000004</cx:pt>
          <cx:pt idx="2506">6.9000000000000004</cx:pt>
          <cx:pt idx="2507">8.9000000000000004</cx:pt>
          <cx:pt idx="2508">6.7000000000000002</cx:pt>
          <cx:pt idx="2509">6.5</cx:pt>
          <cx:pt idx="2510">6.5999999999999996</cx:pt>
          <cx:pt idx="2511">5.7000000000000002</cx:pt>
          <cx:pt idx="2512">7.7999999999999998</cx:pt>
          <cx:pt idx="2513">7.7000000000000002</cx:pt>
          <cx:pt idx="2514">7.9000000000000004</cx:pt>
          <cx:pt idx="2515">6.2000000000000002</cx:pt>
          <cx:pt idx="2516">5.7999999999999998</cx:pt>
          <cx:pt idx="2517">7</cx:pt>
          <cx:pt idx="2518">6.7000000000000002</cx:pt>
          <cx:pt idx="2519">7.7000000000000002</cx:pt>
          <cx:pt idx="2520">9.0999999999999996</cx:pt>
          <cx:pt idx="2521">6.7999999999999998</cx:pt>
          <cx:pt idx="2522">6.7000000000000002</cx:pt>
          <cx:pt idx="2523">6.9000000000000004</cx:pt>
          <cx:pt idx="2524">8.1999999999999993</cx:pt>
          <cx:pt idx="2525">6.2999999999999998</cx:pt>
          <cx:pt idx="2526">8.5999999999999996</cx:pt>
          <cx:pt idx="2527">7.5999999999999996</cx:pt>
          <cx:pt idx="2528">8.4000000000000004</cx:pt>
          <cx:pt idx="2529">7</cx:pt>
          <cx:pt idx="2530">8.1999999999999993</cx:pt>
          <cx:pt idx="2531">6.2000000000000002</cx:pt>
          <cx:pt idx="2532">7.9000000000000004</cx:pt>
          <cx:pt idx="2533">7.2999999999999998</cx:pt>
          <cx:pt idx="2534">6.5</cx:pt>
          <cx:pt idx="2535">7.5999999999999996</cx:pt>
          <cx:pt idx="2536">6.7000000000000002</cx:pt>
          <cx:pt idx="2537">8.0999999999999996</cx:pt>
          <cx:pt idx="2538">6.5</cx:pt>
          <cx:pt idx="2539">8.3000000000000007</cx:pt>
          <cx:pt idx="2540">7.4000000000000004</cx:pt>
          <cx:pt idx="2541">6.0999999999999996</cx:pt>
          <cx:pt idx="2542">7.5</cx:pt>
          <cx:pt idx="2543">8.1999999999999993</cx:pt>
          <cx:pt idx="2544">8.3000000000000007</cx:pt>
          <cx:pt idx="2545">7.9000000000000004</cx:pt>
          <cx:pt idx="2546">5.5</cx:pt>
          <cx:pt idx="2547">6.0999999999999996</cx:pt>
          <cx:pt idx="2548">8.0999999999999996</cx:pt>
          <cx:pt idx="2549">8.3000000000000007</cx:pt>
          <cx:pt idx="2550">7.2999999999999998</cx:pt>
          <cx:pt idx="2551">6</cx:pt>
          <cx:pt idx="2552">7.2000000000000002</cx:pt>
          <cx:pt idx="2553">7.0999999999999996</cx:pt>
          <cx:pt idx="2554">7.7000000000000002</cx:pt>
          <cx:pt idx="2555">6.5</cx:pt>
          <cx:pt idx="2556">6.9000000000000004</cx:pt>
          <cx:pt idx="2557">7.5999999999999996</cx:pt>
          <cx:pt idx="2558">7.7999999999999998</cx:pt>
          <cx:pt idx="2559">8.5999999999999996</cx:pt>
          <cx:pt idx="2560">7.7000000000000002</cx:pt>
          <cx:pt idx="2561">6.5999999999999996</cx:pt>
          <cx:pt idx="2562">6.9000000000000004</cx:pt>
          <cx:pt idx="2563">6.9000000000000004</cx:pt>
          <cx:pt idx="2564">7.2000000000000002</cx:pt>
          <cx:pt idx="2565">8.5999999999999996</cx:pt>
          <cx:pt idx="2566">5.7999999999999998</cx:pt>
          <cx:pt idx="2567">6.4000000000000004</cx:pt>
          <cx:pt idx="2568">8.4000000000000004</cx:pt>
          <cx:pt idx="2569">7.5</cx:pt>
          <cx:pt idx="2570">7.5999999999999996</cx:pt>
          <cx:pt idx="2571">7.4000000000000004</cx:pt>
          <cx:pt idx="2572">8.0999999999999996</cx:pt>
          <cx:pt idx="2573">8.5999999999999996</cx:pt>
          <cx:pt idx="2574">6.2000000000000002</cx:pt>
          <cx:pt idx="2575">8</cx:pt>
          <cx:pt idx="2576">8.4000000000000004</cx:pt>
          <cx:pt idx="2577">7.2999999999999998</cx:pt>
          <cx:pt idx="2578">7.2999999999999998</cx:pt>
          <cx:pt idx="2579">6.7999999999999998</cx:pt>
          <cx:pt idx="2580">8.4000000000000004</cx:pt>
          <cx:pt idx="2581">8.5999999999999996</cx:pt>
          <cx:pt idx="2582">7.0999999999999996</cx:pt>
          <cx:pt idx="2583">7.5999999999999996</cx:pt>
          <cx:pt idx="2584">7.7000000000000002</cx:pt>
          <cx:pt idx="2585">8.3000000000000007</cx:pt>
          <cx:pt idx="2586">6.7000000000000002</cx:pt>
          <cx:pt idx="2587">8.8000000000000007</cx:pt>
          <cx:pt idx="2588">7.9000000000000004</cx:pt>
          <cx:pt idx="2589">7.7999999999999998</cx:pt>
          <cx:pt idx="2590">8</cx:pt>
          <cx:pt idx="2591">8.4000000000000004</cx:pt>
          <cx:pt idx="2592">8.4000000000000004</cx:pt>
          <cx:pt idx="2593">6.4000000000000004</cx:pt>
          <cx:pt idx="2594">7.7000000000000002</cx:pt>
          <cx:pt idx="2595">6.5999999999999996</cx:pt>
          <cx:pt idx="2596">5.7000000000000002</cx:pt>
          <cx:pt idx="2597">7.4000000000000004</cx:pt>
          <cx:pt idx="2598">6.5999999999999996</cx:pt>
          <cx:pt idx="2599">6.9000000000000004</cx:pt>
          <cx:pt idx="2600">7.4000000000000004</cx:pt>
          <cx:pt idx="2601">7.7999999999999998</cx:pt>
          <cx:pt idx="2602">6</cx:pt>
          <cx:pt idx="2603">7.0999999999999996</cx:pt>
          <cx:pt idx="2604">7.5999999999999996</cx:pt>
          <cx:pt idx="2605">7.5999999999999996</cx:pt>
          <cx:pt idx="2606">7.9000000000000004</cx:pt>
          <cx:pt idx="2607">6.7000000000000002</cx:pt>
          <cx:pt idx="2608">6.9000000000000004</cx:pt>
          <cx:pt idx="2609">7.5</cx:pt>
          <cx:pt idx="2610">7.5999999999999996</cx:pt>
          <cx:pt idx="2611">7.2999999999999998</cx:pt>
          <cx:pt idx="2612">7.7999999999999998</cx:pt>
          <cx:pt idx="2613">6.9000000000000004</cx:pt>
          <cx:pt idx="2614">7.2999999999999998</cx:pt>
          <cx:pt idx="2615">6.9000000000000004</cx:pt>
          <cx:pt idx="2616">6.2999999999999998</cx:pt>
          <cx:pt idx="2617">7.5</cx:pt>
          <cx:pt idx="2618">6.9000000000000004</cx:pt>
          <cx:pt idx="2619">7.7999999999999998</cx:pt>
          <cx:pt idx="2620">6.5999999999999996</cx:pt>
          <cx:pt idx="2621">6.2999999999999998</cx:pt>
          <cx:pt idx="2622">6.5</cx:pt>
          <cx:pt idx="2623">7.5</cx:pt>
          <cx:pt idx="2624">8.0999999999999996</cx:pt>
          <cx:pt idx="2625">7.2000000000000002</cx:pt>
          <cx:pt idx="2626">7.7999999999999998</cx:pt>
          <cx:pt idx="2627">7.5</cx:pt>
          <cx:pt idx="2628">6.9000000000000004</cx:pt>
          <cx:pt idx="2629">7</cx:pt>
          <cx:pt idx="2630">5.4000000000000004</cx:pt>
          <cx:pt idx="2631">6.9000000000000004</cx:pt>
          <cx:pt idx="2632">7.5999999999999996</cx:pt>
          <cx:pt idx="2633">7.5</cx:pt>
          <cx:pt idx="2634">6.5999999999999996</cx:pt>
          <cx:pt idx="2635">8</cx:pt>
          <cx:pt idx="2636">6.9000000000000004</cx:pt>
          <cx:pt idx="2637">6.9000000000000004</cx:pt>
          <cx:pt idx="2638">7.5999999999999996</cx:pt>
          <cx:pt idx="2639">7.4000000000000004</cx:pt>
          <cx:pt idx="2640">8.1999999999999993</cx:pt>
          <cx:pt idx="2641">7.5999999999999996</cx:pt>
          <cx:pt idx="2642">6.7000000000000002</cx:pt>
          <cx:pt idx="2643">6.5999999999999996</cx:pt>
          <cx:pt idx="2644">7.7000000000000002</cx:pt>
          <cx:pt idx="2645">8.0999999999999996</cx:pt>
          <cx:pt idx="2646">6.7999999999999998</cx:pt>
          <cx:pt idx="2647">8.0999999999999996</cx:pt>
          <cx:pt idx="2648">6.5999999999999996</cx:pt>
          <cx:pt idx="2649">9.1999999999999993</cx:pt>
          <cx:pt idx="2650">7.9000000000000004</cx:pt>
          <cx:pt idx="2651">6.5</cx:pt>
          <cx:pt idx="2652">7.5</cx:pt>
          <cx:pt idx="2653">7.4000000000000004</cx:pt>
          <cx:pt idx="2654">7</cx:pt>
          <cx:pt idx="2655">8.1999999999999993</cx:pt>
          <cx:pt idx="2656">7.5999999999999996</cx:pt>
          <cx:pt idx="2657">6.5</cx:pt>
          <cx:pt idx="2658">7.2000000000000002</cx:pt>
          <cx:pt idx="2659">6.9000000000000004</cx:pt>
          <cx:pt idx="2660">7.0999999999999996</cx:pt>
          <cx:pt idx="2661">7.4000000000000004</cx:pt>
          <cx:pt idx="2662">7.2000000000000002</cx:pt>
          <cx:pt idx="2663">8.1999999999999993</cx:pt>
          <cx:pt idx="2664">9.1999999999999993</cx:pt>
          <cx:pt idx="2665">6.4000000000000004</cx:pt>
          <cx:pt idx="2666">6.4000000000000004</cx:pt>
          <cx:pt idx="2667">7.7999999999999998</cx:pt>
          <cx:pt idx="2668">7.2999999999999998</cx:pt>
          <cx:pt idx="2669">7.5999999999999996</cx:pt>
          <cx:pt idx="2670">7.0999999999999996</cx:pt>
          <cx:pt idx="2671">7.4000000000000004</cx:pt>
          <cx:pt idx="2672">7.2000000000000002</cx:pt>
          <cx:pt idx="2673">6.4000000000000004</cx:pt>
          <cx:pt idx="2674">6.2999999999999998</cx:pt>
          <cx:pt idx="2675">7.4000000000000004</cx:pt>
          <cx:pt idx="2676">8.1999999999999993</cx:pt>
          <cx:pt idx="2677">7.5999999999999996</cx:pt>
          <cx:pt idx="2678">6.4000000000000004</cx:pt>
          <cx:pt idx="2679">6.7999999999999998</cx:pt>
          <cx:pt idx="2680">7.5</cx:pt>
          <cx:pt idx="2681">8.1999999999999993</cx:pt>
          <cx:pt idx="2682">5.5</cx:pt>
          <cx:pt idx="2683">6.5999999999999996</cx:pt>
          <cx:pt idx="2684">9.0999999999999996</cx:pt>
          <cx:pt idx="2685">8</cx:pt>
          <cx:pt idx="2686">6.2000000000000002</cx:pt>
          <cx:pt idx="2687">6.7000000000000002</cx:pt>
          <cx:pt idx="2688">7.5</cx:pt>
          <cx:pt idx="2689">7.4000000000000004</cx:pt>
          <cx:pt idx="2690">7.2999999999999998</cx:pt>
          <cx:pt idx="2691">7.4000000000000004</cx:pt>
          <cx:pt idx="2692">6.5</cx:pt>
          <cx:pt idx="2693">7</cx:pt>
          <cx:pt idx="2694">7.7999999999999998</cx:pt>
          <cx:pt idx="2695">6.7000000000000002</cx:pt>
          <cx:pt idx="2696">6.2999999999999998</cx:pt>
          <cx:pt idx="2697">7.4000000000000004</cx:pt>
          <cx:pt idx="2698">7.7999999999999998</cx:pt>
          <cx:pt idx="2699">6.9000000000000004</cx:pt>
          <cx:pt idx="2700">8.5999999999999996</cx:pt>
          <cx:pt idx="2701">6.2000000000000002</cx:pt>
          <cx:pt idx="2702">7.9000000000000004</cx:pt>
          <cx:pt idx="2703">7.0999999999999996</cx:pt>
          <cx:pt idx="2704">8</cx:pt>
          <cx:pt idx="2705">7.0999999999999996</cx:pt>
          <cx:pt idx="2706">7.5999999999999996</cx:pt>
          <cx:pt idx="2707">7.5</cx:pt>
          <cx:pt idx="2708">6.4000000000000004</cx:pt>
          <cx:pt idx="2709">7.5</cx:pt>
          <cx:pt idx="2710">7</cx:pt>
          <cx:pt idx="2711">7</cx:pt>
          <cx:pt idx="2712">6.5</cx:pt>
          <cx:pt idx="2713">8.1999999999999993</cx:pt>
          <cx:pt idx="2714">6.2999999999999998</cx:pt>
          <cx:pt idx="2715">5.2999999999999998</cx:pt>
          <cx:pt idx="2716">5.5</cx:pt>
          <cx:pt idx="2717">7.4000000000000004</cx:pt>
          <cx:pt idx="2718">5.5999999999999996</cx:pt>
          <cx:pt idx="2719">3.8999999999999999</cx:pt>
          <cx:pt idx="2720">7.5999999999999996</cx:pt>
          <cx:pt idx="2721">8</cx:pt>
          <cx:pt idx="2722">7.7000000000000002</cx:pt>
          <cx:pt idx="2723">7.2999999999999998</cx:pt>
          <cx:pt idx="2724">5.7999999999999998</cx:pt>
          <cx:pt idx="2725">7.5999999999999996</cx:pt>
          <cx:pt idx="2726">5.5</cx:pt>
          <cx:pt idx="2727">5.7000000000000002</cx:pt>
          <cx:pt idx="2728">7.4000000000000004</cx:pt>
          <cx:pt idx="2729">7.2999999999999998</cx:pt>
          <cx:pt idx="2730">6.7999999999999998</cx:pt>
          <cx:pt idx="2731">6.5</cx:pt>
          <cx:pt idx="2732">7.2999999999999998</cx:pt>
          <cx:pt idx="2733">8.5</cx:pt>
          <cx:pt idx="2734">7.4000000000000004</cx:pt>
          <cx:pt idx="2735">7.2000000000000002</cx:pt>
          <cx:pt idx="2736">7.4000000000000004</cx:pt>
          <cx:pt idx="2737">7.7000000000000002</cx:pt>
          <cx:pt idx="2738">7</cx:pt>
          <cx:pt idx="2739">7.5999999999999996</cx:pt>
          <cx:pt idx="2740">6.5</cx:pt>
          <cx:pt idx="2741">7.2999999999999998</cx:pt>
          <cx:pt idx="2742">6.0999999999999996</cx:pt>
          <cx:pt idx="2743">7.5</cx:pt>
          <cx:pt idx="2744">6.0999999999999996</cx:pt>
          <cx:pt idx="2745">8.5999999999999996</cx:pt>
          <cx:pt idx="2746">8.0999999999999996</cx:pt>
          <cx:pt idx="2747">6</cx:pt>
          <cx:pt idx="2748">7.7999999999999998</cx:pt>
          <cx:pt idx="2749">7.9000000000000004</cx:pt>
          <cx:pt idx="2750">5.7000000000000002</cx:pt>
          <cx:pt idx="2751">7.4000000000000004</cx:pt>
          <cx:pt idx="2752">6.7999999999999998</cx:pt>
          <cx:pt idx="2753">7.7999999999999998</cx:pt>
          <cx:pt idx="2754">8.0999999999999996</cx:pt>
          <cx:pt idx="2755">5.7999999999999998</cx:pt>
          <cx:pt idx="2756">7.7999999999999998</cx:pt>
          <cx:pt idx="2757">7.7000000000000002</cx:pt>
          <cx:pt idx="2758">7.2999999999999998</cx:pt>
          <cx:pt idx="2759">7.5999999999999996</cx:pt>
          <cx:pt idx="2760">7.0999999999999996</cx:pt>
          <cx:pt idx="2761">7.0999999999999996</cx:pt>
          <cx:pt idx="2762">6.5</cx:pt>
          <cx:pt idx="2763">8.5999999999999996</cx:pt>
          <cx:pt idx="2764">7.7999999999999998</cx:pt>
          <cx:pt idx="2765">6.7000000000000002</cx:pt>
          <cx:pt idx="2766">7.2999999999999998</cx:pt>
          <cx:pt idx="2767">8.6999999999999993</cx:pt>
          <cx:pt idx="2768">7</cx:pt>
          <cx:pt idx="2769">5.9000000000000004</cx:pt>
          <cx:pt idx="2770">7.2000000000000002</cx:pt>
          <cx:pt idx="2771">7.4000000000000004</cx:pt>
          <cx:pt idx="2772">5.0999999999999996</cx:pt>
          <cx:pt idx="2773">7.5999999999999996</cx:pt>
          <cx:pt idx="2774">7.5</cx:pt>
          <cx:pt idx="2775">7.0999999999999996</cx:pt>
          <cx:pt idx="2776">7.7999999999999998</cx:pt>
          <cx:pt idx="2777">8</cx:pt>
          <cx:pt idx="2778">5.7999999999999998</cx:pt>
          <cx:pt idx="2779">8.9000000000000004</cx:pt>
          <cx:pt idx="2780">6.0999999999999996</cx:pt>
          <cx:pt idx="2781">8.1999999999999993</cx:pt>
          <cx:pt idx="2782">7.2000000000000002</cx:pt>
          <cx:pt idx="2783">6.9000000000000004</cx:pt>
          <cx:pt idx="2784">8.1999999999999993</cx:pt>
          <cx:pt idx="2785">6.9000000000000004</cx:pt>
          <cx:pt idx="2786">6.2999999999999998</cx:pt>
          <cx:pt idx="2787">7.7000000000000002</cx:pt>
          <cx:pt idx="2788">6</cx:pt>
          <cx:pt idx="2789">6.7999999999999998</cx:pt>
          <cx:pt idx="2790">7.9000000000000004</cx:pt>
          <cx:pt idx="2791">8.3000000000000007</cx:pt>
          <cx:pt idx="2792">5.7000000000000002</cx:pt>
          <cx:pt idx="2793">7.9000000000000004</cx:pt>
          <cx:pt idx="2794">7.7999999999999998</cx:pt>
          <cx:pt idx="2795">6.4000000000000004</cx:pt>
          <cx:pt idx="2796">6.5</cx:pt>
          <cx:pt idx="2797">5.7000000000000002</cx:pt>
          <cx:pt idx="2798">6.7999999999999998</cx:pt>
          <cx:pt idx="2799">6.7999999999999998</cx:pt>
          <cx:pt idx="2800">6.4000000000000004</cx:pt>
          <cx:pt idx="2801">7.2000000000000002</cx:pt>
          <cx:pt idx="2802">7.0999999999999996</cx:pt>
          <cx:pt idx="2803">5.4000000000000004</cx:pt>
          <cx:pt idx="2804">7.2999999999999998</cx:pt>
          <cx:pt idx="2805">6.7999999999999998</cx:pt>
          <cx:pt idx="2806">8.0999999999999996</cx:pt>
          <cx:pt idx="2807">6.0999999999999996</cx:pt>
          <cx:pt idx="2808">8</cx:pt>
          <cx:pt idx="2809">7.5999999999999996</cx:pt>
          <cx:pt idx="2810">6.2000000000000002</cx:pt>
          <cx:pt idx="2811">7.2999999999999998</cx:pt>
          <cx:pt idx="2812">8</cx:pt>
          <cx:pt idx="2813">7.9000000000000004</cx:pt>
          <cx:pt idx="2814">7.5999999999999996</cx:pt>
          <cx:pt idx="2815">7.7999999999999998</cx:pt>
          <cx:pt idx="2816">6.7000000000000002</cx:pt>
          <cx:pt idx="2817">8</cx:pt>
          <cx:pt idx="2818">8.0999999999999996</cx:pt>
          <cx:pt idx="2819">7</cx:pt>
          <cx:pt idx="2820">6.0999999999999996</cx:pt>
          <cx:pt idx="2821">7.0999999999999996</cx:pt>
          <cx:pt idx="2822">6.9000000000000004</cx:pt>
          <cx:pt idx="2823">7.5</cx:pt>
          <cx:pt idx="2824">6.7000000000000002</cx:pt>
          <cx:pt idx="2825">7.9000000000000004</cx:pt>
          <cx:pt idx="2826">7.7999999999999998</cx:pt>
          <cx:pt idx="2827">6.2000000000000002</cx:pt>
          <cx:pt idx="2828">7.9000000000000004</cx:pt>
          <cx:pt idx="2829">7.2000000000000002</cx:pt>
          <cx:pt idx="2830">6.4000000000000004</cx:pt>
          <cx:pt idx="2831">6.2999999999999998</cx:pt>
          <cx:pt idx="2832">6.9000000000000004</cx:pt>
          <cx:pt idx="2833">8.9000000000000004</cx:pt>
          <cx:pt idx="2834">5.5999999999999996</cx:pt>
          <cx:pt idx="2835">7.0999999999999996</cx:pt>
          <cx:pt idx="2836">7.7000000000000002</cx:pt>
          <cx:pt idx="2837">8.0999999999999996</cx:pt>
          <cx:pt idx="2838">7.2999999999999998</cx:pt>
          <cx:pt idx="2839">8.9000000000000004</cx:pt>
          <cx:pt idx="2840">8.5999999999999996</cx:pt>
          <cx:pt idx="2841">7.4000000000000004</cx:pt>
          <cx:pt idx="2842">7.2999999999999998</cx:pt>
          <cx:pt idx="2843">7.7000000000000002</cx:pt>
          <cx:pt idx="2844">7.2999999999999998</cx:pt>
          <cx:pt idx="2845">7.7999999999999998</cx:pt>
          <cx:pt idx="2846">9.0999999999999996</cx:pt>
          <cx:pt idx="2847">8.4000000000000004</cx:pt>
          <cx:pt idx="2848">6.0999999999999996</cx:pt>
          <cx:pt idx="2849">8.4000000000000004</cx:pt>
          <cx:pt idx="2850">6.5</cx:pt>
          <cx:pt idx="2851">8.4000000000000004</cx:pt>
          <cx:pt idx="2852">7.5</cx:pt>
          <cx:pt idx="2853">7.7000000000000002</cx:pt>
          <cx:pt idx="2854">8</cx:pt>
          <cx:pt idx="2855">4.9000000000000004</cx:pt>
          <cx:pt idx="2856">7.2000000000000002</cx:pt>
          <cx:pt idx="2857">6.5999999999999996</cx:pt>
          <cx:pt idx="2858">7.7000000000000002</cx:pt>
          <cx:pt idx="2859">6.5999999999999996</cx:pt>
          <cx:pt idx="2860">7</cx:pt>
          <cx:pt idx="2861">8</cx:pt>
          <cx:pt idx="2862">6.7999999999999998</cx:pt>
          <cx:pt idx="2863">6.7999999999999998</cx:pt>
          <cx:pt idx="2864">7.2000000000000002</cx:pt>
          <cx:pt idx="2865">6.7999999999999998</cx:pt>
          <cx:pt idx="2866">6.5</cx:pt>
          <cx:pt idx="2867">7.7999999999999998</cx:pt>
          <cx:pt idx="2868">6.0999999999999996</cx:pt>
          <cx:pt idx="2869">7.0999999999999996</cx:pt>
          <cx:pt idx="2870">8.0999999999999996</cx:pt>
          <cx:pt idx="2871">5.0999999999999996</cx:pt>
          <cx:pt idx="2872">6.7999999999999998</cx:pt>
          <cx:pt idx="2873">8.6999999999999993</cx:pt>
          <cx:pt idx="2874">6.5999999999999996</cx:pt>
          <cx:pt idx="2875">6.5999999999999996</cx:pt>
          <cx:pt idx="2876">8.5</cx:pt>
          <cx:pt idx="2877">6.4000000000000004</cx:pt>
          <cx:pt idx="2878">8.0999999999999996</cx:pt>
          <cx:pt idx="2879">6.5</cx:pt>
          <cx:pt idx="2880">8.0999999999999996</cx:pt>
          <cx:pt idx="2881">6.7999999999999998</cx:pt>
          <cx:pt idx="2882">7.0999999999999996</cx:pt>
          <cx:pt idx="2883">7.5</cx:pt>
          <cx:pt idx="2884">6.7999999999999998</cx:pt>
          <cx:pt idx="2885">8.5999999999999996</cx:pt>
          <cx:pt idx="2886">7.2999999999999998</cx:pt>
          <cx:pt idx="2887">7.9000000000000004</cx:pt>
          <cx:pt idx="2888">6.0999999999999996</cx:pt>
          <cx:pt idx="2889">7.2000000000000002</cx:pt>
          <cx:pt idx="2890">7.2000000000000002</cx:pt>
          <cx:pt idx="2891">7.4000000000000004</cx:pt>
          <cx:pt idx="2892">8.0999999999999996</cx:pt>
          <cx:pt idx="2893">8.3000000000000007</cx:pt>
          <cx:pt idx="2894">6.9000000000000004</cx:pt>
          <cx:pt idx="2895">7.0999999999999996</cx:pt>
          <cx:pt idx="2896">7.5</cx:pt>
          <cx:pt idx="2897">6</cx:pt>
          <cx:pt idx="2898">7.9000000000000004</cx:pt>
          <cx:pt idx="2899">7.7999999999999998</cx:pt>
          <cx:pt idx="2900">7</cx:pt>
          <cx:pt idx="2901">7.7999999999999998</cx:pt>
          <cx:pt idx="2902">7.5</cx:pt>
          <cx:pt idx="2903">7.5</cx:pt>
          <cx:pt idx="2904">8</cx:pt>
          <cx:pt idx="2905">6.2999999999999998</cx:pt>
          <cx:pt idx="2906">6.9000000000000004</cx:pt>
          <cx:pt idx="2907">8.5999999999999996</cx:pt>
          <cx:pt idx="2908">7.2000000000000002</cx:pt>
          <cx:pt idx="2909">7.2999999999999998</cx:pt>
          <cx:pt idx="2910">7</cx:pt>
          <cx:pt idx="2911">6.2999999999999998</cx:pt>
          <cx:pt idx="2912">7.5999999999999996</cx:pt>
          <cx:pt idx="2913">7</cx:pt>
          <cx:pt idx="2914">7.5</cx:pt>
          <cx:pt idx="2915">7.4000000000000004</cx:pt>
          <cx:pt idx="2916">7</cx:pt>
          <cx:pt idx="2917">7.2999999999999998</cx:pt>
          <cx:pt idx="2918">7.5</cx:pt>
          <cx:pt idx="2919">7.7000000000000002</cx:pt>
          <cx:pt idx="2920">6.7000000000000002</cx:pt>
          <cx:pt idx="2921">7.2999999999999998</cx:pt>
          <cx:pt idx="2922">7.4000000000000004</cx:pt>
          <cx:pt idx="2923">7.7999999999999998</cx:pt>
          <cx:pt idx="2924">8.6999999999999993</cx:pt>
          <cx:pt idx="2925">8.1999999999999993</cx:pt>
          <cx:pt idx="2926">7.5999999999999996</cx:pt>
          <cx:pt idx="2927">8.4000000000000004</cx:pt>
          <cx:pt idx="2928">7.4000000000000004</cx:pt>
          <cx:pt idx="2929">7</cx:pt>
          <cx:pt idx="2930">7.7999999999999998</cx:pt>
          <cx:pt idx="2931">8.4000000000000004</cx:pt>
          <cx:pt idx="2932">6.7999999999999998</cx:pt>
          <cx:pt idx="2933">5.7999999999999998</cx:pt>
          <cx:pt idx="2934">7.2000000000000002</cx:pt>
          <cx:pt idx="2935">7.2999999999999998</cx:pt>
          <cx:pt idx="2936">8</cx:pt>
          <cx:pt idx="2937">6.5999999999999996</cx:pt>
          <cx:pt idx="2938">6.0999999999999996</cx:pt>
          <cx:pt idx="2939">7.4000000000000004</cx:pt>
          <cx:pt idx="2940">6</cx:pt>
          <cx:pt idx="2941">7.4000000000000004</cx:pt>
          <cx:pt idx="2942">7.7999999999999998</cx:pt>
          <cx:pt idx="2943">7.7999999999999998</cx:pt>
          <cx:pt idx="2944">8.3000000000000007</cx:pt>
          <cx:pt idx="2945">6.5999999999999996</cx:pt>
          <cx:pt idx="2946">7.0999999999999996</cx:pt>
          <cx:pt idx="2947">7.2000000000000002</cx:pt>
          <cx:pt idx="2948">7.7999999999999998</cx:pt>
          <cx:pt idx="2949">8.6999999999999993</cx:pt>
          <cx:pt idx="2950">7.7000000000000002</cx:pt>
          <cx:pt idx="2951">7.0999999999999996</cx:pt>
          <cx:pt idx="2952">6</cx:pt>
          <cx:pt idx="2953">7.5</cx:pt>
          <cx:pt idx="2954">6.7000000000000002</cx:pt>
          <cx:pt idx="2955">7.7000000000000002</cx:pt>
          <cx:pt idx="2956">8.0999999999999996</cx:pt>
          <cx:pt idx="2957">8.0999999999999996</cx:pt>
          <cx:pt idx="2958">8.5</cx:pt>
          <cx:pt idx="2959">6</cx:pt>
          <cx:pt idx="2960">7.9000000000000004</cx:pt>
          <cx:pt idx="2961">7.0999999999999996</cx:pt>
          <cx:pt idx="2962">7.2000000000000002</cx:pt>
          <cx:pt idx="2963">7.7999999999999998</cx:pt>
          <cx:pt idx="2964">8.1999999999999993</cx:pt>
          <cx:pt idx="2965">8.0999999999999996</cx:pt>
          <cx:pt idx="2966">7.7999999999999998</cx:pt>
          <cx:pt idx="2967">8.5999999999999996</cx:pt>
          <cx:pt idx="2968">6.4000000000000004</cx:pt>
          <cx:pt idx="2969">7</cx:pt>
          <cx:pt idx="2970">6.0999999999999996</cx:pt>
          <cx:pt idx="2971">6.2999999999999998</cx:pt>
          <cx:pt idx="2972">6.4000000000000004</cx:pt>
          <cx:pt idx="2973">8.5</cx:pt>
          <cx:pt idx="2974">8.4000000000000004</cx:pt>
          <cx:pt idx="2975">8.1999999999999993</cx:pt>
          <cx:pt idx="2976">7.0999999999999996</cx:pt>
          <cx:pt idx="2977">7.5</cx:pt>
          <cx:pt idx="2978">7.9000000000000004</cx:pt>
          <cx:pt idx="2979">6.7999999999999998</cx:pt>
          <cx:pt idx="2980">7.4000000000000004</cx:pt>
          <cx:pt idx="2981">7.4000000000000004</cx:pt>
          <cx:pt idx="2982">6.7999999999999998</cx:pt>
          <cx:pt idx="2983">7.9000000000000004</cx:pt>
          <cx:pt idx="2984">7.5999999999999996</cx:pt>
          <cx:pt idx="2985">5.9000000000000004</cx:pt>
          <cx:pt idx="2986">7.0999999999999996</cx:pt>
          <cx:pt idx="2987">8.8000000000000007</cx:pt>
          <cx:pt idx="2988">6</cx:pt>
          <cx:pt idx="2989">7.0999999999999996</cx:pt>
          <cx:pt idx="2990">8.5</cx:pt>
          <cx:pt idx="2991">4.7000000000000002</cx:pt>
          <cx:pt idx="2992">5.9000000000000004</cx:pt>
          <cx:pt idx="2993">7</cx:pt>
          <cx:pt idx="2994">8.4000000000000004</cx:pt>
          <cx:pt idx="2995">6.9000000000000004</cx:pt>
          <cx:pt idx="2996">8.0999999999999996</cx:pt>
          <cx:pt idx="2997">7.4000000000000004</cx:pt>
          <cx:pt idx="2998">6.7999999999999998</cx:pt>
          <cx:pt idx="2999">8.0999999999999996</cx:pt>
          <cx:pt idx="3000">7.7000000000000002</cx:pt>
          <cx:pt idx="3001">5.5</cx:pt>
          <cx:pt idx="3002">7.5</cx:pt>
          <cx:pt idx="3003">7.2000000000000002</cx:pt>
          <cx:pt idx="3004">6</cx:pt>
          <cx:pt idx="3005">7</cx:pt>
          <cx:pt idx="3006">7.2999999999999998</cx:pt>
          <cx:pt idx="3007">7.2000000000000002</cx:pt>
          <cx:pt idx="3008">6.7999999999999998</cx:pt>
          <cx:pt idx="3009">6.2000000000000002</cx:pt>
          <cx:pt idx="3010">7.7000000000000002</cx:pt>
          <cx:pt idx="3011">6.5</cx:pt>
          <cx:pt idx="3012">7.9000000000000004</cx:pt>
          <cx:pt idx="3013">7.7000000000000002</cx:pt>
          <cx:pt idx="3014">9</cx:pt>
          <cx:pt idx="3015">7.2000000000000002</cx:pt>
          <cx:pt idx="3016">6.7999999999999998</cx:pt>
          <cx:pt idx="3017">7.2999999999999998</cx:pt>
          <cx:pt idx="3018">6.5</cx:pt>
          <cx:pt idx="3019">8.3000000000000007</cx:pt>
          <cx:pt idx="3020">7.5</cx:pt>
          <cx:pt idx="3021">6.7000000000000002</cx:pt>
          <cx:pt idx="3022">8.4000000000000004</cx:pt>
          <cx:pt idx="3023">6.7999999999999998</cx:pt>
          <cx:pt idx="3024">5.9000000000000004</cx:pt>
          <cx:pt idx="3025">8.5</cx:pt>
          <cx:pt idx="3026">6.5</cx:pt>
          <cx:pt idx="3027">8.3000000000000007</cx:pt>
          <cx:pt idx="3028">7.5</cx:pt>
          <cx:pt idx="3029">6.5999999999999996</cx:pt>
          <cx:pt idx="3030">6.5</cx:pt>
          <cx:pt idx="3031">7.2000000000000002</cx:pt>
          <cx:pt idx="3032">8.0999999999999996</cx:pt>
          <cx:pt idx="3033">6.5999999999999996</cx:pt>
          <cx:pt idx="3034">8.1999999999999993</cx:pt>
          <cx:pt idx="3035">8.6999999999999993</cx:pt>
          <cx:pt idx="3036">6.2000000000000002</cx:pt>
          <cx:pt idx="3037">6.4000000000000004</cx:pt>
          <cx:pt idx="3038">8.0999999999999996</cx:pt>
          <cx:pt idx="3039">6.9000000000000004</cx:pt>
          <cx:pt idx="3040">7.2000000000000002</cx:pt>
          <cx:pt idx="3041">7.2999999999999998</cx:pt>
          <cx:pt idx="3042">6.2999999999999998</cx:pt>
          <cx:pt idx="3043">6.9000000000000004</cx:pt>
          <cx:pt idx="3044">7.4000000000000004</cx:pt>
          <cx:pt idx="3045">7.2000000000000002</cx:pt>
          <cx:pt idx="3046">7.5</cx:pt>
          <cx:pt idx="3047">8.1999999999999993</cx:pt>
          <cx:pt idx="3048">7.5999999999999996</cx:pt>
          <cx:pt idx="3049">6.7999999999999998</cx:pt>
          <cx:pt idx="3050">8.1999999999999993</cx:pt>
          <cx:pt idx="3051">5.5</cx:pt>
          <cx:pt idx="3052">7.5999999999999996</cx:pt>
          <cx:pt idx="3053">6.5999999999999996</cx:pt>
          <cx:pt idx="3054">7.2000000000000002</cx:pt>
          <cx:pt idx="3055">6.4000000000000004</cx:pt>
          <cx:pt idx="3056">8.4000000000000004</cx:pt>
          <cx:pt idx="3057">7.5999999999999996</cx:pt>
          <cx:pt idx="3058">7.2000000000000002</cx:pt>
          <cx:pt idx="3059">7</cx:pt>
          <cx:pt idx="3060">6.7999999999999998</cx:pt>
          <cx:pt idx="3061">8.6999999999999993</cx:pt>
          <cx:pt idx="3062">7.2000000000000002</cx:pt>
          <cx:pt idx="3063">6.2999999999999998</cx:pt>
          <cx:pt idx="3064">8.0999999999999996</cx:pt>
          <cx:pt idx="3065">6.2999999999999998</cx:pt>
          <cx:pt idx="3066">6.2999999999999998</cx:pt>
          <cx:pt idx="3067">7.5</cx:pt>
          <cx:pt idx="3068">8.5</cx:pt>
          <cx:pt idx="3069">6.0999999999999996</cx:pt>
          <cx:pt idx="3070">8.4000000000000004</cx:pt>
          <cx:pt idx="3071">7</cx:pt>
          <cx:pt idx="3072">7.4000000000000004</cx:pt>
          <cx:pt idx="3073">7.4000000000000004</cx:pt>
          <cx:pt idx="3074">7.7999999999999998</cx:pt>
          <cx:pt idx="3075">8</cx:pt>
          <cx:pt idx="3076">8.4000000000000004</cx:pt>
          <cx:pt idx="3077">6.4000000000000004</cx:pt>
          <cx:pt idx="3078">6.7999999999999998</cx:pt>
          <cx:pt idx="3079">8.5999999999999996</cx:pt>
          <cx:pt idx="3080">6.2999999999999998</cx:pt>
          <cx:pt idx="3081">7.7000000000000002</cx:pt>
          <cx:pt idx="3082">6.9000000000000004</cx:pt>
          <cx:pt idx="3083">7.2000000000000002</cx:pt>
          <cx:pt idx="3084">5.5</cx:pt>
          <cx:pt idx="3085">6.2999999999999998</cx:pt>
          <cx:pt idx="3086">6.5999999999999996</cx:pt>
          <cx:pt idx="3087">6.4000000000000004</cx:pt>
          <cx:pt idx="3088">7.0999999999999996</cx:pt>
          <cx:pt idx="3089">5.5999999999999996</cx:pt>
          <cx:pt idx="3090">6.9000000000000004</cx:pt>
          <cx:pt idx="3091">7.5</cx:pt>
          <cx:pt idx="3092">6.5</cx:pt>
          <cx:pt idx="3093">7.5</cx:pt>
          <cx:pt idx="3094">9</cx:pt>
          <cx:pt idx="3095">6.9000000000000004</cx:pt>
          <cx:pt idx="3096">6.0999999999999996</cx:pt>
          <cx:pt idx="3097">7.4000000000000004</cx:pt>
          <cx:pt idx="3098">6.2000000000000002</cx:pt>
          <cx:pt idx="3099">6.5999999999999996</cx:pt>
          <cx:pt idx="3100">7.5</cx:pt>
          <cx:pt idx="3101">5.2999999999999998</cx:pt>
          <cx:pt idx="3102">7</cx:pt>
          <cx:pt idx="3103">6.4000000000000004</cx:pt>
          <cx:pt idx="3104">7.5</cx:pt>
          <cx:pt idx="3105">6.4000000000000004</cx:pt>
          <cx:pt idx="3106">6.5</cx:pt>
          <cx:pt idx="3107">7.5</cx:pt>
          <cx:pt idx="3108">7.7999999999999998</cx:pt>
          <cx:pt idx="3109">5.4000000000000004</cx:pt>
          <cx:pt idx="3110">7</cx:pt>
          <cx:pt idx="3111">5.5</cx:pt>
          <cx:pt idx="3112">6.7000000000000002</cx:pt>
          <cx:pt idx="3113">7.0999999999999996</cx:pt>
          <cx:pt idx="3114">7.2999999999999998</cx:pt>
          <cx:pt idx="3115">6.4000000000000004</cx:pt>
          <cx:pt idx="3116">7.9000000000000004</cx:pt>
          <cx:pt idx="3117">7.7999999999999998</cx:pt>
          <cx:pt idx="3118">6.5999999999999996</cx:pt>
          <cx:pt idx="3119">7.2999999999999998</cx:pt>
          <cx:pt idx="3120">5.7999999999999998</cx:pt>
          <cx:pt idx="3121">8.5999999999999996</cx:pt>
          <cx:pt idx="3122">8.3000000000000007</cx:pt>
          <cx:pt idx="3123">7.2000000000000002</cx:pt>
          <cx:pt idx="3124">7.5999999999999996</cx:pt>
          <cx:pt idx="3125">7.5999999999999996</cx:pt>
          <cx:pt idx="3126">7.7000000000000002</cx:pt>
          <cx:pt idx="3127">6.5999999999999996</cx:pt>
          <cx:pt idx="3128">6.5</cx:pt>
          <cx:pt idx="3129">5.7000000000000002</cx:pt>
          <cx:pt idx="3130">8.5</cx:pt>
          <cx:pt idx="3131">7.0999999999999996</cx:pt>
          <cx:pt idx="3132">7.9000000000000004</cx:pt>
          <cx:pt idx="3133">4.9000000000000004</cx:pt>
          <cx:pt idx="3134">7.0999999999999996</cx:pt>
          <cx:pt idx="3135">7.2000000000000002</cx:pt>
          <cx:pt idx="3136">7.7999999999999998</cx:pt>
          <cx:pt idx="3137">7.4000000000000004</cx:pt>
          <cx:pt idx="3138">7.7999999999999998</cx:pt>
          <cx:pt idx="3139">6.9000000000000004</cx:pt>
          <cx:pt idx="3140">8.8000000000000007</cx:pt>
          <cx:pt idx="3141">8.4000000000000004</cx:pt>
          <cx:pt idx="3142">7.5999999999999996</cx:pt>
          <cx:pt idx="3143">7</cx:pt>
          <cx:pt idx="3144">6.4000000000000004</cx:pt>
          <cx:pt idx="3145">6.4000000000000004</cx:pt>
          <cx:pt idx="3146">8.0999999999999996</cx:pt>
          <cx:pt idx="3147">6.7000000000000002</cx:pt>
          <cx:pt idx="3148">7.4000000000000004</cx:pt>
          <cx:pt idx="3149">8.1999999999999993</cx:pt>
          <cx:pt idx="3150">8.0999999999999996</cx:pt>
          <cx:pt idx="3151">7.7000000000000002</cx:pt>
          <cx:pt idx="3152">8.0999999999999996</cx:pt>
          <cx:pt idx="3153">8.1999999999999993</cx:pt>
          <cx:pt idx="3154">6.4000000000000004</cx:pt>
          <cx:pt idx="3155">8.0999999999999996</cx:pt>
          <cx:pt idx="3156">7.5999999999999996</cx:pt>
          <cx:pt idx="3157">7.7000000000000002</cx:pt>
          <cx:pt idx="3158">6</cx:pt>
          <cx:pt idx="3159">7.4000000000000004</cx:pt>
          <cx:pt idx="3160">6.5999999999999996</cx:pt>
          <cx:pt idx="3161">9.0999999999999996</cx:pt>
          <cx:pt idx="3162">7.2000000000000002</cx:pt>
          <cx:pt idx="3163">7.0999999999999996</cx:pt>
          <cx:pt idx="3164">5.7000000000000002</cx:pt>
          <cx:pt idx="3165">7.2999999999999998</cx:pt>
          <cx:pt idx="3166">7.0999999999999996</cx:pt>
          <cx:pt idx="3167">7.2999999999999998</cx:pt>
          <cx:pt idx="3168">7.7999999999999998</cx:pt>
          <cx:pt idx="3169">8</cx:pt>
          <cx:pt idx="3170">7.7999999999999998</cx:pt>
          <cx:pt idx="3171">8.1999999999999993</cx:pt>
          <cx:pt idx="3172">7.4000000000000004</cx:pt>
          <cx:pt idx="3173">7.5999999999999996</cx:pt>
          <cx:pt idx="3174">6.9000000000000004</cx:pt>
          <cx:pt idx="3175">7.2999999999999998</cx:pt>
          <cx:pt idx="3176">7</cx:pt>
          <cx:pt idx="3177">7.5999999999999996</cx:pt>
          <cx:pt idx="3178">6.9000000000000004</cx:pt>
          <cx:pt idx="3179">8.3000000000000007</cx:pt>
          <cx:pt idx="3180">7.2999999999999998</cx:pt>
          <cx:pt idx="3181">7.2000000000000002</cx:pt>
          <cx:pt idx="3182">7.7000000000000002</cx:pt>
          <cx:pt idx="3183">7.2000000000000002</cx:pt>
          <cx:pt idx="3184">7.5999999999999996</cx:pt>
          <cx:pt idx="3185">6.7000000000000002</cx:pt>
          <cx:pt idx="3186">7.5</cx:pt>
          <cx:pt idx="3187">7.7999999999999998</cx:pt>
          <cx:pt idx="3188">6.5999999999999996</cx:pt>
          <cx:pt idx="3189">6.5</cx:pt>
          <cx:pt idx="3190">6.2000000000000002</cx:pt>
          <cx:pt idx="3191">7.0999999999999996</cx:pt>
          <cx:pt idx="3192">7.7000000000000002</cx:pt>
          <cx:pt idx="3193">7.2000000000000002</cx:pt>
          <cx:pt idx="3194">7.7999999999999998</cx:pt>
          <cx:pt idx="3195">4.4000000000000004</cx:pt>
          <cx:pt idx="3196">7</cx:pt>
          <cx:pt idx="3197">8.3000000000000007</cx:pt>
          <cx:pt idx="3198">7.7000000000000002</cx:pt>
          <cx:pt idx="3199">6.2000000000000002</cx:pt>
          <cx:pt idx="3200">6</cx:pt>
          <cx:pt idx="3201">7.2999999999999998</cx:pt>
          <cx:pt idx="3202">7.2999999999999998</cx:pt>
          <cx:pt idx="3203">7.5</cx:pt>
          <cx:pt idx="3204">5.7000000000000002</cx:pt>
          <cx:pt idx="3205">6.5999999999999996</cx:pt>
          <cx:pt idx="3206">8.1999999999999993</cx:pt>
          <cx:pt idx="3207">8</cx:pt>
          <cx:pt idx="3208">8.3000000000000007</cx:pt>
          <cx:pt idx="3209">6.9000000000000004</cx:pt>
          <cx:pt idx="3210">6.2999999999999998</cx:pt>
          <cx:pt idx="3211">7.4000000000000004</cx:pt>
          <cx:pt idx="3212">6.9000000000000004</cx:pt>
          <cx:pt idx="3213">6.2000000000000002</cx:pt>
          <cx:pt idx="3214">7.4000000000000004</cx:pt>
          <cx:pt idx="3215">8.4000000000000004</cx:pt>
          <cx:pt idx="3216">6.2000000000000002</cx:pt>
          <cx:pt idx="3217">8.3000000000000007</cx:pt>
          <cx:pt idx="3218">7.9000000000000004</cx:pt>
          <cx:pt idx="3219">6.5999999999999996</cx:pt>
          <cx:pt idx="3220">7.7000000000000002</cx:pt>
          <cx:pt idx="3221">6.5999999999999996</cx:pt>
          <cx:pt idx="3222">6.4000000000000004</cx:pt>
          <cx:pt idx="3223">8.3000000000000007</cx:pt>
          <cx:pt idx="3224">7.7000000000000002</cx:pt>
          <cx:pt idx="3225">8.5</cx:pt>
          <cx:pt idx="3226">7.2999999999999998</cx:pt>
          <cx:pt idx="3227">6.9000000000000004</cx:pt>
          <cx:pt idx="3228">8.5999999999999996</cx:pt>
          <cx:pt idx="3229">5.9000000000000004</cx:pt>
          <cx:pt idx="3230">3.8999999999999999</cx:pt>
          <cx:pt idx="3231">7.5</cx:pt>
          <cx:pt idx="3232">8.3000000000000007</cx:pt>
          <cx:pt idx="3233">8.1999999999999993</cx:pt>
          <cx:pt idx="3234">7.5999999999999996</cx:pt>
          <cx:pt idx="3235">5.7999999999999998</cx:pt>
          <cx:pt idx="3236">9.0999999999999996</cx:pt>
          <cx:pt idx="3237">6.0999999999999996</cx:pt>
          <cx:pt idx="3238">7.4000000000000004</cx:pt>
          <cx:pt idx="3239">8.0999999999999996</cx:pt>
          <cx:pt idx="3240">7.0999999999999996</cx:pt>
          <cx:pt idx="3241">5.7999999999999998</cx:pt>
          <cx:pt idx="3242">7.7999999999999998</cx:pt>
          <cx:pt idx="3243">8.4000000000000004</cx:pt>
          <cx:pt idx="3244">6.2999999999999998</cx:pt>
          <cx:pt idx="3245">5.2999999999999998</cx:pt>
          <cx:pt idx="3246">6.2999999999999998</cx:pt>
          <cx:pt idx="3247">7.5999999999999996</cx:pt>
          <cx:pt idx="3248">7.5999999999999996</cx:pt>
          <cx:pt idx="3249">7</cx:pt>
          <cx:pt idx="3250">7.5999999999999996</cx:pt>
          <cx:pt idx="3251">6.4000000000000004</cx:pt>
          <cx:pt idx="3252">7.2000000000000002</cx:pt>
          <cx:pt idx="3253">8.6999999999999993</cx:pt>
          <cx:pt idx="3254">7.4000000000000004</cx:pt>
          <cx:pt idx="3255">6.7999999999999998</cx:pt>
          <cx:pt idx="3256">6</cx:pt>
          <cx:pt idx="3257">8</cx:pt>
          <cx:pt idx="3258">6.0999999999999996</cx:pt>
          <cx:pt idx="3259">5.7999999999999998</cx:pt>
          <cx:pt idx="3260">6.0999999999999996</cx:pt>
          <cx:pt idx="3261">5.0999999999999996</cx:pt>
          <cx:pt idx="3262">8.3000000000000007</cx:pt>
          <cx:pt idx="3263">8.1999999999999993</cx:pt>
          <cx:pt idx="3264">6.2000000000000002</cx:pt>
          <cx:pt idx="3265">8.1999999999999993</cx:pt>
          <cx:pt idx="3266">7.0999999999999996</cx:pt>
          <cx:pt idx="3267">7.5999999999999996</cx:pt>
          <cx:pt idx="3268">7.5999999999999996</cx:pt>
          <cx:pt idx="3269">7.0999999999999996</cx:pt>
          <cx:pt idx="3270">4.7999999999999998</cx:pt>
          <cx:pt idx="3271">8.1999999999999993</cx:pt>
          <cx:pt idx="3272">7.0999999999999996</cx:pt>
          <cx:pt idx="3273">7.5999999999999996</cx:pt>
          <cx:pt idx="3274">6.2000000000000002</cx:pt>
          <cx:pt idx="3275">4.5</cx:pt>
          <cx:pt idx="3276">8.8000000000000007</cx:pt>
          <cx:pt idx="3277">7.5</cx:pt>
          <cx:pt idx="3278">7.9000000000000004</cx:pt>
          <cx:pt idx="3279">6.5</cx:pt>
          <cx:pt idx="3280">7.5999999999999996</cx:pt>
          <cx:pt idx="3281">7.2999999999999998</cx:pt>
          <cx:pt idx="3282">6.5999999999999996</cx:pt>
          <cx:pt idx="3283">8</cx:pt>
          <cx:pt idx="3284">7.7999999999999998</cx:pt>
          <cx:pt idx="3285">8.0999999999999996</cx:pt>
          <cx:pt idx="3286">6.7000000000000002</cx:pt>
          <cx:pt idx="3287">7.2000000000000002</cx:pt>
          <cx:pt idx="3288">9</cx:pt>
          <cx:pt idx="3289">7.7000000000000002</cx:pt>
          <cx:pt idx="3290">7</cx:pt>
          <cx:pt idx="3291">7.7999999999999998</cx:pt>
          <cx:pt idx="3292">7.2999999999999998</cx:pt>
          <cx:pt idx="3293">8.1999999999999993</cx:pt>
          <cx:pt idx="3294">8.0999999999999996</cx:pt>
          <cx:pt idx="3295">5.9000000000000004</cx:pt>
          <cx:pt idx="3296">7.4000000000000004</cx:pt>
          <cx:pt idx="3297">6.4000000000000004</cx:pt>
          <cx:pt idx="3298">4.5</cx:pt>
          <cx:pt idx="3299">7.7999999999999998</cx:pt>
          <cx:pt idx="3300">6.4000000000000004</cx:pt>
          <cx:pt idx="3301">6.7000000000000002</cx:pt>
          <cx:pt idx="3302">6.5999999999999996</cx:pt>
          <cx:pt idx="3303">8</cx:pt>
          <cx:pt idx="3304">8.3000000000000007</cx:pt>
          <cx:pt idx="3305">7.2000000000000002</cx:pt>
          <cx:pt idx="3306">7.7999999999999998</cx:pt>
          <cx:pt idx="3307">7.7000000000000002</cx:pt>
          <cx:pt idx="3308">7.2000000000000002</cx:pt>
          <cx:pt idx="3309">6.5999999999999996</cx:pt>
          <cx:pt idx="3310">7.7999999999999998</cx:pt>
          <cx:pt idx="3311">7.2000000000000002</cx:pt>
          <cx:pt idx="3312">7.0999999999999996</cx:pt>
          <cx:pt idx="3313">7</cx:pt>
          <cx:pt idx="3314">6.9000000000000004</cx:pt>
          <cx:pt idx="3315">5.7999999999999998</cx:pt>
          <cx:pt idx="3316">7</cx:pt>
          <cx:pt idx="3317">6.2999999999999998</cx:pt>
          <cx:pt idx="3318">8.5999999999999996</cx:pt>
          <cx:pt idx="3319">6.7999999999999998</cx:pt>
          <cx:pt idx="3320">8.3000000000000007</cx:pt>
          <cx:pt idx="3321">5.7999999999999998</cx:pt>
          <cx:pt idx="3322">8.5999999999999996</cx:pt>
          <cx:pt idx="3323">7.5</cx:pt>
          <cx:pt idx="3324">4.5999999999999996</cx:pt>
          <cx:pt idx="3325">6.5999999999999996</cx:pt>
          <cx:pt idx="3326">8.5</cx:pt>
          <cx:pt idx="3327">7.7999999999999998</cx:pt>
          <cx:pt idx="3328">6.9000000000000004</cx:pt>
          <cx:pt idx="3329">6.0999999999999996</cx:pt>
          <cx:pt idx="3330">6.5</cx:pt>
          <cx:pt idx="3331">7.5</cx:pt>
          <cx:pt idx="3332">6.7000000000000002</cx:pt>
          <cx:pt idx="3333">8.9000000000000004</cx:pt>
          <cx:pt idx="3334">9</cx:pt>
          <cx:pt idx="3335">7.9000000000000004</cx:pt>
          <cx:pt idx="3336">6.5999999999999996</cx:pt>
          <cx:pt idx="3337">7.9000000000000004</cx:pt>
          <cx:pt idx="3338">7.7999999999999998</cx:pt>
          <cx:pt idx="3339">7.2000000000000002</cx:pt>
          <cx:pt idx="3340">6.2000000000000002</cx:pt>
          <cx:pt idx="3341">7.2000000000000002</cx:pt>
          <cx:pt idx="3342">6</cx:pt>
          <cx:pt idx="3343">6.5</cx:pt>
          <cx:pt idx="3344">8.9000000000000004</cx:pt>
          <cx:pt idx="3345">5.7999999999999998</cx:pt>
          <cx:pt idx="3346">7.7999999999999998</cx:pt>
          <cx:pt idx="3347">6.5</cx:pt>
          <cx:pt idx="3348">6.0999999999999996</cx:pt>
          <cx:pt idx="3349">7.4000000000000004</cx:pt>
          <cx:pt idx="3350">7.0999999999999996</cx:pt>
          <cx:pt idx="3351">6.7000000000000002</cx:pt>
          <cx:pt idx="3352">6.2999999999999998</cx:pt>
          <cx:pt idx="3353">7</cx:pt>
          <cx:pt idx="3354">7</cx:pt>
          <cx:pt idx="3355">8.9000000000000004</cx:pt>
          <cx:pt idx="3356">5.4000000000000004</cx:pt>
          <cx:pt idx="3357">8</cx:pt>
          <cx:pt idx="3358">6.5</cx:pt>
          <cx:pt idx="3359">7.2999999999999998</cx:pt>
          <cx:pt idx="3360">7.5</cx:pt>
          <cx:pt idx="3361">5.2000000000000002</cx:pt>
          <cx:pt idx="3362">7.7000000000000002</cx:pt>
          <cx:pt idx="3363">7.5</cx:pt>
          <cx:pt idx="3364">6.7000000000000002</cx:pt>
          <cx:pt idx="3365">6.9000000000000004</cx:pt>
          <cx:pt idx="3366">8.1999999999999993</cx:pt>
          <cx:pt idx="3367">6.7000000000000002</cx:pt>
          <cx:pt idx="3368">6.5</cx:pt>
          <cx:pt idx="3369">6.5999999999999996</cx:pt>
          <cx:pt idx="3370">7.7000000000000002</cx:pt>
          <cx:pt idx="3371">8.0999999999999996</cx:pt>
          <cx:pt idx="3372">7.4000000000000004</cx:pt>
          <cx:pt idx="3373">8.3000000000000007</cx:pt>
          <cx:pt idx="3374">6.9000000000000004</cx:pt>
          <cx:pt idx="3375">7.5999999999999996</cx:pt>
          <cx:pt idx="3376">7.2999999999999998</cx:pt>
          <cx:pt idx="3377">8.5999999999999996</cx:pt>
          <cx:pt idx="3378">6.4000000000000004</cx:pt>
          <cx:pt idx="3379">6.5999999999999996</cx:pt>
          <cx:pt idx="3380">7.2999999999999998</cx:pt>
          <cx:pt idx="3381">6.2000000000000002</cx:pt>
          <cx:pt idx="3382">6.9000000000000004</cx:pt>
          <cx:pt idx="3383">6.2000000000000002</cx:pt>
          <cx:pt idx="3384">8</cx:pt>
          <cx:pt idx="3385">6.4000000000000004</cx:pt>
          <cx:pt idx="3386">6.4000000000000004</cx:pt>
          <cx:pt idx="3387">7.2000000000000002</cx:pt>
          <cx:pt idx="3388">7.2999999999999998</cx:pt>
          <cx:pt idx="3389">8.5999999999999996</cx:pt>
          <cx:pt idx="3390">7.7000000000000002</cx:pt>
          <cx:pt idx="3391">7.9000000000000004</cx:pt>
          <cx:pt idx="3392">6.2999999999999998</cx:pt>
          <cx:pt idx="3393">7.5999999999999996</cx:pt>
          <cx:pt idx="3394">6.4000000000000004</cx:pt>
          <cx:pt idx="3395">7.2999999999999998</cx:pt>
          <cx:pt idx="3396">7</cx:pt>
          <cx:pt idx="3397">6.7999999999999998</cx:pt>
          <cx:pt idx="3398">7.2999999999999998</cx:pt>
          <cx:pt idx="3399">6.5</cx:pt>
          <cx:pt idx="3400">8.1999999999999993</cx:pt>
          <cx:pt idx="3401">8</cx:pt>
          <cx:pt idx="3402">5.0999999999999996</cx:pt>
          <cx:pt idx="3403">6.2999999999999998</cx:pt>
          <cx:pt idx="3404">7.7000000000000002</cx:pt>
          <cx:pt idx="3405">7.0999999999999996</cx:pt>
          <cx:pt idx="3406">6</cx:pt>
          <cx:pt idx="3407">6.0999999999999996</cx:pt>
          <cx:pt idx="3408">7.4000000000000004</cx:pt>
          <cx:pt idx="3409">7.5999999999999996</cx:pt>
          <cx:pt idx="3410">6.4000000000000004</cx:pt>
          <cx:pt idx="3411">6.2999999999999998</cx:pt>
          <cx:pt idx="3412">7.7000000000000002</cx:pt>
          <cx:pt idx="3413">7.5999999999999996</cx:pt>
          <cx:pt idx="3414">8</cx:pt>
          <cx:pt idx="3415">7.4000000000000004</cx:pt>
          <cx:pt idx="3416">8.1999999999999993</cx:pt>
          <cx:pt idx="3417">7.5999999999999996</cx:pt>
          <cx:pt idx="3418">6.7000000000000002</cx:pt>
          <cx:pt idx="3419">6.7000000000000002</cx:pt>
          <cx:pt idx="3420">6.7999999999999998</cx:pt>
          <cx:pt idx="3421">7.7000000000000002</cx:pt>
          <cx:pt idx="3422">7.5</cx:pt>
          <cx:pt idx="3423">7.4000000000000004</cx:pt>
          <cx:pt idx="3424">6.0999999999999996</cx:pt>
          <cx:pt idx="3425">8.0999999999999996</cx:pt>
          <cx:pt idx="3426">8</cx:pt>
          <cx:pt idx="3427">5.9000000000000004</cx:pt>
          <cx:pt idx="3428">7.9000000000000004</cx:pt>
          <cx:pt idx="3429">6.9000000000000004</cx:pt>
          <cx:pt idx="3430">6.4000000000000004</cx:pt>
          <cx:pt idx="3431">5.7999999999999998</cx:pt>
          <cx:pt idx="3432">6.7999999999999998</cx:pt>
          <cx:pt idx="3433">7.2999999999999998</cx:pt>
          <cx:pt idx="3434">7.2999999999999998</cx:pt>
          <cx:pt idx="3435">7.2000000000000002</cx:pt>
          <cx:pt idx="3436">8.5</cx:pt>
          <cx:pt idx="3437">6.2999999999999998</cx:pt>
          <cx:pt idx="3438">6.2999999999999998</cx:pt>
          <cx:pt idx="3439">6</cx:pt>
          <cx:pt idx="3440">7.5</cx:pt>
          <cx:pt idx="3441">5.4000000000000004</cx:pt>
          <cx:pt idx="3442">6.5</cx:pt>
          <cx:pt idx="3443">8.3000000000000007</cx:pt>
          <cx:pt idx="3444">6.4000000000000004</cx:pt>
          <cx:pt idx="3445">8.3000000000000007</cx:pt>
          <cx:pt idx="3446">8.1999999999999993</cx:pt>
          <cx:pt idx="3447">4.2999999999999998</cx:pt>
          <cx:pt idx="3448">7.0999999999999996</cx:pt>
          <cx:pt idx="3449">6.7999999999999998</cx:pt>
          <cx:pt idx="3450">6.2999999999999998</cx:pt>
          <cx:pt idx="3451">4.9000000000000004</cx:pt>
          <cx:pt idx="3452">7</cx:pt>
          <cx:pt idx="3453">8</cx:pt>
          <cx:pt idx="3454">7</cx:pt>
          <cx:pt idx="3455">7.7000000000000002</cx:pt>
          <cx:pt idx="3456">8</cx:pt>
          <cx:pt idx="3457">9.0999999999999996</cx:pt>
          <cx:pt idx="3458">6.7999999999999998</cx:pt>
          <cx:pt idx="3459">8.5</cx:pt>
          <cx:pt idx="3460">6.2000000000000002</cx:pt>
          <cx:pt idx="3461">7.5999999999999996</cx:pt>
          <cx:pt idx="3462">6.7000000000000002</cx:pt>
          <cx:pt idx="3463">7.5999999999999996</cx:pt>
          <cx:pt idx="3464">7.9000000000000004</cx:pt>
          <cx:pt idx="3465">7.7999999999999998</cx:pt>
          <cx:pt idx="3466">6.5</cx:pt>
          <cx:pt idx="3467">7.2999999999999998</cx:pt>
          <cx:pt idx="3468">7.7999999999999998</cx:pt>
          <cx:pt idx="3469">8</cx:pt>
          <cx:pt idx="3470">7.5999999999999996</cx:pt>
          <cx:pt idx="3471">7.0999999999999996</cx:pt>
          <cx:pt idx="3472">7.9000000000000004</cx:pt>
          <cx:pt idx="3473">6.7999999999999998</cx:pt>
          <cx:pt idx="3474">8.1999999999999993</cx:pt>
          <cx:pt idx="3475">7.7000000000000002</cx:pt>
          <cx:pt idx="3476">7</cx:pt>
          <cx:pt idx="3477">7.5</cx:pt>
          <cx:pt idx="3478">7.4000000000000004</cx:pt>
          <cx:pt idx="3479">7.0999999999999996</cx:pt>
          <cx:pt idx="3480">7.0999999999999996</cx:pt>
          <cx:pt idx="3481">6.2999999999999998</cx:pt>
          <cx:pt idx="3482">7.5</cx:pt>
          <cx:pt idx="3483">8.0999999999999996</cx:pt>
          <cx:pt idx="3484">7.0999999999999996</cx:pt>
          <cx:pt idx="3485">7.2999999999999998</cx:pt>
          <cx:pt idx="3486">6.7000000000000002</cx:pt>
          <cx:pt idx="3487">6</cx:pt>
          <cx:pt idx="3488">8.1999999999999993</cx:pt>
          <cx:pt idx="3489">7</cx:pt>
          <cx:pt idx="3490">5.5999999999999996</cx:pt>
          <cx:pt idx="3491">6.2999999999999998</cx:pt>
          <cx:pt idx="3492">5.2999999999999998</cx:pt>
          <cx:pt idx="3493">5.4000000000000004</cx:pt>
          <cx:pt idx="3494">7.9000000000000004</cx:pt>
          <cx:pt idx="3495">6.2999999999999998</cx:pt>
          <cx:pt idx="3496">6.7999999999999998</cx:pt>
          <cx:pt idx="3497">7.7000000000000002</cx:pt>
          <cx:pt idx="3498">6.9000000000000004</cx:pt>
          <cx:pt idx="3499">7.9000000000000004</cx:pt>
          <cx:pt idx="3500">7.9000000000000004</cx:pt>
          <cx:pt idx="3501">7.0999999999999996</cx:pt>
          <cx:pt idx="3502">7.5</cx:pt>
          <cx:pt idx="3503">7.5</cx:pt>
          <cx:pt idx="3504">6.9000000000000004</cx:pt>
          <cx:pt idx="3505">7.2999999999999998</cx:pt>
          <cx:pt idx="3506">6.2999999999999998</cx:pt>
          <cx:pt idx="3507">7.0999999999999996</cx:pt>
          <cx:pt idx="3508">7.9000000000000004</cx:pt>
          <cx:pt idx="3509">7.7999999999999998</cx:pt>
          <cx:pt idx="3510">7.2999999999999998</cx:pt>
          <cx:pt idx="3511">7.7999999999999998</cx:pt>
          <cx:pt idx="3512">7</cx:pt>
          <cx:pt idx="3513">7.5</cx:pt>
          <cx:pt idx="3514">8.5</cx:pt>
          <cx:pt idx="3515">8</cx:pt>
          <cx:pt idx="3516">8.1999999999999993</cx:pt>
          <cx:pt idx="3517">8</cx:pt>
          <cx:pt idx="3518">8.0999999999999996</cx:pt>
          <cx:pt idx="3519">7.2999999999999998</cx:pt>
          <cx:pt idx="3520">6.7999999999999998</cx:pt>
          <cx:pt idx="3521">8.1999999999999993</cx:pt>
          <cx:pt idx="3522">8.1999999999999993</cx:pt>
          <cx:pt idx="3523">7.7999999999999998</cx:pt>
          <cx:pt idx="3524">8.4000000000000004</cx:pt>
          <cx:pt idx="3525">7.7000000000000002</cx:pt>
          <cx:pt idx="3526">7.7999999999999998</cx:pt>
          <cx:pt idx="3527">8.1999999999999993</cx:pt>
          <cx:pt idx="3528">7.0999999999999996</cx:pt>
          <cx:pt idx="3529">8</cx:pt>
          <cx:pt idx="3530">7</cx:pt>
          <cx:pt idx="3531">7.4000000000000004</cx:pt>
          <cx:pt idx="3532">7.4000000000000004</cx:pt>
          <cx:pt idx="3533">6.2999999999999998</cx:pt>
          <cx:pt idx="3534">7.2999999999999998</cx:pt>
          <cx:pt idx="3535">6.2999999999999998</cx:pt>
          <cx:pt idx="3536">6.5</cx:pt>
          <cx:pt idx="3537">7.0999999999999996</cx:pt>
          <cx:pt idx="3538">8.0999999999999996</cx:pt>
          <cx:pt idx="3539">7.2000000000000002</cx:pt>
          <cx:pt idx="3540">7.7999999999999998</cx:pt>
          <cx:pt idx="3541">7.7000000000000002</cx:pt>
          <cx:pt idx="3542">7.2999999999999998</cx:pt>
          <cx:pt idx="3543">6.0999999999999996</cx:pt>
          <cx:pt idx="3544">6.0999999999999996</cx:pt>
          <cx:pt idx="3545">7.9000000000000004</cx:pt>
          <cx:pt idx="3546">5.7999999999999998</cx:pt>
          <cx:pt idx="3547">6.4000000000000004</cx:pt>
          <cx:pt idx="3548">7</cx:pt>
          <cx:pt idx="3549">7.0999999999999996</cx:pt>
          <cx:pt idx="3550">7.7000000000000002</cx:pt>
          <cx:pt idx="3551">6.5</cx:pt>
          <cx:pt idx="3552">6.2000000000000002</cx:pt>
          <cx:pt idx="3553">7</cx:pt>
          <cx:pt idx="3554">6.4000000000000004</cx:pt>
          <cx:pt idx="3555">6.2000000000000002</cx:pt>
          <cx:pt idx="3556">8.1999999999999993</cx:pt>
          <cx:pt idx="3557">7.2999999999999998</cx:pt>
          <cx:pt idx="3558">8.0999999999999996</cx:pt>
          <cx:pt idx="3559">6.2999999999999998</cx:pt>
          <cx:pt idx="3560">7.7999999999999998</cx:pt>
          <cx:pt idx="3561">8.5999999999999996</cx:pt>
          <cx:pt idx="3562">8</cx:pt>
          <cx:pt idx="3563">7.7999999999999998</cx:pt>
          <cx:pt idx="3564">8.5</cx:pt>
          <cx:pt idx="3565">6.2999999999999998</cx:pt>
          <cx:pt idx="3566">6.2999999999999998</cx:pt>
          <cx:pt idx="3567">7.9000000000000004</cx:pt>
          <cx:pt idx="3568">6.5999999999999996</cx:pt>
          <cx:pt idx="3569">7.7999999999999998</cx:pt>
          <cx:pt idx="3570">8.5999999999999996</cx:pt>
          <cx:pt idx="3571">6.2999999999999998</cx:pt>
          <cx:pt idx="3572">8.1999999999999993</cx:pt>
          <cx:pt idx="3573">8.0999999999999996</cx:pt>
          <cx:pt idx="3574">8.1999999999999993</cx:pt>
          <cx:pt idx="3575">5.7000000000000002</cx:pt>
          <cx:pt idx="3576">6.2999999999999998</cx:pt>
          <cx:pt idx="3577">7.7000000000000002</cx:pt>
          <cx:pt idx="3578">6.4000000000000004</cx:pt>
          <cx:pt idx="3579">6.7999999999999998</cx:pt>
          <cx:pt idx="3580">8.4000000000000004</cx:pt>
          <cx:pt idx="3581">7</cx:pt>
          <cx:pt idx="3582">7.2999999999999998</cx:pt>
          <cx:pt idx="3583">6.2999999999999998</cx:pt>
          <cx:pt idx="3584">8.6999999999999993</cx:pt>
          <cx:pt idx="3585">7.5</cx:pt>
          <cx:pt idx="3586">5.9000000000000004</cx:pt>
          <cx:pt idx="3587">7</cx:pt>
          <cx:pt idx="3588">6.2000000000000002</cx:pt>
          <cx:pt idx="3589">7.9000000000000004</cx:pt>
          <cx:pt idx="3590">8.1999999999999993</cx:pt>
          <cx:pt idx="3591">6.0999999999999996</cx:pt>
          <cx:pt idx="3592">4.5</cx:pt>
          <cx:pt idx="3593">7.2000000000000002</cx:pt>
          <cx:pt idx="3594">6.7999999999999998</cx:pt>
          <cx:pt idx="3595">6.9000000000000004</cx:pt>
          <cx:pt idx="3596">5</cx:pt>
          <cx:pt idx="3597">6.4000000000000004</cx:pt>
          <cx:pt idx="3598">6.2000000000000002</cx:pt>
          <cx:pt idx="3599">7.9000000000000004</cx:pt>
          <cx:pt idx="3600">7.2000000000000002</cx:pt>
          <cx:pt idx="3601">6.9000000000000004</cx:pt>
          <cx:pt idx="3602">7</cx:pt>
          <cx:pt idx="3603">7.7000000000000002</cx:pt>
          <cx:pt idx="3604">7.4000000000000004</cx:pt>
          <cx:pt idx="3605">7.4000000000000004</cx:pt>
          <cx:pt idx="3606">8.5999999999999996</cx:pt>
          <cx:pt idx="3607">8.3000000000000007</cx:pt>
          <cx:pt idx="3608">7.7000000000000002</cx:pt>
          <cx:pt idx="3609">7.7000000000000002</cx:pt>
          <cx:pt idx="3610">7.2000000000000002</cx:pt>
          <cx:pt idx="3611">7.9000000000000004</cx:pt>
          <cx:pt idx="3612">7.5999999999999996</cx:pt>
          <cx:pt idx="3613">6.7000000000000002</cx:pt>
          <cx:pt idx="3614">5.5</cx:pt>
          <cx:pt idx="3615">6.0999999999999996</cx:pt>
          <cx:pt idx="3616">7.9000000000000004</cx:pt>
          <cx:pt idx="3617">7.7000000000000002</cx:pt>
          <cx:pt idx="3618">7.2999999999999998</cx:pt>
          <cx:pt idx="3619">6.5999999999999996</cx:pt>
          <cx:pt idx="3620">8.5999999999999996</cx:pt>
          <cx:pt idx="3621">5.5999999999999996</cx:pt>
          <cx:pt idx="3622">7.0999999999999996</cx:pt>
          <cx:pt idx="3623">8.5</cx:pt>
          <cx:pt idx="3624">8</cx:pt>
          <cx:pt idx="3625">7.7000000000000002</cx:pt>
          <cx:pt idx="3626">5.7999999999999998</cx:pt>
          <cx:pt idx="3627">8</cx:pt>
          <cx:pt idx="3628">8.5</cx:pt>
          <cx:pt idx="3629">8.6999999999999993</cx:pt>
          <cx:pt idx="3630">6.2999999999999998</cx:pt>
          <cx:pt idx="3631">8.3000000000000007</cx:pt>
          <cx:pt idx="3632">7.9000000000000004</cx:pt>
          <cx:pt idx="3633">7.7999999999999998</cx:pt>
          <cx:pt idx="3634">6.5999999999999996</cx:pt>
          <cx:pt idx="3635">7.9000000000000004</cx:pt>
          <cx:pt idx="3636">6.9000000000000004</cx:pt>
          <cx:pt idx="3637">8.3000000000000007</cx:pt>
          <cx:pt idx="3638">6.7999999999999998</cx:pt>
          <cx:pt idx="3639">7.7000000000000002</cx:pt>
          <cx:pt idx="3640">6.7999999999999998</cx:pt>
          <cx:pt idx="3641">6.7999999999999998</cx:pt>
          <cx:pt idx="3642">7.4000000000000004</cx:pt>
          <cx:pt idx="3643">7</cx:pt>
          <cx:pt idx="3644">6.2999999999999998</cx:pt>
          <cx:pt idx="3645">7.2000000000000002</cx:pt>
          <cx:pt idx="3646">7.5999999999999996</cx:pt>
          <cx:pt idx="3647">7.9000000000000004</cx:pt>
          <cx:pt idx="3648">6.7000000000000002</cx:pt>
          <cx:pt idx="3649">7.7000000000000002</cx:pt>
          <cx:pt idx="3650">6.5999999999999996</cx:pt>
          <cx:pt idx="3651">6.7000000000000002</cx:pt>
          <cx:pt idx="3652">5.4000000000000004</cx:pt>
          <cx:pt idx="3653">6.9000000000000004</cx:pt>
          <cx:pt idx="3654">7.7999999999999998</cx:pt>
          <cx:pt idx="3655">6.4000000000000004</cx:pt>
          <cx:pt idx="3656">7.7000000000000002</cx:pt>
          <cx:pt idx="3657">8</cx:pt>
          <cx:pt idx="3658">7.9000000000000004</cx:pt>
          <cx:pt idx="3659">6.9000000000000004</cx:pt>
          <cx:pt idx="3660">8</cx:pt>
          <cx:pt idx="3661">7.0999999999999996</cx:pt>
          <cx:pt idx="3662">8.6999999999999993</cx:pt>
          <cx:pt idx="3663">6.0999999999999996</cx:pt>
          <cx:pt idx="3664">8.5</cx:pt>
          <cx:pt idx="3665">7.5999999999999996</cx:pt>
          <cx:pt idx="3666">6.5</cx:pt>
          <cx:pt idx="3667">6.5999999999999996</cx:pt>
          <cx:pt idx="3668">7</cx:pt>
          <cx:pt idx="3669">6.7000000000000002</cx:pt>
          <cx:pt idx="3670">6.5</cx:pt>
          <cx:pt idx="3671">6.5</cx:pt>
          <cx:pt idx="3672">8.1999999999999993</cx:pt>
          <cx:pt idx="3673">6.2000000000000002</cx:pt>
          <cx:pt idx="3674">5.5999999999999996</cx:pt>
          <cx:pt idx="3675">6.5999999999999996</cx:pt>
          <cx:pt idx="3676">6.5999999999999996</cx:pt>
          <cx:pt idx="3677">7.0999999999999996</cx:pt>
          <cx:pt idx="3678">7.5</cx:pt>
          <cx:pt idx="3679">6.2000000000000002</cx:pt>
          <cx:pt idx="3680">7.5</cx:pt>
          <cx:pt idx="3681">7.2000000000000002</cx:pt>
          <cx:pt idx="3682">7</cx:pt>
          <cx:pt idx="3683">7.5</cx:pt>
          <cx:pt idx="3684">6.7000000000000002</cx:pt>
          <cx:pt idx="3685">6.5999999999999996</cx:pt>
          <cx:pt idx="3686">8.5</cx:pt>
          <cx:pt idx="3687">7.5</cx:pt>
          <cx:pt idx="3688">7.7999999999999998</cx:pt>
          <cx:pt idx="3689">7.7999999999999998</cx:pt>
          <cx:pt idx="3690">7.2000000000000002</cx:pt>
          <cx:pt idx="3691">6.4000000000000004</cx:pt>
          <cx:pt idx="3692">7.9000000000000004</cx:pt>
          <cx:pt idx="3693">8</cx:pt>
          <cx:pt idx="3694">7.4000000000000004</cx:pt>
          <cx:pt idx="3695">8.0999999999999996</cx:pt>
          <cx:pt idx="3696">7.0999999999999996</cx:pt>
          <cx:pt idx="3697">6.5</cx:pt>
          <cx:pt idx="3698">6.5999999999999996</cx:pt>
          <cx:pt idx="3699">7.7000000000000002</cx:pt>
          <cx:pt idx="3700">6.7000000000000002</cx:pt>
          <cx:pt idx="3701">6.7999999999999998</cx:pt>
          <cx:pt idx="3702">7.7999999999999998</cx:pt>
          <cx:pt idx="3703">7.5</cx:pt>
          <cx:pt idx="3704">7.2999999999999998</cx:pt>
          <cx:pt idx="3705">7.5999999999999996</cx:pt>
          <cx:pt idx="3706">8.4000000000000004</cx:pt>
          <cx:pt idx="3707">6.7999999999999998</cx:pt>
          <cx:pt idx="3708">6.9000000000000004</cx:pt>
          <cx:pt idx="3709">7.5999999999999996</cx:pt>
          <cx:pt idx="3710">6.7000000000000002</cx:pt>
          <cx:pt idx="3711">6.5</cx:pt>
          <cx:pt idx="3712">7.4000000000000004</cx:pt>
          <cx:pt idx="3713">6.7999999999999998</cx:pt>
          <cx:pt idx="3714">6.2999999999999998</cx:pt>
          <cx:pt idx="3715">6</cx:pt>
          <cx:pt idx="3716">7.4000000000000004</cx:pt>
          <cx:pt idx="3717">7.2000000000000002</cx:pt>
          <cx:pt idx="3718">7</cx:pt>
          <cx:pt idx="3719">8.3000000000000007</cx:pt>
          <cx:pt idx="3720">9.1999999999999993</cx:pt>
          <cx:pt idx="3721">6.2999999999999998</cx:pt>
          <cx:pt idx="3722">7.0999999999999996</cx:pt>
          <cx:pt idx="3723">7.7999999999999998</cx:pt>
          <cx:pt idx="3724">7.5</cx:pt>
          <cx:pt idx="3725">6.0999999999999996</cx:pt>
          <cx:pt idx="3726">5.7000000000000002</cx:pt>
          <cx:pt idx="3727">8.3000000000000007</cx:pt>
          <cx:pt idx="3728">7.0999999999999996</cx:pt>
          <cx:pt idx="3729">7.4000000000000004</cx:pt>
          <cx:pt idx="3730">7</cx:pt>
          <cx:pt idx="3731">6.7000000000000002</cx:pt>
          <cx:pt idx="3732">7.5999999999999996</cx:pt>
          <cx:pt idx="3733">8.6999999999999993</cx:pt>
          <cx:pt idx="3734">7.7000000000000002</cx:pt>
          <cx:pt idx="3735">5.5999999999999996</cx:pt>
          <cx:pt idx="3736">7.4000000000000004</cx:pt>
          <cx:pt idx="3737">6.2000000000000002</cx:pt>
          <cx:pt idx="3738">7.9000000000000004</cx:pt>
          <cx:pt idx="3739">5.4000000000000004</cx:pt>
          <cx:pt idx="3740">7.7000000000000002</cx:pt>
          <cx:pt idx="3741">5.5</cx:pt>
          <cx:pt idx="3742">6.5</cx:pt>
          <cx:pt idx="3743">7.5</cx:pt>
          <cx:pt idx="3744">8.0999999999999996</cx:pt>
          <cx:pt idx="3745">6.7999999999999998</cx:pt>
          <cx:pt idx="3746">7</cx:pt>
          <cx:pt idx="3747">7.2000000000000002</cx:pt>
          <cx:pt idx="3748">6.5999999999999996</cx:pt>
          <cx:pt idx="3749">7.7999999999999998</cx:pt>
          <cx:pt idx="3750">9.0999999999999996</cx:pt>
          <cx:pt idx="3751">7.4000000000000004</cx:pt>
          <cx:pt idx="3752">7.9000000000000004</cx:pt>
          <cx:pt idx="3753">7.4000000000000004</cx:pt>
          <cx:pt idx="3754">5.7999999999999998</cx:pt>
          <cx:pt idx="3755">8.0999999999999996</cx:pt>
          <cx:pt idx="3756">6.5999999999999996</cx:pt>
          <cx:pt idx="3757">7.0999999999999996</cx:pt>
          <cx:pt idx="3758">8.8000000000000007</cx:pt>
          <cx:pt idx="3759">7.2000000000000002</cx:pt>
          <cx:pt idx="3760">6.5</cx:pt>
          <cx:pt idx="3761">4.9000000000000004</cx:pt>
          <cx:pt idx="3762">7.9000000000000004</cx:pt>
          <cx:pt idx="3763">6.5999999999999996</cx:pt>
          <cx:pt idx="3764">6.7000000000000002</cx:pt>
          <cx:pt idx="3765">6.5</cx:pt>
          <cx:pt idx="3766">7.5999999999999996</cx:pt>
          <cx:pt idx="3767">7.7000000000000002</cx:pt>
          <cx:pt idx="3768">6.2999999999999998</cx:pt>
          <cx:pt idx="3769">8</cx:pt>
          <cx:pt idx="3770">7.7999999999999998</cx:pt>
          <cx:pt idx="3771">6</cx:pt>
          <cx:pt idx="3772">6.5</cx:pt>
          <cx:pt idx="3773">7.0999999999999996</cx:pt>
          <cx:pt idx="3774">8</cx:pt>
          <cx:pt idx="3775">6.7000000000000002</cx:pt>
          <cx:pt idx="3776">8.6999999999999993</cx:pt>
          <cx:pt idx="3777">8.6999999999999993</cx:pt>
          <cx:pt idx="3778">6.9000000000000004</cx:pt>
          <cx:pt idx="3779">7.7000000000000002</cx:pt>
          <cx:pt idx="3780">6.4000000000000004</cx:pt>
          <cx:pt idx="3781">6.2000000000000002</cx:pt>
          <cx:pt idx="3782">6.4000000000000004</cx:pt>
          <cx:pt idx="3783">7.2000000000000002</cx:pt>
          <cx:pt idx="3784">8</cx:pt>
          <cx:pt idx="3785">5.4000000000000004</cx:pt>
          <cx:pt idx="3786">7.9000000000000004</cx:pt>
          <cx:pt idx="3787">7.2000000000000002</cx:pt>
          <cx:pt idx="3788">7.0999999999999996</cx:pt>
          <cx:pt idx="3789">4.2999999999999998</cx:pt>
          <cx:pt idx="3790">7.5</cx:pt>
          <cx:pt idx="3791">6.5999999999999996</cx:pt>
          <cx:pt idx="3792">8</cx:pt>
          <cx:pt idx="3793">6.7000000000000002</cx:pt>
          <cx:pt idx="3794">7.5</cx:pt>
          <cx:pt idx="3795">6.2999999999999998</cx:pt>
          <cx:pt idx="3796">7.2000000000000002</cx:pt>
          <cx:pt idx="3797">6.0999999999999996</cx:pt>
          <cx:pt idx="3798">6.9000000000000004</cx:pt>
          <cx:pt idx="3799">6.7000000000000002</cx:pt>
          <cx:pt idx="3800">7.9000000000000004</cx:pt>
          <cx:pt idx="3801">8.3000000000000007</cx:pt>
          <cx:pt idx="3802">5.5</cx:pt>
          <cx:pt idx="3803">5.9000000000000004</cx:pt>
          <cx:pt idx="3804">6.4000000000000004</cx:pt>
          <cx:pt idx="3805">7.9000000000000004</cx:pt>
          <cx:pt idx="3806">6.7000000000000002</cx:pt>
          <cx:pt idx="3807">7.5999999999999996</cx:pt>
          <cx:pt idx="3808">7.7999999999999998</cx:pt>
          <cx:pt idx="3809">7.5</cx:pt>
          <cx:pt idx="3810">6.5999999999999996</cx:pt>
          <cx:pt idx="3811">7.5</cx:pt>
          <cx:pt idx="3812">8</cx:pt>
          <cx:pt idx="3813">7.2000000000000002</cx:pt>
          <cx:pt idx="3814">8.0999999999999996</cx:pt>
          <cx:pt idx="3815">6.5999999999999996</cx:pt>
          <cx:pt idx="3816">5.9000000000000004</cx:pt>
          <cx:pt idx="3817">6.2000000000000002</cx:pt>
          <cx:pt idx="3818">7.2000000000000002</cx:pt>
          <cx:pt idx="3819">7.5999999999999996</cx:pt>
          <cx:pt idx="3820">8.0999999999999996</cx:pt>
          <cx:pt idx="3821">7.5999999999999996</cx:pt>
          <cx:pt idx="3822">7.7999999999999998</cx:pt>
          <cx:pt idx="3823">5.5</cx:pt>
          <cx:pt idx="3824">5.2999999999999998</cx:pt>
          <cx:pt idx="3825">7.9000000000000004</cx:pt>
          <cx:pt idx="3826">7.9000000000000004</cx:pt>
          <cx:pt idx="3827">7.5999999999999996</cx:pt>
          <cx:pt idx="3828">7.4000000000000004</cx:pt>
          <cx:pt idx="3829">7.7999999999999998</cx:pt>
          <cx:pt idx="3830">7.9000000000000004</cx:pt>
          <cx:pt idx="3831">7.5999999999999996</cx:pt>
          <cx:pt idx="3832">7.2999999999999998</cx:pt>
          <cx:pt idx="3833">6.5999999999999996</cx:pt>
          <cx:pt idx="3834">8.3000000000000007</cx:pt>
          <cx:pt idx="3835">6.9000000000000004</cx:pt>
          <cx:pt idx="3836">6.5</cx:pt>
          <cx:pt idx="3837">8.1999999999999993</cx:pt>
          <cx:pt idx="3838">8</cx:pt>
          <cx:pt idx="3839">8.0999999999999996</cx:pt>
          <cx:pt idx="3840">7.5</cx:pt>
          <cx:pt idx="3841">5.9000000000000004</cx:pt>
          <cx:pt idx="3842">6.4000000000000004</cx:pt>
          <cx:pt idx="3843">7.9000000000000004</cx:pt>
          <cx:pt idx="3844">7.7999999999999998</cx:pt>
          <cx:pt idx="3845">6.5999999999999996</cx:pt>
          <cx:pt idx="3846">6</cx:pt>
          <cx:pt idx="3847">5.5999999999999996</cx:pt>
          <cx:pt idx="3848">7.5</cx:pt>
          <cx:pt idx="3849">8.1999999999999993</cx:pt>
          <cx:pt idx="3850">7.7999999999999998</cx:pt>
          <cx:pt idx="3851">8.5999999999999996</cx:pt>
          <cx:pt idx="3852">6.4000000000000004</cx:pt>
          <cx:pt idx="3853">7.4000000000000004</cx:pt>
          <cx:pt idx="3854">6.4000000000000004</cx:pt>
          <cx:pt idx="3855">6.4000000000000004</cx:pt>
          <cx:pt idx="3856">7.5</cx:pt>
          <cx:pt idx="3857">7.2000000000000002</cx:pt>
          <cx:pt idx="3858">7.2999999999999998</cx:pt>
          <cx:pt idx="3859">7.0999999999999996</cx:pt>
          <cx:pt idx="3860">8.8000000000000007</cx:pt>
          <cx:pt idx="3861">7.5</cx:pt>
          <cx:pt idx="3862">7.9000000000000004</cx:pt>
          <cx:pt idx="3863">8.0999999999999996</cx:pt>
          <cx:pt idx="3864">7.0999999999999996</cx:pt>
          <cx:pt idx="3865">7.7000000000000002</cx:pt>
          <cx:pt idx="3866">6.9000000000000004</cx:pt>
          <cx:pt idx="3867">5.7000000000000002</cx:pt>
          <cx:pt idx="3868">6.7000000000000002</cx:pt>
          <cx:pt idx="3869">7.0999999999999996</cx:pt>
          <cx:pt idx="3870">7.7999999999999998</cx:pt>
          <cx:pt idx="3871">7.5</cx:pt>
          <cx:pt idx="3872">7.2999999999999998</cx:pt>
          <cx:pt idx="3873">6.5999999999999996</cx:pt>
          <cx:pt idx="3874">7.2999999999999998</cx:pt>
          <cx:pt idx="3875">8.5</cx:pt>
          <cx:pt idx="3876">8.3000000000000007</cx:pt>
          <cx:pt idx="3877">8.1999999999999993</cx:pt>
          <cx:pt idx="3878">8.0999999999999996</cx:pt>
          <cx:pt idx="3879">6.5</cx:pt>
          <cx:pt idx="3880">7</cx:pt>
          <cx:pt idx="3881">6.5999999999999996</cx:pt>
          <cx:pt idx="3882">6.7999999999999998</cx:pt>
          <cx:pt idx="3883">7.5</cx:pt>
          <cx:pt idx="3884">7.5999999999999996</cx:pt>
          <cx:pt idx="3885">6.4000000000000004</cx:pt>
          <cx:pt idx="3886">5.5999999999999996</cx:pt>
          <cx:pt idx="3887">7.4000000000000004</cx:pt>
          <cx:pt idx="3888">7.2000000000000002</cx:pt>
          <cx:pt idx="3889">6.2000000000000002</cx:pt>
          <cx:pt idx="3890">5.7000000000000002</cx:pt>
          <cx:pt idx="3891">8</cx:pt>
          <cx:pt idx="3892">8</cx:pt>
          <cx:pt idx="3893">7</cx:pt>
          <cx:pt idx="3894">7.2999999999999998</cx:pt>
          <cx:pt idx="3895">8.4000000000000004</cx:pt>
          <cx:pt idx="3896">7.5</cx:pt>
          <cx:pt idx="3897">6.0999999999999996</cx:pt>
          <cx:pt idx="3898">6.2999999999999998</cx:pt>
          <cx:pt idx="3899">8.5</cx:pt>
          <cx:pt idx="3900">6.7000000000000002</cx:pt>
          <cx:pt idx="3901">6.7000000000000002</cx:pt>
          <cx:pt idx="3902">6.4000000000000004</cx:pt>
          <cx:pt idx="3903">8.5</cx:pt>
          <cx:pt idx="3904">7.7000000000000002</cx:pt>
          <cx:pt idx="3905">6.5</cx:pt>
          <cx:pt idx="3906">6</cx:pt>
          <cx:pt idx="3907">7.5999999999999996</cx:pt>
          <cx:pt idx="3908">6.7999999999999998</cx:pt>
          <cx:pt idx="3909">7.2000000000000002</cx:pt>
          <cx:pt idx="3910">7.2000000000000002</cx:pt>
          <cx:pt idx="3911">7</cx:pt>
          <cx:pt idx="3912">7.4000000000000004</cx:pt>
          <cx:pt idx="3913">6.7999999999999998</cx:pt>
          <cx:pt idx="3914">6.7999999999999998</cx:pt>
          <cx:pt idx="3915">6.2999999999999998</cx:pt>
          <cx:pt idx="3916">5.7999999999999998</cx:pt>
          <cx:pt idx="3917">7.7000000000000002</cx:pt>
          <cx:pt idx="3918">6.5</cx:pt>
          <cx:pt idx="3919">8.9000000000000004</cx:pt>
          <cx:pt idx="3920">6.5999999999999996</cx:pt>
          <cx:pt idx="3921">8.6999999999999993</cx:pt>
          <cx:pt idx="3922">7.2000000000000002</cx:pt>
          <cx:pt idx="3923">7.9000000000000004</cx:pt>
          <cx:pt idx="3924">6.7999999999999998</cx:pt>
          <cx:pt idx="3925">8</cx:pt>
          <cx:pt idx="3926">7.0999999999999996</cx:pt>
          <cx:pt idx="3927">6.7999999999999998</cx:pt>
          <cx:pt idx="3928">7.9000000000000004</cx:pt>
          <cx:pt idx="3929">7</cx:pt>
          <cx:pt idx="3930">6.4000000000000004</cx:pt>
          <cx:pt idx="3931">6.2999999999999998</cx:pt>
          <cx:pt idx="3932">7.7999999999999998</cx:pt>
          <cx:pt idx="3933">7</cx:pt>
          <cx:pt idx="3934">7.4000000000000004</cx:pt>
          <cx:pt idx="3935">7.7999999999999998</cx:pt>
          <cx:pt idx="3936">6.7000000000000002</cx:pt>
          <cx:pt idx="3937">6.9000000000000004</cx:pt>
          <cx:pt idx="3938">7.2999999999999998</cx:pt>
          <cx:pt idx="3939">7.5</cx:pt>
          <cx:pt idx="3940">5.2999999999999998</cx:pt>
          <cx:pt idx="3941">6.5</cx:pt>
          <cx:pt idx="3942">8.5</cx:pt>
          <cx:pt idx="3943">7.9000000000000004</cx:pt>
          <cx:pt idx="3944">7.0999999999999996</cx:pt>
          <cx:pt idx="3945">7.7000000000000002</cx:pt>
          <cx:pt idx="3946">8</cx:pt>
          <cx:pt idx="3947">8.1999999999999993</cx:pt>
          <cx:pt idx="3948">8.1999999999999993</cx:pt>
          <cx:pt idx="3949">5.5999999999999996</cx:pt>
          <cx:pt idx="3950">6.5</cx:pt>
          <cx:pt idx="3951">8.0999999999999996</cx:pt>
          <cx:pt idx="3952">7</cx:pt>
          <cx:pt idx="3953">7.7999999999999998</cx:pt>
          <cx:pt idx="3954">7.2999999999999998</cx:pt>
          <cx:pt idx="3955">6.5</cx:pt>
          <cx:pt idx="3956">7.0999999999999996</cx:pt>
          <cx:pt idx="3957">7</cx:pt>
          <cx:pt idx="3958">6.4000000000000004</cx:pt>
          <cx:pt idx="3959">6.7999999999999998</cx:pt>
          <cx:pt idx="3960">8.0999999999999996</cx:pt>
          <cx:pt idx="3961">8.4000000000000004</cx:pt>
          <cx:pt idx="3962">6.5999999999999996</cx:pt>
          <cx:pt idx="3963">6.7999999999999998</cx:pt>
          <cx:pt idx="3964">6.2000000000000002</cx:pt>
          <cx:pt idx="3965">8.4000000000000004</cx:pt>
          <cx:pt idx="3966">6.5999999999999996</cx:pt>
          <cx:pt idx="3967">7.5</cx:pt>
          <cx:pt idx="3968">5</cx:pt>
          <cx:pt idx="3969">5.5</cx:pt>
          <cx:pt idx="3970">6.7000000000000002</cx:pt>
          <cx:pt idx="3971">6.5</cx:pt>
          <cx:pt idx="3972">7.9000000000000004</cx:pt>
          <cx:pt idx="3973">7.4000000000000004</cx:pt>
          <cx:pt idx="3974">6.7999999999999998</cx:pt>
          <cx:pt idx="3975">8.3000000000000007</cx:pt>
          <cx:pt idx="3976">8.4000000000000004</cx:pt>
          <cx:pt idx="3977">7.7999999999999998</cx:pt>
          <cx:pt idx="3978">8.0999999999999996</cx:pt>
          <cx:pt idx="3979">8</cx:pt>
          <cx:pt idx="3980">8.0999999999999996</cx:pt>
          <cx:pt idx="3981">7.7000000000000002</cx:pt>
          <cx:pt idx="3982">7.4000000000000004</cx:pt>
          <cx:pt idx="3983">6.2999999999999998</cx:pt>
          <cx:pt idx="3984">7.2999999999999998</cx:pt>
          <cx:pt idx="3985">7.2000000000000002</cx:pt>
          <cx:pt idx="3986">7.4000000000000004</cx:pt>
          <cx:pt idx="3987">7.5</cx:pt>
          <cx:pt idx="3988">7.9000000000000004</cx:pt>
          <cx:pt idx="3989">8.0999999999999996</cx:pt>
          <cx:pt idx="3990">7.7000000000000002</cx:pt>
          <cx:pt idx="3991">5.9000000000000004</cx:pt>
          <cx:pt idx="3992">7.7000000000000002</cx:pt>
          <cx:pt idx="3993">6.0999999999999996</cx:pt>
          <cx:pt idx="3994">8.0999999999999996</cx:pt>
          <cx:pt idx="3995">7.9000000000000004</cx:pt>
          <cx:pt idx="3996">8.8000000000000007</cx:pt>
          <cx:pt idx="3997">8</cx:pt>
          <cx:pt idx="3998">7</cx:pt>
          <cx:pt idx="3999">7.4000000000000004</cx:pt>
          <cx:pt idx="4000">7.5</cx:pt>
          <cx:pt idx="4001">6.4000000000000004</cx:pt>
          <cx:pt idx="4002">8.1999999999999993</cx:pt>
          <cx:pt idx="4003">6.2000000000000002</cx:pt>
          <cx:pt idx="4004">7.5999999999999996</cx:pt>
          <cx:pt idx="4005">7.7000000000000002</cx:pt>
          <cx:pt idx="4006">6.5999999999999996</cx:pt>
          <cx:pt idx="4007">7.7000000000000002</cx:pt>
          <cx:pt idx="4008">6.7000000000000002</cx:pt>
          <cx:pt idx="4009">5.5999999999999996</cx:pt>
          <cx:pt idx="4010">5.7999999999999998</cx:pt>
          <cx:pt idx="4011">7.2000000000000002</cx:pt>
          <cx:pt idx="4012">7.9000000000000004</cx:pt>
          <cx:pt idx="4013">5.7999999999999998</cx:pt>
          <cx:pt idx="4014">8.1999999999999993</cx:pt>
          <cx:pt idx="4015">7.2000000000000002</cx:pt>
          <cx:pt idx="4016">7.2000000000000002</cx:pt>
          <cx:pt idx="4017">8.0999999999999996</cx:pt>
          <cx:pt idx="4018">7</cx:pt>
          <cx:pt idx="4019">6.2000000000000002</cx:pt>
          <cx:pt idx="4020">6.7999999999999998</cx:pt>
          <cx:pt idx="4021">7.7999999999999998</cx:pt>
          <cx:pt idx="4022">7.4000000000000004</cx:pt>
          <cx:pt idx="4023">7.5</cx:pt>
          <cx:pt idx="4024">7.0999999999999996</cx:pt>
          <cx:pt idx="4025">8.0999999999999996</cx:pt>
          <cx:pt idx="4026">7.7999999999999998</cx:pt>
          <cx:pt idx="4027">7.9000000000000004</cx:pt>
          <cx:pt idx="4028">7.7999999999999998</cx:pt>
          <cx:pt idx="4029">8.5999999999999996</cx:pt>
          <cx:pt idx="4030">8.6999999999999993</cx:pt>
          <cx:pt idx="4031">8</cx:pt>
          <cx:pt idx="4032">8.4000000000000004</cx:pt>
          <cx:pt idx="4033">8.0999999999999996</cx:pt>
          <cx:pt idx="4034">8.6999999999999993</cx:pt>
          <cx:pt idx="4035">8.4000000000000004</cx:pt>
          <cx:pt idx="4036">7.0999999999999996</cx:pt>
          <cx:pt idx="4037">7.4000000000000004</cx:pt>
          <cx:pt idx="4038">8.4000000000000004</cx:pt>
          <cx:pt idx="4039">7.5</cx:pt>
          <cx:pt idx="4040">6.7999999999999998</cx:pt>
          <cx:pt idx="4041">8.5</cx:pt>
          <cx:pt idx="4042">7.7000000000000002</cx:pt>
          <cx:pt idx="4043">8.5</cx:pt>
          <cx:pt idx="4044">6.4000000000000004</cx:pt>
          <cx:pt idx="4045">6.9000000000000004</cx:pt>
          <cx:pt idx="4046">5.5</cx:pt>
          <cx:pt idx="4047">6.7999999999999998</cx:pt>
          <cx:pt idx="4048">8.4000000000000004</cx:pt>
          <cx:pt idx="4049">6.2000000000000002</cx:pt>
          <cx:pt idx="4050">9</cx:pt>
          <cx:pt idx="4051">7.4000000000000004</cx:pt>
          <cx:pt idx="4052">7.0999999999999996</cx:pt>
          <cx:pt idx="4053">7.2000000000000002</cx:pt>
          <cx:pt idx="4054">7.9000000000000004</cx:pt>
          <cx:pt idx="4055">8.6999999999999993</cx:pt>
          <cx:pt idx="4056">6.9000000000000004</cx:pt>
          <cx:pt idx="4057">7.0999999999999996</cx:pt>
          <cx:pt idx="4058">5.9000000000000004</cx:pt>
          <cx:pt idx="4059">7.5</cx:pt>
          <cx:pt idx="4060">8.5999999999999996</cx:pt>
          <cx:pt idx="4061">9.0999999999999996</cx:pt>
          <cx:pt idx="4062">7.2999999999999998</cx:pt>
          <cx:pt idx="4063">6.5</cx:pt>
          <cx:pt idx="4064">6.7999999999999998</cx:pt>
          <cx:pt idx="4065">6.9000000000000004</cx:pt>
          <cx:pt idx="4066">6.7999999999999998</cx:pt>
          <cx:pt idx="4067">6.7999999999999998</cx:pt>
          <cx:pt idx="4068">7.4000000000000004</cx:pt>
          <cx:pt idx="4069">6.5999999999999996</cx:pt>
          <cx:pt idx="4070">7.9000000000000004</cx:pt>
          <cx:pt idx="4071">6.4000000000000004</cx:pt>
          <cx:pt idx="4072">6.7000000000000002</cx:pt>
          <cx:pt idx="4073">7.4000000000000004</cx:pt>
          <cx:pt idx="4074">7.2000000000000002</cx:pt>
          <cx:pt idx="4075">5.9000000000000004</cx:pt>
          <cx:pt idx="4076">7.9000000000000004</cx:pt>
          <cx:pt idx="4077">6.7999999999999998</cx:pt>
          <cx:pt idx="4078">7.4000000000000004</cx:pt>
          <cx:pt idx="4079">7.5</cx:pt>
          <cx:pt idx="4080">8.1999999999999993</cx:pt>
          <cx:pt idx="4081">7.7000000000000002</cx:pt>
          <cx:pt idx="4082">6.7999999999999998</cx:pt>
          <cx:pt idx="4083">7.4000000000000004</cx:pt>
          <cx:pt idx="4084">6.2000000000000002</cx:pt>
          <cx:pt idx="4085">7.7999999999999998</cx:pt>
          <cx:pt idx="4086">6.5</cx:pt>
          <cx:pt idx="4087">5.2000000000000002</cx:pt>
          <cx:pt idx="4088">8.5999999999999996</cx:pt>
          <cx:pt idx="4089">6.5</cx:pt>
          <cx:pt idx="4090">6.7000000000000002</cx:pt>
          <cx:pt idx="4091">6.7000000000000002</cx:pt>
          <cx:pt idx="4092">7</cx:pt>
          <cx:pt idx="4093">7.0999999999999996</cx:pt>
          <cx:pt idx="4094">6.5999999999999996</cx:pt>
          <cx:pt idx="4095">8</cx:pt>
          <cx:pt idx="4096">8.1999999999999993</cx:pt>
          <cx:pt idx="4097">5.2999999999999998</cx:pt>
          <cx:pt idx="4098">8.4000000000000004</cx:pt>
          <cx:pt idx="4099">6.9000000000000004</cx:pt>
          <cx:pt idx="4100">6.7999999999999998</cx:pt>
          <cx:pt idx="4101">6.7999999999999998</cx:pt>
          <cx:pt idx="4102">6.9000000000000004</cx:pt>
          <cx:pt idx="4103">7.7999999999999998</cx:pt>
          <cx:pt idx="4104">4.5</cx:pt>
          <cx:pt idx="4105">8.1999999999999993</cx:pt>
          <cx:pt idx="4106">5.4000000000000004</cx:pt>
          <cx:pt idx="4107">8.4000000000000004</cx:pt>
          <cx:pt idx="4108">6.0999999999999996</cx:pt>
          <cx:pt idx="4109">7.2000000000000002</cx:pt>
          <cx:pt idx="4110">7.2000000000000002</cx:pt>
          <cx:pt idx="4111">7.4000000000000004</cx:pt>
          <cx:pt idx="4112">6.2000000000000002</cx:pt>
          <cx:pt idx="4113">6.9000000000000004</cx:pt>
          <cx:pt idx="4114">7.7000000000000002</cx:pt>
          <cx:pt idx="4115">7</cx:pt>
          <cx:pt idx="4116">8.0999999999999996</cx:pt>
          <cx:pt idx="4117">8.8000000000000007</cx:pt>
          <cx:pt idx="4118">7.2999999999999998</cx:pt>
          <cx:pt idx="4119">8.5</cx:pt>
          <cx:pt idx="4120">8</cx:pt>
          <cx:pt idx="4121">6.7999999999999998</cx:pt>
          <cx:pt idx="4122">5.7000000000000002</cx:pt>
          <cx:pt idx="4123">7.5999999999999996</cx:pt>
          <cx:pt idx="4124">7.0999999999999996</cx:pt>
          <cx:pt idx="4125">6.4000000000000004</cx:pt>
          <cx:pt idx="4126">8</cx:pt>
          <cx:pt idx="4127">8.1999999999999993</cx:pt>
          <cx:pt idx="4128">6.7000000000000002</cx:pt>
          <cx:pt idx="4129">6.5</cx:pt>
          <cx:pt idx="4130">8</cx:pt>
          <cx:pt idx="4131">8.5</cx:pt>
          <cx:pt idx="4132">5.7999999999999998</cx:pt>
          <cx:pt idx="4133">6.2000000000000002</cx:pt>
          <cx:pt idx="4134">7.5999999999999996</cx:pt>
          <cx:pt idx="4135">6.7000000000000002</cx:pt>
          <cx:pt idx="4136">7.0999999999999996</cx:pt>
          <cx:pt idx="4137">8.4000000000000004</cx:pt>
          <cx:pt idx="4138">8</cx:pt>
          <cx:pt idx="4139">7.2999999999999998</cx:pt>
          <cx:pt idx="4140">6.5999999999999996</cx:pt>
          <cx:pt idx="4141">6.2000000000000002</cx:pt>
          <cx:pt idx="4142">7.0999999999999996</cx:pt>
          <cx:pt idx="4143">7.7999999999999998</cx:pt>
          <cx:pt idx="4144">8</cx:pt>
          <cx:pt idx="4145">8.6999999999999993</cx:pt>
          <cx:pt idx="4146">7.2000000000000002</cx:pt>
          <cx:pt idx="4147">7.5</cx:pt>
          <cx:pt idx="4148">6.5</cx:pt>
          <cx:pt idx="4149">6.7999999999999998</cx:pt>
          <cx:pt idx="4150">6.4000000000000004</cx:pt>
          <cx:pt idx="4151">6.5999999999999996</cx:pt>
          <cx:pt idx="4152">6.5999999999999996</cx:pt>
          <cx:pt idx="4153">8.1999999999999993</cx:pt>
          <cx:pt idx="4154">7.0999999999999996</cx:pt>
          <cx:pt idx="4155">7.4000000000000004</cx:pt>
          <cx:pt idx="4156">7.5999999999999996</cx:pt>
          <cx:pt idx="4157">6.2999999999999998</cx:pt>
          <cx:pt idx="4158">7.4000000000000004</cx:pt>
          <cx:pt idx="4159">8.3000000000000007</cx:pt>
          <cx:pt idx="4160">6</cx:pt>
          <cx:pt idx="4161">6.5999999999999996</cx:pt>
          <cx:pt idx="4162">7.0999999999999996</cx:pt>
          <cx:pt idx="4163">6.2999999999999998</cx:pt>
          <cx:pt idx="4164">6.2000000000000002</cx:pt>
          <cx:pt idx="4165">7.5999999999999996</cx:pt>
          <cx:pt idx="4166">6.5999999999999996</cx:pt>
          <cx:pt idx="4167">6.7999999999999998</cx:pt>
          <cx:pt idx="4168">7</cx:pt>
          <cx:pt idx="4169">5.9000000000000004</cx:pt>
          <cx:pt idx="4170">7.5</cx:pt>
          <cx:pt idx="4171">8.5999999999999996</cx:pt>
          <cx:pt idx="4172">6.2999999999999998</cx:pt>
          <cx:pt idx="4173">6.0999999999999996</cx:pt>
          <cx:pt idx="4174">8.0999999999999996</cx:pt>
          <cx:pt idx="4175">7.2000000000000002</cx:pt>
          <cx:pt idx="4176">6.7000000000000002</cx:pt>
          <cx:pt idx="4177">6.4000000000000004</cx:pt>
          <cx:pt idx="4178">6.2000000000000002</cx:pt>
          <cx:pt idx="4179">6.7999999999999998</cx:pt>
          <cx:pt idx="4180">7.0999999999999996</cx:pt>
          <cx:pt idx="4181">7</cx:pt>
          <cx:pt idx="4182">7.4000000000000004</cx:pt>
          <cx:pt idx="4183">4.5999999999999996</cx:pt>
          <cx:pt idx="4184">7.4000000000000004</cx:pt>
          <cx:pt idx="4185">5</cx:pt>
          <cx:pt idx="4186">7.2999999999999998</cx:pt>
          <cx:pt idx="4187">6.5</cx:pt>
          <cx:pt idx="4188">7.7000000000000002</cx:pt>
          <cx:pt idx="4189">5.7000000000000002</cx:pt>
          <cx:pt idx="4190">7.5999999999999996</cx:pt>
          <cx:pt idx="4191">6.7000000000000002</cx:pt>
          <cx:pt idx="4192">5.7000000000000002</cx:pt>
          <cx:pt idx="4193">5.5999999999999996</cx:pt>
          <cx:pt idx="4194">8.4000000000000004</cx:pt>
          <cx:pt idx="4195">6.4000000000000004</cx:pt>
          <cx:pt idx="4196">6.5999999999999996</cx:pt>
          <cx:pt idx="4197">6.5</cx:pt>
          <cx:pt idx="4198">6.7000000000000002</cx:pt>
          <cx:pt idx="4199">6.7000000000000002</cx:pt>
          <cx:pt idx="4200">6.9000000000000004</cx:pt>
          <cx:pt idx="4201">7.2999999999999998</cx:pt>
          <cx:pt idx="4202">6.5</cx:pt>
          <cx:pt idx="4203">4.7000000000000002</cx:pt>
          <cx:pt idx="4204">6.7000000000000002</cx:pt>
          <cx:pt idx="4205">7.2000000000000002</cx:pt>
          <cx:pt idx="4206">8.0999999999999996</cx:pt>
          <cx:pt idx="4207">5.5999999999999996</cx:pt>
          <cx:pt idx="4208">6</cx:pt>
          <cx:pt idx="4209">8.0999999999999996</cx:pt>
          <cx:pt idx="4210">7</cx:pt>
          <cx:pt idx="4211">7.9000000000000004</cx:pt>
          <cx:pt idx="4212">6.5999999999999996</cx:pt>
          <cx:pt idx="4213">6.2000000000000002</cx:pt>
          <cx:pt idx="4214">7</cx:pt>
          <cx:pt idx="4215">6.7999999999999998</cx:pt>
          <cx:pt idx="4216">7.7000000000000002</cx:pt>
          <cx:pt idx="4217">6.2999999999999998</cx:pt>
          <cx:pt idx="4218">6.2999999999999998</cx:pt>
          <cx:pt idx="4219">7</cx:pt>
          <cx:pt idx="4220">8.4000000000000004</cx:pt>
          <cx:pt idx="4221">7.5</cx:pt>
          <cx:pt idx="4222">6.9000000000000004</cx:pt>
          <cx:pt idx="4223">6.5999999999999996</cx:pt>
          <cx:pt idx="4224">6.2999999999999998</cx:pt>
          <cx:pt idx="4225">6.7999999999999998</cx:pt>
          <cx:pt idx="4226">7.5999999999999996</cx:pt>
          <cx:pt idx="4227">8.3000000000000007</cx:pt>
          <cx:pt idx="4228">6.4000000000000004</cx:pt>
          <cx:pt idx="4229">6.5999999999999996</cx:pt>
          <cx:pt idx="4230">5.4000000000000004</cx:pt>
          <cx:pt idx="4231">7.5</cx:pt>
          <cx:pt idx="4232">7.9000000000000004</cx:pt>
          <cx:pt idx="4233">7.2999999999999998</cx:pt>
          <cx:pt idx="4234">7.5999999999999996</cx:pt>
          <cx:pt idx="4235">7.9000000000000004</cx:pt>
          <cx:pt idx="4236">6.5999999999999996</cx:pt>
          <cx:pt idx="4237">7.7000000000000002</cx:pt>
          <cx:pt idx="4238">6.9000000000000004</cx:pt>
          <cx:pt idx="4239">6.5</cx:pt>
          <cx:pt idx="4240">6.5</cx:pt>
          <cx:pt idx="4241">6.0999999999999996</cx:pt>
          <cx:pt idx="4242">7.4000000000000004</cx:pt>
          <cx:pt idx="4243">8</cx:pt>
          <cx:pt idx="4244">6.9000000000000004</cx:pt>
          <cx:pt idx="4245">6.0999999999999996</cx:pt>
          <cx:pt idx="4246">7.2999999999999998</cx:pt>
          <cx:pt idx="4247">6.7000000000000002</cx:pt>
          <cx:pt idx="4248">7.2000000000000002</cx:pt>
          <cx:pt idx="4249">6.7999999999999998</cx:pt>
          <cx:pt idx="4250">8.0999999999999996</cx:pt>
          <cx:pt idx="4251">6.4000000000000004</cx:pt>
          <cx:pt idx="4252">6.0999999999999996</cx:pt>
          <cx:pt idx="4253">6.7000000000000002</cx:pt>
          <cx:pt idx="4254">7.7999999999999998</cx:pt>
          <cx:pt idx="4255">8.1999999999999993</cx:pt>
          <cx:pt idx="4256">7</cx:pt>
          <cx:pt idx="4257">6.5999999999999996</cx:pt>
          <cx:pt idx="4258">7.2999999999999998</cx:pt>
          <cx:pt idx="4259">6.5</cx:pt>
          <cx:pt idx="4260">7.2999999999999998</cx:pt>
          <cx:pt idx="4261">5.7000000000000002</cx:pt>
          <cx:pt idx="4262">6.5</cx:pt>
          <cx:pt idx="4263">6.7999999999999998</cx:pt>
          <cx:pt idx="4264">8.0999999999999996</cx:pt>
          <cx:pt idx="4265">7.9000000000000004</cx:pt>
          <cx:pt idx="4266">7.4000000000000004</cx:pt>
          <cx:pt idx="4267">8.0999999999999996</cx:pt>
          <cx:pt idx="4268">6.7000000000000002</cx:pt>
          <cx:pt idx="4269">6.0999999999999996</cx:pt>
          <cx:pt idx="4270">7.7999999999999998</cx:pt>
          <cx:pt idx="4271">7.0999999999999996</cx:pt>
          <cx:pt idx="4272">6.9000000000000004</cx:pt>
          <cx:pt idx="4273">6.7000000000000002</cx:pt>
          <cx:pt idx="4274">6.5</cx:pt>
          <cx:pt idx="4275">7.0999999999999996</cx:pt>
          <cx:pt idx="4276">7.2999999999999998</cx:pt>
          <cx:pt idx="4277">8.4000000000000004</cx:pt>
          <cx:pt idx="4278">8.1999999999999993</cx:pt>
          <cx:pt idx="4279">7.7999999999999998</cx:pt>
          <cx:pt idx="4280">7.2000000000000002</cx:pt>
          <cx:pt idx="4281">8</cx:pt>
          <cx:pt idx="4282">6.2000000000000002</cx:pt>
          <cx:pt idx="4283">6.2999999999999998</cx:pt>
          <cx:pt idx="4284">7.5</cx:pt>
          <cx:pt idx="4285">7.5</cx:pt>
          <cx:pt idx="4286">7.2999999999999998</cx:pt>
          <cx:pt idx="4287">6.7999999999999998</cx:pt>
          <cx:pt idx="4288">6.0999999999999996</cx:pt>
          <cx:pt idx="4289">7.7000000000000002</cx:pt>
          <cx:pt idx="4290">6.9000000000000004</cx:pt>
          <cx:pt idx="4291">7.5999999999999996</cx:pt>
          <cx:pt idx="4292">6.2999999999999998</cx:pt>
          <cx:pt idx="4293">7.4000000000000004</cx:pt>
          <cx:pt idx="4294">7.2000000000000002</cx:pt>
          <cx:pt idx="4295">8</cx:pt>
          <cx:pt idx="4296">7.5999999999999996</cx:pt>
          <cx:pt idx="4297">7.2000000000000002</cx:pt>
          <cx:pt idx="4298">6.9000000000000004</cx:pt>
          <cx:pt idx="4299">7</cx:pt>
          <cx:pt idx="4300">6.9000000000000004</cx:pt>
          <cx:pt idx="4301">7.5</cx:pt>
          <cx:pt idx="4302">6.5</cx:pt>
          <cx:pt idx="4303">5.5</cx:pt>
          <cx:pt idx="4304">6.2000000000000002</cx:pt>
          <cx:pt idx="4305">7.5999999999999996</cx:pt>
          <cx:pt idx="4306">6.0999999999999996</cx:pt>
          <cx:pt idx="4307">7.5</cx:pt>
          <cx:pt idx="4308">6.4000000000000004</cx:pt>
          <cx:pt idx="4309">6</cx:pt>
          <cx:pt idx="4310">7.7999999999999998</cx:pt>
          <cx:pt idx="4311">6.7000000000000002</cx:pt>
          <cx:pt idx="4312">7.0999999999999996</cx:pt>
          <cx:pt idx="4313">7.7999999999999998</cx:pt>
          <cx:pt idx="4314">6.7000000000000002</cx:pt>
          <cx:pt idx="4315">7.9000000000000004</cx:pt>
          <cx:pt idx="4316">7.2000000000000002</cx:pt>
          <cx:pt idx="4317">7.7000000000000002</cx:pt>
          <cx:pt idx="4318">8.3000000000000007</cx:pt>
          <cx:pt idx="4319">6.9000000000000004</cx:pt>
          <cx:pt idx="4320">6.2000000000000002</cx:pt>
          <cx:pt idx="4321">7.5</cx:pt>
          <cx:pt idx="4322">6.0999999999999996</cx:pt>
          <cx:pt idx="4323">6.5</cx:pt>
          <cx:pt idx="4324">7.9000000000000004</cx:pt>
          <cx:pt idx="4325">7.2999999999999998</cx:pt>
          <cx:pt idx="4326">7.0999999999999996</cx:pt>
          <cx:pt idx="4327">8.3000000000000007</cx:pt>
          <cx:pt idx="4328">6.7000000000000002</cx:pt>
          <cx:pt idx="4329">6.7999999999999998</cx:pt>
          <cx:pt idx="4330">7.2999999999999998</cx:pt>
          <cx:pt idx="4331">8.1999999999999993</cx:pt>
          <cx:pt idx="4332">6.5999999999999996</cx:pt>
          <cx:pt idx="4333">7.7999999999999998</cx:pt>
          <cx:pt idx="4334">6.5</cx:pt>
          <cx:pt idx="4335">5.7000000000000002</cx:pt>
          <cx:pt idx="4336">7.4000000000000004</cx:pt>
          <cx:pt idx="4337">7.0999999999999996</cx:pt>
          <cx:pt idx="4338">7.2999999999999998</cx:pt>
          <cx:pt idx="4339">8.3000000000000007</cx:pt>
          <cx:pt idx="4340">8.5999999999999996</cx:pt>
          <cx:pt idx="4341">6.9000000000000004</cx:pt>
          <cx:pt idx="4342">8.3000000000000007</cx:pt>
          <cx:pt idx="4343">7.5</cx:pt>
          <cx:pt idx="4344">7.9000000000000004</cx:pt>
          <cx:pt idx="4345">7.5</cx:pt>
          <cx:pt idx="4346">5.4000000000000004</cx:pt>
          <cx:pt idx="4347">6.4000000000000004</cx:pt>
          <cx:pt idx="4348">7</cx:pt>
          <cx:pt idx="4349">7.2999999999999998</cx:pt>
          <cx:pt idx="4350">7.5</cx:pt>
          <cx:pt idx="4351">8.3000000000000007</cx:pt>
          <cx:pt idx="4352">7.2000000000000002</cx:pt>
          <cx:pt idx="4353">7.7000000000000002</cx:pt>
          <cx:pt idx="4354">8.3000000000000007</cx:pt>
          <cx:pt idx="4355">7.2000000000000002</cx:pt>
          <cx:pt idx="4356">7.4000000000000004</cx:pt>
          <cx:pt idx="4357">7.7999999999999998</cx:pt>
          <cx:pt idx="4358">7.7000000000000002</cx:pt>
          <cx:pt idx="4359">8</cx:pt>
          <cx:pt idx="4360">7.5999999999999996</cx:pt>
          <cx:pt idx="4361">6.5</cx:pt>
          <cx:pt idx="4362">6.4000000000000004</cx:pt>
          <cx:pt idx="4363">7.5</cx:pt>
          <cx:pt idx="4364">7.7000000000000002</cx:pt>
          <cx:pt idx="4365">7.0999999999999996</cx:pt>
          <cx:pt idx="4366">7.5999999999999996</cx:pt>
          <cx:pt idx="4367">7.2999999999999998</cx:pt>
          <cx:pt idx="4368">6.0999999999999996</cx:pt>
          <cx:pt idx="4369">6.7000000000000002</cx:pt>
          <cx:pt idx="4370">6.7999999999999998</cx:pt>
          <cx:pt idx="4371">6.2999999999999998</cx:pt>
          <cx:pt idx="4372">7.0999999999999996</cx:pt>
          <cx:pt idx="4373">7</cx:pt>
          <cx:pt idx="4374">7.7000000000000002</cx:pt>
          <cx:pt idx="4375">7.5</cx:pt>
          <cx:pt idx="4376">6.9000000000000004</cx:pt>
          <cx:pt idx="4377">7.5</cx:pt>
          <cx:pt idx="4378">8.0999999999999996</cx:pt>
          <cx:pt idx="4379">7.9000000000000004</cx:pt>
          <cx:pt idx="4380">6.7999999999999998</cx:pt>
          <cx:pt idx="4381">7.5999999999999996</cx:pt>
          <cx:pt idx="4382">7.4000000000000004</cx:pt>
          <cx:pt idx="4383">8</cx:pt>
          <cx:pt idx="4384">7.5</cx:pt>
          <cx:pt idx="4385">7.5999999999999996</cx:pt>
          <cx:pt idx="4386">8.3000000000000007</cx:pt>
          <cx:pt idx="4387">7.5</cx:pt>
          <cx:pt idx="4388">7.7999999999999998</cx:pt>
          <cx:pt idx="4389">7.2999999999999998</cx:pt>
          <cx:pt idx="4390">8</cx:pt>
          <cx:pt idx="4391">7.2000000000000002</cx:pt>
          <cx:pt idx="4392">6</cx:pt>
          <cx:pt idx="4393">7</cx:pt>
          <cx:pt idx="4394">7.4000000000000004</cx:pt>
          <cx:pt idx="4395">7.4000000000000004</cx:pt>
          <cx:pt idx="4396">7.2999999999999998</cx:pt>
          <cx:pt idx="4397">7.5</cx:pt>
          <cx:pt idx="4398">7.5999999999999996</cx:pt>
          <cx:pt idx="4399">6.7000000000000002</cx:pt>
          <cx:pt idx="4400">6.7000000000000002</cx:pt>
          <cx:pt idx="4401">6.2999999999999998</cx:pt>
          <cx:pt idx="4402">7.7000000000000002</cx:pt>
          <cx:pt idx="4403">7.2999999999999998</cx:pt>
          <cx:pt idx="4404">8.1999999999999993</cx:pt>
          <cx:pt idx="4405">7.9000000000000004</cx:pt>
          <cx:pt idx="4406">7.5</cx:pt>
          <cx:pt idx="4407">5.9000000000000004</cx:pt>
          <cx:pt idx="4408">8.0999999999999996</cx:pt>
          <cx:pt idx="4409">7.0999999999999996</cx:pt>
          <cx:pt idx="4410">8.5</cx:pt>
          <cx:pt idx="4411">8.4000000000000004</cx:pt>
          <cx:pt idx="4412">6.4000000000000004</cx:pt>
          <cx:pt idx="4413">6.4000000000000004</cx:pt>
          <cx:pt idx="4414">7.5999999999999996</cx:pt>
          <cx:pt idx="4415">7.2999999999999998</cx:pt>
          <cx:pt idx="4416">7.7000000000000002</cx:pt>
          <cx:pt idx="4417">6.9000000000000004</cx:pt>
          <cx:pt idx="4418">7.2000000000000002</cx:pt>
          <cx:pt idx="4419">8.5</cx:pt>
          <cx:pt idx="4420">8.0999999999999996</cx:pt>
          <cx:pt idx="4421">7.5999999999999996</cx:pt>
          <cx:pt idx="4422">8.9000000000000004</cx:pt>
          <cx:pt idx="4423">8.9000000000000004</cx:pt>
          <cx:pt idx="4424">7</cx:pt>
          <cx:pt idx="4425">7.4000000000000004</cx:pt>
          <cx:pt idx="4426">7.7000000000000002</cx:pt>
          <cx:pt idx="4427">8.4000000000000004</cx:pt>
          <cx:pt idx="4428">7.7999999999999998</cx:pt>
          <cx:pt idx="4429">6.0999999999999996</cx:pt>
          <cx:pt idx="4430">6.5</cx:pt>
          <cx:pt idx="4431">6.7000000000000002</cx:pt>
          <cx:pt idx="4432">6.7000000000000002</cx:pt>
          <cx:pt idx="4433">6.9000000000000004</cx:pt>
          <cx:pt idx="4434">6.9000000000000004</cx:pt>
          <cx:pt idx="4435">6.7000000000000002</cx:pt>
          <cx:pt idx="4436">7.4000000000000004</cx:pt>
          <cx:pt idx="4437">7.0999999999999996</cx:pt>
          <cx:pt idx="4438">7.5</cx:pt>
          <cx:pt idx="4439">6.7999999999999998</cx:pt>
          <cx:pt idx="4440">8.8000000000000007</cx:pt>
          <cx:pt idx="4441">8.0999999999999996</cx:pt>
          <cx:pt idx="4442">6.4000000000000004</cx:pt>
          <cx:pt idx="4443">6.7999999999999998</cx:pt>
          <cx:pt idx="4444">6.5999999999999996</cx:pt>
          <cx:pt idx="4445">7.4000000000000004</cx:pt>
          <cx:pt idx="4446">6.2000000000000002</cx:pt>
          <cx:pt idx="4447">4.9000000000000004</cx:pt>
          <cx:pt idx="4448">5.9000000000000004</cx:pt>
          <cx:pt idx="4449">6.5</cx:pt>
          <cx:pt idx="4450">6.2999999999999998</cx:pt>
          <cx:pt idx="4451">8.1999999999999993</cx:pt>
          <cx:pt idx="4452">7.5999999999999996</cx:pt>
          <cx:pt idx="4453">6.4000000000000004</cx:pt>
          <cx:pt idx="4454">6.7999999999999998</cx:pt>
          <cx:pt idx="4455">5.4000000000000004</cx:pt>
          <cx:pt idx="4456">8.0999999999999996</cx:pt>
          <cx:pt idx="4457">9.0999999999999996</cx:pt>
          <cx:pt idx="4458">7</cx:pt>
          <cx:pt idx="4459">7.2000000000000002</cx:pt>
          <cx:pt idx="4460">7.9000000000000004</cx:pt>
          <cx:pt idx="4461">7.4000000000000004</cx:pt>
          <cx:pt idx="4462">7.9000000000000004</cx:pt>
          <cx:pt idx="4463">5.5</cx:pt>
          <cx:pt idx="4464">5.7000000000000002</cx:pt>
          <cx:pt idx="4465">7.7000000000000002</cx:pt>
          <cx:pt idx="4466">7</cx:pt>
          <cx:pt idx="4467">7.5</cx:pt>
          <cx:pt idx="4468">8.5</cx:pt>
          <cx:pt idx="4469">6.7999999999999998</cx:pt>
          <cx:pt idx="4470">7</cx:pt>
          <cx:pt idx="4471">8.0999999999999996</cx:pt>
          <cx:pt idx="4472">8.6999999999999993</cx:pt>
          <cx:pt idx="4473">7.7999999999999998</cx:pt>
          <cx:pt idx="4474">6.7999999999999998</cx:pt>
          <cx:pt idx="4475">7.7999999999999998</cx:pt>
          <cx:pt idx="4476">6</cx:pt>
          <cx:pt idx="4477">7.4000000000000004</cx:pt>
          <cx:pt idx="4478">7.4000000000000004</cx:pt>
          <cx:pt idx="4479">8</cx:pt>
          <cx:pt idx="4480">8</cx:pt>
          <cx:pt idx="4481">7</cx:pt>
          <cx:pt idx="4482">7.9000000000000004</cx:pt>
          <cx:pt idx="4483">8</cx:pt>
          <cx:pt idx="4484">6.2999999999999998</cx:pt>
          <cx:pt idx="4485">7.4000000000000004</cx:pt>
          <cx:pt idx="4486">6.5</cx:pt>
          <cx:pt idx="4487">8.1999999999999993</cx:pt>
          <cx:pt idx="4488">8.5999999999999996</cx:pt>
          <cx:pt idx="4489">8.0999999999999996</cx:pt>
          <cx:pt idx="4490">8.0999999999999996</cx:pt>
          <cx:pt idx="4491">7.5</cx:pt>
          <cx:pt idx="4492">7.7000000000000002</cx:pt>
          <cx:pt idx="4493">6.9000000000000004</cx:pt>
          <cx:pt idx="4494">8.1999999999999993</cx:pt>
          <cx:pt idx="4495">6.4000000000000004</cx:pt>
          <cx:pt idx="4496">8.4000000000000004</cx:pt>
          <cx:pt idx="4497">8.3000000000000007</cx:pt>
          <cx:pt idx="4498">7.2999999999999998</cx:pt>
          <cx:pt idx="4499">7.4000000000000004</cx:pt>
          <cx:pt idx="4500">7</cx:pt>
          <cx:pt idx="4501">7.2999999999999998</cx:pt>
          <cx:pt idx="4502">8.6999999999999993</cx:pt>
          <cx:pt idx="4503">5.5999999999999996</cx:pt>
          <cx:pt idx="4504">6.2999999999999998</cx:pt>
          <cx:pt idx="4505">7.0999999999999996</cx:pt>
          <cx:pt idx="4506">5.2999999999999998</cx:pt>
          <cx:pt idx="4507">7.0999999999999996</cx:pt>
          <cx:pt idx="4508">6.4000000000000004</cx:pt>
          <cx:pt idx="4509">7.5</cx:pt>
          <cx:pt idx="4510">8.3000000000000007</cx:pt>
          <cx:pt idx="4511">6</cx:pt>
          <cx:pt idx="4512">7.0999999999999996</cx:pt>
          <cx:pt idx="4513">5.5999999999999996</cx:pt>
          <cx:pt idx="4514">6.0999999999999996</cx:pt>
          <cx:pt idx="4515">7.5</cx:pt>
          <cx:pt idx="4516">7.4000000000000004</cx:pt>
          <cx:pt idx="4517">7.5</cx:pt>
          <cx:pt idx="4518">6.2999999999999998</cx:pt>
          <cx:pt idx="4519">6.4000000000000004</cx:pt>
          <cx:pt idx="4520">7.0999999999999996</cx:pt>
          <cx:pt idx="4521">7.0999999999999996</cx:pt>
          <cx:pt idx="4522">6.7000000000000002</cx:pt>
          <cx:pt idx="4523">7.9000000000000004</cx:pt>
          <cx:pt idx="4524">7.2999999999999998</cx:pt>
          <cx:pt idx="4525">6.4000000000000004</cx:pt>
          <cx:pt idx="4526">7.0999999999999996</cx:pt>
          <cx:pt idx="4527">6.9000000000000004</cx:pt>
          <cx:pt idx="4528">5.4000000000000004</cx:pt>
          <cx:pt idx="4529">7.7000000000000002</cx:pt>
          <cx:pt idx="4530">6.5</cx:pt>
          <cx:pt idx="4531">7.7000000000000002</cx:pt>
          <cx:pt idx="4532">6.7999999999999998</cx:pt>
          <cx:pt idx="4533">7.9000000000000004</cx:pt>
          <cx:pt idx="4534">6.7000000000000002</cx:pt>
          <cx:pt idx="4535">6.0999999999999996</cx:pt>
          <cx:pt idx="4536">7.5</cx:pt>
          <cx:pt idx="4537">6.4000000000000004</cx:pt>
          <cx:pt idx="4538">6.2000000000000002</cx:pt>
          <cx:pt idx="4539">6.2000000000000002</cx:pt>
          <cx:pt idx="4540">6.7000000000000002</cx:pt>
          <cx:pt idx="4541">6.4000000000000004</cx:pt>
          <cx:pt idx="4542">6</cx:pt>
          <cx:pt idx="4543">7.9000000000000004</cx:pt>
          <cx:pt idx="4544">7.7000000000000002</cx:pt>
          <cx:pt idx="4545">7.7999999999999998</cx:pt>
          <cx:pt idx="4546">6.2999999999999998</cx:pt>
          <cx:pt idx="4547">6.9000000000000004</cx:pt>
          <cx:pt idx="4548">6.2999999999999998</cx:pt>
          <cx:pt idx="4549">8.5999999999999996</cx:pt>
          <cx:pt idx="4550">7.5</cx:pt>
          <cx:pt idx="4551">8.3000000000000007</cx:pt>
          <cx:pt idx="4552">7.7000000000000002</cx:pt>
          <cx:pt idx="4553">7.5</cx:pt>
          <cx:pt idx="4554">8.5</cx:pt>
          <cx:pt idx="4555">5.2999999999999998</cx:pt>
          <cx:pt idx="4556">8.1999999999999993</cx:pt>
          <cx:pt idx="4557">6.9000000000000004</cx:pt>
          <cx:pt idx="4558">8.5</cx:pt>
          <cx:pt idx="4559">7.4000000000000004</cx:pt>
          <cx:pt idx="4560">7</cx:pt>
          <cx:pt idx="4561">8.3000000000000007</cx:pt>
          <cx:pt idx="4562">7.7000000000000002</cx:pt>
          <cx:pt idx="4563">6.5999999999999996</cx:pt>
          <cx:pt idx="4564">6.2999999999999998</cx:pt>
          <cx:pt idx="4565">6.4000000000000004</cx:pt>
          <cx:pt idx="4566">6.5999999999999996</cx:pt>
          <cx:pt idx="4567">5.7999999999999998</cx:pt>
          <cx:pt idx="4568">8.5</cx:pt>
          <cx:pt idx="4569">6.4000000000000004</cx:pt>
          <cx:pt idx="4570">6.9000000000000004</cx:pt>
          <cx:pt idx="4571">8.0999999999999996</cx:pt>
          <cx:pt idx="4572">6.4000000000000004</cx:pt>
          <cx:pt idx="4573">8.5</cx:pt>
          <cx:pt idx="4574">6.7000000000000002</cx:pt>
          <cx:pt idx="4575">8</cx:pt>
          <cx:pt idx="4576">5.7999999999999998</cx:pt>
          <cx:pt idx="4577">5.5</cx:pt>
          <cx:pt idx="4578">8.4000000000000004</cx:pt>
          <cx:pt idx="4579">6.5999999999999996</cx:pt>
          <cx:pt idx="4580">4.7000000000000002</cx:pt>
          <cx:pt idx="4581">7.5999999999999996</cx:pt>
          <cx:pt idx="4582">7.5999999999999996</cx:pt>
          <cx:pt idx="4583">7</cx:pt>
          <cx:pt idx="4584">6.7000000000000002</cx:pt>
          <cx:pt idx="4585">7.2999999999999998</cx:pt>
          <cx:pt idx="4586">8.1999999999999993</cx:pt>
          <cx:pt idx="4587">6.9000000000000004</cx:pt>
          <cx:pt idx="4588">6.2999999999999998</cx:pt>
          <cx:pt idx="4589">5.7999999999999998</cx:pt>
          <cx:pt idx="4590">5.9000000000000004</cx:pt>
          <cx:pt idx="4591">8.0999999999999996</cx:pt>
          <cx:pt idx="4592">8.0999999999999996</cx:pt>
          <cx:pt idx="4593">7.5</cx:pt>
          <cx:pt idx="4594">6.0999999999999996</cx:pt>
          <cx:pt idx="4595">5.7000000000000002</cx:pt>
          <cx:pt idx="4596">7.7000000000000002</cx:pt>
          <cx:pt idx="4597">5.5</cx:pt>
          <cx:pt idx="4598">7.9000000000000004</cx:pt>
          <cx:pt idx="4599">6.7000000000000002</cx:pt>
          <cx:pt idx="4600">8.5</cx:pt>
          <cx:pt idx="4601">8.0999999999999996</cx:pt>
          <cx:pt idx="4602">6.5999999999999996</cx:pt>
          <cx:pt idx="4603">5.2999999999999998</cx:pt>
          <cx:pt idx="4604">6.7000000000000002</cx:pt>
          <cx:pt idx="4605">7.5999999999999996</cx:pt>
          <cx:pt idx="4606">6.2999999999999998</cx:pt>
          <cx:pt idx="4607">6.0999999999999996</cx:pt>
          <cx:pt idx="4608">5.7999999999999998</cx:pt>
          <cx:pt idx="4609">7.2999999999999998</cx:pt>
          <cx:pt idx="4610">6.2000000000000002</cx:pt>
          <cx:pt idx="4611">7.9000000000000004</cx:pt>
          <cx:pt idx="4612">6.7999999999999998</cx:pt>
          <cx:pt idx="4613">8.8000000000000007</cx:pt>
          <cx:pt idx="4614">5.5999999999999996</cx:pt>
          <cx:pt idx="4615">6.9000000000000004</cx:pt>
          <cx:pt idx="4616">7.2000000000000002</cx:pt>
          <cx:pt idx="4617">9</cx:pt>
          <cx:pt idx="4618">6.9000000000000004</cx:pt>
          <cx:pt idx="4619">7.5999999999999996</cx:pt>
          <cx:pt idx="4620">7.2999999999999998</cx:pt>
          <cx:pt idx="4621">6.4000000000000004</cx:pt>
          <cx:pt idx="4622">5.2999999999999998</cx:pt>
          <cx:pt idx="4623">7.4000000000000004</cx:pt>
          <cx:pt idx="4624">7</cx:pt>
          <cx:pt idx="4625">6.7000000000000002</cx:pt>
          <cx:pt idx="4626">8.4000000000000004</cx:pt>
          <cx:pt idx="4627">7.9000000000000004</cx:pt>
          <cx:pt idx="4628">6.5</cx:pt>
          <cx:pt idx="4629">5.7999999999999998</cx:pt>
          <cx:pt idx="4630">6.9000000000000004</cx:pt>
          <cx:pt idx="4631">6.7000000000000002</cx:pt>
          <cx:pt idx="4632">6.5</cx:pt>
          <cx:pt idx="4633">7.4000000000000004</cx:pt>
          <cx:pt idx="4634">6.7999999999999998</cx:pt>
          <cx:pt idx="4635">7.7999999999999998</cx:pt>
          <cx:pt idx="4636">7.2000000000000002</cx:pt>
          <cx:pt idx="4637">6.5</cx:pt>
          <cx:pt idx="4638">7.7999999999999998</cx:pt>
          <cx:pt idx="4639">8.3000000000000007</cx:pt>
          <cx:pt idx="4640">6.5</cx:pt>
          <cx:pt idx="4641">7.5</cx:pt>
          <cx:pt idx="4642">7.7999999999999998</cx:pt>
          <cx:pt idx="4643">7.5999999999999996</cx:pt>
          <cx:pt idx="4644">6.9000000000000004</cx:pt>
          <cx:pt idx="4645">5.4000000000000004</cx:pt>
          <cx:pt idx="4646">6.7999999999999998</cx:pt>
          <cx:pt idx="4647">7.0999999999999996</cx:pt>
          <cx:pt idx="4648">7.5999999999999996</cx:pt>
          <cx:pt idx="4649">7</cx:pt>
          <cx:pt idx="4650">6.2999999999999998</cx:pt>
          <cx:pt idx="4651">7.5999999999999996</cx:pt>
          <cx:pt idx="4652">7.4000000000000004</cx:pt>
          <cx:pt idx="4653">4.9000000000000004</cx:pt>
          <cx:pt idx="4654">7.4000000000000004</cx:pt>
          <cx:pt idx="4655">7.0999999999999996</cx:pt>
          <cx:pt idx="4656">8.1999999999999993</cx:pt>
          <cx:pt idx="4657">6.7000000000000002</cx:pt>
          <cx:pt idx="4658">6.7999999999999998</cx:pt>
          <cx:pt idx="4659">7.7000000000000002</cx:pt>
          <cx:pt idx="4660">6.2999999999999998</cx:pt>
          <cx:pt idx="4661">7.2000000000000002</cx:pt>
          <cx:pt idx="4662">8.3000000000000007</cx:pt>
          <cx:pt idx="4663">5.7000000000000002</cx:pt>
          <cx:pt idx="4664">6.7999999999999998</cx:pt>
          <cx:pt idx="4665">6.7000000000000002</cx:pt>
          <cx:pt idx="4666">8.1999999999999993</cx:pt>
          <cx:pt idx="4667">6</cx:pt>
          <cx:pt idx="4668">6.2999999999999998</cx:pt>
          <cx:pt idx="4669">6.5999999999999996</cx:pt>
          <cx:pt idx="4670">8.0999999999999996</cx:pt>
          <cx:pt idx="4671">8.1999999999999993</cx:pt>
          <cx:pt idx="4672">5.9000000000000004</cx:pt>
          <cx:pt idx="4673">7.9000000000000004</cx:pt>
          <cx:pt idx="4674">6.2000000000000002</cx:pt>
          <cx:pt idx="4675">7.5</cx:pt>
          <cx:pt idx="4676">6</cx:pt>
          <cx:pt idx="4677">7</cx:pt>
          <cx:pt idx="4678">6.7999999999999998</cx:pt>
          <cx:pt idx="4679">6.2000000000000002</cx:pt>
          <cx:pt idx="4680">7.9000000000000004</cx:pt>
          <cx:pt idx="4681">6.7000000000000002</cx:pt>
          <cx:pt idx="4682">7.5999999999999996</cx:pt>
          <cx:pt idx="4683">7.0999999999999996</cx:pt>
          <cx:pt idx="4684">5.9000000000000004</cx:pt>
          <cx:pt idx="4685">7.5999999999999996</cx:pt>
          <cx:pt idx="4686">6.2999999999999998</cx:pt>
          <cx:pt idx="4687">7.2999999999999998</cx:pt>
          <cx:pt idx="4688">6.4000000000000004</cx:pt>
          <cx:pt idx="4689">7.2000000000000002</cx:pt>
          <cx:pt idx="4690">7.7000000000000002</cx:pt>
          <cx:pt idx="4691">7.2999999999999998</cx:pt>
          <cx:pt idx="4692">6.4000000000000004</cx:pt>
          <cx:pt idx="4693">6.2999999999999998</cx:pt>
          <cx:pt idx="4694">7.5</cx:pt>
          <cx:pt idx="4695">4.2999999999999998</cx:pt>
          <cx:pt idx="4696">8.0999999999999996</cx:pt>
          <cx:pt idx="4697">7</cx:pt>
          <cx:pt idx="4698">6.2000000000000002</cx:pt>
          <cx:pt idx="4699">8.5</cx:pt>
          <cx:pt idx="4700">6.2999999999999998</cx:pt>
          <cx:pt idx="4701">6</cx:pt>
          <cx:pt idx="4702">5.9000000000000004</cx:pt>
          <cx:pt idx="4703">8.5999999999999996</cx:pt>
          <cx:pt idx="4704">7.5999999999999996</cx:pt>
          <cx:pt idx="4705">8.0999999999999996</cx:pt>
          <cx:pt idx="4706">6.2999999999999998</cx:pt>
          <cx:pt idx="4707">8</cx:pt>
          <cx:pt idx="4708">7.9000000000000004</cx:pt>
          <cx:pt idx="4709">7.7000000000000002</cx:pt>
          <cx:pt idx="4710">7.4000000000000004</cx:pt>
          <cx:pt idx="4711">7.0999999999999996</cx:pt>
          <cx:pt idx="4712">7.0999999999999996</cx:pt>
          <cx:pt idx="4713">7.4000000000000004</cx:pt>
          <cx:pt idx="4714">7.7000000000000002</cx:pt>
          <cx:pt idx="4715">7.7000000000000002</cx:pt>
          <cx:pt idx="4716">7.2999999999999998</cx:pt>
          <cx:pt idx="4717">8.6999999999999993</cx:pt>
          <cx:pt idx="4718">7.0999999999999996</cx:pt>
          <cx:pt idx="4719">8.5999999999999996</cx:pt>
          <cx:pt idx="4720">6.2000000000000002</cx:pt>
          <cx:pt idx="4721">7.7999999999999998</cx:pt>
          <cx:pt idx="4722">6.0999999999999996</cx:pt>
          <cx:pt idx="4723">7.0999999999999996</cx:pt>
          <cx:pt idx="4724">6.5</cx:pt>
          <cx:pt idx="4725">8.5</cx:pt>
          <cx:pt idx="4726">7.5</cx:pt>
          <cx:pt idx="4727">7.0999999999999996</cx:pt>
          <cx:pt idx="4728">6.5999999999999996</cx:pt>
          <cx:pt idx="4729">7</cx:pt>
          <cx:pt idx="4730">7.5999999999999996</cx:pt>
          <cx:pt idx="4731">8.4000000000000004</cx:pt>
          <cx:pt idx="4732">7.0999999999999996</cx:pt>
          <cx:pt idx="4733">7.5</cx:pt>
          <cx:pt idx="4734">8.3000000000000007</cx:pt>
          <cx:pt idx="4735">6.4000000000000004</cx:pt>
          <cx:pt idx="4736">7.2000000000000002</cx:pt>
          <cx:pt idx="4737">6.9000000000000004</cx:pt>
          <cx:pt idx="4738">7.9000000000000004</cx:pt>
          <cx:pt idx="4739">7</cx:pt>
          <cx:pt idx="4740">8.0999999999999996</cx:pt>
          <cx:pt idx="4741">7.7000000000000002</cx:pt>
          <cx:pt idx="4742">6.2999999999999998</cx:pt>
          <cx:pt idx="4743">6.9000000000000004</cx:pt>
          <cx:pt idx="4744">8.3000000000000007</cx:pt>
          <cx:pt idx="4745">6.7999999999999998</cx:pt>
          <cx:pt idx="4746">7.4000000000000004</cx:pt>
          <cx:pt idx="4747">7.2999999999999998</cx:pt>
          <cx:pt idx="4748">6.4000000000000004</cx:pt>
          <cx:pt idx="4749">6.7000000000000002</cx:pt>
          <cx:pt idx="4750">7.9000000000000004</cx:pt>
          <cx:pt idx="4751">8.6999999999999993</cx:pt>
          <cx:pt idx="4752">6</cx:pt>
          <cx:pt idx="4753">7.5</cx:pt>
          <cx:pt idx="4754">5.7999999999999998</cx:pt>
          <cx:pt idx="4755">6.2999999999999998</cx:pt>
          <cx:pt idx="4756">7.5999999999999996</cx:pt>
          <cx:pt idx="4757">6.7000000000000002</cx:pt>
          <cx:pt idx="4758">5.7000000000000002</cx:pt>
          <cx:pt idx="4759">7.2999999999999998</cx:pt>
          <cx:pt idx="4760">8.0999999999999996</cx:pt>
          <cx:pt idx="4761">6.7999999999999998</cx:pt>
          <cx:pt idx="4762">7.2999999999999998</cx:pt>
          <cx:pt idx="4763">6.5</cx:pt>
          <cx:pt idx="4764">7.5</cx:pt>
          <cx:pt idx="4765">7.2000000000000002</cx:pt>
          <cx:pt idx="4766">6.4000000000000004</cx:pt>
          <cx:pt idx="4767">7.7000000000000002</cx:pt>
          <cx:pt idx="4768">8.3000000000000007</cx:pt>
          <cx:pt idx="4769">8.1999999999999993</cx:pt>
          <cx:pt idx="4770">8.5999999999999996</cx:pt>
          <cx:pt idx="4771">7.7999999999999998</cx:pt>
          <cx:pt idx="4772">6.2999999999999998</cx:pt>
          <cx:pt idx="4773">7.2999999999999998</cx:pt>
          <cx:pt idx="4774">7.4000000000000004</cx:pt>
          <cx:pt idx="4775">7.5999999999999996</cx:pt>
          <cx:pt idx="4776">7.2999999999999998</cx:pt>
          <cx:pt idx="4777">7.7000000000000002</cx:pt>
          <cx:pt idx="4778">7.9000000000000004</cx:pt>
          <cx:pt idx="4779">7.2999999999999998</cx:pt>
          <cx:pt idx="4780">8</cx:pt>
          <cx:pt idx="4781">8.1999999999999993</cx:pt>
          <cx:pt idx="4782">8.1999999999999993</cx:pt>
          <cx:pt idx="4783">6.0999999999999996</cx:pt>
          <cx:pt idx="4784">8.5</cx:pt>
          <cx:pt idx="4785">4.2999999999999998</cx:pt>
          <cx:pt idx="4786">6.2999999999999998</cx:pt>
          <cx:pt idx="4787">6.9000000000000004</cx:pt>
          <cx:pt idx="4788">7.4000000000000004</cx:pt>
          <cx:pt idx="4789">6.5</cx:pt>
          <cx:pt idx="4790">7.7999999999999998</cx:pt>
          <cx:pt idx="4791">6.2000000000000002</cx:pt>
          <cx:pt idx="4792">8</cx:pt>
          <cx:pt idx="4793">7.7999999999999998</cx:pt>
          <cx:pt idx="4794">7.0999999999999996</cx:pt>
          <cx:pt idx="4795">8.3000000000000007</cx:pt>
          <cx:pt idx="4796">6.0999999999999996</cx:pt>
          <cx:pt idx="4797">7.2000000000000002</cx:pt>
          <cx:pt idx="4798">8.1999999999999993</cx:pt>
          <cx:pt idx="4799">8.6999999999999993</cx:pt>
          <cx:pt idx="4800">7.2000000000000002</cx:pt>
          <cx:pt idx="4801">6.7000000000000002</cx:pt>
          <cx:pt idx="4802">7.5</cx:pt>
          <cx:pt idx="4803">7</cx:pt>
          <cx:pt idx="4804">4.9000000000000004</cx:pt>
          <cx:pt idx="4805">7.2999999999999998</cx:pt>
          <cx:pt idx="4806">7.9000000000000004</cx:pt>
          <cx:pt idx="4807">6.7999999999999998</cx:pt>
          <cx:pt idx="4808">7.2000000000000002</cx:pt>
          <cx:pt idx="4809">6.7000000000000002</cx:pt>
          <cx:pt idx="4810">6.5</cx:pt>
          <cx:pt idx="4811">5.9000000000000004</cx:pt>
          <cx:pt idx="4812">7.2000000000000002</cx:pt>
          <cx:pt idx="4813">6.0999999999999996</cx:pt>
          <cx:pt idx="4814">6.4000000000000004</cx:pt>
          <cx:pt idx="4815">6.5</cx:pt>
          <cx:pt idx="4816">7</cx:pt>
          <cx:pt idx="4817">7.5</cx:pt>
          <cx:pt idx="4818">7.2000000000000002</cx:pt>
          <cx:pt idx="4819">6.5</cx:pt>
          <cx:pt idx="4820">6.9000000000000004</cx:pt>
          <cx:pt idx="4821">6.5999999999999996</cx:pt>
          <cx:pt idx="4822">7.9000000000000004</cx:pt>
          <cx:pt idx="4823">4.9000000000000004</cx:pt>
          <cx:pt idx="4824">6.7000000000000002</cx:pt>
          <cx:pt idx="4825">7.5</cx:pt>
          <cx:pt idx="4826">5.5</cx:pt>
          <cx:pt idx="4827">6.4000000000000004</cx:pt>
          <cx:pt idx="4828">7.2999999999999998</cx:pt>
          <cx:pt idx="4829">6.2999999999999998</cx:pt>
          <cx:pt idx="4830">6.7999999999999998</cx:pt>
          <cx:pt idx="4831">7.5</cx:pt>
          <cx:pt idx="4832">8</cx:pt>
          <cx:pt idx="4833">8.4000000000000004</cx:pt>
          <cx:pt idx="4834">6.5999999999999996</cx:pt>
          <cx:pt idx="4835">6.5</cx:pt>
          <cx:pt idx="4836">8.3000000000000007</cx:pt>
          <cx:pt idx="4837">5.2999999999999998</cx:pt>
          <cx:pt idx="4838">6.2000000000000002</cx:pt>
          <cx:pt idx="4839">8.4000000000000004</cx:pt>
          <cx:pt idx="4840">5.9000000000000004</cx:pt>
          <cx:pt idx="4841">6.5</cx:pt>
          <cx:pt idx="4842">6.4000000000000004</cx:pt>
          <cx:pt idx="4843">6.5999999999999996</cx:pt>
          <cx:pt idx="4844">7.0999999999999996</cx:pt>
          <cx:pt idx="4845">6.5</cx:pt>
          <cx:pt idx="4846">6.2999999999999998</cx:pt>
          <cx:pt idx="4847">7.2000000000000002</cx:pt>
          <cx:pt idx="4848">5.4000000000000004</cx:pt>
          <cx:pt idx="4849">8.6999999999999993</cx:pt>
          <cx:pt idx="4850">7.2000000000000002</cx:pt>
          <cx:pt idx="4851">7</cx:pt>
          <cx:pt idx="4852">6.5999999999999996</cx:pt>
          <cx:pt idx="4853">7.5</cx:pt>
          <cx:pt idx="4854">7.7999999999999998</cx:pt>
          <cx:pt idx="4855">6.0999999999999996</cx:pt>
          <cx:pt idx="4856">6.7000000000000002</cx:pt>
          <cx:pt idx="4857">8.5999999999999996</cx:pt>
          <cx:pt idx="4858">8.3000000000000007</cx:pt>
          <cx:pt idx="4859">7.9000000000000004</cx:pt>
          <cx:pt idx="4860">6.2000000000000002</cx:pt>
          <cx:pt idx="4861">7.7999999999999998</cx:pt>
          <cx:pt idx="4862">5.7999999999999998</cx:pt>
          <cx:pt idx="4863">6.5</cx:pt>
          <cx:pt idx="4864">5.5</cx:pt>
          <cx:pt idx="4865">7.7000000000000002</cx:pt>
          <cx:pt idx="4866">6.9000000000000004</cx:pt>
          <cx:pt idx="4867">8.5999999999999996</cx:pt>
          <cx:pt idx="4868">6.9000000000000004</cx:pt>
          <cx:pt idx="4869">6.5</cx:pt>
          <cx:pt idx="4870">7</cx:pt>
          <cx:pt idx="4871">8.4000000000000004</cx:pt>
          <cx:pt idx="4872">6.5999999999999996</cx:pt>
          <cx:pt idx="4873">6.5999999999999996</cx:pt>
          <cx:pt idx="4874">5.5999999999999996</cx:pt>
          <cx:pt idx="4875">7.2999999999999998</cx:pt>
          <cx:pt idx="4876">5.7000000000000002</cx:pt>
          <cx:pt idx="4877">7.4000000000000004</cx:pt>
          <cx:pt idx="4878">5.7000000000000002</cx:pt>
          <cx:pt idx="4879">7.2000000000000002</cx:pt>
          <cx:pt idx="4880">8.1999999999999993</cx:pt>
          <cx:pt idx="4881">6.2000000000000002</cx:pt>
          <cx:pt idx="4882">6.2999999999999998</cx:pt>
          <cx:pt idx="4883">7.0999999999999996</cx:pt>
          <cx:pt idx="4884">6.7999999999999998</cx:pt>
          <cx:pt idx="4885">7.5</cx:pt>
          <cx:pt idx="4886">5.7999999999999998</cx:pt>
          <cx:pt idx="4887">6.2000000000000002</cx:pt>
          <cx:pt idx="4888">6.2999999999999998</cx:pt>
          <cx:pt idx="4889">7.4000000000000004</cx:pt>
          <cx:pt idx="4890">7.5999999999999996</cx:pt>
          <cx:pt idx="4891">7.5999999999999996</cx:pt>
          <cx:pt idx="4892">5.5999999999999996</cx:pt>
          <cx:pt idx="4893">5.9000000000000004</cx:pt>
          <cx:pt idx="4894">6.0999999999999996</cx:pt>
          <cx:pt idx="4895">7.2999999999999998</cx:pt>
          <cx:pt idx="4896">7.0999999999999996</cx:pt>
          <cx:pt idx="4897">8</cx:pt>
          <cx:pt idx="4898">6.2999999999999998</cx:pt>
          <cx:pt idx="4899">8.1999999999999993</cx:pt>
          <cx:pt idx="4900">7.7000000000000002</cx:pt>
          <cx:pt idx="4901">7.9000000000000004</cx:pt>
          <cx:pt idx="4902">7.5999999999999996</cx:pt>
          <cx:pt idx="4903">7.5</cx:pt>
          <cx:pt idx="4904">7.9000000000000004</cx:pt>
          <cx:pt idx="4905">6.7999999999999998</cx:pt>
          <cx:pt idx="4906">6.5999999999999996</cx:pt>
          <cx:pt idx="4907">7.2000000000000002</cx:pt>
          <cx:pt idx="4908">5.9000000000000004</cx:pt>
          <cx:pt idx="4909">8.3000000000000007</cx:pt>
          <cx:pt idx="4910">5.2000000000000002</cx:pt>
          <cx:pt idx="4911">7.2999999999999998</cx:pt>
          <cx:pt idx="4912">7.4000000000000004</cx:pt>
          <cx:pt idx="4913">7.4000000000000004</cx:pt>
          <cx:pt idx="4914">7.5999999999999996</cx:pt>
          <cx:pt idx="4915">8.3000000000000007</cx:pt>
          <cx:pt idx="4916">6.7000000000000002</cx:pt>
          <cx:pt idx="4917">6.2000000000000002</cx:pt>
          <cx:pt idx="4918">6.9000000000000004</cx:pt>
          <cx:pt idx="4919">6.7999999999999998</cx:pt>
          <cx:pt idx="4920">7.7999999999999998</cx:pt>
          <cx:pt idx="4921">7.4000000000000004</cx:pt>
          <cx:pt idx="4922">6.7000000000000002</cx:pt>
          <cx:pt idx="4923">7.9000000000000004</cx:pt>
          <cx:pt idx="4924">6.2999999999999998</cx:pt>
          <cx:pt idx="4925">7.0999999999999996</cx:pt>
          <cx:pt idx="4926">5.4000000000000004</cx:pt>
          <cx:pt idx="4927">6.5999999999999996</cx:pt>
          <cx:pt idx="4928">8.5</cx:pt>
          <cx:pt idx="4929">6.7000000000000002</cx:pt>
          <cx:pt idx="4930">8.6999999999999993</cx:pt>
          <cx:pt idx="4931">7.5</cx:pt>
          <cx:pt idx="4932">7.7000000000000002</cx:pt>
          <cx:pt idx="4933">7.4000000000000004</cx:pt>
          <cx:pt idx="4934">5.2999999999999998</cx:pt>
          <cx:pt idx="4935">7.2999999999999998</cx:pt>
          <cx:pt idx="4936">8</cx:pt>
          <cx:pt idx="4937">8.5999999999999996</cx:pt>
          <cx:pt idx="4938">6.5999999999999996</cx:pt>
          <cx:pt idx="4939">8.1999999999999993</cx:pt>
          <cx:pt idx="4940">9.1999999999999993</cx:pt>
          <cx:pt idx="4941">7.5</cx:pt>
          <cx:pt idx="4942">8.3000000000000007</cx:pt>
          <cx:pt idx="4943">8.4000000000000004</cx:pt>
          <cx:pt idx="4944">8.0999999999999996</cx:pt>
          <cx:pt idx="4945">7</cx:pt>
          <cx:pt idx="4946">7.0999999999999996</cx:pt>
          <cx:pt idx="4947">8.1999999999999993</cx:pt>
          <cx:pt idx="4948">8</cx:pt>
          <cx:pt idx="4949">7.5999999999999996</cx:pt>
          <cx:pt idx="4950">8.6999999999999993</cx:pt>
          <cx:pt idx="4951">8.9000000000000004</cx:pt>
          <cx:pt idx="4952">8.5</cx:pt>
          <cx:pt idx="4953">8</cx:pt>
          <cx:pt idx="4954">8.4000000000000004</cx:pt>
          <cx:pt idx="4955">8.4000000000000004</cx:pt>
          <cx:pt idx="4956">7.7999999999999998</cx:pt>
          <cx:pt idx="4957">8.4000000000000004</cx:pt>
          <cx:pt idx="4958">7.7000000000000002</cx:pt>
          <cx:pt idx="4959">8.1999999999999993</cx:pt>
          <cx:pt idx="4960">7.5</cx:pt>
          <cx:pt idx="4961">8.5999999999999996</cx:pt>
          <cx:pt idx="4962">6.7999999999999998</cx:pt>
          <cx:pt idx="4963">8.5</cx:pt>
          <cx:pt idx="4964">8.3000000000000007</cx:pt>
          <cx:pt idx="4965">8.1999999999999993</cx:pt>
          <cx:pt idx="4966">7.2999999999999998</cx:pt>
          <cx:pt idx="4967">8</cx:pt>
          <cx:pt idx="4968">8.8000000000000007</cx:pt>
          <cx:pt idx="4969">8.5</cx:pt>
          <cx:pt idx="4970">8.9000000000000004</cx:pt>
          <cx:pt idx="4971">7.7000000000000002</cx:pt>
          <cx:pt idx="4972">7.2000000000000002</cx:pt>
          <cx:pt idx="4973">8.3000000000000007</cx:pt>
          <cx:pt idx="4974">6.4000000000000004</cx:pt>
          <cx:pt idx="4975">8.6999999999999993</cx:pt>
          <cx:pt idx="4976">7.4000000000000004</cx:pt>
          <cx:pt idx="4977">8.6999999999999993</cx:pt>
          <cx:pt idx="4978">7.0999999999999996</cx:pt>
          <cx:pt idx="4979">8.0999999999999996</cx:pt>
          <cx:pt idx="4980">7.7999999999999998</cx:pt>
          <cx:pt idx="4981">9.3000000000000007</cx:pt>
          <cx:pt idx="4982">8</cx:pt>
          <cx:pt idx="4983">8.1999999999999993</cx:pt>
          <cx:pt idx="4984">7.7000000000000002</cx:pt>
          <cx:pt idx="4985">7.9000000000000004</cx:pt>
          <cx:pt idx="4986">8.1999999999999993</cx:pt>
          <cx:pt idx="4987">8.3000000000000007</cx:pt>
          <cx:pt idx="4988">8.4000000000000004</cx:pt>
          <cx:pt idx="4989">7.9000000000000004</cx:pt>
          <cx:pt idx="4990">7.0999999999999996</cx:pt>
          <cx:pt idx="4991">8.0999999999999996</cx:pt>
          <cx:pt idx="4992">8.1999999999999993</cx:pt>
          <cx:pt idx="4993">7.7999999999999998</cx:pt>
          <cx:pt idx="4994">8.3000000000000007</cx:pt>
          <cx:pt idx="4995">7.4000000000000004</cx:pt>
          <cx:pt idx="4996">7</cx:pt>
          <cx:pt idx="4997">6.4000000000000004</cx:pt>
          <cx:pt idx="4998">7.5</cx:pt>
          <cx:pt idx="4999">7.2000000000000002</cx:pt>
          <cx:pt idx="5000">6.5999999999999996</cx:pt>
          <cx:pt idx="5001">7.7999999999999998</cx:pt>
          <cx:pt idx="5002">7.5999999999999996</cx:pt>
          <cx:pt idx="5003">8.0999999999999996</cx:pt>
          <cx:pt idx="5004">6.5</cx:pt>
          <cx:pt idx="5005">6.4000000000000004</cx:pt>
          <cx:pt idx="5006">7.5999999999999996</cx:pt>
          <cx:pt idx="5007">6.5</cx:pt>
          <cx:pt idx="5008">7.7000000000000002</cx:pt>
          <cx:pt idx="5009">5.7999999999999998</cx:pt>
          <cx:pt idx="5010">7.2000000000000002</cx:pt>
          <cx:pt idx="5011">6.7999999999999998</cx:pt>
          <cx:pt idx="5012">8.0999999999999996</cx:pt>
          <cx:pt idx="5013">7.2000000000000002</cx:pt>
          <cx:pt idx="5014">8.3000000000000007</cx:pt>
          <cx:pt idx="5015">7</cx:pt>
          <cx:pt idx="5016">7</cx:pt>
          <cx:pt idx="5017">6.2000000000000002</cx:pt>
          <cx:pt idx="5018">6.4000000000000004</cx:pt>
          <cx:pt idx="5019">8</cx:pt>
          <cx:pt idx="5020">8.3000000000000007</cx:pt>
          <cx:pt idx="5021">6.2999999999999998</cx:pt>
          <cx:pt idx="5022">7</cx:pt>
          <cx:pt idx="5023">6.7999999999999998</cx:pt>
          <cx:pt idx="5024">5.7999999999999998</cx:pt>
          <cx:pt idx="5025">7.7000000000000002</cx:pt>
          <cx:pt idx="5026">6.2000000000000002</cx:pt>
          <cx:pt idx="5027">8.3000000000000007</cx:pt>
          <cx:pt idx="5028">8.3000000000000007</cx:pt>
          <cx:pt idx="5029">6.7999999999999998</cx:pt>
          <cx:pt idx="5030">8.0999999999999996</cx:pt>
          <cx:pt idx="5031">7.2000000000000002</cx:pt>
          <cx:pt idx="5032">7.4000000000000004</cx:pt>
          <cx:pt idx="5033">7.7000000000000002</cx:pt>
          <cx:pt idx="5034">8.4000000000000004</cx:pt>
          <cx:pt idx="5035">6.5999999999999996</cx:pt>
          <cx:pt idx="5036">6.2999999999999998</cx:pt>
          <cx:pt idx="5037">7.4000000000000004</cx:pt>
          <cx:pt idx="5038">7.5</cx:pt>
          <cx:pt idx="5039">7.4000000000000004</cx:pt>
          <cx:pt idx="5040">6.7999999999999998</cx:pt>
          <cx:pt idx="5041">7.5999999999999996</cx:pt>
          <cx:pt idx="5042">7.4000000000000004</cx:pt>
          <cx:pt idx="5043">6.0999999999999996</cx:pt>
          <cx:pt idx="5044">6.5</cx:pt>
          <cx:pt idx="5045">6</cx:pt>
          <cx:pt idx="5046">7.7000000000000002</cx:pt>
          <cx:pt idx="5047">6.5</cx:pt>
          <cx:pt idx="5048">7.2000000000000002</cx:pt>
          <cx:pt idx="5049">7</cx:pt>
          <cx:pt idx="5050">7.5</cx:pt>
          <cx:pt idx="5051">6.5</cx:pt>
          <cx:pt idx="5052">7.4000000000000004</cx:pt>
          <cx:pt idx="5053">7.0999999999999996</cx:pt>
          <cx:pt idx="5054">6.9000000000000004</cx:pt>
          <cx:pt idx="5055">7.9000000000000004</cx:pt>
          <cx:pt idx="5056">7.4000000000000004</cx:pt>
          <cx:pt idx="5057">6.2999999999999998</cx:pt>
          <cx:pt idx="5058">6.7999999999999998</cx:pt>
          <cx:pt idx="5059">7.4000000000000004</cx:pt>
          <cx:pt idx="5060">7.2000000000000002</cx:pt>
          <cx:pt idx="5061">6.9000000000000004</cx:pt>
          <cx:pt idx="5062">8.0999999999999996</cx:pt>
          <cx:pt idx="5063">6.2000000000000002</cx:pt>
          <cx:pt idx="5064">6.7999999999999998</cx:pt>
          <cx:pt idx="5065">7.0999999999999996</cx:pt>
          <cx:pt idx="5066">8.1999999999999993</cx:pt>
          <cx:pt idx="5067">7.5999999999999996</cx:pt>
          <cx:pt idx="5068">6.7000000000000002</cx:pt>
          <cx:pt idx="5069">8.4000000000000004</cx:pt>
          <cx:pt idx="5070">6.2000000000000002</cx:pt>
          <cx:pt idx="5071">7.5999999999999996</cx:pt>
          <cx:pt idx="5072">7.5</cx:pt>
          <cx:pt idx="5073">7.5</cx:pt>
          <cx:pt idx="5074">7.2000000000000002</cx:pt>
          <cx:pt idx="5075">7.0999999999999996</cx:pt>
          <cx:pt idx="5076">7.9000000000000004</cx:pt>
          <cx:pt idx="5077">7.4000000000000004</cx:pt>
          <cx:pt idx="5078">7.4000000000000004</cx:pt>
          <cx:pt idx="5079">6.0999999999999996</cx:pt>
          <cx:pt idx="5080">7</cx:pt>
          <cx:pt idx="5081">8.0999999999999996</cx:pt>
          <cx:pt idx="5082">8.5</cx:pt>
          <cx:pt idx="5083">8.4000000000000004</cx:pt>
          <cx:pt idx="5084">7.5999999999999996</cx:pt>
          <cx:pt idx="5085">7.2999999999999998</cx:pt>
          <cx:pt idx="5086">7.5</cx:pt>
          <cx:pt idx="5087">7.5999999999999996</cx:pt>
          <cx:pt idx="5088">7.7000000000000002</cx:pt>
          <cx:pt idx="5089">7.7000000000000002</cx:pt>
          <cx:pt idx="5090">6.9000000000000004</cx:pt>
          <cx:pt idx="5091">6.7000000000000002</cx:pt>
          <cx:pt idx="5092">7.2999999999999998</cx:pt>
          <cx:pt idx="5093">7.4000000000000004</cx:pt>
          <cx:pt idx="5094">7.2000000000000002</cx:pt>
          <cx:pt idx="5095">6.9000000000000004</cx:pt>
          <cx:pt idx="5096">7.2000000000000002</cx:pt>
          <cx:pt idx="5097">6.9000000000000004</cx:pt>
          <cx:pt idx="5098">6.0999999999999996</cx:pt>
          <cx:pt idx="5099">7.0999999999999996</cx:pt>
          <cx:pt idx="5100">7.4000000000000004</cx:pt>
          <cx:pt idx="5101">6.5999999999999996</cx:pt>
          <cx:pt idx="5102">7.5</cx:pt>
          <cx:pt idx="5103">5.0999999999999996</cx:pt>
          <cx:pt idx="5104">8.0999999999999996</cx:pt>
          <cx:pt idx="5105">7.5999999999999996</cx:pt>
          <cx:pt idx="5106">6.0999999999999996</cx:pt>
          <cx:pt idx="5107">7.9000000000000004</cx:pt>
          <cx:pt idx="5108">6.5999999999999996</cx:pt>
          <cx:pt idx="5109">6.9000000000000004</cx:pt>
          <cx:pt idx="5110">7.5999999999999996</cx:pt>
          <cx:pt idx="5111">7.5</cx:pt>
          <cx:pt idx="5112">6.7999999999999998</cx:pt>
          <cx:pt idx="5113">8.6999999999999993</cx:pt>
          <cx:pt idx="5114">7.9000000000000004</cx:pt>
          <cx:pt idx="5115">7.2000000000000002</cx:pt>
          <cx:pt idx="5116">8.0999999999999996</cx:pt>
          <cx:pt idx="5117">7.2000000000000002</cx:pt>
          <cx:pt idx="5118">8.3000000000000007</cx:pt>
          <cx:pt idx="5119">7.0999999999999996</cx:pt>
          <cx:pt idx="5120">7.2000000000000002</cx:pt>
          <cx:pt idx="5121">7.0999999999999996</cx:pt>
          <cx:pt idx="5122">6.0999999999999996</cx:pt>
          <cx:pt idx="5123">7.0999999999999996</cx:pt>
          <cx:pt idx="5124">6.5</cx:pt>
          <cx:pt idx="5125">8.3000000000000007</cx:pt>
          <cx:pt idx="5126">8.0999999999999996</cx:pt>
          <cx:pt idx="5127">7.4000000000000004</cx:pt>
          <cx:pt idx="5128">7.2999999999999998</cx:pt>
          <cx:pt idx="5129">7.2999999999999998</cx:pt>
          <cx:pt idx="5130">8.8000000000000007</cx:pt>
          <cx:pt idx="5131">8.3000000000000007</cx:pt>
          <cx:pt idx="5132">6.7000000000000002</cx:pt>
          <cx:pt idx="5133">8.0999999999999996</cx:pt>
          <cx:pt idx="5134">8.5</cx:pt>
          <cx:pt idx="5135">6.9000000000000004</cx:pt>
          <cx:pt idx="5136">5.7000000000000002</cx:pt>
          <cx:pt idx="5137">8.8000000000000007</cx:pt>
          <cx:pt idx="5138">7.9000000000000004</cx:pt>
          <cx:pt idx="5139">7.0999999999999996</cx:pt>
          <cx:pt idx="5140">6.9000000000000004</cx:pt>
          <cx:pt idx="5141">9.4000000000000004</cx:pt>
          <cx:pt idx="5142">7.5999999999999996</cx:pt>
          <cx:pt idx="5143">7.5</cx:pt>
          <cx:pt idx="5144">6.9000000000000004</cx:pt>
          <cx:pt idx="5145">5.9000000000000004</cx:pt>
          <cx:pt idx="5146">6.5</cx:pt>
          <cx:pt idx="5147">7.7000000000000002</cx:pt>
          <cx:pt idx="5148">7.5999999999999996</cx:pt>
          <cx:pt idx="5149">7</cx:pt>
          <cx:pt idx="5150">7.0999999999999996</cx:pt>
          <cx:pt idx="5151">6.9000000000000004</cx:pt>
          <cx:pt idx="5152">7.2000000000000002</cx:pt>
          <cx:pt idx="5153">7.4000000000000004</cx:pt>
          <cx:pt idx="5154">7.7000000000000002</cx:pt>
          <cx:pt idx="5155">7.4000000000000004</cx:pt>
          <cx:pt idx="5156">7.4000000000000004</cx:pt>
          <cx:pt idx="5157">5.5</cx:pt>
          <cx:pt idx="5158">7.2999999999999998</cx:pt>
          <cx:pt idx="5159">6.7000000000000002</cx:pt>
          <cx:pt idx="5160">7.0999999999999996</cx:pt>
          <cx:pt idx="5161">6.4000000000000004</cx:pt>
          <cx:pt idx="5162">5.7999999999999998</cx:pt>
          <cx:pt idx="5163">7.5</cx:pt>
          <cx:pt idx="5164">6.5</cx:pt>
          <cx:pt idx="5165">6.9000000000000004</cx:pt>
          <cx:pt idx="5166">8</cx:pt>
          <cx:pt idx="5167">7.5999999999999996</cx:pt>
          <cx:pt idx="5168">8</cx:pt>
          <cx:pt idx="5169">7.5</cx:pt>
          <cx:pt idx="5170">8</cx:pt>
          <cx:pt idx="5171">7.9000000000000004</cx:pt>
          <cx:pt idx="5172">7.2000000000000002</cx:pt>
          <cx:pt idx="5173">7.9000000000000004</cx:pt>
          <cx:pt idx="5174">7.5</cx:pt>
          <cx:pt idx="5175">6.5999999999999996</cx:pt>
          <cx:pt idx="5176">8</cx:pt>
          <cx:pt idx="5177">8.0999999999999996</cx:pt>
          <cx:pt idx="5178">7.7000000000000002</cx:pt>
          <cx:pt idx="5179">8.0999999999999996</cx:pt>
          <cx:pt idx="5180">8</cx:pt>
          <cx:pt idx="5181">7.5</cx:pt>
          <cx:pt idx="5182">8.3000000000000007</cx:pt>
          <cx:pt idx="5183">7.7999999999999998</cx:pt>
          <cx:pt idx="5184">7.7999999999999998</cx:pt>
          <cx:pt idx="5185">7.4000000000000004</cx:pt>
          <cx:pt idx="5186">7.0999999999999996</cx:pt>
          <cx:pt idx="5187">8.5999999999999996</cx:pt>
          <cx:pt idx="5188">7.7000000000000002</cx:pt>
          <cx:pt idx="5189">7.4000000000000004</cx:pt>
          <cx:pt idx="5190">7.7999999999999998</cx:pt>
          <cx:pt idx="5191">6.7999999999999998</cx:pt>
          <cx:pt idx="5192">7.7999999999999998</cx:pt>
          <cx:pt idx="5193">5.5999999999999996</cx:pt>
          <cx:pt idx="5194">8.3000000000000007</cx:pt>
          <cx:pt idx="5195">6.2999999999999998</cx:pt>
          <cx:pt idx="5196">6.4000000000000004</cx:pt>
          <cx:pt idx="5197">7.5</cx:pt>
          <cx:pt idx="5198">7.4000000000000004</cx:pt>
          <cx:pt idx="5199">7.2999999999999998</cx:pt>
          <cx:pt idx="5200">8.0999999999999996</cx:pt>
          <cx:pt idx="5201">7</cx:pt>
          <cx:pt idx="5202">6.5999999999999996</cx:pt>
          <cx:pt idx="5203">6.7999999999999998</cx:pt>
          <cx:pt idx="5204">7.5</cx:pt>
          <cx:pt idx="5205">7.2999999999999998</cx:pt>
          <cx:pt idx="5206">6.2999999999999998</cx:pt>
          <cx:pt idx="5207">6.2000000000000002</cx:pt>
          <cx:pt idx="5208">7.2000000000000002</cx:pt>
          <cx:pt idx="5209">7.2000000000000002</cx:pt>
          <cx:pt idx="5210">7</cx:pt>
          <cx:pt idx="5211">8.5</cx:pt>
          <cx:pt idx="5212">7.5</cx:pt>
          <cx:pt idx="5213">7.0999999999999996</cx:pt>
          <cx:pt idx="5214">9</cx:pt>
          <cx:pt idx="5215">8.0999999999999996</cx:pt>
          <cx:pt idx="5216">8</cx:pt>
          <cx:pt idx="5217">8.0999999999999996</cx:pt>
          <cx:pt idx="5218">8.1999999999999993</cx:pt>
          <cx:pt idx="5219">8.0999999999999996</cx:pt>
          <cx:pt idx="5220">8.0999999999999996</cx:pt>
          <cx:pt idx="5221">8.8000000000000007</cx:pt>
          <cx:pt idx="5222">8.1999999999999993</cx:pt>
          <cx:pt idx="5223">7.2999999999999998</cx:pt>
          <cx:pt idx="5224">8.6999999999999993</cx:pt>
          <cx:pt idx="5225">8.5999999999999996</cx:pt>
          <cx:pt idx="5226">7.0999999999999996</cx:pt>
          <cx:pt idx="5227">8.1999999999999993</cx:pt>
          <cx:pt idx="5228">7.5999999999999996</cx:pt>
          <cx:pt idx="5229">8</cx:pt>
          <cx:pt idx="5230">7.2999999999999998</cx:pt>
          <cx:pt idx="5231">7.2999999999999998</cx:pt>
          <cx:pt idx="5232">6.5999999999999996</cx:pt>
          <cx:pt idx="5233">8.5</cx:pt>
          <cx:pt idx="5234">7.7999999999999998</cx:pt>
          <cx:pt idx="5235">8.4000000000000004</cx:pt>
          <cx:pt idx="5236">8.5999999999999996</cx:pt>
          <cx:pt idx="5237">8.5</cx:pt>
          <cx:pt idx="5238">8.3000000000000007</cx:pt>
          <cx:pt idx="5239">7.7999999999999998</cx:pt>
          <cx:pt idx="5240">8.1999999999999993</cx:pt>
          <cx:pt idx="5241">8.5</cx:pt>
          <cx:pt idx="5242">6.5</cx:pt>
          <cx:pt idx="5243">6.0999999999999996</cx:pt>
          <cx:pt idx="5244">7.2999999999999998</cx:pt>
          <cx:pt idx="5245">8.3000000000000007</cx:pt>
          <cx:pt idx="5246">7.7999999999999998</cx:pt>
          <cx:pt idx="5247">6.4000000000000004</cx:pt>
          <cx:pt idx="5248">7</cx:pt>
          <cx:pt idx="5249">8.1999999999999993</cx:pt>
          <cx:pt idx="5250">7.4000000000000004</cx:pt>
          <cx:pt idx="5251">8.0999999999999996</cx:pt>
          <cx:pt idx="5252">7.7999999999999998</cx:pt>
          <cx:pt idx="5253">7.7000000000000002</cx:pt>
          <cx:pt idx="5254">8.5</cx:pt>
          <cx:pt idx="5255">7.7999999999999998</cx:pt>
          <cx:pt idx="5256">8.3000000000000007</cx:pt>
          <cx:pt idx="5257">7.9000000000000004</cx:pt>
          <cx:pt idx="5258">7.4000000000000004</cx:pt>
          <cx:pt idx="5259">8.0999999999999996</cx:pt>
          <cx:pt idx="5260">6.4000000000000004</cx:pt>
          <cx:pt idx="5261">7.7000000000000002</cx:pt>
          <cx:pt idx="5262">7.9000000000000004</cx:pt>
          <cx:pt idx="5263">7.5</cx:pt>
          <cx:pt idx="5264">6.5999999999999996</cx:pt>
          <cx:pt idx="5265">8</cx:pt>
          <cx:pt idx="5266">8.4000000000000004</cx:pt>
          <cx:pt idx="5267">7.4000000000000004</cx:pt>
          <cx:pt idx="5268">8.3000000000000007</cx:pt>
          <cx:pt idx="5269">8.3000000000000007</cx:pt>
          <cx:pt idx="5270">6.7000000000000002</cx:pt>
          <cx:pt idx="5271">6.7999999999999998</cx:pt>
          <cx:pt idx="5272">8</cx:pt>
          <cx:pt idx="5273">5.7000000000000002</cx:pt>
          <cx:pt idx="5274">4.4000000000000004</cx:pt>
          <cx:pt idx="5275">7.9000000000000004</cx:pt>
          <cx:pt idx="5276">8.0999999999999996</cx:pt>
          <cx:pt idx="5277">6.4000000000000004</cx:pt>
          <cx:pt idx="5278">8.8000000000000007</cx:pt>
          <cx:pt idx="5279">8.0999999999999996</cx:pt>
          <cx:pt idx="5280">4.9000000000000004</cx:pt>
          <cx:pt idx="5281">5.9000000000000004</cx:pt>
          <cx:pt idx="5282">7.5999999999999996</cx:pt>
          <cx:pt idx="5283">7.0999999999999996</cx:pt>
          <cx:pt idx="5284">6.2999999999999998</cx:pt>
          <cx:pt idx="5285">7.0999999999999996</cx:pt>
          <cx:pt idx="5286">8.5</cx:pt>
          <cx:pt idx="5287">6.7000000000000002</cx:pt>
          <cx:pt idx="5288">5.7999999999999998</cx:pt>
          <cx:pt idx="5289">7.9000000000000004</cx:pt>
          <cx:pt idx="5290">6.5</cx:pt>
          <cx:pt idx="5291">7.2999999999999998</cx:pt>
          <cx:pt idx="5292">7.7000000000000002</cx:pt>
          <cx:pt idx="5293">5.7999999999999998</cx:pt>
          <cx:pt idx="5294">6.4000000000000004</cx:pt>
          <cx:pt idx="5295">6.5</cx:pt>
          <cx:pt idx="5296">4.7000000000000002</cx:pt>
          <cx:pt idx="5297">6.7000000000000002</cx:pt>
          <cx:pt idx="5298">7.2000000000000002</cx:pt>
          <cx:pt idx="5299">8.0999999999999996</cx:pt>
          <cx:pt idx="5300">6.2000000000000002</cx:pt>
          <cx:pt idx="5301">4.4000000000000004</cx:pt>
          <cx:pt idx="5302">7.0999999999999996</cx:pt>
          <cx:pt idx="5303">8.4000000000000004</cx:pt>
          <cx:pt idx="5304">8.4000000000000004</cx:pt>
          <cx:pt idx="5305">7.2999999999999998</cx:pt>
          <cx:pt idx="5306">5.2000000000000002</cx:pt>
          <cx:pt idx="5307">8.0999999999999996</cx:pt>
          <cx:pt idx="5308">7.9000000000000004</cx:pt>
          <cx:pt idx="5309">6.2999999999999998</cx:pt>
          <cx:pt idx="5310">8.4000000000000004</cx:pt>
          <cx:pt idx="5311">7.2999999999999998</cx:pt>
          <cx:pt idx="5312">7</cx:pt>
          <cx:pt idx="5313">5.5</cx:pt>
          <cx:pt idx="5314">8.5</cx:pt>
          <cx:pt idx="5315">9.0999999999999996</cx:pt>
          <cx:pt idx="5316">5.5999999999999996</cx:pt>
          <cx:pt idx="5317">5.7000000000000002</cx:pt>
          <cx:pt idx="5318">5.5</cx:pt>
          <cx:pt idx="5319">7.2000000000000002</cx:pt>
          <cx:pt idx="5320">7.2999999999999998</cx:pt>
          <cx:pt idx="5321">6.9000000000000004</cx:pt>
          <cx:pt idx="5322">8.5999999999999996</cx:pt>
          <cx:pt idx="5323">7.4000000000000004</cx:pt>
          <cx:pt idx="5324">7.2999999999999998</cx:pt>
          <cx:pt idx="5325">6</cx:pt>
          <cx:pt idx="5326">6.5</cx:pt>
          <cx:pt idx="5327">7</cx:pt>
          <cx:pt idx="5328">6.2000000000000002</cx:pt>
          <cx:pt idx="5329">5.7999999999999998</cx:pt>
          <cx:pt idx="5330">7.7999999999999998</cx:pt>
          <cx:pt idx="5331">6.9000000000000004</cx:pt>
          <cx:pt idx="5332">6.5</cx:pt>
          <cx:pt idx="5333">7.0999999999999996</cx:pt>
          <cx:pt idx="5334">6.5999999999999996</cx:pt>
          <cx:pt idx="5335">8.5999999999999996</cx:pt>
          <cx:pt idx="5336">6.5</cx:pt>
          <cx:pt idx="5337">6.5999999999999996</cx:pt>
          <cx:pt idx="5338">6.4000000000000004</cx:pt>
          <cx:pt idx="5339">6.5</cx:pt>
          <cx:pt idx="5340">8.3000000000000007</cx:pt>
          <cx:pt idx="5341">5.5999999999999996</cx:pt>
          <cx:pt idx="5342">6.9000000000000004</cx:pt>
          <cx:pt idx="5343">7.9000000000000004</cx:pt>
          <cx:pt idx="5344">7.7000000000000002</cx:pt>
          <cx:pt idx="5345">8</cx:pt>
          <cx:pt idx="5346">8.1999999999999993</cx:pt>
          <cx:pt idx="5347">5.7999999999999998</cx:pt>
          <cx:pt idx="5348">7</cx:pt>
          <cx:pt idx="5349">8.5</cx:pt>
          <cx:pt idx="5350">8.0999999999999996</cx:pt>
          <cx:pt idx="5351">8</cx:pt>
          <cx:pt idx="5352">7.2999999999999998</cx:pt>
          <cx:pt idx="5353">7.7000000000000002</cx:pt>
          <cx:pt idx="5354">8.5</cx:pt>
          <cx:pt idx="5355">6.5</cx:pt>
          <cx:pt idx="5356">7.7000000000000002</cx:pt>
          <cx:pt idx="5357">6.5999999999999996</cx:pt>
          <cx:pt idx="5358">7.0999999999999996</cx:pt>
          <cx:pt idx="5359">7.0999999999999996</cx:pt>
          <cx:pt idx="5360">6.2000000000000002</cx:pt>
          <cx:pt idx="5361">6.4000000000000004</cx:pt>
          <cx:pt idx="5362">6.7000000000000002</cx:pt>
          <cx:pt idx="5363">7.5</cx:pt>
          <cx:pt idx="5364">6.2999999999999998</cx:pt>
          <cx:pt idx="5365">7.5</cx:pt>
          <cx:pt idx="5366">7.5999999999999996</cx:pt>
          <cx:pt idx="5367">6.2999999999999998</cx:pt>
          <cx:pt idx="5368">8</cx:pt>
          <cx:pt idx="5369">7.4000000000000004</cx:pt>
          <cx:pt idx="5370">6.2000000000000002</cx:pt>
          <cx:pt idx="5371">8.0999999999999996</cx:pt>
          <cx:pt idx="5372">6.4000000000000004</cx:pt>
          <cx:pt idx="5373">7.7999999999999998</cx:pt>
          <cx:pt idx="5374">6.7000000000000002</cx:pt>
          <cx:pt idx="5375">8.4000000000000004</cx:pt>
          <cx:pt idx="5376">6.9000000000000004</cx:pt>
          <cx:pt idx="5377">7.0999999999999996</cx:pt>
          <cx:pt idx="5378">7</cx:pt>
          <cx:pt idx="5379">6.7999999999999998</cx:pt>
          <cx:pt idx="5380">8.4000000000000004</cx:pt>
          <cx:pt idx="5381">6.5</cx:pt>
          <cx:pt idx="5382">7.7999999999999998</cx:pt>
          <cx:pt idx="5383">7</cx:pt>
          <cx:pt idx="5384">7.4000000000000004</cx:pt>
          <cx:pt idx="5385">9.0999999999999996</cx:pt>
          <cx:pt idx="5386">8.6999999999999993</cx:pt>
          <cx:pt idx="5387">7.7000000000000002</cx:pt>
          <cx:pt idx="5388">7.7000000000000002</cx:pt>
          <cx:pt idx="5389">7.7999999999999998</cx:pt>
          <cx:pt idx="5390">6.7999999999999998</cx:pt>
          <cx:pt idx="5391">9</cx:pt>
          <cx:pt idx="5392">6.4000000000000004</cx:pt>
          <cx:pt idx="5393">7.7000000000000002</cx:pt>
          <cx:pt idx="5394">7.7999999999999998</cx:pt>
          <cx:pt idx="5395">6.0999999999999996</cx:pt>
          <cx:pt idx="5396">8</cx:pt>
          <cx:pt idx="5397">5.9000000000000004</cx:pt>
          <cx:pt idx="5398">5.5</cx:pt>
          <cx:pt idx="5399">5.9000000000000004</cx:pt>
          <cx:pt idx="5400">8.1999999999999993</cx:pt>
          <cx:pt idx="5401">7</cx:pt>
          <cx:pt idx="5402">7.4000000000000004</cx:pt>
          <cx:pt idx="5403">8.0999999999999996</cx:pt>
          <cx:pt idx="5404">7.9000000000000004</cx:pt>
          <cx:pt idx="5405">7.5</cx:pt>
          <cx:pt idx="5406">6.5999999999999996</cx:pt>
          <cx:pt idx="5407">7.2999999999999998</cx:pt>
          <cx:pt idx="5408">7.5</cx:pt>
          <cx:pt idx="5409">6.7000000000000002</cx:pt>
          <cx:pt idx="5410">7.2000000000000002</cx:pt>
          <cx:pt idx="5411">6.9000000000000004</cx:pt>
          <cx:pt idx="5412">6.9000000000000004</cx:pt>
          <cx:pt idx="5413">8</cx:pt>
          <cx:pt idx="5414">6.9000000000000004</cx:pt>
          <cx:pt idx="5415">6.2000000000000002</cx:pt>
          <cx:pt idx="5416">7.5</cx:pt>
          <cx:pt idx="5417">7.0999999999999996</cx:pt>
          <cx:pt idx="5418">7.4000000000000004</cx:pt>
          <cx:pt idx="5419">7.2999999999999998</cx:pt>
          <cx:pt idx="5420">6.2999999999999998</cx:pt>
          <cx:pt idx="5421">8.4000000000000004</cx:pt>
          <cx:pt idx="5422">7.2000000000000002</cx:pt>
          <cx:pt idx="5423">5.9000000000000004</cx:pt>
          <cx:pt idx="5424">7.9000000000000004</cx:pt>
          <cx:pt idx="5425">6.4000000000000004</cx:pt>
          <cx:pt idx="5426">6.5999999999999996</cx:pt>
          <cx:pt idx="5427">4.4000000000000004</cx:pt>
          <cx:pt idx="5428">7</cx:pt>
          <cx:pt idx="5429">7.7999999999999998</cx:pt>
          <cx:pt idx="5430">5.2999999999999998</cx:pt>
          <cx:pt idx="5431">5.7000000000000002</cx:pt>
          <cx:pt idx="5432">7.9000000000000004</cx:pt>
          <cx:pt idx="5433">7.2000000000000002</cx:pt>
          <cx:pt idx="5434">6.7000000000000002</cx:pt>
          <cx:pt idx="5435">7.9000000000000004</cx:pt>
          <cx:pt idx="5436">6.5999999999999996</cx:pt>
          <cx:pt idx="5437">6.5999999999999996</cx:pt>
          <cx:pt idx="5438">6.7999999999999998</cx:pt>
          <cx:pt idx="5439">7.2000000000000002</cx:pt>
          <cx:pt idx="5440">7.2999999999999998</cx:pt>
          <cx:pt idx="5441">6.5</cx:pt>
          <cx:pt idx="5442">7.0999999999999996</cx:pt>
          <cx:pt idx="5443">7.7000000000000002</cx:pt>
          <cx:pt idx="5444">8.5</cx:pt>
          <cx:pt idx="5445">7.9000000000000004</cx:pt>
          <cx:pt idx="5446">6.2999999999999998</cx:pt>
          <cx:pt idx="5447">7.4000000000000004</cx:pt>
          <cx:pt idx="5448">7.5</cx:pt>
          <cx:pt idx="5449">8.3000000000000007</cx:pt>
          <cx:pt idx="5450">6.2000000000000002</cx:pt>
          <cx:pt idx="5451">7.7999999999999998</cx:pt>
          <cx:pt idx="5452">7</cx:pt>
          <cx:pt idx="5453">6.7000000000000002</cx:pt>
          <cx:pt idx="5454">7.0999999999999996</cx:pt>
          <cx:pt idx="5455">7.2999999999999998</cx:pt>
          <cx:pt idx="5456">6.5999999999999996</cx:pt>
          <cx:pt idx="5457">7.5</cx:pt>
          <cx:pt idx="5458">8.5</cx:pt>
          <cx:pt idx="5459">4.5</cx:pt>
          <cx:pt idx="5460">6</cx:pt>
          <cx:pt idx="5461">7.2999999999999998</cx:pt>
          <cx:pt idx="5462">7.7999999999999998</cx:pt>
          <cx:pt idx="5463">7.0999999999999996</cx:pt>
          <cx:pt idx="5464">6.4000000000000004</cx:pt>
          <cx:pt idx="5465">6.5</cx:pt>
          <cx:pt idx="5466">6.5</cx:pt>
          <cx:pt idx="5467">6.9000000000000004</cx:pt>
          <cx:pt idx="5468">5.7000000000000002</cx:pt>
          <cx:pt idx="5469">6.9000000000000004</cx:pt>
          <cx:pt idx="5470">7.5999999999999996</cx:pt>
          <cx:pt idx="5471">6.7000000000000002</cx:pt>
          <cx:pt idx="5472">7.4000000000000004</cx:pt>
          <cx:pt idx="5473">6.9000000000000004</cx:pt>
          <cx:pt idx="5474">4.7000000000000002</cx:pt>
          <cx:pt idx="5475">5</cx:pt>
          <cx:pt idx="5476">8.5</cx:pt>
          <cx:pt idx="5477">7.5999999999999996</cx:pt>
          <cx:pt idx="5478">5.5999999999999996</cx:pt>
          <cx:pt idx="5479">8</cx:pt>
          <cx:pt idx="5480">7.7000000000000002</cx:pt>
          <cx:pt idx="5481">7.2999999999999998</cx:pt>
          <cx:pt idx="5482">6.0999999999999996</cx:pt>
          <cx:pt idx="5483">6.4000000000000004</cx:pt>
          <cx:pt idx="5484">6.4000000000000004</cx:pt>
          <cx:pt idx="5485">7.9000000000000004</cx:pt>
          <cx:pt idx="5486">7.2999999999999998</cx:pt>
          <cx:pt idx="5487">8.4000000000000004</cx:pt>
          <cx:pt idx="5488">7.4000000000000004</cx:pt>
          <cx:pt idx="5489">8.1999999999999993</cx:pt>
          <cx:pt idx="5490">7</cx:pt>
          <cx:pt idx="5491">7.2000000000000002</cx:pt>
          <cx:pt idx="5492">6.0999999999999996</cx:pt>
          <cx:pt idx="5493">7.2000000000000002</cx:pt>
          <cx:pt idx="5494">8.0999999999999996</cx:pt>
          <cx:pt idx="5495">7.2000000000000002</cx:pt>
          <cx:pt idx="5496">6.9000000000000004</cx:pt>
          <cx:pt idx="5497">7</cx:pt>
          <cx:pt idx="5498">6.7999999999999998</cx:pt>
          <cx:pt idx="5499">7.5999999999999996</cx:pt>
          <cx:pt idx="5500">6.4000000000000004</cx:pt>
          <cx:pt idx="5501">5.7000000000000002</cx:pt>
          <cx:pt idx="5502">7.0999999999999996</cx:pt>
          <cx:pt idx="5503">5.4000000000000004</cx:pt>
          <cx:pt idx="5504">6.2000000000000002</cx:pt>
          <cx:pt idx="5505">7.9000000000000004</cx:pt>
          <cx:pt idx="5506">5.9000000000000004</cx:pt>
          <cx:pt idx="5507">6.2999999999999998</cx:pt>
          <cx:pt idx="5508">7.4000000000000004</cx:pt>
          <cx:pt idx="5509">6.5</cx:pt>
          <cx:pt idx="5510">7.5999999999999996</cx:pt>
          <cx:pt idx="5511">6.5</cx:pt>
          <cx:pt idx="5512">8.0999999999999996</cx:pt>
          <cx:pt idx="5513">7.5</cx:pt>
          <cx:pt idx="5514">5.5999999999999996</cx:pt>
          <cx:pt idx="5515">7.2999999999999998</cx:pt>
          <cx:pt idx="5516">7.2999999999999998</cx:pt>
          <cx:pt idx="5517">8.3000000000000007</cx:pt>
          <cx:pt idx="5518">7.2999999999999998</cx:pt>
          <cx:pt idx="5519">8</cx:pt>
          <cx:pt idx="5520">6.9000000000000004</cx:pt>
          <cx:pt idx="5521">6.9000000000000004</cx:pt>
          <cx:pt idx="5522">7.5</cx:pt>
          <cx:pt idx="5523">8.9000000000000004</cx:pt>
          <cx:pt idx="5524">7.4000000000000004</cx:pt>
          <cx:pt idx="5525">7.2999999999999998</cx:pt>
          <cx:pt idx="5526">7.2999999999999998</cx:pt>
          <cx:pt idx="5527">5.5</cx:pt>
          <cx:pt idx="5528">6</cx:pt>
          <cx:pt idx="5529">5.5</cx:pt>
          <cx:pt idx="5530">6.4000000000000004</cx:pt>
          <cx:pt idx="5531">6.2999999999999998</cx:pt>
          <cx:pt idx="5532">6</cx:pt>
          <cx:pt idx="5533">7.5</cx:pt>
          <cx:pt idx="5534">7.7000000000000002</cx:pt>
          <cx:pt idx="5535">6.4000000000000004</cx:pt>
          <cx:pt idx="5536">8.3000000000000007</cx:pt>
          <cx:pt idx="5537">7.7000000000000002</cx:pt>
          <cx:pt idx="5538">6.2000000000000002</cx:pt>
          <cx:pt idx="5539">8.1999999999999993</cx:pt>
          <cx:pt idx="5540">6.9000000000000004</cx:pt>
          <cx:pt idx="5541">6.5999999999999996</cx:pt>
          <cx:pt idx="5542">6.7999999999999998</cx:pt>
          <cx:pt idx="5543">5.7999999999999998</cx:pt>
          <cx:pt idx="5544">6.7999999999999998</cx:pt>
          <cx:pt idx="5545">6.7999999999999998</cx:pt>
          <cx:pt idx="5546">7.4000000000000004</cx:pt>
          <cx:pt idx="5547">6.4000000000000004</cx:pt>
          <cx:pt idx="5548">8.3000000000000007</cx:pt>
          <cx:pt idx="5549">8</cx:pt>
          <cx:pt idx="5550">6.7999999999999998</cx:pt>
          <cx:pt idx="5551">6.2000000000000002</cx:pt>
          <cx:pt idx="5552">8.3000000000000007</cx:pt>
          <cx:pt idx="5553">6.0999999999999996</cx:pt>
          <cx:pt idx="5554">6.7999999999999998</cx:pt>
          <cx:pt idx="5555">6.0999999999999996</cx:pt>
          <cx:pt idx="5556">8</cx:pt>
          <cx:pt idx="5557">6.5999999999999996</cx:pt>
          <cx:pt idx="5558">6.7999999999999998</cx:pt>
          <cx:pt idx="5559">6.9000000000000004</cx:pt>
          <cx:pt idx="5560">7.2999999999999998</cx:pt>
          <cx:pt idx="5561">7.2000000000000002</cx:pt>
          <cx:pt idx="5562">7.2999999999999998</cx:pt>
          <cx:pt idx="5563">7.7999999999999998</cx:pt>
          <cx:pt idx="5564">8.4000000000000004</cx:pt>
          <cx:pt idx="5565">8.6999999999999993</cx:pt>
          <cx:pt idx="5566">7.0999999999999996</cx:pt>
          <cx:pt idx="5567">7.4000000000000004</cx:pt>
          <cx:pt idx="5568">6.7000000000000002</cx:pt>
          <cx:pt idx="5569">7.7000000000000002</cx:pt>
          <cx:pt idx="5570">8.3000000000000007</cx:pt>
          <cx:pt idx="5571">6.2999999999999998</cx:pt>
          <cx:pt idx="5572">7</cx:pt>
          <cx:pt idx="5573">6.7000000000000002</cx:pt>
          <cx:pt idx="5574">7</cx:pt>
          <cx:pt idx="5575">6.7999999999999998</cx:pt>
          <cx:pt idx="5576">6.0999999999999996</cx:pt>
          <cx:pt idx="5577">6.0999999999999996</cx:pt>
          <cx:pt idx="5578">6.2000000000000002</cx:pt>
          <cx:pt idx="5579">7.7000000000000002</cx:pt>
          <cx:pt idx="5580">7.2000000000000002</cx:pt>
          <cx:pt idx="5581">6.0999999999999996</cx:pt>
          <cx:pt idx="5582">4.5999999999999996</cx:pt>
          <cx:pt idx="5583">8.5999999999999996</cx:pt>
          <cx:pt idx="5584">8.1999999999999993</cx:pt>
          <cx:pt idx="5585">7.9000000000000004</cx:pt>
          <cx:pt idx="5586">6.7999999999999998</cx:pt>
          <cx:pt idx="5587">6.0999999999999996</cx:pt>
          <cx:pt idx="5588">7.7000000000000002</cx:pt>
          <cx:pt idx="5589">6.5999999999999996</cx:pt>
          <cx:pt idx="5590">6.5999999999999996</cx:pt>
          <cx:pt idx="5591">6.0999999999999996</cx:pt>
          <cx:pt idx="5592">6.0999999999999996</cx:pt>
          <cx:pt idx="5593">6.7999999999999998</cx:pt>
          <cx:pt idx="5594">7.2000000000000002</cx:pt>
          <cx:pt idx="5595">6.9000000000000004</cx:pt>
          <cx:pt idx="5596">6.5</cx:pt>
          <cx:pt idx="5597">8.8000000000000007</cx:pt>
          <cx:pt idx="5598">7.9000000000000004</cx:pt>
          <cx:pt idx="5599">6.0999999999999996</cx:pt>
          <cx:pt idx="5600">7.4000000000000004</cx:pt>
          <cx:pt idx="5601">7.4000000000000004</cx:pt>
          <cx:pt idx="5602">7.2000000000000002</cx:pt>
          <cx:pt idx="5603">7.4000000000000004</cx:pt>
          <cx:pt idx="5604">7.9000000000000004</cx:pt>
          <cx:pt idx="5605">6.0999999999999996</cx:pt>
          <cx:pt idx="5606">7.4000000000000004</cx:pt>
          <cx:pt idx="5607">7.4000000000000004</cx:pt>
          <cx:pt idx="5608">6.5999999999999996</cx:pt>
          <cx:pt idx="5609">6.7999999999999998</cx:pt>
          <cx:pt idx="5610">6</cx:pt>
          <cx:pt idx="5611">6.5999999999999996</cx:pt>
          <cx:pt idx="5612">7.2999999999999998</cx:pt>
          <cx:pt idx="5613">6</cx:pt>
          <cx:pt idx="5614">5.5</cx:pt>
          <cx:pt idx="5615">7.5999999999999996</cx:pt>
          <cx:pt idx="5616">6.7000000000000002</cx:pt>
          <cx:pt idx="5617">7.5999999999999996</cx:pt>
          <cx:pt idx="5618">7.4000000000000004</cx:pt>
          <cx:pt idx="5619">6.7000000000000002</cx:pt>
          <cx:pt idx="5620">5.9000000000000004</cx:pt>
          <cx:pt idx="5621">7.7999999999999998</cx:pt>
          <cx:pt idx="5622">6.9000000000000004</cx:pt>
          <cx:pt idx="5623">7.2000000000000002</cx:pt>
          <cx:pt idx="5624">8</cx:pt>
          <cx:pt idx="5625">6</cx:pt>
          <cx:pt idx="5626">8</cx:pt>
          <cx:pt idx="5627">6.2999999999999998</cx:pt>
          <cx:pt idx="5628">6.5999999999999996</cx:pt>
          <cx:pt idx="5629">5.7999999999999998</cx:pt>
          <cx:pt idx="5630">7.0999999999999996</cx:pt>
          <cx:pt idx="5631">7.4000000000000004</cx:pt>
          <cx:pt idx="5632">6.9000000000000004</cx:pt>
          <cx:pt idx="5633">6.2000000000000002</cx:pt>
          <cx:pt idx="5634">7.5999999999999996</cx:pt>
          <cx:pt idx="5635">5.7999999999999998</cx:pt>
          <cx:pt idx="5636">6.5</cx:pt>
          <cx:pt idx="5637">6.2999999999999998</cx:pt>
          <cx:pt idx="5638">6.0999999999999996</cx:pt>
          <cx:pt idx="5639">8.1999999999999993</cx:pt>
          <cx:pt idx="5640">7.5</cx:pt>
          <cx:pt idx="5641">7.7999999999999998</cx:pt>
          <cx:pt idx="5642">6.9000000000000004</cx:pt>
          <cx:pt idx="5643">6.5999999999999996</cx:pt>
          <cx:pt idx="5644">7.2999999999999998</cx:pt>
          <cx:pt idx="5645">8.1999999999999993</cx:pt>
          <cx:pt idx="5646">6.5999999999999996</cx:pt>
          <cx:pt idx="5647">7.7999999999999998</cx:pt>
          <cx:pt idx="5648">6.4000000000000004</cx:pt>
          <cx:pt idx="5649">7.7999999999999998</cx:pt>
          <cx:pt idx="5650">7.5</cx:pt>
          <cx:pt idx="5651">7.9000000000000004</cx:pt>
          <cx:pt idx="5652">7</cx:pt>
          <cx:pt idx="5653">8.5</cx:pt>
          <cx:pt idx="5654">6.7000000000000002</cx:pt>
          <cx:pt idx="5655">6.0999999999999996</cx:pt>
          <cx:pt idx="5656">6.4000000000000004</cx:pt>
          <cx:pt idx="5657">6.9000000000000004</cx:pt>
          <cx:pt idx="5658">8.0999999999999996</cx:pt>
          <cx:pt idx="5659">7.2000000000000002</cx:pt>
          <cx:pt idx="5660">6.4000000000000004</cx:pt>
          <cx:pt idx="5661">7.4000000000000004</cx:pt>
          <cx:pt idx="5662">6.5999999999999996</cx:pt>
          <cx:pt idx="5663">7.9000000000000004</cx:pt>
          <cx:pt idx="5664">7.4000000000000004</cx:pt>
          <cx:pt idx="5665">6.4000000000000004</cx:pt>
          <cx:pt idx="5666">5.7000000000000002</cx:pt>
          <cx:pt idx="5667">5.2999999999999998</cx:pt>
          <cx:pt idx="5668">7.7000000000000002</cx:pt>
          <cx:pt idx="5669">8.5</cx:pt>
          <cx:pt idx="5670">6.7999999999999998</cx:pt>
          <cx:pt idx="5671">7.4000000000000004</cx:pt>
          <cx:pt idx="5672">7.5999999999999996</cx:pt>
          <cx:pt idx="5673">7.2999999999999998</cx:pt>
          <cx:pt idx="5674">7.9000000000000004</cx:pt>
          <cx:pt idx="5675">6.7000000000000002</cx:pt>
          <cx:pt idx="5676">7.0999999999999996</cx:pt>
          <cx:pt idx="5677">6.4000000000000004</cx:pt>
          <cx:pt idx="5678">5.2000000000000002</cx:pt>
          <cx:pt idx="5679">7.2999999999999998</cx:pt>
          <cx:pt idx="5680">7.2000000000000002</cx:pt>
          <cx:pt idx="5681">8.3000000000000007</cx:pt>
          <cx:pt idx="5682">7.0999999999999996</cx:pt>
          <cx:pt idx="5683">7.5999999999999996</cx:pt>
          <cx:pt idx="5684">7.2999999999999998</cx:pt>
          <cx:pt idx="5685">7.9000000000000004</cx:pt>
          <cx:pt idx="5686">7.5</cx:pt>
          <cx:pt idx="5687">8.0999999999999996</cx:pt>
          <cx:pt idx="5688">7</cx:pt>
          <cx:pt idx="5689">7.4000000000000004</cx:pt>
          <cx:pt idx="5690">5.7999999999999998</cx:pt>
          <cx:pt idx="5691">7.2999999999999998</cx:pt>
          <cx:pt idx="5692">7.2999999999999998</cx:pt>
          <cx:pt idx="5693">6.7999999999999998</cx:pt>
          <cx:pt idx="5694">6.4000000000000004</cx:pt>
          <cx:pt idx="5695">8</cx:pt>
          <cx:pt idx="5696">7.2999999999999998</cx:pt>
          <cx:pt idx="5697">7.5</cx:pt>
          <cx:pt idx="5698">7</cx:pt>
          <cx:pt idx="5699">7.2999999999999998</cx:pt>
          <cx:pt idx="5700">5.4000000000000004</cx:pt>
          <cx:pt idx="5701">7.5</cx:pt>
          <cx:pt idx="5702">7.7000000000000002</cx:pt>
          <cx:pt idx="5703">8.0999999999999996</cx:pt>
          <cx:pt idx="5704">7.2000000000000002</cx:pt>
          <cx:pt idx="5705">7.9000000000000004</cx:pt>
          <cx:pt idx="5706">7.2999999999999998</cx:pt>
          <cx:pt idx="5707">7.2000000000000002</cx:pt>
          <cx:pt idx="5708">6.5</cx:pt>
          <cx:pt idx="5709">7.4000000000000004</cx:pt>
          <cx:pt idx="5710">8</cx:pt>
          <cx:pt idx="5711">7.2999999999999998</cx:pt>
          <cx:pt idx="5712">6.2999999999999998</cx:pt>
          <cx:pt idx="5713">6.5</cx:pt>
          <cx:pt idx="5714">6.9000000000000004</cx:pt>
          <cx:pt idx="5715">8.3000000000000007</cx:pt>
          <cx:pt idx="5716">7.5</cx:pt>
          <cx:pt idx="5717">7.5</cx:pt>
          <cx:pt idx="5718">7.7999999999999998</cx:pt>
          <cx:pt idx="5719">7.7000000000000002</cx:pt>
          <cx:pt idx="5720">8.5</cx:pt>
          <cx:pt idx="5721">6.9000000000000004</cx:pt>
          <cx:pt idx="5722">7.5</cx:pt>
          <cx:pt idx="5723">7.4000000000000004</cx:pt>
          <cx:pt idx="5724">6.7999999999999998</cx:pt>
          <cx:pt idx="5725">7.0999999999999996</cx:pt>
          <cx:pt idx="5726">7.2000000000000002</cx:pt>
          <cx:pt idx="5727">7.0999999999999996</cx:pt>
          <cx:pt idx="5728">7.4000000000000004</cx:pt>
          <cx:pt idx="5729">6.9000000000000004</cx:pt>
          <cx:pt idx="5730">6.4000000000000004</cx:pt>
          <cx:pt idx="5731">8.3000000000000007</cx:pt>
          <cx:pt idx="5732">7.5</cx:pt>
          <cx:pt idx="5733">6.7000000000000002</cx:pt>
          <cx:pt idx="5734">6.4000000000000004</cx:pt>
          <cx:pt idx="5735">6</cx:pt>
          <cx:pt idx="5736">5.9000000000000004</cx:pt>
          <cx:pt idx="5737">4.5999999999999996</cx:pt>
          <cx:pt idx="5738">7.2999999999999998</cx:pt>
          <cx:pt idx="5739">7.5</cx:pt>
          <cx:pt idx="5740">7</cx:pt>
          <cx:pt idx="5741">7.5999999999999996</cx:pt>
          <cx:pt idx="5742">7.5</cx:pt>
          <cx:pt idx="5743">5.2999999999999998</cx:pt>
          <cx:pt idx="5744">7.5999999999999996</cx:pt>
          <cx:pt idx="5745">7.9000000000000004</cx:pt>
          <cx:pt idx="5746">7.4000000000000004</cx:pt>
          <cx:pt idx="5747">6.9000000000000004</cx:pt>
          <cx:pt idx="5748">7.7000000000000002</cx:pt>
          <cx:pt idx="5749">6.9000000000000004</cx:pt>
          <cx:pt idx="5750">7.5999999999999996</cx:pt>
          <cx:pt idx="5751">6.0999999999999996</cx:pt>
          <cx:pt idx="5752">7.7999999999999998</cx:pt>
          <cx:pt idx="5753">6.2000000000000002</cx:pt>
          <cx:pt idx="5754">7.2999999999999998</cx:pt>
          <cx:pt idx="5755">6.7999999999999998</cx:pt>
          <cx:pt idx="5756">6.7000000000000002</cx:pt>
          <cx:pt idx="5757">7.7999999999999998</cx:pt>
          <cx:pt idx="5758">7.4000000000000004</cx:pt>
          <cx:pt idx="5759">7.5</cx:pt>
          <cx:pt idx="5760">7.5</cx:pt>
          <cx:pt idx="5761">7.5999999999999996</cx:pt>
          <cx:pt idx="5762">7.5999999999999996</cx:pt>
          <cx:pt idx="5763">7.9000000000000004</cx:pt>
          <cx:pt idx="5764">7.2000000000000002</cx:pt>
          <cx:pt idx="5765">7.7000000000000002</cx:pt>
          <cx:pt idx="5766">6.7999999999999998</cx:pt>
          <cx:pt idx="5767">8.0999999999999996</cx:pt>
          <cx:pt idx="5768">6.5999999999999996</cx:pt>
          <cx:pt idx="5769">7.5</cx:pt>
          <cx:pt idx="5770">7.5</cx:pt>
          <cx:pt idx="5771">6.5999999999999996</cx:pt>
          <cx:pt idx="5772">7.9000000000000004</cx:pt>
          <cx:pt idx="5773">7.7000000000000002</cx:pt>
          <cx:pt idx="5774">7.7000000000000002</cx:pt>
          <cx:pt idx="5775">6.7999999999999998</cx:pt>
          <cx:pt idx="5776">8.0999999999999996</cx:pt>
          <cx:pt idx="5777">6.5999999999999996</cx:pt>
          <cx:pt idx="5778">8</cx:pt>
          <cx:pt idx="5779">9.1999999999999993</cx:pt>
          <cx:pt idx="5780">6.5</cx:pt>
          <cx:pt idx="5781">6.5999999999999996</cx:pt>
          <cx:pt idx="5782">6.2999999999999998</cx:pt>
          <cx:pt idx="5783">7.0999999999999996</cx:pt>
          <cx:pt idx="5784">7.9000000000000004</cx:pt>
          <cx:pt idx="5785">7.4000000000000004</cx:pt>
          <cx:pt idx="5786">7.4000000000000004</cx:pt>
          <cx:pt idx="5787">8.5999999999999996</cx:pt>
          <cx:pt idx="5788">6.2000000000000002</cx:pt>
          <cx:pt idx="5789">8.0999999999999996</cx:pt>
          <cx:pt idx="5790">8.3000000000000007</cx:pt>
          <cx:pt idx="5791">7.4000000000000004</cx:pt>
          <cx:pt idx="5792">7.2000000000000002</cx:pt>
          <cx:pt idx="5793">4.4000000000000004</cx:pt>
          <cx:pt idx="5794">8</cx:pt>
          <cx:pt idx="5795">8.6999999999999993</cx:pt>
          <cx:pt idx="5796">8.3000000000000007</cx:pt>
          <cx:pt idx="5797">7.7000000000000002</cx:pt>
          <cx:pt idx="5798">6.2999999999999998</cx:pt>
          <cx:pt idx="5799">8.1999999999999993</cx:pt>
          <cx:pt idx="5800">7.2000000000000002</cx:pt>
          <cx:pt idx="5801">7.0999999999999996</cx:pt>
          <cx:pt idx="5802">8</cx:pt>
          <cx:pt idx="5803">6.5999999999999996</cx:pt>
          <cx:pt idx="5804">6.2999999999999998</cx:pt>
          <cx:pt idx="5805">5.9000000000000004</cx:pt>
          <cx:pt idx="5806">5</cx:pt>
          <cx:pt idx="5807">6.4000000000000004</cx:pt>
          <cx:pt idx="5808">8.5999999999999996</cx:pt>
          <cx:pt idx="5809">7.4000000000000004</cx:pt>
          <cx:pt idx="5810">7.2999999999999998</cx:pt>
          <cx:pt idx="5811">7.0999999999999996</cx:pt>
          <cx:pt idx="5812">6.7999999999999998</cx:pt>
          <cx:pt idx="5813">7.0999999999999996</cx:pt>
          <cx:pt idx="5814">7.2000000000000002</cx:pt>
          <cx:pt idx="5815">7.7999999999999998</cx:pt>
          <cx:pt idx="5816">6.0999999999999996</cx:pt>
          <cx:pt idx="5817">8.3000000000000007</cx:pt>
          <cx:pt idx="5818">7.5</cx:pt>
          <cx:pt idx="5819">6.4000000000000004</cx:pt>
          <cx:pt idx="5820">7.5</cx:pt>
          <cx:pt idx="5821">6.0999999999999996</cx:pt>
          <cx:pt idx="5822">6.9000000000000004</cx:pt>
          <cx:pt idx="5823">7.7000000000000002</cx:pt>
          <cx:pt idx="5824">7.0999999999999996</cx:pt>
          <cx:pt idx="5825">7.5</cx:pt>
          <cx:pt idx="5826">7.0999999999999996</cx:pt>
          <cx:pt idx="5827">7.7000000000000002</cx:pt>
          <cx:pt idx="5828">9.4000000000000004</cx:pt>
          <cx:pt idx="5829">7.9000000000000004</cx:pt>
          <cx:pt idx="5830">7.7000000000000002</cx:pt>
          <cx:pt idx="5831">6.7999999999999998</cx:pt>
          <cx:pt idx="5832">6.2000000000000002</cx:pt>
          <cx:pt idx="5833">5.5999999999999996</cx:pt>
          <cx:pt idx="5834">6.4000000000000004</cx:pt>
          <cx:pt idx="5835">7.5</cx:pt>
          <cx:pt idx="5836">7.7999999999999998</cx:pt>
          <cx:pt idx="5837">6</cx:pt>
          <cx:pt idx="5838">7</cx:pt>
          <cx:pt idx="5839">7.0999999999999996</cx:pt>
          <cx:pt idx="5840">6.5999999999999996</cx:pt>
          <cx:pt idx="5841">6.7000000000000002</cx:pt>
          <cx:pt idx="5842">7.0999999999999996</cx:pt>
          <cx:pt idx="5843">6.2999999999999998</cx:pt>
          <cx:pt idx="5844">6.7000000000000002</cx:pt>
          <cx:pt idx="5845">6.7000000000000002</cx:pt>
          <cx:pt idx="5846">5.5999999999999996</cx:pt>
          <cx:pt idx="5847">8.0999999999999996</cx:pt>
          <cx:pt idx="5848">7.5999999999999996</cx:pt>
          <cx:pt idx="5849">5.2999999999999998</cx:pt>
          <cx:pt idx="5850">7.7999999999999998</cx:pt>
          <cx:pt idx="5851">8.1999999999999993</cx:pt>
          <cx:pt idx="5852">8</cx:pt>
          <cx:pt idx="5853">8.1999999999999993</cx:pt>
          <cx:pt idx="5854">8.0999999999999996</cx:pt>
          <cx:pt idx="5855">7.7000000000000002</cx:pt>
          <cx:pt idx="5856">7.4000000000000004</cx:pt>
          <cx:pt idx="5857">7.9000000000000004</cx:pt>
          <cx:pt idx="5858">7</cx:pt>
          <cx:pt idx="5859">7.7000000000000002</cx:pt>
          <cx:pt idx="5860">7.2000000000000002</cx:pt>
          <cx:pt idx="5861">6.7000000000000002</cx:pt>
          <cx:pt idx="5862">7</cx:pt>
          <cx:pt idx="5863">6.7000000000000002</cx:pt>
          <cx:pt idx="5864">7.2999999999999998</cx:pt>
          <cx:pt idx="5865">5.5</cx:pt>
          <cx:pt idx="5866">6.7000000000000002</cx:pt>
          <cx:pt idx="5867">7.5</cx:pt>
          <cx:pt idx="5868">5.5999999999999996</cx:pt>
          <cx:pt idx="5869">6.7000000000000002</cx:pt>
          <cx:pt idx="5870">6</cx:pt>
          <cx:pt idx="5871">6.2000000000000002</cx:pt>
          <cx:pt idx="5872">7</cx:pt>
          <cx:pt idx="5873">6.7999999999999998</cx:pt>
          <cx:pt idx="5874">6.7999999999999998</cx:pt>
          <cx:pt idx="5875">7</cx:pt>
          <cx:pt idx="5876">7.7999999999999998</cx:pt>
          <cx:pt idx="5877">5.7999999999999998</cx:pt>
          <cx:pt idx="5878">7.7000000000000002</cx:pt>
          <cx:pt idx="5879">5.2999999999999998</cx:pt>
          <cx:pt idx="5880">8.5</cx:pt>
          <cx:pt idx="5881">7.7999999999999998</cx:pt>
          <cx:pt idx="5882">6.7000000000000002</cx:pt>
          <cx:pt idx="5883">8.8000000000000007</cx:pt>
          <cx:pt idx="5884">6.2000000000000002</cx:pt>
          <cx:pt idx="5885">7.2999999999999998</cx:pt>
          <cx:pt idx="5886">6.4000000000000004</cx:pt>
          <cx:pt idx="5887">7.4000000000000004</cx:pt>
          <cx:pt idx="5888">7.5</cx:pt>
          <cx:pt idx="5889">6.7000000000000002</cx:pt>
          <cx:pt idx="5890">7.2000000000000002</cx:pt>
          <cx:pt idx="5891">7.7000000000000002</cx:pt>
          <cx:pt idx="5892">6.0999999999999996</cx:pt>
          <cx:pt idx="5893">6.5999999999999996</cx:pt>
          <cx:pt idx="5894">6.9000000000000004</cx:pt>
          <cx:pt idx="5895">5.7999999999999998</cx:pt>
          <cx:pt idx="5896">7.7999999999999998</cx:pt>
          <cx:pt idx="5897">8.1999999999999993</cx:pt>
          <cx:pt idx="5898">7.5</cx:pt>
          <cx:pt idx="5899">6.9000000000000004</cx:pt>
          <cx:pt idx="5900">6.7999999999999998</cx:pt>
          <cx:pt idx="5901">7.7000000000000002</cx:pt>
          <cx:pt idx="5902">8.0999999999999996</cx:pt>
          <cx:pt idx="5903">8.3000000000000007</cx:pt>
          <cx:pt idx="5904">8.0999999999999996</cx:pt>
          <cx:pt idx="5905">8.0999999999999996</cx:pt>
          <cx:pt idx="5906">7.5999999999999996</cx:pt>
          <cx:pt idx="5907">5.9000000000000004</cx:pt>
          <cx:pt idx="5908">7.2999999999999998</cx:pt>
          <cx:pt idx="5909">6.5999999999999996</cx:pt>
          <cx:pt idx="5910">7.7000000000000002</cx:pt>
          <cx:pt idx="5911">8.5999999999999996</cx:pt>
          <cx:pt idx="5912">7</cx:pt>
          <cx:pt idx="5913">6.4000000000000004</cx:pt>
          <cx:pt idx="5914">6.2000000000000002</cx:pt>
          <cx:pt idx="5915">6.5</cx:pt>
          <cx:pt idx="5916">6</cx:pt>
          <cx:pt idx="5917">5.5</cx:pt>
          <cx:pt idx="5918">6.4000000000000004</cx:pt>
          <cx:pt idx="5919">6.5</cx:pt>
          <cx:pt idx="5920">7.2000000000000002</cx:pt>
          <cx:pt idx="5921">7.5999999999999996</cx:pt>
          <cx:pt idx="5922">7.2000000000000002</cx:pt>
          <cx:pt idx="5923">6.7999999999999998</cx:pt>
          <cx:pt idx="5924">8.0999999999999996</cx:pt>
          <cx:pt idx="5925">7.2000000000000002</cx:pt>
          <cx:pt idx="5926">8.8000000000000007</cx:pt>
          <cx:pt idx="5927">7.5999999999999996</cx:pt>
          <cx:pt idx="5928">6.7999999999999998</cx:pt>
          <cx:pt idx="5929">7.0999999999999996</cx:pt>
          <cx:pt idx="5930">5.4000000000000004</cx:pt>
          <cx:pt idx="5931">7.5</cx:pt>
          <cx:pt idx="5932">7.2000000000000002</cx:pt>
          <cx:pt idx="5933">7.5</cx:pt>
          <cx:pt idx="5934">6.9000000000000004</cx:pt>
          <cx:pt idx="5935">7.9000000000000004</cx:pt>
          <cx:pt idx="5936">6.7000000000000002</cx:pt>
          <cx:pt idx="5937">8.1999999999999993</cx:pt>
          <cx:pt idx="5938">6.7999999999999998</cx:pt>
          <cx:pt idx="5939">6.0999999999999996</cx:pt>
          <cx:pt idx="5940">6.7000000000000002</cx:pt>
          <cx:pt idx="5941">7.2999999999999998</cx:pt>
          <cx:pt idx="5942">7.7000000000000002</cx:pt>
          <cx:pt idx="5943">6.7000000000000002</cx:pt>
          <cx:pt idx="5944">7.9000000000000004</cx:pt>
          <cx:pt idx="5945">6.2999999999999998</cx:pt>
          <cx:pt idx="5946">7.2000000000000002</cx:pt>
          <cx:pt idx="5947">8.5999999999999996</cx:pt>
          <cx:pt idx="5948">6.7999999999999998</cx:pt>
          <cx:pt idx="5949">7.9000000000000004</cx:pt>
          <cx:pt idx="5950">6</cx:pt>
          <cx:pt idx="5951">5.9000000000000004</cx:pt>
          <cx:pt idx="5952">6.9000000000000004</cx:pt>
          <cx:pt idx="5953">7.2000000000000002</cx:pt>
          <cx:pt idx="5954">6.0999999999999996</cx:pt>
          <cx:pt idx="5955">8.0999999999999996</cx:pt>
          <cx:pt idx="5956">6.4000000000000004</cx:pt>
          <cx:pt idx="5957">7.9000000000000004</cx:pt>
          <cx:pt idx="5958">7.7999999999999998</cx:pt>
          <cx:pt idx="5959">6.5</cx:pt>
          <cx:pt idx="5960">7.4000000000000004</cx:pt>
          <cx:pt idx="5961">6.0999999999999996</cx:pt>
          <cx:pt idx="5962">7.5</cx:pt>
          <cx:pt idx="5963">7.2000000000000002</cx:pt>
          <cx:pt idx="5964">6.4000000000000004</cx:pt>
          <cx:pt idx="5965">7.5999999999999996</cx:pt>
          <cx:pt idx="5966">6</cx:pt>
          <cx:pt idx="5967">6.0999999999999996</cx:pt>
          <cx:pt idx="5968">7.7999999999999998</cx:pt>
          <cx:pt idx="5969">7.5</cx:pt>
          <cx:pt idx="5970">7.2000000000000002</cx:pt>
          <cx:pt idx="5971">7.2000000000000002</cx:pt>
          <cx:pt idx="5972">6.5999999999999996</cx:pt>
          <cx:pt idx="5973">7.7999999999999998</cx:pt>
          <cx:pt idx="5974">5.7000000000000002</cx:pt>
          <cx:pt idx="5975">6.5</cx:pt>
          <cx:pt idx="5976">6.9000000000000004</cx:pt>
          <cx:pt idx="5977">6.9000000000000004</cx:pt>
          <cx:pt idx="5978">8.3000000000000007</cx:pt>
          <cx:pt idx="5979">7.5</cx:pt>
          <cx:pt idx="5980">8.1999999999999993</cx:pt>
          <cx:pt idx="5981">6.2999999999999998</cx:pt>
          <cx:pt idx="5982">7.9000000000000004</cx:pt>
          <cx:pt idx="5983">6.2999999999999998</cx:pt>
          <cx:pt idx="5984">7.0999999999999996</cx:pt>
          <cx:pt idx="5985">6.5</cx:pt>
          <cx:pt idx="5986">7.4000000000000004</cx:pt>
          <cx:pt idx="5987">6.7999999999999998</cx:pt>
          <cx:pt idx="5988">6.7000000000000002</cx:pt>
          <cx:pt idx="5989">7.2999999999999998</cx:pt>
          <cx:pt idx="5990">6.5999999999999996</cx:pt>
          <cx:pt idx="5991">6.2999999999999998</cx:pt>
          <cx:pt idx="5992">6.9000000000000004</cx:pt>
          <cx:pt idx="5993">6.7000000000000002</cx:pt>
          <cx:pt idx="5994">6.5999999999999996</cx:pt>
          <cx:pt idx="5995">7.2999999999999998</cx:pt>
          <cx:pt idx="5996">6.7999999999999998</cx:pt>
          <cx:pt idx="5997">4.7999999999999998</cx:pt>
          <cx:pt idx="5998">7.0999999999999996</cx:pt>
          <cx:pt idx="5999">7</cx:pt>
          <cx:pt idx="6000">6</cx:pt>
          <cx:pt idx="6001">7.7000000000000002</cx:pt>
          <cx:pt idx="6002">7.4000000000000004</cx:pt>
          <cx:pt idx="6003">5.2999999999999998</cx:pt>
          <cx:pt idx="6004">7.9000000000000004</cx:pt>
          <cx:pt idx="6005">6.5</cx:pt>
          <cx:pt idx="6006">7.5</cx:pt>
          <cx:pt idx="6007">6.5999999999999996</cx:pt>
          <cx:pt idx="6008">6.2000000000000002</cx:pt>
          <cx:pt idx="6009">6.5</cx:pt>
          <cx:pt idx="6010">6.2999999999999998</cx:pt>
          <cx:pt idx="6011">7</cx:pt>
          <cx:pt idx="6012">6.2999999999999998</cx:pt>
          <cx:pt idx="6013">5.7999999999999998</cx:pt>
          <cx:pt idx="6014">6.0999999999999996</cx:pt>
          <cx:pt idx="6015">6.5</cx:pt>
          <cx:pt idx="6016">5.5</cx:pt>
          <cx:pt idx="6017">5.4000000000000004</cx:pt>
          <cx:pt idx="6018">8.8000000000000007</cx:pt>
          <cx:pt idx="6019">7.5</cx:pt>
          <cx:pt idx="6020">7.5</cx:pt>
          <cx:pt idx="6021">7.2000000000000002</cx:pt>
          <cx:pt idx="6022">7.7000000000000002</cx:pt>
          <cx:pt idx="6023">7.4000000000000004</cx:pt>
          <cx:pt idx="6024">5.7999999999999998</cx:pt>
          <cx:pt idx="6025">5.9000000000000004</cx:pt>
          <cx:pt idx="6026">7.2999999999999998</cx:pt>
          <cx:pt idx="6027">6.9000000000000004</cx:pt>
          <cx:pt idx="6028">7.5999999999999996</cx:pt>
          <cx:pt idx="6029">7.7999999999999998</cx:pt>
          <cx:pt idx="6030">6.7000000000000002</cx:pt>
          <cx:pt idx="6031">8.3000000000000007</cx:pt>
          <cx:pt idx="6032">8.1999999999999993</cx:pt>
          <cx:pt idx="6033">6.5</cx:pt>
          <cx:pt idx="6034">8.5999999999999996</cx:pt>
          <cx:pt idx="6035">6.5</cx:pt>
          <cx:pt idx="6036">7.2000000000000002</cx:pt>
          <cx:pt idx="6037">6.7000000000000002</cx:pt>
          <cx:pt idx="6038">8.0999999999999996</cx:pt>
          <cx:pt idx="6039">8.5</cx:pt>
          <cx:pt idx="6040">6.7000000000000002</cx:pt>
          <cx:pt idx="6041">7.5999999999999996</cx:pt>
          <cx:pt idx="6042">7</cx:pt>
          <cx:pt idx="6043">8.0999999999999996</cx:pt>
          <cx:pt idx="6044">6.2000000000000002</cx:pt>
          <cx:pt idx="6045">7.7999999999999998</cx:pt>
          <cx:pt idx="6046">6.4000000000000004</cx:pt>
          <cx:pt idx="6047">6.4000000000000004</cx:pt>
          <cx:pt idx="6048">7.2000000000000002</cx:pt>
          <cx:pt idx="6049">7.7000000000000002</cx:pt>
          <cx:pt idx="6050">7.4000000000000004</cx:pt>
          <cx:pt idx="6051">7.2999999999999998</cx:pt>
          <cx:pt idx="6052">6.9000000000000004</cx:pt>
          <cx:pt idx="6053">7.5</cx:pt>
          <cx:pt idx="6054">8.4000000000000004</cx:pt>
          <cx:pt idx="6055">7.2000000000000002</cx:pt>
          <cx:pt idx="6056">8.3000000000000007</cx:pt>
          <cx:pt idx="6057">6.2000000000000002</cx:pt>
          <cx:pt idx="6058">7.2999999999999998</cx:pt>
          <cx:pt idx="6059">6.7999999999999998</cx:pt>
          <cx:pt idx="6060">8.4000000000000004</cx:pt>
          <cx:pt idx="6061">7.2999999999999998</cx:pt>
          <cx:pt idx="6062">5.0999999999999996</cx:pt>
          <cx:pt idx="6063">8.3000000000000007</cx:pt>
          <cx:pt idx="6064">6.0999999999999996</cx:pt>
          <cx:pt idx="6065">6.2000000000000002</cx:pt>
          <cx:pt idx="6066">7.0999999999999996</cx:pt>
          <cx:pt idx="6067">6.5</cx:pt>
          <cx:pt idx="6068">7.2999999999999998</cx:pt>
          <cx:pt idx="6069">8.8000000000000007</cx:pt>
          <cx:pt idx="6070">7.9000000000000004</cx:pt>
          <cx:pt idx="6071">7</cx:pt>
          <cx:pt idx="6072">7.4000000000000004</cx:pt>
          <cx:pt idx="6073">7.0999999999999996</cx:pt>
          <cx:pt idx="6074">8.3000000000000007</cx:pt>
          <cx:pt idx="6075">3.5</cx:pt>
          <cx:pt idx="6076">7.5999999999999996</cx:pt>
          <cx:pt idx="6077">8.1999999999999993</cx:pt>
          <cx:pt idx="6078">6.5999999999999996</cx:pt>
          <cx:pt idx="6079">7.7999999999999998</cx:pt>
          <cx:pt idx="6080">7.5</cx:pt>
          <cx:pt idx="6081">8</cx:pt>
          <cx:pt idx="6082">6.2999999999999998</cx:pt>
          <cx:pt idx="6083">7</cx:pt>
          <cx:pt idx="6084">6.5</cx:pt>
          <cx:pt idx="6085">6.4000000000000004</cx:pt>
          <cx:pt idx="6086">8.5999999999999996</cx:pt>
          <cx:pt idx="6087">6.5999999999999996</cx:pt>
          <cx:pt idx="6088">6.5</cx:pt>
          <cx:pt idx="6089">6.5</cx:pt>
          <cx:pt idx="6090">5.7999999999999998</cx:pt>
          <cx:pt idx="6091">7.9000000000000004</cx:pt>
          <cx:pt idx="6092">7.4000000000000004</cx:pt>
          <cx:pt idx="6093">7</cx:pt>
          <cx:pt idx="6094">7.0999999999999996</cx:pt>
          <cx:pt idx="6095">7.2999999999999998</cx:pt>
          <cx:pt idx="6096">8.5</cx:pt>
          <cx:pt idx="6097">7.5</cx:pt>
          <cx:pt idx="6098">7.0999999999999996</cx:pt>
          <cx:pt idx="6099">6.2999999999999998</cx:pt>
          <cx:pt idx="6100">7.2999999999999998</cx:pt>
          <cx:pt idx="6101">6.7000000000000002</cx:pt>
          <cx:pt idx="6102">5.7000000000000002</cx:pt>
          <cx:pt idx="6103">7.2000000000000002</cx:pt>
          <cx:pt idx="6104">6.4000000000000004</cx:pt>
          <cx:pt idx="6105">6.7000000000000002</cx:pt>
          <cx:pt idx="6106">8.5</cx:pt>
          <cx:pt idx="6107">5</cx:pt>
          <cx:pt idx="6108">7.4000000000000004</cx:pt>
          <cx:pt idx="6109">5.7999999999999998</cx:pt>
          <cx:pt idx="6110">7.2000000000000002</cx:pt>
          <cx:pt idx="6111">8.8000000000000007</cx:pt>
          <cx:pt idx="6112">7.4000000000000004</cx:pt>
          <cx:pt idx="6113">6.7000000000000002</cx:pt>
          <cx:pt idx="6114">6</cx:pt>
          <cx:pt idx="6115">5.9000000000000004</cx:pt>
          <cx:pt idx="6116">6.7999999999999998</cx:pt>
          <cx:pt idx="6117">5.7999999999999998</cx:pt>
          <cx:pt idx="6118">7.7000000000000002</cx:pt>
          <cx:pt idx="6119">7.0999999999999996</cx:pt>
          <cx:pt idx="6120">7.7000000000000002</cx:pt>
          <cx:pt idx="6121">7.5999999999999996</cx:pt>
          <cx:pt idx="6122">8.5999999999999996</cx:pt>
          <cx:pt idx="6123">7.4000000000000004</cx:pt>
          <cx:pt idx="6124">6.2999999999999998</cx:pt>
          <cx:pt idx="6125">6.4000000000000004</cx:pt>
          <cx:pt idx="6126">6.4000000000000004</cx:pt>
          <cx:pt idx="6127">7.5999999999999996</cx:pt>
          <cx:pt idx="6128">7.5999999999999996</cx:pt>
          <cx:pt idx="6129">6.4000000000000004</cx:pt>
          <cx:pt idx="6130">9</cx:pt>
          <cx:pt idx="6131">7.0999999999999996</cx:pt>
          <cx:pt idx="6132">5.7000000000000002</cx:pt>
          <cx:pt idx="6133">7</cx:pt>
          <cx:pt idx="6134">5.7999999999999998</cx:pt>
          <cx:pt idx="6135">6.5999999999999996</cx:pt>
          <cx:pt idx="6136">7</cx:pt>
          <cx:pt idx="6137">7.2999999999999998</cx:pt>
          <cx:pt idx="6138">7.0999999999999996</cx:pt>
          <cx:pt idx="6139">7.5</cx:pt>
          <cx:pt idx="6140">6.0999999999999996</cx:pt>
          <cx:pt idx="6141">6.7999999999999998</cx:pt>
          <cx:pt idx="6142">8</cx:pt>
          <cx:pt idx="6143">6.7000000000000002</cx:pt>
          <cx:pt idx="6144">6.4000000000000004</cx:pt>
          <cx:pt idx="6145">6.0999999999999996</cx:pt>
          <cx:pt idx="6146">7.5999999999999996</cx:pt>
          <cx:pt idx="6147">7.4000000000000004</cx:pt>
          <cx:pt idx="6148">8</cx:pt>
          <cx:pt idx="6149">8.5999999999999996</cx:pt>
          <cx:pt idx="6150">7.2999999999999998</cx:pt>
          <cx:pt idx="6151">7.0999999999999996</cx:pt>
          <cx:pt idx="6152">7.2000000000000002</cx:pt>
          <cx:pt idx="6153">6.9000000000000004</cx:pt>
          <cx:pt idx="6154">7.4000000000000004</cx:pt>
          <cx:pt idx="6155">8.6999999999999993</cx:pt>
          <cx:pt idx="6156">8.8000000000000007</cx:pt>
          <cx:pt idx="6157">7.5</cx:pt>
          <cx:pt idx="6158">8.4000000000000004</cx:pt>
          <cx:pt idx="6159">6.7000000000000002</cx:pt>
          <cx:pt idx="6160">8</cx:pt>
          <cx:pt idx="6161">7.2000000000000002</cx:pt>
          <cx:pt idx="6162">7.5</cx:pt>
          <cx:pt idx="6163">6.7999999999999998</cx:pt>
          <cx:pt idx="6164">7.2000000000000002</cx:pt>
          <cx:pt idx="6165">7.7999999999999998</cx:pt>
          <cx:pt idx="6166">7.0999999999999996</cx:pt>
          <cx:pt idx="6167">7.7999999999999998</cx:pt>
          <cx:pt idx="6168">7.0999999999999996</cx:pt>
          <cx:pt idx="6169">6.2000000000000002</cx:pt>
          <cx:pt idx="6170">6.5</cx:pt>
          <cx:pt idx="6171">8</cx:pt>
          <cx:pt idx="6172">6.9000000000000004</cx:pt>
          <cx:pt idx="6173">6.9000000000000004</cx:pt>
          <cx:pt idx="6174">6.4000000000000004</cx:pt>
          <cx:pt idx="6175">8.8000000000000007</cx:pt>
          <cx:pt idx="6176">6.9000000000000004</cx:pt>
          <cx:pt idx="6177">7.7999999999999998</cx:pt>
          <cx:pt idx="6178">6.5</cx:pt>
          <cx:pt idx="6179">7.5999999999999996</cx:pt>
          <cx:pt idx="6180">7.2000000000000002</cx:pt>
          <cx:pt idx="6181">8.5</cx:pt>
          <cx:pt idx="6182">5.5</cx:pt>
          <cx:pt idx="6183">7.7999999999999998</cx:pt>
          <cx:pt idx="6184">7.4000000000000004</cx:pt>
          <cx:pt idx="6185">5.9000000000000004</cx:pt>
          <cx:pt idx="6186">6.5</cx:pt>
          <cx:pt idx="6187">8.5</cx:pt>
          <cx:pt idx="6188">8.4000000000000004</cx:pt>
          <cx:pt idx="6189">6.9000000000000004</cx:pt>
          <cx:pt idx="6190">7</cx:pt>
          <cx:pt idx="6191">7.9000000000000004</cx:pt>
          <cx:pt idx="6192">6.7999999999999998</cx:pt>
          <cx:pt idx="6193">8.3000000000000007</cx:pt>
          <cx:pt idx="6194">6.5</cx:pt>
          <cx:pt idx="6195">7.2000000000000002</cx:pt>
          <cx:pt idx="6196">7.2000000000000002</cx:pt>
          <cx:pt idx="6197">7.0999999999999996</cx:pt>
          <cx:pt idx="6198">6.7999999999999998</cx:pt>
          <cx:pt idx="6199">7.5</cx:pt>
          <cx:pt idx="6200">5.7999999999999998</cx:pt>
          <cx:pt idx="6201">4.5999999999999996</cx:pt>
          <cx:pt idx="6202">6.4000000000000004</cx:pt>
          <cx:pt idx="6203">7.0999999999999996</cx:pt>
          <cx:pt idx="6204">6.2999999999999998</cx:pt>
          <cx:pt idx="6205">7.0999999999999996</cx:pt>
          <cx:pt idx="6206">7.5999999999999996</cx:pt>
          <cx:pt idx="6207">5.7000000000000002</cx:pt>
          <cx:pt idx="6208">7.4000000000000004</cx:pt>
          <cx:pt idx="6209">7.2999999999999998</cx:pt>
          <cx:pt idx="6210">7.7999999999999998</cx:pt>
          <cx:pt idx="6211">7.2000000000000002</cx:pt>
          <cx:pt idx="6212">7.5999999999999996</cx:pt>
          <cx:pt idx="6213">8</cx:pt>
          <cx:pt idx="6214">6.9000000000000004</cx:pt>
          <cx:pt idx="6215">7.9000000000000004</cx:pt>
          <cx:pt idx="6216">6.9000000000000004</cx:pt>
          <cx:pt idx="6217">6.7999999999999998</cx:pt>
          <cx:pt idx="6218">7.5999999999999996</cx:pt>
          <cx:pt idx="6219">6.2999999999999998</cx:pt>
          <cx:pt idx="6220">5</cx:pt>
          <cx:pt idx="6221">7.0999999999999996</cx:pt>
          <cx:pt idx="6222">8.0999999999999996</cx:pt>
          <cx:pt idx="6223">9</cx:pt>
          <cx:pt idx="6224">5.5</cx:pt>
          <cx:pt idx="6225">8.1999999999999993</cx:pt>
          <cx:pt idx="6226">6.5</cx:pt>
          <cx:pt idx="6227">6.4000000000000004</cx:pt>
          <cx:pt idx="6228">7.2999999999999998</cx:pt>
          <cx:pt idx="6229">6.5999999999999996</cx:pt>
          <cx:pt idx="6230">8</cx:pt>
          <cx:pt idx="6231">6.2000000000000002</cx:pt>
          <cx:pt idx="6232">6.5999999999999996</cx:pt>
          <cx:pt idx="6233">7.5</cx:pt>
          <cx:pt idx="6234">7</cx:pt>
          <cx:pt idx="6235">6.7000000000000002</cx:pt>
          <cx:pt idx="6236">8.6999999999999993</cx:pt>
          <cx:pt idx="6237">8.9000000000000004</cx:pt>
          <cx:pt idx="6238">7.4000000000000004</cx:pt>
          <cx:pt idx="6239">8.1999999999999993</cx:pt>
          <cx:pt idx="6240">6.7999999999999998</cx:pt>
          <cx:pt idx="6241">8.5</cx:pt>
          <cx:pt idx="6242">7.2000000000000002</cx:pt>
          <cx:pt idx="6243">8.9000000000000004</cx:pt>
          <cx:pt idx="6244">6.7000000000000002</cx:pt>
          <cx:pt idx="6245">8.0999999999999996</cx:pt>
          <cx:pt idx="6246">8.3000000000000007</cx:pt>
          <cx:pt idx="6247">7.4000000000000004</cx:pt>
          <cx:pt idx="6248">7.4000000000000004</cx:pt>
          <cx:pt idx="6249">7.4000000000000004</cx:pt>
          <cx:pt idx="6250">5.9000000000000004</cx:pt>
          <cx:pt idx="6251">8.0999999999999996</cx:pt>
          <cx:pt idx="6252">7.4000000000000004</cx:pt>
          <cx:pt idx="6253">6.5999999999999996</cx:pt>
          <cx:pt idx="6254">6.2000000000000002</cx:pt>
          <cx:pt idx="6255">8.4000000000000004</cx:pt>
          <cx:pt idx="6256">5.2000000000000002</cx:pt>
          <cx:pt idx="6257">7.4000000000000004</cx:pt>
          <cx:pt idx="6258">6.2000000000000002</cx:pt>
          <cx:pt idx="6259">7.2000000000000002</cx:pt>
          <cx:pt idx="6260">6.4000000000000004</cx:pt>
          <cx:pt idx="6261">7.7999999999999998</cx:pt>
          <cx:pt idx="6262">8.4000000000000004</cx:pt>
          <cx:pt idx="6263">7.5999999999999996</cx:pt>
          <cx:pt idx="6264">7.2000000000000002</cx:pt>
          <cx:pt idx="6265">6</cx:pt>
          <cx:pt idx="6266">5.9000000000000004</cx:pt>
          <cx:pt idx="6267">7</cx:pt>
          <cx:pt idx="6268">6.5</cx:pt>
          <cx:pt idx="6269">7.2999999999999998</cx:pt>
          <cx:pt idx="6270">5.5</cx:pt>
          <cx:pt idx="6271">6.7000000000000002</cx:pt>
          <cx:pt idx="6272">7.2999999999999998</cx:pt>
          <cx:pt idx="6273">6.4000000000000004</cx:pt>
          <cx:pt idx="6274">6.7000000000000002</cx:pt>
          <cx:pt idx="6275">7.4000000000000004</cx:pt>
          <cx:pt idx="6276">7.2999999999999998</cx:pt>
          <cx:pt idx="6277">7.9000000000000004</cx:pt>
          <cx:pt idx="6278">7.2000000000000002</cx:pt>
          <cx:pt idx="6279">7.0999999999999996</cx:pt>
          <cx:pt idx="6280">7.7000000000000002</cx:pt>
          <cx:pt idx="6281">6.0999999999999996</cx:pt>
          <cx:pt idx="6282">7.4000000000000004</cx:pt>
          <cx:pt idx="6283">6.4000000000000004</cx:pt>
          <cx:pt idx="6284">7.4000000000000004</cx:pt>
          <cx:pt idx="6285">6.9000000000000004</cx:pt>
          <cx:pt idx="6286">7.2000000000000002</cx:pt>
          <cx:pt idx="6287">6.4000000000000004</cx:pt>
          <cx:pt idx="6288">7.5999999999999996</cx:pt>
          <cx:pt idx="6289">7.2999999999999998</cx:pt>
          <cx:pt idx="6290">6.5</cx:pt>
          <cx:pt idx="6291">7.4000000000000004</cx:pt>
          <cx:pt idx="6292">7.0999999999999996</cx:pt>
          <cx:pt idx="6293">6.7000000000000002</cx:pt>
          <cx:pt idx="6294">8.1999999999999993</cx:pt>
          <cx:pt idx="6295">7.7999999999999998</cx:pt>
          <cx:pt idx="6296">6.2999999999999998</cx:pt>
          <cx:pt idx="6297">6.4000000000000004</cx:pt>
          <cx:pt idx="6298">8.3000000000000007</cx:pt>
          <cx:pt idx="6299">7.5</cx:pt>
          <cx:pt idx="6300">8.1999999999999993</cx:pt>
          <cx:pt idx="6301">5.9000000000000004</cx:pt>
          <cx:pt idx="6302">7.5999999999999996</cx:pt>
          <cx:pt idx="6303">7.0999999999999996</cx:pt>
          <cx:pt idx="6304">6.0999999999999996</cx:pt>
          <cx:pt idx="6305">7.7000000000000002</cx:pt>
          <cx:pt idx="6306">6.0999999999999996</cx:pt>
          <cx:pt idx="6307">7</cx:pt>
          <cx:pt idx="6308">7.2000000000000002</cx:pt>
          <cx:pt idx="6309">8.0999999999999996</cx:pt>
          <cx:pt idx="6310">6.7999999999999998</cx:pt>
          <cx:pt idx="6311">5.2999999999999998</cx:pt>
          <cx:pt idx="6312">6.7000000000000002</cx:pt>
          <cx:pt idx="6313">7.2999999999999998</cx:pt>
          <cx:pt idx="6314">7.5</cx:pt>
          <cx:pt idx="6315">5.7999999999999998</cx:pt>
          <cx:pt idx="6316">7.2999999999999998</cx:pt>
          <cx:pt idx="6317">7</cx:pt>
          <cx:pt idx="6318">7.2999999999999998</cx:pt>
          <cx:pt idx="6319">6.9000000000000004</cx:pt>
          <cx:pt idx="6320">7</cx:pt>
          <cx:pt idx="6321">6.7999999999999998</cx:pt>
          <cx:pt idx="6322">7.2999999999999998</cx:pt>
          <cx:pt idx="6323">6.5999999999999996</cx:pt>
          <cx:pt idx="6324">8.5</cx:pt>
          <cx:pt idx="6325">6.2999999999999998</cx:pt>
          <cx:pt idx="6326">7.5</cx:pt>
          <cx:pt idx="6327">6.0999999999999996</cx:pt>
          <cx:pt idx="6328">7.7000000000000002</cx:pt>
          <cx:pt idx="6329">8.5999999999999996</cx:pt>
          <cx:pt idx="6330">7.2000000000000002</cx:pt>
          <cx:pt idx="6331">5.4000000000000004</cx:pt>
          <cx:pt idx="6332">6.7000000000000002</cx:pt>
          <cx:pt idx="6333">5.7999999999999998</cx:pt>
          <cx:pt idx="6334">7.4000000000000004</cx:pt>
          <cx:pt idx="6335">8.8000000000000007</cx:pt>
          <cx:pt idx="6336">7.2999999999999998</cx:pt>
          <cx:pt idx="6337">6.2000000000000002</cx:pt>
          <cx:pt idx="6338">7.5</cx:pt>
          <cx:pt idx="6339">7.0999999999999996</cx:pt>
          <cx:pt idx="6340">8.4000000000000004</cx:pt>
          <cx:pt idx="6341">6.4000000000000004</cx:pt>
          <cx:pt idx="6342">6.5999999999999996</cx:pt>
          <cx:pt idx="6343">8.3000000000000007</cx:pt>
          <cx:pt idx="6344">7.7999999999999998</cx:pt>
          <cx:pt idx="6345">6.2000000000000002</cx:pt>
          <cx:pt idx="6346">7.2999999999999998</cx:pt>
          <cx:pt idx="6347">6.5</cx:pt>
          <cx:pt idx="6348">8.5999999999999996</cx:pt>
          <cx:pt idx="6349">7.5</cx:pt>
          <cx:pt idx="6350">5.9000000000000004</cx:pt>
          <cx:pt idx="6351">6.7999999999999998</cx:pt>
          <cx:pt idx="6352">7.4000000000000004</cx:pt>
          <cx:pt idx="6353">5.7000000000000002</cx:pt>
          <cx:pt idx="6354">5.7999999999999998</cx:pt>
          <cx:pt idx="6355">6.4000000000000004</cx:pt>
          <cx:pt idx="6356">8.9000000000000004</cx:pt>
          <cx:pt idx="6357">5.2999999999999998</cx:pt>
          <cx:pt idx="6358">5.5999999999999996</cx:pt>
          <cx:pt idx="6359">6.7000000000000002</cx:pt>
          <cx:pt idx="6360">7</cx:pt>
          <cx:pt idx="6361">7.7000000000000002</cx:pt>
          <cx:pt idx="6362">7.7000000000000002</cx:pt>
          <cx:pt idx="6363">7.7000000000000002</cx:pt>
          <cx:pt idx="6364">6.5</cx:pt>
          <cx:pt idx="6365">6.5999999999999996</cx:pt>
          <cx:pt idx="6366">6.7000000000000002</cx:pt>
          <cx:pt idx="6367">7.7999999999999998</cx:pt>
          <cx:pt idx="6368">6.4000000000000004</cx:pt>
          <cx:pt idx="6369">6.2999999999999998</cx:pt>
          <cx:pt idx="6370">7</cx:pt>
          <cx:pt idx="6371">7.5</cx:pt>
          <cx:pt idx="6372">8</cx:pt>
          <cx:pt idx="6373">7.4000000000000004</cx:pt>
          <cx:pt idx="6374">8.0999999999999996</cx:pt>
          <cx:pt idx="6375">6.0999999999999996</cx:pt>
          <cx:pt idx="6376">7.7000000000000002</cx:pt>
          <cx:pt idx="6377">8</cx:pt>
          <cx:pt idx="6378">6.2999999999999998</cx:pt>
          <cx:pt idx="6379">7.7999999999999998</cx:pt>
          <cx:pt idx="6380">8.1999999999999993</cx:pt>
          <cx:pt idx="6381">8.4000000000000004</cx:pt>
          <cx:pt idx="6382">5.4000000000000004</cx:pt>
          <cx:pt idx="6383">6.7999999999999998</cx:pt>
          <cx:pt idx="6384">8.1999999999999993</cx:pt>
          <cx:pt idx="6385">7.4000000000000004</cx:pt>
          <cx:pt idx="6386">8.1999999999999993</cx:pt>
          <cx:pt idx="6387">6.7999999999999998</cx:pt>
          <cx:pt idx="6388">6.9000000000000004</cx:pt>
          <cx:pt idx="6389">6.5</cx:pt>
          <cx:pt idx="6390">7</cx:pt>
          <cx:pt idx="6391">8</cx:pt>
          <cx:pt idx="6392">6.5999999999999996</cx:pt>
          <cx:pt idx="6393">7.4000000000000004</cx:pt>
          <cx:pt idx="6394">8.3000000000000007</cx:pt>
          <cx:pt idx="6395">7.0999999999999996</cx:pt>
          <cx:pt idx="6396">6.0999999999999996</cx:pt>
          <cx:pt idx="6397">8</cx:pt>
          <cx:pt idx="6398">7.7999999999999998</cx:pt>
          <cx:pt idx="6399">8.0999999999999996</cx:pt>
          <cx:pt idx="6400">6.2999999999999998</cx:pt>
          <cx:pt idx="6401">7.4000000000000004</cx:pt>
          <cx:pt idx="6402">7.2000000000000002</cx:pt>
          <cx:pt idx="6403">8.5</cx:pt>
          <cx:pt idx="6404">6.2000000000000002</cx:pt>
          <cx:pt idx="6405">7.7000000000000002</cx:pt>
          <cx:pt idx="6406">6.2999999999999998</cx:pt>
          <cx:pt idx="6407">6.7000000000000002</cx:pt>
          <cx:pt idx="6408">7.5</cx:pt>
          <cx:pt idx="6409">6</cx:pt>
          <cx:pt idx="6410">7.5999999999999996</cx:pt>
          <cx:pt idx="6411">6.2999999999999998</cx:pt>
          <cx:pt idx="6412">8.1999999999999993</cx:pt>
          <cx:pt idx="6413">8</cx:pt>
          <cx:pt idx="6414">7.5</cx:pt>
          <cx:pt idx="6415">7</cx:pt>
          <cx:pt idx="6416">7.2000000000000002</cx:pt>
          <cx:pt idx="6417">8.5</cx:pt>
          <cx:pt idx="6418">6.7999999999999998</cx:pt>
          <cx:pt idx="6419">7.5999999999999996</cx:pt>
          <cx:pt idx="6420">7.7000000000000002</cx:pt>
          <cx:pt idx="6421">6.7000000000000002</cx:pt>
          <cx:pt idx="6422">7.0999999999999996</cx:pt>
          <cx:pt idx="6423">6.5</cx:pt>
          <cx:pt idx="6424">6.9000000000000004</cx:pt>
          <cx:pt idx="6425">8.8000000000000007</cx:pt>
          <cx:pt idx="6426">8</cx:pt>
          <cx:pt idx="6427">7.7999999999999998</cx:pt>
          <cx:pt idx="6428">7.5</cx:pt>
          <cx:pt idx="6429">7.2999999999999998</cx:pt>
          <cx:pt idx="6430">7.9000000000000004</cx:pt>
          <cx:pt idx="6431">7.9000000000000004</cx:pt>
          <cx:pt idx="6432">7.0999999999999996</cx:pt>
          <cx:pt idx="6433">7.4000000000000004</cx:pt>
          <cx:pt idx="6434">7</cx:pt>
          <cx:pt idx="6435">5.5999999999999996</cx:pt>
          <cx:pt idx="6436">7.7000000000000002</cx:pt>
          <cx:pt idx="6437">6.2999999999999998</cx:pt>
          <cx:pt idx="6438">7.2999999999999998</cx:pt>
          <cx:pt idx="6439">8.5</cx:pt>
          <cx:pt idx="6440">7.2000000000000002</cx:pt>
          <cx:pt idx="6441">6.5999999999999996</cx:pt>
          <cx:pt idx="6442">6.4000000000000004</cx:pt>
          <cx:pt idx="6443">8.3000000000000007</cx:pt>
          <cx:pt idx="6444">8.1999999999999993</cx:pt>
          <cx:pt idx="6445">5.7000000000000002</cx:pt>
          <cx:pt idx="6446">6.4000000000000004</cx:pt>
          <cx:pt idx="6447">6.5999999999999996</cx:pt>
          <cx:pt idx="6448">7.5999999999999996</cx:pt>
          <cx:pt idx="6449">8.0999999999999996</cx:pt>
          <cx:pt idx="6450">7.9000000000000004</cx:pt>
          <cx:pt idx="6451">7.4000000000000004</cx:pt>
          <cx:pt idx="6452">5.7000000000000002</cx:pt>
          <cx:pt idx="6453">6.2000000000000002</cx:pt>
          <cx:pt idx="6454">7.0999999999999996</cx:pt>
          <cx:pt idx="6455">7.2000000000000002</cx:pt>
          <cx:pt idx="6456">6.7999999999999998</cx:pt>
          <cx:pt idx="6457">7.9000000000000004</cx:pt>
          <cx:pt idx="6458">6.7000000000000002</cx:pt>
          <cx:pt idx="6459">7.9000000000000004</cx:pt>
          <cx:pt idx="6460">6.5999999999999996</cx:pt>
          <cx:pt idx="6461">7.4000000000000004</cx:pt>
          <cx:pt idx="6462">7</cx:pt>
          <cx:pt idx="6463">7.0999999999999996</cx:pt>
          <cx:pt idx="6464">6.5999999999999996</cx:pt>
          <cx:pt idx="6465">7.5</cx:pt>
          <cx:pt idx="6466">7.5</cx:pt>
          <cx:pt idx="6467">6.5</cx:pt>
          <cx:pt idx="6468">7.2000000000000002</cx:pt>
          <cx:pt idx="6469">6.4000000000000004</cx:pt>
          <cx:pt idx="6470">7.2000000000000002</cx:pt>
          <cx:pt idx="6471">6.2000000000000002</cx:pt>
          <cx:pt idx="6472">7.4000000000000004</cx:pt>
          <cx:pt idx="6473">6.9000000000000004</cx:pt>
          <cx:pt idx="6474">7.4000000000000004</cx:pt>
          <cx:pt idx="6475">6.0999999999999996</cx:pt>
          <cx:pt idx="6476">6.2999999999999998</cx:pt>
          <cx:pt idx="6477">8.3000000000000007</cx:pt>
          <cx:pt idx="6478">7.0999999999999996</cx:pt>
          <cx:pt idx="6479">7.0999999999999996</cx:pt>
          <cx:pt idx="6480">8.8000000000000007</cx:pt>
          <cx:pt idx="6481">7.9000000000000004</cx:pt>
          <cx:pt idx="6482">6.0999999999999996</cx:pt>
          <cx:pt idx="6483">7.2000000000000002</cx:pt>
          <cx:pt idx="6484">6.9000000000000004</cx:pt>
          <cx:pt idx="6485">8.6999999999999993</cx:pt>
          <cx:pt idx="6486">6.4000000000000004</cx:pt>
          <cx:pt idx="6487">6.7999999999999998</cx:pt>
          <cx:pt idx="6488">7.7000000000000002</cx:pt>
          <cx:pt idx="6489">6.5999999999999996</cx:pt>
          <cx:pt idx="6490">7</cx:pt>
          <cx:pt idx="6491">7.2000000000000002</cx:pt>
          <cx:pt idx="6492">7.5</cx:pt>
          <cx:pt idx="6493">7.7999999999999998</cx:pt>
          <cx:pt idx="6494">6.9000000000000004</cx:pt>
          <cx:pt idx="6495">7.2000000000000002</cx:pt>
          <cx:pt idx="6496">5.7999999999999998</cx:pt>
          <cx:pt idx="6497">7.5999999999999996</cx:pt>
          <cx:pt idx="6498">6.0999999999999996</cx:pt>
          <cx:pt idx="6499">6.7000000000000002</cx:pt>
          <cx:pt idx="6500">7.7000000000000002</cx:pt>
          <cx:pt idx="6501">7.2999999999999998</cx:pt>
          <cx:pt idx="6502">7.9000000000000004</cx:pt>
          <cx:pt idx="6503">7.5</cx:pt>
          <cx:pt idx="6504">8.5</cx:pt>
          <cx:pt idx="6505">6.4000000000000004</cx:pt>
          <cx:pt idx="6506">7.0999999999999996</cx:pt>
          <cx:pt idx="6507">6.5</cx:pt>
          <cx:pt idx="6508">7.5999999999999996</cx:pt>
          <cx:pt idx="6509">7.5999999999999996</cx:pt>
          <cx:pt idx="6510">7.2999999999999998</cx:pt>
          <cx:pt idx="6511">7.5</cx:pt>
          <cx:pt idx="6512">4.5</cx:pt>
          <cx:pt idx="6513">6.7999999999999998</cx:pt>
          <cx:pt idx="6514">7.7000000000000002</cx:pt>
          <cx:pt idx="6515">7.7000000000000002</cx:pt>
          <cx:pt idx="6516">7.9000000000000004</cx:pt>
          <cx:pt idx="6517">7.2999999999999998</cx:pt>
          <cx:pt idx="6518">7.0999999999999996</cx:pt>
          <cx:pt idx="6519">8.3000000000000007</cx:pt>
          <cx:pt idx="6520">7.5</cx:pt>
          <cx:pt idx="6521">6.2999999999999998</cx:pt>
          <cx:pt idx="6522">8.5</cx:pt>
          <cx:pt idx="6523">5.9000000000000004</cx:pt>
          <cx:pt idx="6524">7.7000000000000002</cx:pt>
          <cx:pt idx="6525">6.2999999999999998</cx:pt>
          <cx:pt idx="6526">6.7999999999999998</cx:pt>
          <cx:pt idx="6527">7.2999999999999998</cx:pt>
          <cx:pt idx="6528">7.2999999999999998</cx:pt>
          <cx:pt idx="6529">6.7999999999999998</cx:pt>
          <cx:pt idx="6530">7.2999999999999998</cx:pt>
          <cx:pt idx="6531">7.7000000000000002</cx:pt>
          <cx:pt idx="6532">8.6999999999999993</cx:pt>
          <cx:pt idx="6533">6.7999999999999998</cx:pt>
          <cx:pt idx="6534">8</cx:pt>
          <cx:pt idx="6535">7.0999999999999996</cx:pt>
          <cx:pt idx="6536">6.0999999999999996</cx:pt>
          <cx:pt idx="6537">5.7999999999999998</cx:pt>
          <cx:pt idx="6538">7.5999999999999996</cx:pt>
          <cx:pt idx="6539">7</cx:pt>
          <cx:pt idx="6540">6.4000000000000004</cx:pt>
          <cx:pt idx="6541">7.7999999999999998</cx:pt>
          <cx:pt idx="6542">6.2999999999999998</cx:pt>
          <cx:pt idx="6543">7.5</cx:pt>
          <cx:pt idx="6544">7.0999999999999996</cx:pt>
          <cx:pt idx="6545">8</cx:pt>
          <cx:pt idx="6546">7</cx:pt>
          <cx:pt idx="6547">8.0999999999999996</cx:pt>
          <cx:pt idx="6548">7.4000000000000004</cx:pt>
          <cx:pt idx="6549">5.5999999999999996</cx:pt>
          <cx:pt idx="6550">7.2999999999999998</cx:pt>
          <cx:pt idx="6551">7.0999999999999996</cx:pt>
          <cx:pt idx="6552">7.0999999999999996</cx:pt>
          <cx:pt idx="6553">6.7000000000000002</cx:pt>
          <cx:pt idx="6554">6.9000000000000004</cx:pt>
          <cx:pt idx="6555">6.5999999999999996</cx:pt>
          <cx:pt idx="6556">7.2000000000000002</cx:pt>
          <cx:pt idx="6557">6.2999999999999998</cx:pt>
          <cx:pt idx="6558">6.0999999999999996</cx:pt>
          <cx:pt idx="6559">7.7000000000000002</cx:pt>
          <cx:pt idx="6560">7.2999999999999998</cx:pt>
          <cx:pt idx="6561">7.4000000000000004</cx:pt>
          <cx:pt idx="6562">7</cx:pt>
          <cx:pt idx="6563">7.2999999999999998</cx:pt>
          <cx:pt idx="6564">7.5999999999999996</cx:pt>
          <cx:pt idx="6565">6.7999999999999998</cx:pt>
          <cx:pt idx="6566">7.2999999999999998</cx:pt>
          <cx:pt idx="6567">6.9000000000000004</cx:pt>
          <cx:pt idx="6568">6.7000000000000002</cx:pt>
          <cx:pt idx="6569">6.5999999999999996</cx:pt>
          <cx:pt idx="6570">5.7999999999999998</cx:pt>
          <cx:pt idx="6571">6.7999999999999998</cx:pt>
          <cx:pt idx="6572">7.5</cx:pt>
          <cx:pt idx="6573">6.2999999999999998</cx:pt>
          <cx:pt idx="6574">7</cx:pt>
          <cx:pt idx="6575">6.4000000000000004</cx:pt>
          <cx:pt idx="6576">7.2000000000000002</cx:pt>
          <cx:pt idx="6577">6.0999999999999996</cx:pt>
          <cx:pt idx="6578">6.5999999999999996</cx:pt>
          <cx:pt idx="6579">5.2999999999999998</cx:pt>
          <cx:pt idx="6580">8.3000000000000007</cx:pt>
          <cx:pt idx="6581">7.5</cx:pt>
          <cx:pt idx="6582">6.2000000000000002</cx:pt>
          <cx:pt idx="6583">7.5999999999999996</cx:pt>
          <cx:pt idx="6584">6.7999999999999998</cx:pt>
          <cx:pt idx="6585">6.4000000000000004</cx:pt>
          <cx:pt idx="6586">6.9000000000000004</cx:pt>
          <cx:pt idx="6587">7</cx:pt>
          <cx:pt idx="6588">6.7000000000000002</cx:pt>
          <cx:pt idx="6589">7.2999999999999998</cx:pt>
          <cx:pt idx="6590">7.7000000000000002</cx:pt>
          <cx:pt idx="6591">6.2000000000000002</cx:pt>
          <cx:pt idx="6592">7.2000000000000002</cx:pt>
          <cx:pt idx="6593">7.5999999999999996</cx:pt>
          <cx:pt idx="6594">7</cx:pt>
          <cx:pt idx="6595">7.5</cx:pt>
          <cx:pt idx="6596">7.9000000000000004</cx:pt>
          <cx:pt idx="6597">6.4000000000000004</cx:pt>
          <cx:pt idx="6598">5.7000000000000002</cx:pt>
          <cx:pt idx="6599">8.5999999999999996</cx:pt>
          <cx:pt idx="6600">7.4000000000000004</cx:pt>
          <cx:pt idx="6601">7.9000000000000004</cx:pt>
          <cx:pt idx="6602">6</cx:pt>
          <cx:pt idx="6603">8</cx:pt>
          <cx:pt idx="6604">6.4000000000000004</cx:pt>
          <cx:pt idx="6605">6.7999999999999998</cx:pt>
          <cx:pt idx="6606">6.5999999999999996</cx:pt>
          <cx:pt idx="6607">8</cx:pt>
          <cx:pt idx="6608">7.4000000000000004</cx:pt>
          <cx:pt idx="6609">7.2999999999999998</cx:pt>
          <cx:pt idx="6610">7.5999999999999996</cx:pt>
          <cx:pt idx="6611">7.5</cx:pt>
          <cx:pt idx="6612">8</cx:pt>
          <cx:pt idx="6613">8</cx:pt>
          <cx:pt idx="6614">8.1999999999999993</cx:pt>
          <cx:pt idx="6615">7.9000000000000004</cx:pt>
          <cx:pt idx="6616">8.3000000000000007</cx:pt>
          <cx:pt idx="6617">7.4000000000000004</cx:pt>
          <cx:pt idx="6618">6.9000000000000004</cx:pt>
          <cx:pt idx="6619">7.7999999999999998</cx:pt>
          <cx:pt idx="6620">8.9000000000000004</cx:pt>
          <cx:pt idx="6621">6</cx:pt>
          <cx:pt idx="6622">8.3000000000000007</cx:pt>
          <cx:pt idx="6623">7.5999999999999996</cx:pt>
          <cx:pt idx="6624">6.4000000000000004</cx:pt>
          <cx:pt idx="6625">8.3000000000000007</cx:pt>
          <cx:pt idx="6626">6.5</cx:pt>
          <cx:pt idx="6627">7.7999999999999998</cx:pt>
          <cx:pt idx="6628">7.2999999999999998</cx:pt>
          <cx:pt idx="6629">8.0999999999999996</cx:pt>
          <cx:pt idx="6630">8.1999999999999993</cx:pt>
          <cx:pt idx="6631">7.2000000000000002</cx:pt>
          <cx:pt idx="6632">7.7000000000000002</cx:pt>
          <cx:pt idx="6633">7.5</cx:pt>
          <cx:pt idx="6634">7.9000000000000004</cx:pt>
          <cx:pt idx="6635">6.5999999999999996</cx:pt>
          <cx:pt idx="6636">7.5</cx:pt>
          <cx:pt idx="6637">7.2000000000000002</cx:pt>
          <cx:pt idx="6638">6.9000000000000004</cx:pt>
          <cx:pt idx="6639">7.7999999999999998</cx:pt>
          <cx:pt idx="6640">6.7999999999999998</cx:pt>
          <cx:pt idx="6641">5.0999999999999996</cx:pt>
          <cx:pt idx="6642">5.4000000000000004</cx:pt>
          <cx:pt idx="6643">7.2000000000000002</cx:pt>
          <cx:pt idx="6644">8.1999999999999993</cx:pt>
          <cx:pt idx="6645">6.9000000000000004</cx:pt>
          <cx:pt idx="6646">5.7999999999999998</cx:pt>
          <cx:pt idx="6647">6.9000000000000004</cx:pt>
          <cx:pt idx="6648">7.7999999999999998</cx:pt>
          <cx:pt idx="6649">4.9000000000000004</cx:pt>
          <cx:pt idx="6650">8.4000000000000004</cx:pt>
          <cx:pt idx="6651">6.5</cx:pt>
          <cx:pt idx="6652">7.0999999999999996</cx:pt>
          <cx:pt idx="6653">7</cx:pt>
          <cx:pt idx="6654">6.9000000000000004</cx:pt>
          <cx:pt idx="6655">7.7999999999999998</cx:pt>
          <cx:pt idx="6656">7.9000000000000004</cx:pt>
          <cx:pt idx="6657">6.2000000000000002</cx:pt>
          <cx:pt idx="6658">6.7999999999999998</cx:pt>
          <cx:pt idx="6659">7.5</cx:pt>
          <cx:pt idx="6660">6.2000000000000002</cx:pt>
          <cx:pt idx="6661">8.4000000000000004</cx:pt>
          <cx:pt idx="6662">7</cx:pt>
          <cx:pt idx="6663">7.7999999999999998</cx:pt>
          <cx:pt idx="6664">6.7999999999999998</cx:pt>
          <cx:pt idx="6665">7.0999999999999996</cx:pt>
          <cx:pt idx="6666">5.7999999999999998</cx:pt>
          <cx:pt idx="6667">8.1999999999999993</cx:pt>
          <cx:pt idx="6668">7.4000000000000004</cx:pt>
          <cx:pt idx="6669">7</cx:pt>
          <cx:pt idx="6670">8.6999999999999993</cx:pt>
          <cx:pt idx="6671">5.2000000000000002</cx:pt>
          <cx:pt idx="6672">6.5</cx:pt>
          <cx:pt idx="6673">5.7999999999999998</cx:pt>
          <cx:pt idx="6674">8.3000000000000007</cx:pt>
          <cx:pt idx="6675">6.0999999999999996</cx:pt>
          <cx:pt idx="6676">7.5</cx:pt>
          <cx:pt idx="6677">5.7999999999999998</cx:pt>
          <cx:pt idx="6678">7.0999999999999996</cx:pt>
          <cx:pt idx="6679">6.4000000000000004</cx:pt>
          <cx:pt idx="6680">5.2999999999999998</cx:pt>
          <cx:pt idx="6681">7.7999999999999998</cx:pt>
          <cx:pt idx="6682">8.3000000000000007</cx:pt>
          <cx:pt idx="6683">7</cx:pt>
          <cx:pt idx="6684">6.7999999999999998</cx:pt>
          <cx:pt idx="6685">7.7999999999999998</cx:pt>
          <cx:pt idx="6686">7.7999999999999998</cx:pt>
          <cx:pt idx="6687">6.5</cx:pt>
          <cx:pt idx="6688">6.5999999999999996</cx:pt>
          <cx:pt idx="6689">5.4000000000000004</cx:pt>
          <cx:pt idx="6690">6.2999999999999998</cx:pt>
          <cx:pt idx="6691">6.4000000000000004</cx:pt>
          <cx:pt idx="6692">7.2999999999999998</cx:pt>
          <cx:pt idx="6693">6.4000000000000004</cx:pt>
          <cx:pt idx="6694">7.9000000000000004</cx:pt>
          <cx:pt idx="6695">8.8000000000000007</cx:pt>
          <cx:pt idx="6696">6.4000000000000004</cx:pt>
          <cx:pt idx="6697">7.5999999999999996</cx:pt>
          <cx:pt idx="6698">8.4000000000000004</cx:pt>
          <cx:pt idx="6699">6.7000000000000002</cx:pt>
          <cx:pt idx="6700">5.7000000000000002</cx:pt>
          <cx:pt idx="6701">6.4000000000000004</cx:pt>
          <cx:pt idx="6702">6.7000000000000002</cx:pt>
          <cx:pt idx="6703">6</cx:pt>
          <cx:pt idx="6704">7.7000000000000002</cx:pt>
          <cx:pt idx="6705">6.2000000000000002</cx:pt>
          <cx:pt idx="6706">6.7000000000000002</cx:pt>
          <cx:pt idx="6707">8.0999999999999996</cx:pt>
          <cx:pt idx="6708">7.9000000000000004</cx:pt>
          <cx:pt idx="6709">7.7999999999999998</cx:pt>
          <cx:pt idx="6710">5.5</cx:pt>
          <cx:pt idx="6711">7.2000000000000002</cx:pt>
          <cx:pt idx="6712">6.7000000000000002</cx:pt>
          <cx:pt idx="6713">8.4000000000000004</cx:pt>
          <cx:pt idx="6714">6.7000000000000002</cx:pt>
          <cx:pt idx="6715">7.2999999999999998</cx:pt>
          <cx:pt idx="6716">5</cx:pt>
          <cx:pt idx="6717">9.0999999999999996</cx:pt>
          <cx:pt idx="6718">7.4000000000000004</cx:pt>
          <cx:pt idx="6719">5.7000000000000002</cx:pt>
          <cx:pt idx="6720">5.7999999999999998</cx:pt>
          <cx:pt idx="6721">6.2999999999999998</cx:pt>
          <cx:pt idx="6722">7.7999999999999998</cx:pt>
          <cx:pt idx="6723">6.9000000000000004</cx:pt>
          <cx:pt idx="6724">7.7999999999999998</cx:pt>
          <cx:pt idx="6725">8</cx:pt>
          <cx:pt idx="6726">5.7000000000000002</cx:pt>
          <cx:pt idx="6727">6.7000000000000002</cx:pt>
          <cx:pt idx="6728">7.2999999999999998</cx:pt>
          <cx:pt idx="6729">6.7999999999999998</cx:pt>
          <cx:pt idx="6730">4.9000000000000004</cx:pt>
          <cx:pt idx="6731">8.4000000000000004</cx:pt>
          <cx:pt idx="6732">7.7000000000000002</cx:pt>
          <cx:pt idx="6733">7.7000000000000002</cx:pt>
          <cx:pt idx="6734">7.2000000000000002</cx:pt>
          <cx:pt idx="6735">6.0999999999999996</cx:pt>
          <cx:pt idx="6736">7.5</cx:pt>
          <cx:pt idx="6737">5.7000000000000002</cx:pt>
          <cx:pt idx="6738">7.2000000000000002</cx:pt>
          <cx:pt idx="6739">7.4000000000000004</cx:pt>
          <cx:pt idx="6740">5.5999999999999996</cx:pt>
          <cx:pt idx="6741">7.2999999999999998</cx:pt>
          <cx:pt idx="6742">6.5999999999999996</cx:pt>
          <cx:pt idx="6743">6.5</cx:pt>
          <cx:pt idx="6744">6.2999999999999998</cx:pt>
          <cx:pt idx="6745">8.6999999999999993</cx:pt>
          <cx:pt idx="6746">7</cx:pt>
          <cx:pt idx="6747">6.0999999999999996</cx:pt>
          <cx:pt idx="6748">6.4000000000000004</cx:pt>
          <cx:pt idx="6749">6.7000000000000002</cx:pt>
          <cx:pt idx="6750">7.2999999999999998</cx:pt>
          <cx:pt idx="6751">6.4000000000000004</cx:pt>
          <cx:pt idx="6752">6</cx:pt>
          <cx:pt idx="6753">7</cx:pt>
          <cx:pt idx="6754">7.0999999999999996</cx:pt>
          <cx:pt idx="6755">5.5</cx:pt>
          <cx:pt idx="6756">7.7000000000000002</cx:pt>
          <cx:pt idx="6757">7.5</cx:pt>
          <cx:pt idx="6758">7.5</cx:pt>
          <cx:pt idx="6759">8.1999999999999993</cx:pt>
          <cx:pt idx="6760">7.0999999999999996</cx:pt>
          <cx:pt idx="6761">6.5999999999999996</cx:pt>
          <cx:pt idx="6762">7.9000000000000004</cx:pt>
          <cx:pt idx="6763">7.2999999999999998</cx:pt>
          <cx:pt idx="6764">5.2000000000000002</cx:pt>
          <cx:pt idx="6765">7</cx:pt>
          <cx:pt idx="6766">7.7999999999999998</cx:pt>
          <cx:pt idx="6767">7.2999999999999998</cx:pt>
          <cx:pt idx="6768">7.0999999999999996</cx:pt>
          <cx:pt idx="6769">7.0999999999999996</cx:pt>
          <cx:pt idx="6770">8.5999999999999996</cx:pt>
          <cx:pt idx="6771">8.3000000000000007</cx:pt>
          <cx:pt idx="6772">6.2000000000000002</cx:pt>
          <cx:pt idx="6773">6.0999999999999996</cx:pt>
          <cx:pt idx="6774">6.4000000000000004</cx:pt>
          <cx:pt idx="6775">5.2000000000000002</cx:pt>
          <cx:pt idx="6776">7.4000000000000004</cx:pt>
          <cx:pt idx="6777">5.0999999999999996</cx:pt>
          <cx:pt idx="6778">7.0999999999999996</cx:pt>
          <cx:pt idx="6779">6.0999999999999996</cx:pt>
          <cx:pt idx="6780">7</cx:pt>
          <cx:pt idx="6781">4.5</cx:pt>
          <cx:pt idx="6782">6.0999999999999996</cx:pt>
          <cx:pt idx="6783">7.4000000000000004</cx:pt>
          <cx:pt idx="6784">7.4000000000000004</cx:pt>
          <cx:pt idx="6785">7</cx:pt>
          <cx:pt idx="6786">7.2999999999999998</cx:pt>
          <cx:pt idx="6787">7.2000000000000002</cx:pt>
          <cx:pt idx="6788">7.2000000000000002</cx:pt>
          <cx:pt idx="6789">6.7000000000000002</cx:pt>
          <cx:pt idx="6790">8.0999999999999996</cx:pt>
          <cx:pt idx="6791">6.5999999999999996</cx:pt>
          <cx:pt idx="6792">5.2999999999999998</cx:pt>
          <cx:pt idx="6793">6.5999999999999996</cx:pt>
          <cx:pt idx="6794">6.5</cx:pt>
          <cx:pt idx="6795">7.2000000000000002</cx:pt>
          <cx:pt idx="6796">8</cx:pt>
          <cx:pt idx="6797">5.2999999999999998</cx:pt>
          <cx:pt idx="6798">8.6999999999999993</cx:pt>
          <cx:pt idx="6799">5.5999999999999996</cx:pt>
          <cx:pt idx="6800">7.4000000000000004</cx:pt>
          <cx:pt idx="6801">8.4000000000000004</cx:pt>
          <cx:pt idx="6802">5.7000000000000002</cx:pt>
          <cx:pt idx="6803">6.7999999999999998</cx:pt>
          <cx:pt idx="6804">7.9000000000000004</cx:pt>
          <cx:pt idx="6805">6.2000000000000002</cx:pt>
          <cx:pt idx="6806">7.0999999999999996</cx:pt>
          <cx:pt idx="6807">7.5</cx:pt>
          <cx:pt idx="6808">6.2999999999999998</cx:pt>
          <cx:pt idx="6809">6.9000000000000004</cx:pt>
          <cx:pt idx="6810">4.2000000000000002</cx:pt>
          <cx:pt idx="6811">6.7000000000000002</cx:pt>
          <cx:pt idx="6812">6.4000000000000004</cx:pt>
          <cx:pt idx="6813">7.4000000000000004</cx:pt>
          <cx:pt idx="6814">8.6999999999999993</cx:pt>
          <cx:pt idx="6815">7.7999999999999998</cx:pt>
          <cx:pt idx="6816">6.5</cx:pt>
          <cx:pt idx="6817">5.7000000000000002</cx:pt>
          <cx:pt idx="6818">6.9000000000000004</cx:pt>
          <cx:pt idx="6819">8.9000000000000004</cx:pt>
          <cx:pt idx="6820">7.5999999999999996</cx:pt>
          <cx:pt idx="6821">8.3000000000000007</cx:pt>
          <cx:pt idx="6822">7.0999999999999996</cx:pt>
          <cx:pt idx="6823">6.9000000000000004</cx:pt>
          <cx:pt idx="6824">6.9000000000000004</cx:pt>
          <cx:pt idx="6825">7</cx:pt>
          <cx:pt idx="6826">7.0999999999999996</cx:pt>
          <cx:pt idx="6827">8.0999999999999996</cx:pt>
          <cx:pt idx="6828">5.5999999999999996</cx:pt>
          <cx:pt idx="6829">6.7000000000000002</cx:pt>
          <cx:pt idx="6830">7.0999999999999996</cx:pt>
          <cx:pt idx="6831">7.0999999999999996</cx:pt>
          <cx:pt idx="6832">6.5</cx:pt>
          <cx:pt idx="6833">6.5</cx:pt>
          <cx:pt idx="6834">7.2000000000000002</cx:pt>
          <cx:pt idx="6835">6</cx:pt>
          <cx:pt idx="6836">6.5999999999999996</cx:pt>
          <cx:pt idx="6837">7.2999999999999998</cx:pt>
          <cx:pt idx="6838">7.2000000000000002</cx:pt>
          <cx:pt idx="6839">6.0999999999999996</cx:pt>
          <cx:pt idx="6840">6.7000000000000002</cx:pt>
          <cx:pt idx="6841">7.4000000000000004</cx:pt>
          <cx:pt idx="6842">7.2000000000000002</cx:pt>
          <cx:pt idx="6843">8.3000000000000007</cx:pt>
          <cx:pt idx="6844">6.5999999999999996</cx:pt>
          <cx:pt idx="6845">6.5999999999999996</cx:pt>
          <cx:pt idx="6846">6.7999999999999998</cx:pt>
          <cx:pt idx="6847">7.5</cx:pt>
          <cx:pt idx="6848">8.3000000000000007</cx:pt>
          <cx:pt idx="6849">7.7000000000000002</cx:pt>
          <cx:pt idx="6850">8.5999999999999996</cx:pt>
          <cx:pt idx="6851">7.2999999999999998</cx:pt>
          <cx:pt idx="6852">7.2000000000000002</cx:pt>
          <cx:pt idx="6853">7.2999999999999998</cx:pt>
          <cx:pt idx="6854">6.5</cx:pt>
          <cx:pt idx="6855">7.9000000000000004</cx:pt>
          <cx:pt idx="6856">7.2999999999999998</cx:pt>
          <cx:pt idx="6857">7.7000000000000002</cx:pt>
          <cx:pt idx="6858">8.3000000000000007</cx:pt>
          <cx:pt idx="6859">6.4000000000000004</cx:pt>
          <cx:pt idx="6860">7.2000000000000002</cx:pt>
          <cx:pt idx="6861">8.4000000000000004</cx:pt>
          <cx:pt idx="6862">6.5</cx:pt>
          <cx:pt idx="6863">6.7000000000000002</cx:pt>
          <cx:pt idx="6864">7.7000000000000002</cx:pt>
          <cx:pt idx="6865">5.7000000000000002</cx:pt>
          <cx:pt idx="6866">7.5</cx:pt>
          <cx:pt idx="6867">8.1999999999999993</cx:pt>
          <cx:pt idx="6868">7.5</cx:pt>
          <cx:pt idx="6869">7.7000000000000002</cx:pt>
          <cx:pt idx="6870">6.5999999999999996</cx:pt>
          <cx:pt idx="6871">6.7000000000000002</cx:pt>
          <cx:pt idx="6872">6.7000000000000002</cx:pt>
          <cx:pt idx="6873">7.2000000000000002</cx:pt>
          <cx:pt idx="6874">6.5</cx:pt>
          <cx:pt idx="6875">5.7000000000000002</cx:pt>
          <cx:pt idx="6876">7.4000000000000004</cx:pt>
          <cx:pt idx="6877">6.7000000000000002</cx:pt>
          <cx:pt idx="6878">6.7000000000000002</cx:pt>
          <cx:pt idx="6879">7</cx:pt>
          <cx:pt idx="6880">6.7999999999999998</cx:pt>
          <cx:pt idx="6881">6.5</cx:pt>
          <cx:pt idx="6882">6</cx:pt>
          <cx:pt idx="6883">7.9000000000000004</cx:pt>
          <cx:pt idx="6884">7.9000000000000004</cx:pt>
          <cx:pt idx="6885">7.2000000000000002</cx:pt>
          <cx:pt idx="6886">5.2000000000000002</cx:pt>
          <cx:pt idx="6887">6.9000000000000004</cx:pt>
          <cx:pt idx="6888">8.3000000000000007</cx:pt>
          <cx:pt idx="6889">5.7000000000000002</cx:pt>
          <cx:pt idx="6890">7.5999999999999996</cx:pt>
          <cx:pt idx="6891">5.9000000000000004</cx:pt>
          <cx:pt idx="6892">5.2999999999999998</cx:pt>
          <cx:pt idx="6893">7.2000000000000002</cx:pt>
          <cx:pt idx="6894">6.5999999999999996</cx:pt>
          <cx:pt idx="6895">7.2999999999999998</cx:pt>
          <cx:pt idx="6896">7.0999999999999996</cx:pt>
          <cx:pt idx="6897">7.2000000000000002</cx:pt>
          <cx:pt idx="6898">8</cx:pt>
          <cx:pt idx="6899">7.4000000000000004</cx:pt>
          <cx:pt idx="6900">7.0999999999999996</cx:pt>
          <cx:pt idx="6901">6.7000000000000002</cx:pt>
          <cx:pt idx="6902">5.4000000000000004</cx:pt>
          <cx:pt idx="6903">7.2999999999999998</cx:pt>
          <cx:pt idx="6904">6.7000000000000002</cx:pt>
          <cx:pt idx="6905">8.6999999999999993</cx:pt>
          <cx:pt idx="6906">6.7000000000000002</cx:pt>
          <cx:pt idx="6907">7.2999999999999998</cx:pt>
          <cx:pt idx="6908">7.7999999999999998</cx:pt>
          <cx:pt idx="6909">6.0999999999999996</cx:pt>
          <cx:pt idx="6910">7.2000000000000002</cx:pt>
          <cx:pt idx="6911">5.2999999999999998</cx:pt>
          <cx:pt idx="6912">7.7000000000000002</cx:pt>
          <cx:pt idx="6913">7.4000000000000004</cx:pt>
          <cx:pt idx="6914">5.7000000000000002</cx:pt>
          <cx:pt idx="6915">6.0999999999999996</cx:pt>
          <cx:pt idx="6916">6.5999999999999996</cx:pt>
          <cx:pt idx="6917">5.0999999999999996</cx:pt>
          <cx:pt idx="6918">8.4000000000000004</cx:pt>
          <cx:pt idx="6919">7.5</cx:pt>
          <cx:pt idx="6920">8.1999999999999993</cx:pt>
          <cx:pt idx="6921">6.2000000000000002</cx:pt>
          <cx:pt idx="6922">7.5</cx:pt>
          <cx:pt idx="6923">7.5</cx:pt>
          <cx:pt idx="6924">8.0999999999999996</cx:pt>
          <cx:pt idx="6925">7.9000000000000004</cx:pt>
          <cx:pt idx="6926">7.5</cx:pt>
          <cx:pt idx="6927">7.2000000000000002</cx:pt>
          <cx:pt idx="6928">5.7999999999999998</cx:pt>
          <cx:pt idx="6929">7.9000000000000004</cx:pt>
          <cx:pt idx="6930">7.0999999999999996</cx:pt>
          <cx:pt idx="6931">5.5999999999999996</cx:pt>
          <cx:pt idx="6932">6.7999999999999998</cx:pt>
          <cx:pt idx="6933">7.7000000000000002</cx:pt>
          <cx:pt idx="6934">7.2999999999999998</cx:pt>
          <cx:pt idx="6935">7.5</cx:pt>
          <cx:pt idx="6936">7.4000000000000004</cx:pt>
          <cx:pt idx="6937">8.3000000000000007</cx:pt>
          <cx:pt idx="6938">8.5</cx:pt>
          <cx:pt idx="6939">8.4000000000000004</cx:pt>
          <cx:pt idx="6940">6.2000000000000002</cx:pt>
          <cx:pt idx="6941">6.9000000000000004</cx:pt>
          <cx:pt idx="6942">5.9000000000000004</cx:pt>
          <cx:pt idx="6943">6.7000000000000002</cx:pt>
          <cx:pt idx="6944">8.5999999999999996</cx:pt>
          <cx:pt idx="6945">7.7000000000000002</cx:pt>
          <cx:pt idx="6946">6.7000000000000002</cx:pt>
          <cx:pt idx="6947">7.2000000000000002</cx:pt>
          <cx:pt idx="6948">6</cx:pt>
          <cx:pt idx="6949">7.9000000000000004</cx:pt>
          <cx:pt idx="6950">7.5</cx:pt>
          <cx:pt idx="6951">7.0999999999999996</cx:pt>
          <cx:pt idx="6952">7.4000000000000004</cx:pt>
          <cx:pt idx="6953">6.2000000000000002</cx:pt>
          <cx:pt idx="6954">8.6999999999999993</cx:pt>
          <cx:pt idx="6955">6.5</cx:pt>
          <cx:pt idx="6956">6.0999999999999996</cx:pt>
          <cx:pt idx="6957">7</cx:pt>
          <cx:pt idx="6958">6.7999999999999998</cx:pt>
          <cx:pt idx="6959">7.7999999999999998</cx:pt>
          <cx:pt idx="6960">7.7000000000000002</cx:pt>
          <cx:pt idx="6961">7.9000000000000004</cx:pt>
          <cx:pt idx="6962">7.0999999999999996</cx:pt>
          <cx:pt idx="6963">6.0999999999999996</cx:pt>
          <cx:pt idx="6964">6.5</cx:pt>
          <cx:pt idx="6965">6.0999999999999996</cx:pt>
          <cx:pt idx="6966">5.7999999999999998</cx:pt>
          <cx:pt idx="6967">6.7999999999999998</cx:pt>
          <cx:pt idx="6968">8.5999999999999996</cx:pt>
          <cx:pt idx="6969">6.7999999999999998</cx:pt>
          <cx:pt idx="6970">6.7000000000000002</cx:pt>
          <cx:pt idx="6971">7.2999999999999998</cx:pt>
          <cx:pt idx="6972">7.5</cx:pt>
          <cx:pt idx="6973">6.2999999999999998</cx:pt>
          <cx:pt idx="6974">6.4000000000000004</cx:pt>
          <cx:pt idx="6975">7.2000000000000002</cx:pt>
          <cx:pt idx="6976">6.2000000000000002</cx:pt>
          <cx:pt idx="6977">7.2999999999999998</cx:pt>
          <cx:pt idx="6978">8.1999999999999993</cx:pt>
          <cx:pt idx="6979">7.7000000000000002</cx:pt>
          <cx:pt idx="6980">7</cx:pt>
          <cx:pt idx="6981">6.2999999999999998</cx:pt>
          <cx:pt idx="6982">7.2999999999999998</cx:pt>
          <cx:pt idx="6983">5.5999999999999996</cx:pt>
          <cx:pt idx="6984">7.5999999999999996</cx:pt>
          <cx:pt idx="6985">8.1999999999999993</cx:pt>
          <cx:pt idx="6986">8.4000000000000004</cx:pt>
          <cx:pt idx="6987">7.2999999999999998</cx:pt>
          <cx:pt idx="6988">7.9000000000000004</cx:pt>
          <cx:pt idx="6989">7.9000000000000004</cx:pt>
          <cx:pt idx="6990">7.4000000000000004</cx:pt>
          <cx:pt idx="6991">8.6999999999999993</cx:pt>
          <cx:pt idx="6992">7.5</cx:pt>
          <cx:pt idx="6993">7.2999999999999998</cx:pt>
          <cx:pt idx="6994">7.7999999999999998</cx:pt>
          <cx:pt idx="6995">6.2000000000000002</cx:pt>
          <cx:pt idx="6996">6.9000000000000004</cx:pt>
          <cx:pt idx="6997">8.5</cx:pt>
          <cx:pt idx="6998">7.9000000000000004</cx:pt>
          <cx:pt idx="6999">6.5</cx:pt>
          <cx:pt idx="7000">7.7000000000000002</cx:pt>
          <cx:pt idx="7001">6.2000000000000002</cx:pt>
          <cx:pt idx="7002">6.9000000000000004</cx:pt>
          <cx:pt idx="7003">8</cx:pt>
          <cx:pt idx="7004">5.0999999999999996</cx:pt>
          <cx:pt idx="7005">7.5999999999999996</cx:pt>
          <cx:pt idx="7006">7.7999999999999998</cx:pt>
          <cx:pt idx="7007">6.2000000000000002</cx:pt>
          <cx:pt idx="7008">8.1999999999999993</cx:pt>
          <cx:pt idx="7009">5.7999999999999998</cx:pt>
          <cx:pt idx="7010">6</cx:pt>
          <cx:pt idx="7011">7.7000000000000002</cx:pt>
          <cx:pt idx="7012">7.2999999999999998</cx:pt>
          <cx:pt idx="7013">7.7999999999999998</cx:pt>
          <cx:pt idx="7014">7.7000000000000002</cx:pt>
          <cx:pt idx="7015">7.5999999999999996</cx:pt>
          <cx:pt idx="7016">8.3000000000000007</cx:pt>
          <cx:pt idx="7017">6.5</cx:pt>
          <cx:pt idx="7018">6.2999999999999998</cx:pt>
          <cx:pt idx="7019">6.0999999999999996</cx:pt>
          <cx:pt idx="7020">6.2999999999999998</cx:pt>
          <cx:pt idx="7021">6.2999999999999998</cx:pt>
          <cx:pt idx="7022">6.5999999999999996</cx:pt>
          <cx:pt idx="7023">8.5</cx:pt>
          <cx:pt idx="7024">6.7000000000000002</cx:pt>
          <cx:pt idx="7025">5.5</cx:pt>
          <cx:pt idx="7026">7.5</cx:pt>
          <cx:pt idx="7027">6.7000000000000002</cx:pt>
          <cx:pt idx="7028">7.5999999999999996</cx:pt>
          <cx:pt idx="7029">6.9000000000000004</cx:pt>
          <cx:pt idx="7030">5.7999999999999998</cx:pt>
          <cx:pt idx="7031">6.7000000000000002</cx:pt>
          <cx:pt idx="7032">6.5999999999999996</cx:pt>
          <cx:pt idx="7033">6.2999999999999998</cx:pt>
          <cx:pt idx="7034">7.7999999999999998</cx:pt>
          <cx:pt idx="7035">6.2999999999999998</cx:pt>
          <cx:pt idx="7036">8.3000000000000007</cx:pt>
          <cx:pt idx="7037">7.7999999999999998</cx:pt>
          <cx:pt idx="7038">8.5999999999999996</cx:pt>
          <cx:pt idx="7039">7.9000000000000004</cx:pt>
          <cx:pt idx="7040">7</cx:pt>
          <cx:pt idx="7041">7.2000000000000002</cx:pt>
          <cx:pt idx="7042">4.7999999999999998</cx:pt>
          <cx:pt idx="7043">7.2000000000000002</cx:pt>
          <cx:pt idx="7044">6.5999999999999996</cx:pt>
          <cx:pt idx="7045">7</cx:pt>
          <cx:pt idx="7046">8.5</cx:pt>
          <cx:pt idx="7047">8.0999999999999996</cx:pt>
          <cx:pt idx="7048">7.7999999999999998</cx:pt>
          <cx:pt idx="7049">5.9000000000000004</cx:pt>
          <cx:pt idx="7050">6.0999999999999996</cx:pt>
          <cx:pt idx="7051">7.7000000000000002</cx:pt>
          <cx:pt idx="7052">6.4000000000000004</cx:pt>
          <cx:pt idx="7053">6.9000000000000004</cx:pt>
          <cx:pt idx="7054">6.0999999999999996</cx:pt>
          <cx:pt idx="7055">5.5999999999999996</cx:pt>
          <cx:pt idx="7056">6.2999999999999998</cx:pt>
          <cx:pt idx="7057">6.7000000000000002</cx:pt>
          <cx:pt idx="7058">7.7999999999999998</cx:pt>
          <cx:pt idx="7059">6.7000000000000002</cx:pt>
          <cx:pt idx="7060">7.2999999999999998</cx:pt>
          <cx:pt idx="7061">7</cx:pt>
          <cx:pt idx="7062">6.2000000000000002</cx:pt>
          <cx:pt idx="7063">6.9000000000000004</cx:pt>
          <cx:pt idx="7064">6.7999999999999998</cx:pt>
          <cx:pt idx="7065">5.5</cx:pt>
          <cx:pt idx="7066">6.7999999999999998</cx:pt>
          <cx:pt idx="7067">6.7999999999999998</cx:pt>
          <cx:pt idx="7068">8.0999999999999996</cx:pt>
          <cx:pt idx="7069">9.4000000000000004</cx:pt>
          <cx:pt idx="7070">6.9000000000000004</cx:pt>
          <cx:pt idx="7071">7.0999999999999996</cx:pt>
          <cx:pt idx="7072">6.4000000000000004</cx:pt>
          <cx:pt idx="7073">7.2000000000000002</cx:pt>
          <cx:pt idx="7074">5.7000000000000002</cx:pt>
          <cx:pt idx="7075">6.5</cx:pt>
          <cx:pt idx="7076">6.0999999999999996</cx:pt>
          <cx:pt idx="7077">5.4000000000000004</cx:pt>
          <cx:pt idx="7078">6.0999999999999996</cx:pt>
          <cx:pt idx="7079">6.5999999999999996</cx:pt>
          <cx:pt idx="7080">5.9000000000000004</cx:pt>
          <cx:pt idx="7081">7.4000000000000004</cx:pt>
          <cx:pt idx="7082">7.4000000000000004</cx:pt>
          <cx:pt idx="7083">7.9000000000000004</cx:pt>
          <cx:pt idx="7084">7.9000000000000004</cx:pt>
          <cx:pt idx="7085">5.2999999999999998</cx:pt>
          <cx:pt idx="7086">8.8000000000000007</cx:pt>
          <cx:pt idx="7087">8.1999999999999993</cx:pt>
          <cx:pt idx="7088">6.4000000000000004</cx:pt>
          <cx:pt idx="7089">6.7999999999999998</cx:pt>
          <cx:pt idx="7090">6.5999999999999996</cx:pt>
          <cx:pt idx="7091">7.2000000000000002</cx:pt>
          <cx:pt idx="7092">6.7000000000000002</cx:pt>
          <cx:pt idx="7093">9.0999999999999996</cx:pt>
          <cx:pt idx="7094">7.7000000000000002</cx:pt>
          <cx:pt idx="7095">7.5</cx:pt>
          <cx:pt idx="7096">7.4000000000000004</cx:pt>
          <cx:pt idx="7097">6</cx:pt>
          <cx:pt idx="7098">6.4000000000000004</cx:pt>
          <cx:pt idx="7099">8.3000000000000007</cx:pt>
          <cx:pt idx="7100">6.5999999999999996</cx:pt>
          <cx:pt idx="7101">5.2000000000000002</cx:pt>
          <cx:pt idx="7102">6.2999999999999998</cx:pt>
          <cx:pt idx="7103">7</cx:pt>
          <cx:pt idx="7104">8.0999999999999996</cx:pt>
          <cx:pt idx="7105">7.5999999999999996</cx:pt>
          <cx:pt idx="7106">5.7999999999999998</cx:pt>
          <cx:pt idx="7107">7</cx:pt>
          <cx:pt idx="7108">5.7000000000000002</cx:pt>
          <cx:pt idx="7109">7.2000000000000002</cx:pt>
          <cx:pt idx="7110">5.7000000000000002</cx:pt>
          <cx:pt idx="7111">6.2999999999999998</cx:pt>
          <cx:pt idx="7112">6.7999999999999998</cx:pt>
          <cx:pt idx="7113">8.0999999999999996</cx:pt>
          <cx:pt idx="7114">7.4000000000000004</cx:pt>
          <cx:pt idx="7115">7.2999999999999998</cx:pt>
          <cx:pt idx="7116">6.5999999999999996</cx:pt>
          <cx:pt idx="7117">7.2999999999999998</cx:pt>
          <cx:pt idx="7118">7.5</cx:pt>
          <cx:pt idx="7119">7.2000000000000002</cx:pt>
          <cx:pt idx="7120">8</cx:pt>
          <cx:pt idx="7121">8.3000000000000007</cx:pt>
          <cx:pt idx="7122">5.4000000000000004</cx:pt>
          <cx:pt idx="7123">8.0999999999999996</cx:pt>
          <cx:pt idx="7124">6.7000000000000002</cx:pt>
          <cx:pt idx="7125">7.2999999999999998</cx:pt>
          <cx:pt idx="7126">5.7999999999999998</cx:pt>
          <cx:pt idx="7127">8.9000000000000004</cx:pt>
          <cx:pt idx="7128">6.4000000000000004</cx:pt>
          <cx:pt idx="7129">7.7000000000000002</cx:pt>
          <cx:pt idx="7130">6.2999999999999998</cx:pt>
          <cx:pt idx="7131">8</cx:pt>
          <cx:pt idx="7132">6.5999999999999996</cx:pt>
          <cx:pt idx="7133">7.9000000000000004</cx:pt>
          <cx:pt idx="7134">7.5999999999999996</cx:pt>
          <cx:pt idx="7135">7</cx:pt>
          <cx:pt idx="7136">6.5999999999999996</cx:pt>
          <cx:pt idx="7137">5.7000000000000002</cx:pt>
          <cx:pt idx="7138">6.5999999999999996</cx:pt>
          <cx:pt idx="7139">8.1999999999999993</cx:pt>
          <cx:pt idx="7140">6.5</cx:pt>
          <cx:pt idx="7141">8.1999999999999993</cx:pt>
          <cx:pt idx="7142">5.9000000000000004</cx:pt>
          <cx:pt idx="7143">6.7999999999999998</cx:pt>
          <cx:pt idx="7144">5.5999999999999996</cx:pt>
          <cx:pt idx="7145">8</cx:pt>
          <cx:pt idx="7146">6.5999999999999996</cx:pt>
          <cx:pt idx="7147">7</cx:pt>
          <cx:pt idx="7148">5.5999999999999996</cx:pt>
          <cx:pt idx="7149">6.9000000000000004</cx:pt>
          <cx:pt idx="7150">7.2000000000000002</cx:pt>
          <cx:pt idx="7151">7.2000000000000002</cx:pt>
          <cx:pt idx="7152">7.7999999999999998</cx:pt>
          <cx:pt idx="7153">6.7000000000000002</cx:pt>
          <cx:pt idx="7154">5.5</cx:pt>
          <cx:pt idx="7155">6.5</cx:pt>
          <cx:pt idx="7156">7.5999999999999996</cx:pt>
          <cx:pt idx="7157">7.9000000000000004</cx:pt>
          <cx:pt idx="7158">6.0999999999999996</cx:pt>
          <cx:pt idx="7159">6.0999999999999996</cx:pt>
          <cx:pt idx="7160">7.2999999999999998</cx:pt>
          <cx:pt idx="7161">6.2999999999999998</cx:pt>
          <cx:pt idx="7162">7.0999999999999996</cx:pt>
          <cx:pt idx="7163">7</cx:pt>
          <cx:pt idx="7164">6.9000000000000004</cx:pt>
          <cx:pt idx="7165">7.4000000000000004</cx:pt>
          <cx:pt idx="7166">7.7999999999999998</cx:pt>
          <cx:pt idx="7167">5.5</cx:pt>
          <cx:pt idx="7168">5.9000000000000004</cx:pt>
          <cx:pt idx="7169">7.9000000000000004</cx:pt>
          <cx:pt idx="7170">6.2999999999999998</cx:pt>
          <cx:pt idx="7171">7.0999999999999996</cx:pt>
          <cx:pt idx="7172">8.6999999999999993</cx:pt>
          <cx:pt idx="7173">8.0999999999999996</cx:pt>
          <cx:pt idx="7174">6.5</cx:pt>
          <cx:pt idx="7175">8.0999999999999996</cx:pt>
          <cx:pt idx="7176">5.5999999999999996</cx:pt>
          <cx:pt idx="7177">7.2999999999999998</cx:pt>
          <cx:pt idx="7178">8.5</cx:pt>
          <cx:pt idx="7179">6.2999999999999998</cx:pt>
          <cx:pt idx="7180">8.0999999999999996</cx:pt>
          <cx:pt idx="7181">6.7000000000000002</cx:pt>
          <cx:pt idx="7182">6</cx:pt>
          <cx:pt idx="7183">8.3000000000000007</cx:pt>
          <cx:pt idx="7184">7</cx:pt>
          <cx:pt idx="7185">6.2000000000000002</cx:pt>
          <cx:pt idx="7186">7.7000000000000002</cx:pt>
          <cx:pt idx="7187">7.0999999999999996</cx:pt>
          <cx:pt idx="7188">6.2999999999999998</cx:pt>
          <cx:pt idx="7189">5.7999999999999998</cx:pt>
          <cx:pt idx="7190">6.7999999999999998</cx:pt>
          <cx:pt idx="7191">7.2999999999999998</cx:pt>
          <cx:pt idx="7192">7.2000000000000002</cx:pt>
          <cx:pt idx="7193">5.7999999999999998</cx:pt>
          <cx:pt idx="7194">7.5999999999999996</cx:pt>
          <cx:pt idx="7195">6.5</cx:pt>
          <cx:pt idx="7196">6.9000000000000004</cx:pt>
          <cx:pt idx="7197">5.7999999999999998</cx:pt>
          <cx:pt idx="7198">6.0999999999999996</cx:pt>
          <cx:pt idx="7199">6.9000000000000004</cx:pt>
          <cx:pt idx="7200">8.0999999999999996</cx:pt>
          <cx:pt idx="7201">6.2999999999999998</cx:pt>
          <cx:pt idx="7202">7.9000000000000004</cx:pt>
          <cx:pt idx="7203">6.9000000000000004</cx:pt>
          <cx:pt idx="7204">7.4000000000000004</cx:pt>
          <cx:pt idx="7205">6.2000000000000002</cx:pt>
          <cx:pt idx="7206">7.7000000000000002</cx:pt>
          <cx:pt idx="7207">6.5999999999999996</cx:pt>
          <cx:pt idx="7208">7.4000000000000004</cx:pt>
          <cx:pt idx="7209">7.2999999999999998</cx:pt>
          <cx:pt idx="7210">6.2999999999999998</cx:pt>
          <cx:pt idx="7211">8.4000000000000004</cx:pt>
          <cx:pt idx="7212">6.2000000000000002</cx:pt>
          <cx:pt idx="7213">7.5999999999999996</cx:pt>
          <cx:pt idx="7214">6.5</cx:pt>
          <cx:pt idx="7215">8.9000000000000004</cx:pt>
          <cx:pt idx="7216">6.4000000000000004</cx:pt>
          <cx:pt idx="7217">8.8000000000000007</cx:pt>
          <cx:pt idx="7218">7.7000000000000002</cx:pt>
          <cx:pt idx="7219">7.4000000000000004</cx:pt>
          <cx:pt idx="7220">7.7999999999999998</cx:pt>
          <cx:pt idx="7221">6.2999999999999998</cx:pt>
          <cx:pt idx="7222">8.5</cx:pt>
          <cx:pt idx="7223">7.9000000000000004</cx:pt>
          <cx:pt idx="7224">6.5999999999999996</cx:pt>
          <cx:pt idx="7225">5.9000000000000004</cx:pt>
          <cx:pt idx="7226">6.4000000000000004</cx:pt>
          <cx:pt idx="7227">6.7999999999999998</cx:pt>
          <cx:pt idx="7228">6.5</cx:pt>
          <cx:pt idx="7229">5.5999999999999996</cx:pt>
          <cx:pt idx="7230">7.4000000000000004</cx:pt>
          <cx:pt idx="7231">7.5999999999999996</cx:pt>
          <cx:pt idx="7232">6.7000000000000002</cx:pt>
          <cx:pt idx="7233">7.9000000000000004</cx:pt>
          <cx:pt idx="7234">5.5</cx:pt>
          <cx:pt idx="7235">6.2000000000000002</cx:pt>
          <cx:pt idx="7236">6.9000000000000004</cx:pt>
          <cx:pt idx="7237">7.0999999999999996</cx:pt>
          <cx:pt idx="7238">6.5999999999999996</cx:pt>
          <cx:pt idx="7239">5.9000000000000004</cx:pt>
          <cx:pt idx="7240">7.7000000000000002</cx:pt>
          <cx:pt idx="7241">8.8000000000000007</cx:pt>
          <cx:pt idx="7242">6.5999999999999996</cx:pt>
          <cx:pt idx="7243">6.5</cx:pt>
          <cx:pt idx="7244">6.5999999999999996</cx:pt>
          <cx:pt idx="7245">6.4000000000000004</cx:pt>
          <cx:pt idx="7246">7.0999999999999996</cx:pt>
          <cx:pt idx="7247">6.0999999999999996</cx:pt>
          <cx:pt idx="7248">7.7999999999999998</cx:pt>
          <cx:pt idx="7249">8</cx:pt>
          <cx:pt idx="7250">8.3000000000000007</cx:pt>
          <cx:pt idx="7251">7.0999999999999996</cx:pt>
          <cx:pt idx="7252">6.9000000000000004</cx:pt>
          <cx:pt idx="7253">6.2999999999999998</cx:pt>
          <cx:pt idx="7254">7.4000000000000004</cx:pt>
          <cx:pt idx="7255">7.0999999999999996</cx:pt>
          <cx:pt idx="7256">7.5999999999999996</cx:pt>
          <cx:pt idx="7257">6.7000000000000002</cx:pt>
          <cx:pt idx="7258">6.5999999999999996</cx:pt>
          <cx:pt idx="7259">7</cx:pt>
          <cx:pt idx="7260">7.5999999999999996</cx:pt>
          <cx:pt idx="7261">6.5999999999999996</cx:pt>
          <cx:pt idx="7262">7.4000000000000004</cx:pt>
          <cx:pt idx="7263">7.5</cx:pt>
          <cx:pt idx="7264">6.5</cx:pt>
          <cx:pt idx="7265">7</cx:pt>
          <cx:pt idx="7266">5.9000000000000004</cx:pt>
          <cx:pt idx="7267">7.5999999999999996</cx:pt>
          <cx:pt idx="7268">5.9000000000000004</cx:pt>
          <cx:pt idx="7269">8.4000000000000004</cx:pt>
          <cx:pt idx="7270">7.7999999999999998</cx:pt>
          <cx:pt idx="7271">7.9000000000000004</cx:pt>
          <cx:pt idx="7272">7.5999999999999996</cx:pt>
          <cx:pt idx="7273">7.0999999999999996</cx:pt>
          <cx:pt idx="7274">7.2000000000000002</cx:pt>
          <cx:pt idx="7275">5.7999999999999998</cx:pt>
          <cx:pt idx="7276">7.7999999999999998</cx:pt>
          <cx:pt idx="7277">6</cx:pt>
          <cx:pt idx="7278">7.9000000000000004</cx:pt>
          <cx:pt idx="7279">8.4000000000000004</cx:pt>
          <cx:pt idx="7280">7.2999999999999998</cx:pt>
          <cx:pt idx="7281">7</cx:pt>
          <cx:pt idx="7282">6.4000000000000004</cx:pt>
          <cx:pt idx="7283">5.2999999999999998</cx:pt>
          <cx:pt idx="7284">8.4000000000000004</cx:pt>
          <cx:pt idx="7285">5.9000000000000004</cx:pt>
          <cx:pt idx="7286">8.5</cx:pt>
          <cx:pt idx="7287">5.5999999999999996</cx:pt>
          <cx:pt idx="7288">6.4000000000000004</cx:pt>
          <cx:pt idx="7289">7.9000000000000004</cx:pt>
          <cx:pt idx="7290">6.7999999999999998</cx:pt>
          <cx:pt idx="7291">5.0999999999999996</cx:pt>
          <cx:pt idx="7292">7.0999999999999996</cx:pt>
          <cx:pt idx="7293">6.5</cx:pt>
          <cx:pt idx="7294">6.5</cx:pt>
          <cx:pt idx="7295">7.4000000000000004</cx:pt>
          <cx:pt idx="7296">6.5</cx:pt>
          <cx:pt idx="7297">7.5</cx:pt>
          <cx:pt idx="7298">6.4000000000000004</cx:pt>
          <cx:pt idx="7299">7.4000000000000004</cx:pt>
          <cx:pt idx="7300">7.9000000000000004</cx:pt>
          <cx:pt idx="7301">6</cx:pt>
          <cx:pt idx="7302">8.5999999999999996</cx:pt>
          <cx:pt idx="7303">7</cx:pt>
          <cx:pt idx="7304">7.7000000000000002</cx:pt>
          <cx:pt idx="7305">6.9000000000000004</cx:pt>
          <cx:pt idx="7306">6.7000000000000002</cx:pt>
          <cx:pt idx="7307">7.5</cx:pt>
          <cx:pt idx="7308">5.7000000000000002</cx:pt>
          <cx:pt idx="7309">7.7000000000000002</cx:pt>
          <cx:pt idx="7310">5.7000000000000002</cx:pt>
          <cx:pt idx="7311">5.7000000000000002</cx:pt>
          <cx:pt idx="7312">7.5</cx:pt>
          <cx:pt idx="7313">6.2000000000000002</cx:pt>
          <cx:pt idx="7314">7.4000000000000004</cx:pt>
          <cx:pt idx="7315">6.4000000000000004</cx:pt>
          <cx:pt idx="7316">7</cx:pt>
          <cx:pt idx="7317">6.5999999999999996</cx:pt>
          <cx:pt idx="7318">7.2000000000000002</cx:pt>
          <cx:pt idx="7319">7</cx:pt>
          <cx:pt idx="7320">7</cx:pt>
          <cx:pt idx="7321">8.3000000000000007</cx:pt>
          <cx:pt idx="7322">4.7999999999999998</cx:pt>
          <cx:pt idx="7323">5.7000000000000002</cx:pt>
          <cx:pt idx="7324">7.0999999999999996</cx:pt>
          <cx:pt idx="7325">8</cx:pt>
          <cx:pt idx="7326">6.2999999999999998</cx:pt>
          <cx:pt idx="7327">7</cx:pt>
          <cx:pt idx="7328">7.2000000000000002</cx:pt>
          <cx:pt idx="7329">6.7999999999999998</cx:pt>
          <cx:pt idx="7330">7.5</cx:pt>
          <cx:pt idx="7331">8.3000000000000007</cx:pt>
          <cx:pt idx="7332">6.2999999999999998</cx:pt>
          <cx:pt idx="7333">6.4000000000000004</cx:pt>
          <cx:pt idx="7334">7.5</cx:pt>
          <cx:pt idx="7335">8.6999999999999993</cx:pt>
          <cx:pt idx="7336">8.3000000000000007</cx:pt>
          <cx:pt idx="7337">5.5999999999999996</cx:pt>
          <cx:pt idx="7338">8.5</cx:pt>
          <cx:pt idx="7339">6.2000000000000002</cx:pt>
          <cx:pt idx="7340">7.7000000000000002</cx:pt>
          <cx:pt idx="7341">8.3000000000000007</cx:pt>
          <cx:pt idx="7342">7.4000000000000004</cx:pt>
          <cx:pt idx="7343">7</cx:pt>
          <cx:pt idx="7344">8</cx:pt>
          <cx:pt idx="7345">7.2999999999999998</cx:pt>
          <cx:pt idx="7346">7.5</cx:pt>
          <cx:pt idx="7347">7</cx:pt>
          <cx:pt idx="7348">6.7000000000000002</cx:pt>
          <cx:pt idx="7349">7.2000000000000002</cx:pt>
          <cx:pt idx="7350">8</cx:pt>
          <cx:pt idx="7351">7.2999999999999998</cx:pt>
          <cx:pt idx="7352">7</cx:pt>
          <cx:pt idx="7353">7.7999999999999998</cx:pt>
          <cx:pt idx="7354">6.4000000000000004</cx:pt>
          <cx:pt idx="7355">7.0999999999999996</cx:pt>
          <cx:pt idx="7356">7.0999999999999996</cx:pt>
          <cx:pt idx="7357">8.0999999999999996</cx:pt>
          <cx:pt idx="7358">7.0999999999999996</cx:pt>
          <cx:pt idx="7359">7.2999999999999998</cx:pt>
          <cx:pt idx="7360">7.5999999999999996</cx:pt>
          <cx:pt idx="7361">7.0999999999999996</cx:pt>
          <cx:pt idx="7362">7.9000000000000004</cx:pt>
          <cx:pt idx="7363">6.5999999999999996</cx:pt>
          <cx:pt idx="7364">7</cx:pt>
          <cx:pt idx="7365">8.3000000000000007</cx:pt>
          <cx:pt idx="7366">6.4000000000000004</cx:pt>
          <cx:pt idx="7367">6.5</cx:pt>
          <cx:pt idx="7368">8</cx:pt>
          <cx:pt idx="7369">8.1999999999999993</cx:pt>
          <cx:pt idx="7370">8.4000000000000004</cx:pt>
          <cx:pt idx="7371">7.7999999999999998</cx:pt>
          <cx:pt idx="7372">5.7999999999999998</cx:pt>
          <cx:pt idx="7373">6.2999999999999998</cx:pt>
          <cx:pt idx="7374">5.7999999999999998</cx:pt>
          <cx:pt idx="7375">7.9000000000000004</cx:pt>
          <cx:pt idx="7376">7.0999999999999996</cx:pt>
          <cx:pt idx="7377">7.2999999999999998</cx:pt>
          <cx:pt idx="7378">8</cx:pt>
          <cx:pt idx="7379">6.5999999999999996</cx:pt>
          <cx:pt idx="7380">7.5</cx:pt>
          <cx:pt idx="7381">7.0999999999999996</cx:pt>
          <cx:pt idx="7382">8.1999999999999993</cx:pt>
          <cx:pt idx="7383">4.9000000000000004</cx:pt>
          <cx:pt idx="7384">7.2999999999999998</cx:pt>
          <cx:pt idx="7385">7.5</cx:pt>
          <cx:pt idx="7386">7.7000000000000002</cx:pt>
          <cx:pt idx="7387">7.5999999999999996</cx:pt>
          <cx:pt idx="7388">7.2999999999999998</cx:pt>
          <cx:pt idx="7389">7.5999999999999996</cx:pt>
          <cx:pt idx="7390">6</cx:pt>
          <cx:pt idx="7391">7</cx:pt>
          <cx:pt idx="7392">6.2999999999999998</cx:pt>
          <cx:pt idx="7393">6.9000000000000004</cx:pt>
          <cx:pt idx="7394">7.0999999999999996</cx:pt>
          <cx:pt idx="7395">6.0999999999999996</cx:pt>
          <cx:pt idx="7396">7.2999999999999998</cx:pt>
          <cx:pt idx="7397">7.4000000000000004</cx:pt>
          <cx:pt idx="7398">6.4000000000000004</cx:pt>
          <cx:pt idx="7399">7.4000000000000004</cx:pt>
          <cx:pt idx="7400">7.5999999999999996</cx:pt>
          <cx:pt idx="7401">6</cx:pt>
          <cx:pt idx="7402">7.2000000000000002</cx:pt>
          <cx:pt idx="7403">7.5999999999999996</cx:pt>
          <cx:pt idx="7404">8.3000000000000007</cx:pt>
          <cx:pt idx="7405">8.3000000000000007</cx:pt>
          <cx:pt idx="7406">6.0999999999999996</cx:pt>
          <cx:pt idx="7407">4.2000000000000002</cx:pt>
          <cx:pt idx="7408">7.5</cx:pt>
          <cx:pt idx="7409">5.9000000000000004</cx:pt>
          <cx:pt idx="7410">6.9000000000000004</cx:pt>
          <cx:pt idx="7411">7.5999999999999996</cx:pt>
          <cx:pt idx="7412">6</cx:pt>
          <cx:pt idx="7413">5.5999999999999996</cx:pt>
          <cx:pt idx="7414">6.5999999999999996</cx:pt>
          <cx:pt idx="7415">8</cx:pt>
          <cx:pt idx="7416">6.5999999999999996</cx:pt>
          <cx:pt idx="7417">7.7999999999999998</cx:pt>
          <cx:pt idx="7418">5.5</cx:pt>
          <cx:pt idx="7419">5.7000000000000002</cx:pt>
          <cx:pt idx="7420">5.7000000000000002</cx:pt>
          <cx:pt idx="7421">5.2000000000000002</cx:pt>
          <cx:pt idx="7422">8.5</cx:pt>
          <cx:pt idx="7423">6.2999999999999998</cx:pt>
          <cx:pt idx="7424">8.5</cx:pt>
          <cx:pt idx="7425">7.2999999999999998</cx:pt>
          <cx:pt idx="7426">6.0999999999999996</cx:pt>
          <cx:pt idx="7427">6.0999999999999996</cx:pt>
          <cx:pt idx="7428">6.0999999999999996</cx:pt>
          <cx:pt idx="7429">6.0999999999999996</cx:pt>
          <cx:pt idx="7430">7.4000000000000004</cx:pt>
          <cx:pt idx="7431">7.7000000000000002</cx:pt>
          <cx:pt idx="7432">7.7999999999999998</cx:pt>
          <cx:pt idx="7433">7.5</cx:pt>
          <cx:pt idx="7434">5</cx:pt>
          <cx:pt idx="7435">7.5999999999999996</cx:pt>
          <cx:pt idx="7436">6.9000000000000004</cx:pt>
          <cx:pt idx="7437">8.0999999999999996</cx:pt>
          <cx:pt idx="7438">7.9000000000000004</cx:pt>
          <cx:pt idx="7439">7.9000000000000004</cx:pt>
          <cx:pt idx="7440">6.5</cx:pt>
          <cx:pt idx="7441">8.0999999999999996</cx:pt>
          <cx:pt idx="7442">6.7000000000000002</cx:pt>
          <cx:pt idx="7443">7.0999999999999996</cx:pt>
          <cx:pt idx="7444">8</cx:pt>
          <cx:pt idx="7445">7.7000000000000002</cx:pt>
          <cx:pt idx="7446">7.5</cx:pt>
          <cx:pt idx="7447">7.2999999999999998</cx:pt>
          <cx:pt idx="7448">5.9000000000000004</cx:pt>
          <cx:pt idx="7449">7.7000000000000002</cx:pt>
          <cx:pt idx="7450">6.5999999999999996</cx:pt>
          <cx:pt idx="7451">8.0999999999999996</cx:pt>
          <cx:pt idx="7452">8.4000000000000004</cx:pt>
          <cx:pt idx="7453">7.7000000000000002</cx:pt>
          <cx:pt idx="7454">7.7999999999999998</cx:pt>
          <cx:pt idx="7455">7.2999999999999998</cx:pt>
          <cx:pt idx="7456">7.2000000000000002</cx:pt>
          <cx:pt idx="7457">6.5</cx:pt>
          <cx:pt idx="7458">7.5</cx:pt>
          <cx:pt idx="7459">6.7999999999999998</cx:pt>
          <cx:pt idx="7460">6.7000000000000002</cx:pt>
          <cx:pt idx="7461">6.7999999999999998</cx:pt>
          <cx:pt idx="7462">5.7000000000000002</cx:pt>
          <cx:pt idx="7463">7.0999999999999996</cx:pt>
          <cx:pt idx="7464">6.7000000000000002</cx:pt>
          <cx:pt idx="7465">7.0999999999999996</cx:pt>
          <cx:pt idx="7466">8.1999999999999993</cx:pt>
          <cx:pt idx="7467">8.6999999999999993</cx:pt>
          <cx:pt idx="7468">7.0999999999999996</cx:pt>
          <cx:pt idx="7469">7.7999999999999998</cx:pt>
          <cx:pt idx="7470">7.4000000000000004</cx:pt>
          <cx:pt idx="7471">6.2000000000000002</cx:pt>
          <cx:pt idx="7472">7.7000000000000002</cx:pt>
          <cx:pt idx="7473">6.7999999999999998</cx:pt>
          <cx:pt idx="7474">8.0999999999999996</cx:pt>
          <cx:pt idx="7475">7.2999999999999998</cx:pt>
          <cx:pt idx="7476">7.4000000000000004</cx:pt>
          <cx:pt idx="7477">7.7999999999999998</cx:pt>
          <cx:pt idx="7478">7.2000000000000002</cx:pt>
          <cx:pt idx="7479">6.5999999999999996</cx:pt>
          <cx:pt idx="7480">6.2999999999999998</cx:pt>
          <cx:pt idx="7481">6.7999999999999998</cx:pt>
          <cx:pt idx="7482">7.5</cx:pt>
          <cx:pt idx="7483">8.5999999999999996</cx:pt>
          <cx:pt idx="7484">7</cx:pt>
          <cx:pt idx="7485">5.4000000000000004</cx:pt>
          <cx:pt idx="7486">6.7000000000000002</cx:pt>
          <cx:pt idx="7487">6.2999999999999998</cx:pt>
          <cx:pt idx="7488">7.7999999999999998</cx:pt>
          <cx:pt idx="7489">7.4000000000000004</cx:pt>
          <cx:pt idx="7490">7.5</cx:pt>
          <cx:pt idx="7491">7</cx:pt>
          <cx:pt idx="7492">7.5</cx:pt>
          <cx:pt idx="7493">8.0999999999999996</cx:pt>
          <cx:pt idx="7494">5.5999999999999996</cx:pt>
          <cx:pt idx="7495">6</cx:pt>
          <cx:pt idx="7496">6.2000000000000002</cx:pt>
          <cx:pt idx="7497">6.2000000000000002</cx:pt>
          <cx:pt idx="7498">7.2999999999999998</cx:pt>
          <cx:pt idx="7499">6.4000000000000004</cx:pt>
          <cx:pt idx="7500">7.7000000000000002</cx:pt>
          <cx:pt idx="7501">7.7999999999999998</cx:pt>
          <cx:pt idx="7502">7.4000000000000004</cx:pt>
          <cx:pt idx="7503">7.7000000000000002</cx:pt>
          <cx:pt idx="7504">6.9000000000000004</cx:pt>
          <cx:pt idx="7505">6.5999999999999996</cx:pt>
          <cx:pt idx="7506">7.7000000000000002</cx:pt>
          <cx:pt idx="7507">6.5999999999999996</cx:pt>
          <cx:pt idx="7508">7.0999999999999996</cx:pt>
          <cx:pt idx="7509">7.4000000000000004</cx:pt>
          <cx:pt idx="7510">6.0999999999999996</cx:pt>
          <cx:pt idx="7511">7</cx:pt>
          <cx:pt idx="7512">6.0999999999999996</cx:pt>
          <cx:pt idx="7513">7.4000000000000004</cx:pt>
          <cx:pt idx="7514">6.7999999999999998</cx:pt>
          <cx:pt idx="7515">6.7999999999999998</cx:pt>
          <cx:pt idx="7516">6.5999999999999996</cx:pt>
          <cx:pt idx="7517">8.5999999999999996</cx:pt>
          <cx:pt idx="7518">6.7999999999999998</cx:pt>
          <cx:pt idx="7519">6.2000000000000002</cx:pt>
          <cx:pt idx="7520">5.7999999999999998</cx:pt>
          <cx:pt idx="7521">6</cx:pt>
          <cx:pt idx="7522">6.0999999999999996</cx:pt>
          <cx:pt idx="7523">7.7000000000000002</cx:pt>
          <cx:pt idx="7524">8.5</cx:pt>
          <cx:pt idx="7525">7.9000000000000004</cx:pt>
          <cx:pt idx="7526">8.0999999999999996</cx:pt>
          <cx:pt idx="7527">6.2000000000000002</cx:pt>
          <cx:pt idx="7528">5.5</cx:pt>
          <cx:pt idx="7529">6.2999999999999998</cx:pt>
          <cx:pt idx="7530">7.4000000000000004</cx:pt>
          <cx:pt idx="7531">8.3000000000000007</cx:pt>
          <cx:pt idx="7532">6.7000000000000002</cx:pt>
          <cx:pt idx="7533">7.4000000000000004</cx:pt>
          <cx:pt idx="7534">6.7000000000000002</cx:pt>
          <cx:pt idx="7535">6.0999999999999996</cx:pt>
          <cx:pt idx="7536">6.2000000000000002</cx:pt>
          <cx:pt idx="7537">6.7000000000000002</cx:pt>
          <cx:pt idx="7538">7.5</cx:pt>
          <cx:pt idx="7539">6.5999999999999996</cx:pt>
          <cx:pt idx="7540">6.4000000000000004</cx:pt>
          <cx:pt idx="7541">7.5</cx:pt>
          <cx:pt idx="7542">7.4000000000000004</cx:pt>
          <cx:pt idx="7543">6.4000000000000004</cx:pt>
          <cx:pt idx="7544">7.2999999999999998</cx:pt>
          <cx:pt idx="7545">6.2000000000000002</cx:pt>
          <cx:pt idx="7546">7.9000000000000004</cx:pt>
          <cx:pt idx="7547">6.2000000000000002</cx:pt>
          <cx:pt idx="7548">7.5</cx:pt>
          <cx:pt idx="7549">9</cx:pt>
          <cx:pt idx="7550">7</cx:pt>
          <cx:pt idx="7551">5.2999999999999998</cx:pt>
          <cx:pt idx="7552">8.0999999999999996</cx:pt>
          <cx:pt idx="7553">7</cx:pt>
          <cx:pt idx="7554">8.1999999999999993</cx:pt>
          <cx:pt idx="7555">7.0999999999999996</cx:pt>
          <cx:pt idx="7556">8</cx:pt>
          <cx:pt idx="7557">7.2000000000000002</cx:pt>
          <cx:pt idx="7558">8.0999999999999996</cx:pt>
          <cx:pt idx="7559">7</cx:pt>
          <cx:pt idx="7560">7.2999999999999998</cx:pt>
          <cx:pt idx="7561">7.7999999999999998</cx:pt>
          <cx:pt idx="7562">6.5999999999999996</cx:pt>
          <cx:pt idx="7563">7.4000000000000004</cx:pt>
          <cx:pt idx="7564">6</cx:pt>
          <cx:pt idx="7565">7.5</cx:pt>
          <cx:pt idx="7566">6.2999999999999998</cx:pt>
          <cx:pt idx="7567">5.5</cx:pt>
          <cx:pt idx="7568">7.7999999999999998</cx:pt>
          <cx:pt idx="7569">6.9000000000000004</cx:pt>
          <cx:pt idx="7570">8</cx:pt>
          <cx:pt idx="7571">5.2000000000000002</cx:pt>
          <cx:pt idx="7572">5.9000000000000004</cx:pt>
          <cx:pt idx="7573">6</cx:pt>
          <cx:pt idx="7574">6.7999999999999998</cx:pt>
          <cx:pt idx="7575">6.7000000000000002</cx:pt>
          <cx:pt idx="7576">6.5999999999999996</cx:pt>
          <cx:pt idx="7577">8.0999999999999996</cx:pt>
          <cx:pt idx="7578">7.0999999999999996</cx:pt>
          <cx:pt idx="7579">8</cx:pt>
          <cx:pt idx="7580">7.0999999999999996</cx:pt>
          <cx:pt idx="7581">6.5</cx:pt>
          <cx:pt idx="7582">6.9000000000000004</cx:pt>
          <cx:pt idx="7583">6.4000000000000004</cx:pt>
          <cx:pt idx="7584">7.5999999999999996</cx:pt>
          <cx:pt idx="7585">8</cx:pt>
          <cx:pt idx="7586">7</cx:pt>
          <cx:pt idx="7587">6.9000000000000004</cx:pt>
          <cx:pt idx="7588">6.2000000000000002</cx:pt>
          <cx:pt idx="7589">7.4000000000000004</cx:pt>
          <cx:pt idx="7590">6.5999999999999996</cx:pt>
          <cx:pt idx="7591">6.7999999999999998</cx:pt>
          <cx:pt idx="7592">8.6999999999999993</cx:pt>
          <cx:pt idx="7593">8</cx:pt>
          <cx:pt idx="7594">6.9000000000000004</cx:pt>
          <cx:pt idx="7595">7.2999999999999998</cx:pt>
          <cx:pt idx="7596">7</cx:pt>
          <cx:pt idx="7597">6.4000000000000004</cx:pt>
          <cx:pt idx="7598">8.1999999999999993</cx:pt>
          <cx:pt idx="7599">5.0999999999999996</cx:pt>
          <cx:pt idx="7600">8</cx:pt>
          <cx:pt idx="7601">7.4000000000000004</cx:pt>
          <cx:pt idx="7602">7.9000000000000004</cx:pt>
          <cx:pt idx="7603">8.3000000000000007</cx:pt>
          <cx:pt idx="7604">5.7999999999999998</cx:pt>
          <cx:pt idx="7605">7.4000000000000004</cx:pt>
          <cx:pt idx="7606">7.9000000000000004</cx:pt>
          <cx:pt idx="7607">8</cx:pt>
          <cx:pt idx="7608">6.0999999999999996</cx:pt>
          <cx:pt idx="7609">9.4000000000000004</cx:pt>
          <cx:pt idx="7610">6.7999999999999998</cx:pt>
          <cx:pt idx="7611">6.5999999999999996</cx:pt>
          <cx:pt idx="7612">6.5</cx:pt>
          <cx:pt idx="7613">4.9000000000000004</cx:pt>
          <cx:pt idx="7614">6.9000000000000004</cx:pt>
          <cx:pt idx="7615">6</cx:pt>
          <cx:pt idx="7616">5.2000000000000002</cx:pt>
          <cx:pt idx="7617">7.7000000000000002</cx:pt>
          <cx:pt idx="7618">8.3000000000000007</cx:pt>
          <cx:pt idx="7619">8.3000000000000007</cx:pt>
          <cx:pt idx="7620">7.5999999999999996</cx:pt>
          <cx:pt idx="7621">4.7999999999999998</cx:pt>
          <cx:pt idx="7622">5.7999999999999998</cx:pt>
          <cx:pt idx="7623">7.7999999999999998</cx:pt>
          <cx:pt idx="7624">6.2999999999999998</cx:pt>
          <cx:pt idx="7625">7.4000000000000004</cx:pt>
          <cx:pt idx="7626">6.4000000000000004</cx:pt>
          <cx:pt idx="7627">7.0999999999999996</cx:pt>
          <cx:pt idx="7628">5.5999999999999996</cx:pt>
          <cx:pt idx="7629">7.7999999999999998</cx:pt>
          <cx:pt idx="7630">7.4000000000000004</cx:pt>
          <cx:pt idx="7631">7.7999999999999998</cx:pt>
          <cx:pt idx="7632">8.1999999999999993</cx:pt>
          <cx:pt idx="7633">7.7000000000000002</cx:pt>
          <cx:pt idx="7634">8.3000000000000007</cx:pt>
          <cx:pt idx="7635">4.5</cx:pt>
          <cx:pt idx="7636">7.7999999999999998</cx:pt>
          <cx:pt idx="7637">7.2999999999999998</cx:pt>
          <cx:pt idx="7638">7.9000000000000004</cx:pt>
          <cx:pt idx="7639">6.5999999999999996</cx:pt>
          <cx:pt idx="7640">7.5</cx:pt>
          <cx:pt idx="7641">6.5</cx:pt>
          <cx:pt idx="7642">7.5</cx:pt>
          <cx:pt idx="7643">5.5</cx:pt>
          <cx:pt idx="7644">6.4000000000000004</cx:pt>
          <cx:pt idx="7645">6.5999999999999996</cx:pt>
          <cx:pt idx="7646">7.0999999999999996</cx:pt>
          <cx:pt idx="7647">6.9000000000000004</cx:pt>
          <cx:pt idx="7648">7.5</cx:pt>
          <cx:pt idx="7649">6.7999999999999998</cx:pt>
          <cx:pt idx="7650">7.2999999999999998</cx:pt>
          <cx:pt idx="7651">6.4000000000000004</cx:pt>
          <cx:pt idx="7652">7.5999999999999996</cx:pt>
          <cx:pt idx="7653">5.4000000000000004</cx:pt>
          <cx:pt idx="7654">6.0999999999999996</cx:pt>
          <cx:pt idx="7655">6.7000000000000002</cx:pt>
          <cx:pt idx="7656">8</cx:pt>
          <cx:pt idx="7657">8.0999999999999996</cx:pt>
          <cx:pt idx="7658">8.3000000000000007</cx:pt>
          <cx:pt idx="7659">7.9000000000000004</cx:pt>
          <cx:pt idx="7660">8.1999999999999993</cx:pt>
          <cx:pt idx="7661">6</cx:pt>
          <cx:pt idx="7662">5.9000000000000004</cx:pt>
          <cx:pt idx="7663">8.0999999999999996</cx:pt>
          <cx:pt idx="7664">7.5</cx:pt>
          <cx:pt idx="7665">8.1999999999999993</cx:pt>
          <cx:pt idx="7666">7.0999999999999996</cx:pt>
          <cx:pt idx="7667">6.7999999999999998</cx:pt>
          <cx:pt idx="7668">8.4000000000000004</cx:pt>
          <cx:pt idx="7669">8.5999999999999996</cx:pt>
          <cx:pt idx="7670">8.4000000000000004</cx:pt>
          <cx:pt idx="7671">5.2999999999999998</cx:pt>
          <cx:pt idx="7672">7.5</cx:pt>
          <cx:pt idx="7673">7.7999999999999998</cx:pt>
          <cx:pt idx="7674">5.7999999999999998</cx:pt>
          <cx:pt idx="7675">7.0999999999999996</cx:pt>
          <cx:pt idx="7676">7.7999999999999998</cx:pt>
          <cx:pt idx="7677">8.4000000000000004</cx:pt>
          <cx:pt idx="7678">6.2000000000000002</cx:pt>
          <cx:pt idx="7679">7.5</cx:pt>
          <cx:pt idx="7680">6.4000000000000004</cx:pt>
          <cx:pt idx="7681">7.2999999999999998</cx:pt>
          <cx:pt idx="7682">8.0999999999999996</cx:pt>
          <cx:pt idx="7683">6.5999999999999996</cx:pt>
          <cx:pt idx="7684">7</cx:pt>
          <cx:pt idx="7685">6.9000000000000004</cx:pt>
          <cx:pt idx="7686">6.0999999999999996</cx:pt>
          <cx:pt idx="7687">6.2999999999999998</cx:pt>
          <cx:pt idx="7688">7</cx:pt>
          <cx:pt idx="7689">7.7999999999999998</cx:pt>
          <cx:pt idx="7690">6.5</cx:pt>
          <cx:pt idx="7691">8.1999999999999993</cx:pt>
          <cx:pt idx="7692">8.8000000000000007</cx:pt>
          <cx:pt idx="7693">7.2999999999999998</cx:pt>
          <cx:pt idx="7694">6.7000000000000002</cx:pt>
          <cx:pt idx="7695">7.5999999999999996</cx:pt>
          <cx:pt idx="7696">6.7000000000000002</cx:pt>
          <cx:pt idx="7697">7.2999999999999998</cx:pt>
          <cx:pt idx="7698">6.5999999999999996</cx:pt>
          <cx:pt idx="7699">7.5999999999999996</cx:pt>
          <cx:pt idx="7700">8.3000000000000007</cx:pt>
          <cx:pt idx="7701">6.0999999999999996</cx:pt>
          <cx:pt idx="7702">6.5999999999999996</cx:pt>
          <cx:pt idx="7703">6.4000000000000004</cx:pt>
          <cx:pt idx="7704">7.2999999999999998</cx:pt>
          <cx:pt idx="7705">8.1999999999999993</cx:pt>
          <cx:pt idx="7706">6.2000000000000002</cx:pt>
          <cx:pt idx="7707">6.7000000000000002</cx:pt>
          <cx:pt idx="7708">7.5999999999999996</cx:pt>
          <cx:pt idx="7709">5.5999999999999996</cx:pt>
          <cx:pt idx="7710">7.5999999999999996</cx:pt>
          <cx:pt idx="7711">5.9000000000000004</cx:pt>
          <cx:pt idx="7712">7.2000000000000002</cx:pt>
          <cx:pt idx="7713">8.3000000000000007</cx:pt>
          <cx:pt idx="7714">8</cx:pt>
          <cx:pt idx="7715">8.4000000000000004</cx:pt>
          <cx:pt idx="7716">7.2999999999999998</cx:pt>
          <cx:pt idx="7717">6.2999999999999998</cx:pt>
          <cx:pt idx="7718">8.3000000000000007</cx:pt>
          <cx:pt idx="7719">8.1999999999999993</cx:pt>
          <cx:pt idx="7720">7.5</cx:pt>
          <cx:pt idx="7721">7.2000000000000002</cx:pt>
          <cx:pt idx="7722">6.7999999999999998</cx:pt>
          <cx:pt idx="7723">8.3000000000000007</cx:pt>
          <cx:pt idx="7724">7</cx:pt>
          <cx:pt idx="7725">7.2999999999999998</cx:pt>
          <cx:pt idx="7726">7.4000000000000004</cx:pt>
          <cx:pt idx="7727">7.5999999999999996</cx:pt>
          <cx:pt idx="7728">6.5</cx:pt>
          <cx:pt idx="7729">6.5999999999999996</cx:pt>
          <cx:pt idx="7730">6.4000000000000004</cx:pt>
          <cx:pt idx="7731">7.7999999999999998</cx:pt>
          <cx:pt idx="7732">7.7999999999999998</cx:pt>
          <cx:pt idx="7733">8.5</cx:pt>
          <cx:pt idx="7734">8</cx:pt>
          <cx:pt idx="7735">6.5999999999999996</cx:pt>
          <cx:pt idx="7736">7.7999999999999998</cx:pt>
          <cx:pt idx="7737">8.1999999999999993</cx:pt>
          <cx:pt idx="7738">5.7999999999999998</cx:pt>
          <cx:pt idx="7739">6.5999999999999996</cx:pt>
          <cx:pt idx="7740">7.7000000000000002</cx:pt>
          <cx:pt idx="7741">8.6999999999999993</cx:pt>
          <cx:pt idx="7742">8.0999999999999996</cx:pt>
          <cx:pt idx="7743">6.7000000000000002</cx:pt>
          <cx:pt idx="7744">7.0999999999999996</cx:pt>
          <cx:pt idx="7745">7.5999999999999996</cx:pt>
          <cx:pt idx="7746">5.7999999999999998</cx:pt>
          <cx:pt idx="7747">6.5999999999999996</cx:pt>
          <cx:pt idx="7748">6.2000000000000002</cx:pt>
          <cx:pt idx="7749">7.7000000000000002</cx:pt>
          <cx:pt idx="7750">7</cx:pt>
          <cx:pt idx="7751">6.2999999999999998</cx:pt>
          <cx:pt idx="7752">5.2999999999999998</cx:pt>
          <cx:pt idx="7753">8.5</cx:pt>
          <cx:pt idx="7754">7.0999999999999996</cx:pt>
          <cx:pt idx="7755">7.5999999999999996</cx:pt>
          <cx:pt idx="7756">7.7999999999999998</cx:pt>
          <cx:pt idx="7757">7.9000000000000004</cx:pt>
          <cx:pt idx="7758">6.5</cx:pt>
          <cx:pt idx="7759">6</cx:pt>
          <cx:pt idx="7760">7</cx:pt>
          <cx:pt idx="7761">6.2999999999999998</cx:pt>
          <cx:pt idx="7762">6.4000000000000004</cx:pt>
          <cx:pt idx="7763">6.0999999999999996</cx:pt>
          <cx:pt idx="7764">6.5</cx:pt>
          <cx:pt idx="7765">6.9000000000000004</cx:pt>
          <cx:pt idx="7766">7.5</cx:pt>
          <cx:pt idx="7767">7.5</cx:pt>
          <cx:pt idx="7768">8.5</cx:pt>
          <cx:pt idx="7769">6.7000000000000002</cx:pt>
          <cx:pt idx="7770">7.5999999999999996</cx:pt>
          <cx:pt idx="7771">8.0999999999999996</cx:pt>
          <cx:pt idx="7772">7.9000000000000004</cx:pt>
          <cx:pt idx="7773">8.5</cx:pt>
          <cx:pt idx="7774">7.5999999999999996</cx:pt>
          <cx:pt idx="7775">5</cx:pt>
          <cx:pt idx="7776">6.4000000000000004</cx:pt>
          <cx:pt idx="7777">7.5999999999999996</cx:pt>
          <cx:pt idx="7778">7</cx:pt>
          <cx:pt idx="7779">7.9000000000000004</cx:pt>
          <cx:pt idx="7780">6.7999999999999998</cx:pt>
          <cx:pt idx="7781">6.4000000000000004</cx:pt>
          <cx:pt idx="7782">5.9000000000000004</cx:pt>
          <cx:pt idx="7783">6.9000000000000004</cx:pt>
          <cx:pt idx="7784">6.9000000000000004</cx:pt>
          <cx:pt idx="7785">7.0999999999999996</cx:pt>
          <cx:pt idx="7786">6.2000000000000002</cx:pt>
          <cx:pt idx="7787">6.0999999999999996</cx:pt>
          <cx:pt idx="7788">6.2999999999999998</cx:pt>
          <cx:pt idx="7789">8.0999999999999996</cx:pt>
          <cx:pt idx="7790">6.7999999999999998</cx:pt>
          <cx:pt idx="7791">7.0999999999999996</cx:pt>
          <cx:pt idx="7792">6.5999999999999996</cx:pt>
          <cx:pt idx="7793">6.2999999999999998</cx:pt>
          <cx:pt idx="7794">7.5</cx:pt>
          <cx:pt idx="7795">7.5999999999999996</cx:pt>
          <cx:pt idx="7796">5.9000000000000004</cx:pt>
          <cx:pt idx="7797">6.9000000000000004</cx:pt>
          <cx:pt idx="7798">8.1999999999999993</cx:pt>
          <cx:pt idx="7799">6.5</cx:pt>
          <cx:pt idx="7800">7.5999999999999996</cx:pt>
          <cx:pt idx="7801">6.5999999999999996</cx:pt>
          <cx:pt idx="7802">7.7999999999999998</cx:pt>
          <cx:pt idx="7803">7.5</cx:pt>
          <cx:pt idx="7804">7.5999999999999996</cx:pt>
          <cx:pt idx="7805">7.2999999999999998</cx:pt>
          <cx:pt idx="7806">8.3000000000000007</cx:pt>
          <cx:pt idx="7807">6.2000000000000002</cx:pt>
          <cx:pt idx="7808">6.9000000000000004</cx:pt>
          <cx:pt idx="7809">6.5999999999999996</cx:pt>
          <cx:pt idx="7810">7.7999999999999998</cx:pt>
          <cx:pt idx="7811">6.2000000000000002</cx:pt>
          <cx:pt idx="7812">6.4000000000000004</cx:pt>
          <cx:pt idx="7813">7</cx:pt>
          <cx:pt idx="7814">8.0999999999999996</cx:pt>
          <cx:pt idx="7815">6.5999999999999996</cx:pt>
          <cx:pt idx="7816">7.4000000000000004</cx:pt>
          <cx:pt idx="7817">7.7999999999999998</cx:pt>
          <cx:pt idx="7818">7</cx:pt>
          <cx:pt idx="7819">7.5</cx:pt>
          <cx:pt idx="7820">7.9000000000000004</cx:pt>
          <cx:pt idx="7821">7.5</cx:pt>
          <cx:pt idx="7822">6.5</cx:pt>
          <cx:pt idx="7823">7.5999999999999996</cx:pt>
          <cx:pt idx="7824">7.5</cx:pt>
          <cx:pt idx="7825">7.2999999999999998</cx:pt>
          <cx:pt idx="7826">8.0999999999999996</cx:pt>
          <cx:pt idx="7827">8.5</cx:pt>
          <cx:pt idx="7828">8.9000000000000004</cx:pt>
          <cx:pt idx="7829">8.5</cx:pt>
          <cx:pt idx="7830">8.8000000000000007</cx:pt>
          <cx:pt idx="7831">7.4000000000000004</cx:pt>
          <cx:pt idx="7832">7.2000000000000002</cx:pt>
          <cx:pt idx="7833">7.5999999999999996</cx:pt>
          <cx:pt idx="7834">8.1999999999999993</cx:pt>
          <cx:pt idx="7835">7.2000000000000002</cx:pt>
          <cx:pt idx="7836">6.5999999999999996</cx:pt>
          <cx:pt idx="7837">8.6999999999999993</cx:pt>
          <cx:pt idx="7838">8.0999999999999996</cx:pt>
          <cx:pt idx="7839">7</cx:pt>
          <cx:pt idx="7840">7.7000000000000002</cx:pt>
          <cx:pt idx="7841">8.3000000000000007</cx:pt>
          <cx:pt idx="7842">6.5999999999999996</cx:pt>
          <cx:pt idx="7843">6.4000000000000004</cx:pt>
          <cx:pt idx="7844">6.7000000000000002</cx:pt>
          <cx:pt idx="7845">8.4000000000000004</cx:pt>
          <cx:pt idx="7846">7.5</cx:pt>
          <cx:pt idx="7847">8.4000000000000004</cx:pt>
          <cx:pt idx="7848">8.4000000000000004</cx:pt>
          <cx:pt idx="7849">8.5</cx:pt>
          <cx:pt idx="7850">5.7999999999999998</cx:pt>
          <cx:pt idx="7851">7.4000000000000004</cx:pt>
          <cx:pt idx="7852">8.4000000000000004</cx:pt>
          <cx:pt idx="7853">7.4000000000000004</cx:pt>
          <cx:pt idx="7854">8.5999999999999996</cx:pt>
          <cx:pt idx="7855">6.9000000000000004</cx:pt>
          <cx:pt idx="7856">7</cx:pt>
          <cx:pt idx="7857">8.1999999999999993</cx:pt>
          <cx:pt idx="7858">8.0999999999999996</cx:pt>
          <cx:pt idx="7859">7.5999999999999996</cx:pt>
          <cx:pt idx="7860">8.6999999999999993</cx:pt>
          <cx:pt idx="7861">7</cx:pt>
          <cx:pt idx="7862">8.5999999999999996</cx:pt>
          <cx:pt idx="7863">8</cx:pt>
          <cx:pt idx="7864">6.7999999999999998</cx:pt>
          <cx:pt idx="7865">5.9000000000000004</cx:pt>
          <cx:pt idx="7866">8.0999999999999996</cx:pt>
          <cx:pt idx="7867">6.7999999999999998</cx:pt>
          <cx:pt idx="7868">7.2000000000000002</cx:pt>
          <cx:pt idx="7869">8.6999999999999993</cx:pt>
          <cx:pt idx="7870">8.5999999999999996</cx:pt>
          <cx:pt idx="7871">6.7999999999999998</cx:pt>
          <cx:pt idx="7872">7.2000000000000002</cx:pt>
          <cx:pt idx="7873">7.7000000000000002</cx:pt>
          <cx:pt idx="7874">6.0999999999999996</cx:pt>
          <cx:pt idx="7875">7.2999999999999998</cx:pt>
          <cx:pt idx="7876">6.5999999999999996</cx:pt>
          <cx:pt idx="7877">9</cx:pt>
          <cx:pt idx="7878">7.4000000000000004</cx:pt>
          <cx:pt idx="7879">7</cx:pt>
          <cx:pt idx="7880">8</cx:pt>
          <cx:pt idx="7881">6.5999999999999996</cx:pt>
          <cx:pt idx="7882">6.4000000000000004</cx:pt>
          <cx:pt idx="7883">8</cx:pt>
          <cx:pt idx="7884">6.5</cx:pt>
          <cx:pt idx="7885">7.2999999999999998</cx:pt>
          <cx:pt idx="7886">8.0999999999999996</cx:pt>
          <cx:pt idx="7887">7.9000000000000004</cx:pt>
          <cx:pt idx="7888">7.5999999999999996</cx:pt>
          <cx:pt idx="7889">8.3000000000000007</cx:pt>
          <cx:pt idx="7890">7</cx:pt>
          <cx:pt idx="7891">8.3000000000000007</cx:pt>
          <cx:pt idx="7892">7.7999999999999998</cx:pt>
          <cx:pt idx="7893">6.7000000000000002</cx:pt>
          <cx:pt idx="7894">7.0999999999999996</cx:pt>
          <cx:pt idx="7895">7.7999999999999998</cx:pt>
          <cx:pt idx="7896">7.7000000000000002</cx:pt>
          <cx:pt idx="7897">7.9000000000000004</cx:pt>
          <cx:pt idx="7898">7.9000000000000004</cx:pt>
          <cx:pt idx="7899">7.2999999999999998</cx:pt>
          <cx:pt idx="7900">7.5</cx:pt>
          <cx:pt idx="7901">6.0999999999999996</cx:pt>
          <cx:pt idx="7902">8.8000000000000007</cx:pt>
          <cx:pt idx="7903">6.5</cx:pt>
          <cx:pt idx="7904">8.3000000000000007</cx:pt>
          <cx:pt idx="7905">8.4000000000000004</cx:pt>
          <cx:pt idx="7906">8</cx:pt>
          <cx:pt idx="7907">5.5999999999999996</cx:pt>
          <cx:pt idx="7908">7.5999999999999996</cx:pt>
          <cx:pt idx="7909">7</cx:pt>
          <cx:pt idx="7910">8.9000000000000004</cx:pt>
          <cx:pt idx="7911">7.2999999999999998</cx:pt>
          <cx:pt idx="7912">8.1999999999999993</cx:pt>
          <cx:pt idx="7913">7.4000000000000004</cx:pt>
          <cx:pt idx="7914">7.5</cx:pt>
          <cx:pt idx="7915">5.7000000000000002</cx:pt>
          <cx:pt idx="7916">6.7000000000000002</cx:pt>
          <cx:pt idx="7917">7.7999999999999998</cx:pt>
          <cx:pt idx="7918">6.9000000000000004</cx:pt>
          <cx:pt idx="7919">7.5999999999999996</cx:pt>
          <cx:pt idx="7920">6.2000000000000002</cx:pt>
          <cx:pt idx="7921">7.2999999999999998</cx:pt>
          <cx:pt idx="7922">7.5</cx:pt>
          <cx:pt idx="7923">7.9000000000000004</cx:pt>
          <cx:pt idx="7924">8.0999999999999996</cx:pt>
          <cx:pt idx="7925">8.9000000000000004</cx:pt>
          <cx:pt idx="7926">5.7999999999999998</cx:pt>
          <cx:pt idx="7927">7.2999999999999998</cx:pt>
          <cx:pt idx="7928">7.5999999999999996</cx:pt>
          <cx:pt idx="7929">8.5999999999999996</cx:pt>
          <cx:pt idx="7930">6.7000000000000002</cx:pt>
          <cx:pt idx="7931">5.9000000000000004</cx:pt>
          <cx:pt idx="7932">6.0999999999999996</cx:pt>
          <cx:pt idx="7933">6.7000000000000002</cx:pt>
          <cx:pt idx="7934">6.2999999999999998</cx:pt>
          <cx:pt idx="7935">8.4000000000000004</cx:pt>
          <cx:pt idx="7936">6.9000000000000004</cx:pt>
          <cx:pt idx="7937">8.4000000000000004</cx:pt>
          <cx:pt idx="7938">6.7000000000000002</cx:pt>
          <cx:pt idx="7939">8.4000000000000004</cx:pt>
          <cx:pt idx="7940">8.5999999999999996</cx:pt>
          <cx:pt idx="7941">6.7999999999999998</cx:pt>
          <cx:pt idx="7942">7.2000000000000002</cx:pt>
          <cx:pt idx="7943">6.7999999999999998</cx:pt>
          <cx:pt idx="7944">8.5</cx:pt>
          <cx:pt idx="7945">7.5999999999999996</cx:pt>
          <cx:pt idx="7946">6.7000000000000002</cx:pt>
          <cx:pt idx="7947">6.2999999999999998</cx:pt>
          <cx:pt idx="7948">7.5</cx:pt>
          <cx:pt idx="7949">8</cx:pt>
          <cx:pt idx="7950">6.4000000000000004</cx:pt>
          <cx:pt idx="7951">6.5999999999999996</cx:pt>
          <cx:pt idx="7952">7.5</cx:pt>
          <cx:pt idx="7953">7.4000000000000004</cx:pt>
          <cx:pt idx="7954">7.5999999999999996</cx:pt>
          <cx:pt idx="7955">6.4000000000000004</cx:pt>
          <cx:pt idx="7956">7.4000000000000004</cx:pt>
          <cx:pt idx="7957">6.7999999999999998</cx:pt>
          <cx:pt idx="7958">7</cx:pt>
          <cx:pt idx="7959">6.4000000000000004</cx:pt>
          <cx:pt idx="7960">9</cx:pt>
          <cx:pt idx="7961">9.1999999999999993</cx:pt>
          <cx:pt idx="7962">9.1999999999999993</cx:pt>
          <cx:pt idx="7963">6.0999999999999996</cx:pt>
          <cx:pt idx="7964">7.9000000000000004</cx:pt>
          <cx:pt idx="7965">7.7999999999999998</cx:pt>
          <cx:pt idx="7966">7.7000000000000002</cx:pt>
          <cx:pt idx="7967">7.5</cx:pt>
          <cx:pt idx="7968">6.9000000000000004</cx:pt>
          <cx:pt idx="7969">7.7999999999999998</cx:pt>
          <cx:pt idx="7970">8</cx:pt>
          <cx:pt idx="7971">8.6999999999999993</cx:pt>
          <cx:pt idx="7972">7.5</cx:pt>
          <cx:pt idx="7973">7.0999999999999996</cx:pt>
          <cx:pt idx="7974">6.2000000000000002</cx:pt>
          <cx:pt idx="7975">7.0999999999999996</cx:pt>
          <cx:pt idx="7976">6.9000000000000004</cx:pt>
          <cx:pt idx="7977">7.5999999999999996</cx:pt>
          <cx:pt idx="7978">7.2999999999999998</cx:pt>
          <cx:pt idx="7979">7.5999999999999996</cx:pt>
          <cx:pt idx="7980">8.3000000000000007</cx:pt>
          <cx:pt idx="7981">6.7999999999999998</cx:pt>
          <cx:pt idx="7982">9</cx:pt>
          <cx:pt idx="7983">7.7999999999999998</cx:pt>
          <cx:pt idx="7984">7.2999999999999998</cx:pt>
          <cx:pt idx="7985">7.2000000000000002</cx:pt>
          <cx:pt idx="7986">6.9000000000000004</cx:pt>
          <cx:pt idx="7987">6.9000000000000004</cx:pt>
          <cx:pt idx="7988">6.5999999999999996</cx:pt>
          <cx:pt idx="7989">8.5999999999999996</cx:pt>
          <cx:pt idx="7990">7.5</cx:pt>
          <cx:pt idx="7991">8.0999999999999996</cx:pt>
          <cx:pt idx="7992">8.1999999999999993</cx:pt>
          <cx:pt idx="7993">8.1999999999999993</cx:pt>
          <cx:pt idx="7994">7.9000000000000004</cx:pt>
          <cx:pt idx="7995">6.2000000000000002</cx:pt>
          <cx:pt idx="7996">7.2000000000000002</cx:pt>
          <cx:pt idx="7997">7.0999999999999996</cx:pt>
          <cx:pt idx="7998">5</cx:pt>
          <cx:pt idx="7999">6.7999999999999998</cx:pt>
          <cx:pt idx="8000">7.5999999999999996</cx:pt>
          <cx:pt idx="8001">7.5999999999999996</cx:pt>
          <cx:pt idx="8002">7.0999999999999996</cx:pt>
          <cx:pt idx="8003">6.5</cx:pt>
          <cx:pt idx="8004">6.7999999999999998</cx:pt>
          <cx:pt idx="8005">8.4000000000000004</cx:pt>
          <cx:pt idx="8006">6.2999999999999998</cx:pt>
          <cx:pt idx="8007">8.9000000000000004</cx:pt>
          <cx:pt idx="8008">7.7000000000000002</cx:pt>
          <cx:pt idx="8009">8.4000000000000004</cx:pt>
          <cx:pt idx="8010">6.2999999999999998</cx:pt>
          <cx:pt idx="8011">6.5999999999999996</cx:pt>
          <cx:pt idx="8012">6</cx:pt>
          <cx:pt idx="8013">6.7999999999999998</cx:pt>
          <cx:pt idx="8014">6.4000000000000004</cx:pt>
          <cx:pt idx="8015">6.7000000000000002</cx:pt>
          <cx:pt idx="8016">8.0999999999999996</cx:pt>
          <cx:pt idx="8017">7.9000000000000004</cx:pt>
          <cx:pt idx="8018">6</cx:pt>
          <cx:pt idx="8019">7.5999999999999996</cx:pt>
          <cx:pt idx="8020">7.0999999999999996</cx:pt>
          <cx:pt idx="8021">7.5</cx:pt>
          <cx:pt idx="8022">7.2999999999999998</cx:pt>
          <cx:pt idx="8023">7.0999999999999996</cx:pt>
          <cx:pt idx="8024">6.9000000000000004</cx:pt>
          <cx:pt idx="8025">6.9000000000000004</cx:pt>
          <cx:pt idx="8026">6.5999999999999996</cx:pt>
          <cx:pt idx="8027">8.9000000000000004</cx:pt>
          <cx:pt idx="8028">7.9000000000000004</cx:pt>
          <cx:pt idx="8029">5.4000000000000004</cx:pt>
          <cx:pt idx="8030">7.9000000000000004</cx:pt>
          <cx:pt idx="8031">8.1999999999999993</cx:pt>
          <cx:pt idx="8032">7.0999999999999996</cx:pt>
          <cx:pt idx="8033">8.8000000000000007</cx:pt>
          <cx:pt idx="8034">7.5</cx:pt>
          <cx:pt idx="8035">7.0999999999999996</cx:pt>
          <cx:pt idx="8036">6.5</cx:pt>
          <cx:pt idx="8037">6.4000000000000004</cx:pt>
          <cx:pt idx="8038">6.9000000000000004</cx:pt>
          <cx:pt idx="8039">6.7999999999999998</cx:pt>
          <cx:pt idx="8040">7.0999999999999996</cx:pt>
          <cx:pt idx="8041">8.4000000000000004</cx:pt>
          <cx:pt idx="8042">7.7999999999999998</cx:pt>
          <cx:pt idx="8043">6.2999999999999998</cx:pt>
          <cx:pt idx="8044">7.5999999999999996</cx:pt>
          <cx:pt idx="8045">7.9000000000000004</cx:pt>
          <cx:pt idx="8046">8.8000000000000007</cx:pt>
          <cx:pt idx="8047">9.0999999999999996</cx:pt>
          <cx:pt idx="8048">7.4000000000000004</cx:pt>
          <cx:pt idx="8049">6.5999999999999996</cx:pt>
          <cx:pt idx="8050">6.2000000000000002</cx:pt>
          <cx:pt idx="8051">7.7999999999999998</cx:pt>
          <cx:pt idx="8052">7.0999999999999996</cx:pt>
          <cx:pt idx="8053">6.7000000000000002</cx:pt>
          <cx:pt idx="8054">8.5999999999999996</cx:pt>
          <cx:pt idx="8055">7</cx:pt>
          <cx:pt idx="8056">8.6999999999999993</cx:pt>
          <cx:pt idx="8057">7.7999999999999998</cx:pt>
          <cx:pt idx="8058">5.9000000000000004</cx:pt>
          <cx:pt idx="8059">7.7999999999999998</cx:pt>
          <cx:pt idx="8060">7.4000000000000004</cx:pt>
          <cx:pt idx="8061">8.5</cx:pt>
          <cx:pt idx="8062">7.5</cx:pt>
          <cx:pt idx="8063">9.1999999999999993</cx:pt>
          <cx:pt idx="8064">7.0999999999999996</cx:pt>
          <cx:pt idx="8065">7.5999999999999996</cx:pt>
          <cx:pt idx="8066">8.5</cx:pt>
          <cx:pt idx="8067">7.2000000000000002</cx:pt>
          <cx:pt idx="8068">7.9000000000000004</cx:pt>
          <cx:pt idx="8069">7.2000000000000002</cx:pt>
          <cx:pt idx="8070">8.4000000000000004</cx:pt>
          <cx:pt idx="8071">7.7999999999999998</cx:pt>
          <cx:pt idx="8072">7.7999999999999998</cx:pt>
          <cx:pt idx="8073">8</cx:pt>
          <cx:pt idx="8074">8.0999999999999996</cx:pt>
          <cx:pt idx="8075">6.5</cx:pt>
          <cx:pt idx="8076">7.0999999999999996</cx:pt>
          <cx:pt idx="8077">8</cx:pt>
          <cx:pt idx="8078">7.5999999999999996</cx:pt>
          <cx:pt idx="8079">7.7000000000000002</cx:pt>
          <cx:pt idx="8080">7.2999999999999998</cx:pt>
          <cx:pt idx="8081">7.9000000000000004</cx:pt>
          <cx:pt idx="8082">7.7999999999999998</cx:pt>
          <cx:pt idx="8083">5.9000000000000004</cx:pt>
          <cx:pt idx="8084">7.7999999999999998</cx:pt>
          <cx:pt idx="8085">8.0999999999999996</cx:pt>
          <cx:pt idx="8086">7.9000000000000004</cx:pt>
          <cx:pt idx="8087">8.1999999999999993</cx:pt>
          <cx:pt idx="8088">7.7000000000000002</cx:pt>
          <cx:pt idx="8089">7.7999999999999998</cx:pt>
          <cx:pt idx="8090">7.2999999999999998</cx:pt>
          <cx:pt idx="8091">8.5999999999999996</cx:pt>
          <cx:pt idx="8092">6.2999999999999998</cx:pt>
          <cx:pt idx="8093">7.7000000000000002</cx:pt>
          <cx:pt idx="8094">7.4000000000000004</cx:pt>
          <cx:pt idx="8095">7.7999999999999998</cx:pt>
          <cx:pt idx="8096">6.7000000000000002</cx:pt>
          <cx:pt idx="8097">7.7000000000000002</cx:pt>
          <cx:pt idx="8098">8.1999999999999993</cx:pt>
          <cx:pt idx="8099">6.9000000000000004</cx:pt>
          <cx:pt idx="8100">7.5</cx:pt>
          <cx:pt idx="8101">6.9000000000000004</cx:pt>
          <cx:pt idx="8102">7.5</cx:pt>
          <cx:pt idx="8103">7.4000000000000004</cx:pt>
          <cx:pt idx="8104">7.5</cx:pt>
          <cx:pt idx="8105">6.7999999999999998</cx:pt>
          <cx:pt idx="8106">8.4000000000000004</cx:pt>
          <cx:pt idx="8107">8.1999999999999993</cx:pt>
          <cx:pt idx="8108">8.1999999999999993</cx:pt>
          <cx:pt idx="8109">6.9000000000000004</cx:pt>
          <cx:pt idx="8110">7.5999999999999996</cx:pt>
          <cx:pt idx="8111">7.5999999999999996</cx:pt>
          <cx:pt idx="8112">7.5999999999999996</cx:pt>
          <cx:pt idx="8113">7.0999999999999996</cx:pt>
          <cx:pt idx="8114">7.4000000000000004</cx:pt>
          <cx:pt idx="8115">6.2999999999999998</cx:pt>
          <cx:pt idx="8116">7.5999999999999996</cx:pt>
          <cx:pt idx="8117">9</cx:pt>
          <cx:pt idx="8118">7.5</cx:pt>
          <cx:pt idx="8119">8.4000000000000004</cx:pt>
          <cx:pt idx="8120">7.4000000000000004</cx:pt>
          <cx:pt idx="8121">7.7000000000000002</cx:pt>
          <cx:pt idx="8122">7.7000000000000002</cx:pt>
          <cx:pt idx="8123">6.0999999999999996</cx:pt>
          <cx:pt idx="8124">7.4000000000000004</cx:pt>
          <cx:pt idx="8125">7.5</cx:pt>
          <cx:pt idx="8126">7.7000000000000002</cx:pt>
          <cx:pt idx="8127">7.2999999999999998</cx:pt>
          <cx:pt idx="8128">7.4000000000000004</cx:pt>
          <cx:pt idx="8129">8.5999999999999996</cx:pt>
          <cx:pt idx="8130">7.4000000000000004</cx:pt>
          <cx:pt idx="8131">7.5999999999999996</cx:pt>
          <cx:pt idx="8132">6.5999999999999996</cx:pt>
          <cx:pt idx="8133">7.0999999999999996</cx:pt>
          <cx:pt idx="8134">6.7999999999999998</cx:pt>
          <cx:pt idx="8135">7.5</cx:pt>
          <cx:pt idx="8136">8.1999999999999993</cx:pt>
          <cx:pt idx="8137">7.9000000000000004</cx:pt>
          <cx:pt idx="8138">7.2000000000000002</cx:pt>
          <cx:pt idx="8139">7.5</cx:pt>
          <cx:pt idx="8140">7.2999999999999998</cx:pt>
          <cx:pt idx="8141">7.4000000000000004</cx:pt>
          <cx:pt idx="8142">7.5</cx:pt>
          <cx:pt idx="8143">7.2999999999999998</cx:pt>
          <cx:pt idx="8144">8.3000000000000007</cx:pt>
          <cx:pt idx="8145">8.3000000000000007</cx:pt>
          <cx:pt idx="8146">7.7000000000000002</cx:pt>
          <cx:pt idx="8147">7.2000000000000002</cx:pt>
          <cx:pt idx="8148">6.7000000000000002</cx:pt>
          <cx:pt idx="8149">6.5999999999999996</cx:pt>
          <cx:pt idx="8150">7.2000000000000002</cx:pt>
          <cx:pt idx="8151">6.2999999999999998</cx:pt>
          <cx:pt idx="8152">7.7999999999999998</cx:pt>
          <cx:pt idx="8153">8.4000000000000004</cx:pt>
          <cx:pt idx="8154">8.8000000000000007</cx:pt>
          <cx:pt idx="8155">8.5</cx:pt>
          <cx:pt idx="8156">7.4000000000000004</cx:pt>
          <cx:pt idx="8157">7.0999999999999996</cx:pt>
          <cx:pt idx="8158">5.9000000000000004</cx:pt>
          <cx:pt idx="8159">7.0999999999999996</cx:pt>
          <cx:pt idx="8160">5</cx:pt>
          <cx:pt idx="8161">5.2000000000000002</cx:pt>
          <cx:pt idx="8162">7</cx:pt>
          <cx:pt idx="8163">6.9000000000000004</cx:pt>
          <cx:pt idx="8164">7.4000000000000004</cx:pt>
          <cx:pt idx="8165">8</cx:pt>
          <cx:pt idx="8166">7.9000000000000004</cx:pt>
          <cx:pt idx="8167">7</cx:pt>
          <cx:pt idx="8168">8.0999999999999996</cx:pt>
          <cx:pt idx="8169">8.3000000000000007</cx:pt>
          <cx:pt idx="8170">7.2000000000000002</cx:pt>
          <cx:pt idx="8171">7.7999999999999998</cx:pt>
          <cx:pt idx="8172">7.2999999999999998</cx:pt>
          <cx:pt idx="8173">8.5999999999999996</cx:pt>
          <cx:pt idx="8174">8.0999999999999996</cx:pt>
          <cx:pt idx="8175">8.5</cx:pt>
          <cx:pt idx="8176">6.7999999999999998</cx:pt>
          <cx:pt idx="8177">7.2000000000000002</cx:pt>
          <cx:pt idx="8178">8.3000000000000007</cx:pt>
          <cx:pt idx="8179">7.5999999999999996</cx:pt>
          <cx:pt idx="8180">5.2000000000000002</cx:pt>
          <cx:pt idx="8181">8</cx:pt>
          <cx:pt idx="8182">6.9000000000000004</cx:pt>
          <cx:pt idx="8183">8</cx:pt>
          <cx:pt idx="8184">8</cx:pt>
          <cx:pt idx="8185">5.9000000000000004</cx:pt>
          <cx:pt idx="8186">7</cx:pt>
          <cx:pt idx="8187">8.5</cx:pt>
          <cx:pt idx="8188">7</cx:pt>
          <cx:pt idx="8189">6.2000000000000002</cx:pt>
          <cx:pt idx="8190">7.2999999999999998</cx:pt>
          <cx:pt idx="8191">6.7999999999999998</cx:pt>
          <cx:pt idx="8192">7.2999999999999998</cx:pt>
          <cx:pt idx="8193">7.5999999999999996</cx:pt>
          <cx:pt idx="8194">7.7999999999999998</cx:pt>
          <cx:pt idx="8195">6.7000000000000002</cx:pt>
          <cx:pt idx="8196">6.7000000000000002</cx:pt>
          <cx:pt idx="8197">6.7000000000000002</cx:pt>
          <cx:pt idx="8198">5.2000000000000002</cx:pt>
          <cx:pt idx="8199">6.2999999999999998</cx:pt>
          <cx:pt idx="8200">5.7999999999999998</cx:pt>
          <cx:pt idx="8201">8.3000000000000007</cx:pt>
          <cx:pt idx="8202">8.1999999999999993</cx:pt>
          <cx:pt idx="8203">7.5999999999999996</cx:pt>
          <cx:pt idx="8204">7</cx:pt>
          <cx:pt idx="8205">8.4000000000000004</cx:pt>
          <cx:pt idx="8206">7.9000000000000004</cx:pt>
          <cx:pt idx="8207">7.7000000000000002</cx:pt>
          <cx:pt idx="8208">6.7999999999999998</cx:pt>
          <cx:pt idx="8209">7.0999999999999996</cx:pt>
          <cx:pt idx="8210">7.7999999999999998</cx:pt>
          <cx:pt idx="8211">7.7000000000000002</cx:pt>
          <cx:pt idx="8212">7.5</cx:pt>
          <cx:pt idx="8213">7.2000000000000002</cx:pt>
          <cx:pt idx="8214">9</cx:pt>
          <cx:pt idx="8215">7.2999999999999998</cx:pt>
          <cx:pt idx="8216">7.5</cx:pt>
          <cx:pt idx="8217">7.2000000000000002</cx:pt>
          <cx:pt idx="8218">6.9000000000000004</cx:pt>
          <cx:pt idx="8219">7.9000000000000004</cx:pt>
          <cx:pt idx="8220">6.2999999999999998</cx:pt>
          <cx:pt idx="8221">8.0999999999999996</cx:pt>
          <cx:pt idx="8222">8.8000000000000007</cx:pt>
          <cx:pt idx="8223">6.7000000000000002</cx:pt>
          <cx:pt idx="8224">8</cx:pt>
          <cx:pt idx="8225">8.8000000000000007</cx:pt>
          <cx:pt idx="8226">7.7000000000000002</cx:pt>
          <cx:pt idx="8227">8.3000000000000007</cx:pt>
          <cx:pt idx="8228">8.1999999999999993</cx:pt>
          <cx:pt idx="8229">8</cx:pt>
          <cx:pt idx="8230">7.0999999999999996</cx:pt>
          <cx:pt idx="8231">8.3000000000000007</cx:pt>
          <cx:pt idx="8232">7.7999999999999998</cx:pt>
          <cx:pt idx="8233">8.5</cx:pt>
          <cx:pt idx="8234">8.0999999999999996</cx:pt>
          <cx:pt idx="8235">7.5</cx:pt>
          <cx:pt idx="8236">9</cx:pt>
          <cx:pt idx="8237">8.8000000000000007</cx:pt>
          <cx:pt idx="8238">6.7999999999999998</cx:pt>
          <cx:pt idx="8239">7</cx:pt>
          <cx:pt idx="8240">7.5</cx:pt>
          <cx:pt idx="8241">8</cx:pt>
          <cx:pt idx="8242">6.7999999999999998</cx:pt>
          <cx:pt idx="8243">7.4000000000000004</cx:pt>
          <cx:pt idx="8244">7.7000000000000002</cx:pt>
          <cx:pt idx="8245">6.7000000000000002</cx:pt>
          <cx:pt idx="8246">7</cx:pt>
          <cx:pt idx="8247">7.2000000000000002</cx:pt>
          <cx:pt idx="8248">6.2000000000000002</cx:pt>
          <cx:pt idx="8249">6.7999999999999998</cx:pt>
          <cx:pt idx="8250">6.7000000000000002</cx:pt>
          <cx:pt idx="8251">6.7000000000000002</cx:pt>
          <cx:pt idx="8252">5.5999999999999996</cx:pt>
          <cx:pt idx="8253">8.4000000000000004</cx:pt>
          <cx:pt idx="8254">7.5999999999999996</cx:pt>
          <cx:pt idx="8255">6.2000000000000002</cx:pt>
          <cx:pt idx="8256">6</cx:pt>
          <cx:pt idx="8257">8.8000000000000007</cx:pt>
          <cx:pt idx="8258">6.2999999999999998</cx:pt>
          <cx:pt idx="8259">7.2999999999999998</cx:pt>
          <cx:pt idx="8260">8.6999999999999993</cx:pt>
          <cx:pt idx="8261">8.1999999999999993</cx:pt>
          <cx:pt idx="8262">8.6999999999999993</cx:pt>
          <cx:pt idx="8263">7.7000000000000002</cx:pt>
          <cx:pt idx="8264">6.7999999999999998</cx:pt>
          <cx:pt idx="8265">8.0999999999999996</cx:pt>
          <cx:pt idx="8266">8</cx:pt>
          <cx:pt idx="8267">6.7999999999999998</cx:pt>
          <cx:pt idx="8268">7.2000000000000002</cx:pt>
          <cx:pt idx="8269">6.5999999999999996</cx:pt>
          <cx:pt idx="8270">7.0999999999999996</cx:pt>
          <cx:pt idx="8271">8.8000000000000007</cx:pt>
          <cx:pt idx="8272">7.2999999999999998</cx:pt>
          <cx:pt idx="8273">8.0999999999999996</cx:pt>
          <cx:pt idx="8274">8.4000000000000004</cx:pt>
          <cx:pt idx="8275">7.2000000000000002</cx:pt>
          <cx:pt idx="8276">7.0999999999999996</cx:pt>
          <cx:pt idx="8277">8.5999999999999996</cx:pt>
          <cx:pt idx="8278">6.5999999999999996</cx:pt>
          <cx:pt idx="8279">7.2000000000000002</cx:pt>
          <cx:pt idx="8280">7.2000000000000002</cx:pt>
          <cx:pt idx="8281">6.5999999999999996</cx:pt>
          <cx:pt idx="8282">7.5</cx:pt>
          <cx:pt idx="8283">7.5999999999999996</cx:pt>
          <cx:pt idx="8284">9.3000000000000007</cx:pt>
          <cx:pt idx="8285">7.5999999999999996</cx:pt>
          <cx:pt idx="8286">9.0999999999999996</cx:pt>
          <cx:pt idx="8287">6.9000000000000004</cx:pt>
          <cx:pt idx="8288">7.2000000000000002</cx:pt>
          <cx:pt idx="8289">7</cx:pt>
          <cx:pt idx="8290">7</cx:pt>
          <cx:pt idx="8291">8.3000000000000007</cx:pt>
          <cx:pt idx="8292">8</cx:pt>
          <cx:pt idx="8293">6.7999999999999998</cx:pt>
          <cx:pt idx="8294">7</cx:pt>
          <cx:pt idx="8295">6.2999999999999998</cx:pt>
          <cx:pt idx="8296">7.2000000000000002</cx:pt>
          <cx:pt idx="8297">7.5</cx:pt>
          <cx:pt idx="8298">6.5999999999999996</cx:pt>
          <cx:pt idx="8299">8.0999999999999996</cx:pt>
          <cx:pt idx="8300">8.5</cx:pt>
          <cx:pt idx="8301">5.5999999999999996</cx:pt>
          <cx:pt idx="8302">7.9000000000000004</cx:pt>
          <cx:pt idx="8303">7</cx:pt>
          <cx:pt idx="8304">8.5</cx:pt>
          <cx:pt idx="8305">7.2000000000000002</cx:pt>
          <cx:pt idx="8306">8</cx:pt>
          <cx:pt idx="8307">7.2000000000000002</cx:pt>
          <cx:pt idx="8308">8.6999999999999993</cx:pt>
          <cx:pt idx="8309">6.7999999999999998</cx:pt>
          <cx:pt idx="8310">7.9000000000000004</cx:pt>
          <cx:pt idx="8311">6.2999999999999998</cx:pt>
          <cx:pt idx="8312">5.7000000000000002</cx:pt>
          <cx:pt idx="8313">6.2999999999999998</cx:pt>
          <cx:pt idx="8314">7</cx:pt>
          <cx:pt idx="8315">7.0999999999999996</cx:pt>
          <cx:pt idx="8316">8.6999999999999993</cx:pt>
          <cx:pt idx="8317">7.7000000000000002</cx:pt>
          <cx:pt idx="8318">7.2000000000000002</cx:pt>
          <cx:pt idx="8319">8.1999999999999993</cx:pt>
          <cx:pt idx="8320">7.4000000000000004</cx:pt>
          <cx:pt idx="8321">8.4000000000000004</cx:pt>
          <cx:pt idx="8322">5.9000000000000004</cx:pt>
          <cx:pt idx="8323">8</cx:pt>
          <cx:pt idx="8324">6.9000000000000004</cx:pt>
          <cx:pt idx="8325">8.1999999999999993</cx:pt>
          <cx:pt idx="8326">8</cx:pt>
          <cx:pt idx="8327">7.9000000000000004</cx:pt>
          <cx:pt idx="8328">7.9000000000000004</cx:pt>
          <cx:pt idx="8329">8.6999999999999993</cx:pt>
          <cx:pt idx="8330">5.5</cx:pt>
          <cx:pt idx="8331">5.7999999999999998</cx:pt>
          <cx:pt idx="8332">7.4000000000000004</cx:pt>
          <cx:pt idx="8333">7.2999999999999998</cx:pt>
          <cx:pt idx="8334">5.5</cx:pt>
          <cx:pt idx="8335">6.5999999999999996</cx:pt>
          <cx:pt idx="8336">7.5999999999999996</cx:pt>
          <cx:pt idx="8337">7.5</cx:pt>
          <cx:pt idx="8338">8.5</cx:pt>
          <cx:pt idx="8339">5.5999999999999996</cx:pt>
          <cx:pt idx="8340">8.3000000000000007</cx:pt>
          <cx:pt idx="8341">6.5999999999999996</cx:pt>
          <cx:pt idx="8342">8.3000000000000007</cx:pt>
          <cx:pt idx="8343">7.2999999999999998</cx:pt>
          <cx:pt idx="8344">7.4000000000000004</cx:pt>
          <cx:pt idx="8345">6.4000000000000004</cx:pt>
          <cx:pt idx="8346">7.4000000000000004</cx:pt>
          <cx:pt idx="8347">5.5</cx:pt>
          <cx:pt idx="8348">8.0999999999999996</cx:pt>
          <cx:pt idx="8349">7.7000000000000002</cx:pt>
          <cx:pt idx="8350">9.0999999999999996</cx:pt>
          <cx:pt idx="8351">6.7000000000000002</cx:pt>
          <cx:pt idx="8352">6.2999999999999998</cx:pt>
          <cx:pt idx="8353">7.5</cx:pt>
          <cx:pt idx="8354">6.0999999999999996</cx:pt>
          <cx:pt idx="8355">7.4000000000000004</cx:pt>
          <cx:pt idx="8356">5.7000000000000002</cx:pt>
          <cx:pt idx="8357">6.5999999999999996</cx:pt>
          <cx:pt idx="8358">5.9000000000000004</cx:pt>
          <cx:pt idx="8359">7</cx:pt>
          <cx:pt idx="8360">7.9000000000000004</cx:pt>
          <cx:pt idx="8361">8</cx:pt>
          <cx:pt idx="8362">7.2999999999999998</cx:pt>
          <cx:pt idx="8363">6.9000000000000004</cx:pt>
          <cx:pt idx="8364">6.2999999999999998</cx:pt>
          <cx:pt idx="8365">6.9000000000000004</cx:pt>
          <cx:pt idx="8366">8.1999999999999993</cx:pt>
          <cx:pt idx="8367">6.7999999999999998</cx:pt>
          <cx:pt idx="8368">6.7000000000000002</cx:pt>
          <cx:pt idx="8369">6.9000000000000004</cx:pt>
          <cx:pt idx="8370">7.5</cx:pt>
          <cx:pt idx="8371">7</cx:pt>
          <cx:pt idx="8372">5.7999999999999998</cx:pt>
          <cx:pt idx="8373">6.2000000000000002</cx:pt>
          <cx:pt idx="8374">6.7999999999999998</cx:pt>
          <cx:pt idx="8375">7.2999999999999998</cx:pt>
          <cx:pt idx="8376">5.9000000000000004</cx:pt>
          <cx:pt idx="8377">6.2999999999999998</cx:pt>
          <cx:pt idx="8378">6.2999999999999998</cx:pt>
          <cx:pt idx="8379">7.4000000000000004</cx:pt>
          <cx:pt idx="8380">7.0999999999999996</cx:pt>
          <cx:pt idx="8381">6.5999999999999996</cx:pt>
          <cx:pt idx="8382">8.5999999999999996</cx:pt>
          <cx:pt idx="8383">6.2000000000000002</cx:pt>
          <cx:pt idx="8384">6.4000000000000004</cx:pt>
          <cx:pt idx="8385">6.2000000000000002</cx:pt>
          <cx:pt idx="8386">7.7000000000000002</cx:pt>
          <cx:pt idx="8387">6.7999999999999998</cx:pt>
          <cx:pt idx="8388">7.2999999999999998</cx:pt>
          <cx:pt idx="8389">6.0999999999999996</cx:pt>
          <cx:pt idx="8390">7.0999999999999996</cx:pt>
          <cx:pt idx="8391">7.2000000000000002</cx:pt>
          <cx:pt idx="8392">6.9000000000000004</cx:pt>
          <cx:pt idx="8393">4.2000000000000002</cx:pt>
          <cx:pt idx="8394">8.0999999999999996</cx:pt>
          <cx:pt idx="8395">6.5</cx:pt>
          <cx:pt idx="8396">5.7000000000000002</cx:pt>
          <cx:pt idx="8397">6.2000000000000002</cx:pt>
          <cx:pt idx="8398">5.9000000000000004</cx:pt>
          <cx:pt idx="8399">7.2000000000000002</cx:pt>
          <cx:pt idx="8400">5.2000000000000002</cx:pt>
          <cx:pt idx="8401">8.4000000000000004</cx:pt>
          <cx:pt idx="8402">6.2999999999999998</cx:pt>
          <cx:pt idx="8403">7.2999999999999998</cx:pt>
          <cx:pt idx="8404">7.2000000000000002</cx:pt>
          <cx:pt idx="8405">7.2999999999999998</cx:pt>
          <cx:pt idx="8406">7.0999999999999996</cx:pt>
          <cx:pt idx="8407">6.7000000000000002</cx:pt>
          <cx:pt idx="8408">6.2000000000000002</cx:pt>
          <cx:pt idx="8409">6.7999999999999998</cx:pt>
          <cx:pt idx="8410">8</cx:pt>
          <cx:pt idx="8411">5.7000000000000002</cx:pt>
          <cx:pt idx="8412">5.9000000000000004</cx:pt>
          <cx:pt idx="8413">5.2999999999999998</cx:pt>
          <cx:pt idx="8414">5.2999999999999998</cx:pt>
          <cx:pt idx="8415">7.2999999999999998</cx:pt>
          <cx:pt idx="8416">7.9000000000000004</cx:pt>
          <cx:pt idx="8417">7.0999999999999996</cx:pt>
          <cx:pt idx="8418">6.5</cx:pt>
          <cx:pt idx="8419">7.5</cx:pt>
          <cx:pt idx="8420">5.5999999999999996</cx:pt>
          <cx:pt idx="8421">7.2999999999999998</cx:pt>
          <cx:pt idx="8422">7.2999999999999998</cx:pt>
          <cx:pt idx="8423">7.5999999999999996</cx:pt>
          <cx:pt idx="8424">8.1999999999999993</cx:pt>
          <cx:pt idx="8425">6.7999999999999998</cx:pt>
          <cx:pt idx="8426">6.5</cx:pt>
          <cx:pt idx="8427">8</cx:pt>
          <cx:pt idx="8428">6.5</cx:pt>
          <cx:pt idx="8429">7.0999999999999996</cx:pt>
          <cx:pt idx="8430">7.4000000000000004</cx:pt>
          <cx:pt idx="8431">6.4000000000000004</cx:pt>
          <cx:pt idx="8432">5.5</cx:pt>
          <cx:pt idx="8433">5.7999999999999998</cx:pt>
          <cx:pt idx="8434">5.9000000000000004</cx:pt>
          <cx:pt idx="8435">7.7999999999999998</cx:pt>
          <cx:pt idx="8436">6</cx:pt>
          <cx:pt idx="8437">5.5</cx:pt>
          <cx:pt idx="8438">7</cx:pt>
          <cx:pt idx="8439">5.9000000000000004</cx:pt>
          <cx:pt idx="8440">7.0999999999999996</cx:pt>
          <cx:pt idx="8441">7.7000000000000002</cx:pt>
          <cx:pt idx="8442">7.7999999999999998</cx:pt>
          <cx:pt idx="8443">6.7000000000000002</cx:pt>
          <cx:pt idx="8444">8.0999999999999996</cx:pt>
          <cx:pt idx="8445">7.0999999999999996</cx:pt>
          <cx:pt idx="8446">6.5999999999999996</cx:pt>
          <cx:pt idx="8447">7.2999999999999998</cx:pt>
          <cx:pt idx="8448">5.9000000000000004</cx:pt>
          <cx:pt idx="8449">7.4000000000000004</cx:pt>
          <cx:pt idx="8450">7.2000000000000002</cx:pt>
          <cx:pt idx="8451">6.4000000000000004</cx:pt>
          <cx:pt idx="8452">7.5999999999999996</cx:pt>
          <cx:pt idx="8453">8</cx:pt>
          <cx:pt idx="8454">8.0999999999999996</cx:pt>
          <cx:pt idx="8455">7.2999999999999998</cx:pt>
          <cx:pt idx="8456">8</cx:pt>
          <cx:pt idx="8457">7.7000000000000002</cx:pt>
          <cx:pt idx="8458">8.0999999999999996</cx:pt>
          <cx:pt idx="8459">6.5999999999999996</cx:pt>
          <cx:pt idx="8460">6.4000000000000004</cx:pt>
          <cx:pt idx="8461">6.2999999999999998</cx:pt>
          <cx:pt idx="8462">7.0999999999999996</cx:pt>
          <cx:pt idx="8463">7.2000000000000002</cx:pt>
          <cx:pt idx="8464">7.0999999999999996</cx:pt>
          <cx:pt idx="8465">7.0999999999999996</cx:pt>
          <cx:pt idx="8466">8.0999999999999996</cx:pt>
          <cx:pt idx="8467">7.5</cx:pt>
          <cx:pt idx="8468">7.7000000000000002</cx:pt>
          <cx:pt idx="8469">8.5</cx:pt>
          <cx:pt idx="8470">6.7999999999999998</cx:pt>
          <cx:pt idx="8471">8</cx:pt>
          <cx:pt idx="8472">6.5999999999999996</cx:pt>
          <cx:pt idx="8473">6.7999999999999998</cx:pt>
          <cx:pt idx="8474">7.7000000000000002</cx:pt>
          <cx:pt idx="8475">7.0999999999999996</cx:pt>
          <cx:pt idx="8476">6.2999999999999998</cx:pt>
          <cx:pt idx="8477">8.6999999999999993</cx:pt>
          <cx:pt idx="8478">5.4000000000000004</cx:pt>
          <cx:pt idx="8479">6.5</cx:pt>
          <cx:pt idx="8480">8.4000000000000004</cx:pt>
          <cx:pt idx="8481">7.4000000000000004</cx:pt>
          <cx:pt idx="8482">7.5</cx:pt>
          <cx:pt idx="8483">7.7000000000000002</cx:pt>
          <cx:pt idx="8484">7.5</cx:pt>
          <cx:pt idx="8485">7.5999999999999996</cx:pt>
          <cx:pt idx="8486">8.1999999999999993</cx:pt>
          <cx:pt idx="8487">6.5</cx:pt>
          <cx:pt idx="8488">6.2000000000000002</cx:pt>
          <cx:pt idx="8489">8.3000000000000007</cx:pt>
          <cx:pt idx="8490">6.9000000000000004</cx:pt>
          <cx:pt idx="8491">7.5</cx:pt>
          <cx:pt idx="8492">8.3000000000000007</cx:pt>
          <cx:pt idx="8493">8.5</cx:pt>
          <cx:pt idx="8494">7.5</cx:pt>
          <cx:pt idx="8495">8.4000000000000004</cx:pt>
          <cx:pt idx="8496">7.4000000000000004</cx:pt>
          <cx:pt idx="8497">8.0999999999999996</cx:pt>
          <cx:pt idx="8498">7.7000000000000002</cx:pt>
          <cx:pt idx="8499">8.0999999999999996</cx:pt>
          <cx:pt idx="8500">8.1999999999999993</cx:pt>
          <cx:pt idx="8501">8</cx:pt>
          <cx:pt idx="8502">6.5</cx:pt>
          <cx:pt idx="8503">6.7999999999999998</cx:pt>
          <cx:pt idx="8504">7.2999999999999998</cx:pt>
          <cx:pt idx="8505">6.2999999999999998</cx:pt>
          <cx:pt idx="8506">7.5</cx:pt>
          <cx:pt idx="8507">7.5999999999999996</cx:pt>
          <cx:pt idx="8508">8</cx:pt>
          <cx:pt idx="8509">6.0999999999999996</cx:pt>
          <cx:pt idx="8510">5.4000000000000004</cx:pt>
          <cx:pt idx="8511">8.5</cx:pt>
          <cx:pt idx="8512">6.5</cx:pt>
          <cx:pt idx="8513">7.2000000000000002</cx:pt>
          <cx:pt idx="8514">7.5999999999999996</cx:pt>
          <cx:pt idx="8515">7.5</cx:pt>
          <cx:pt idx="8516">5.9000000000000004</cx:pt>
          <cx:pt idx="8517">7.5</cx:pt>
          <cx:pt idx="8518">6.9000000000000004</cx:pt>
          <cx:pt idx="8519">7</cx:pt>
          <cx:pt idx="8520">7.7000000000000002</cx:pt>
          <cx:pt idx="8521">8.5</cx:pt>
          <cx:pt idx="8522">7.0999999999999996</cx:pt>
          <cx:pt idx="8523">7.2000000000000002</cx:pt>
          <cx:pt idx="8524">8</cx:pt>
          <cx:pt idx="8525">8.5999999999999996</cx:pt>
          <cx:pt idx="8526">8.3000000000000007</cx:pt>
          <cx:pt idx="8527">5.5999999999999996</cx:pt>
          <cx:pt idx="8528">7.5999999999999996</cx:pt>
          <cx:pt idx="8529">8.3000000000000007</cx:pt>
          <cx:pt idx="8530">8.1999999999999993</cx:pt>
          <cx:pt idx="8531">7.5</cx:pt>
          <cx:pt idx="8532">6.5999999999999996</cx:pt>
          <cx:pt idx="8533">6.7000000000000002</cx:pt>
          <cx:pt idx="8534">8.9000000000000004</cx:pt>
          <cx:pt idx="8535">6.5</cx:pt>
          <cx:pt idx="8536">9.0999999999999996</cx:pt>
          <cx:pt idx="8537">7.2000000000000002</cx:pt>
          <cx:pt idx="8538">6.5</cx:pt>
          <cx:pt idx="8539">9.1999999999999993</cx:pt>
          <cx:pt idx="8540">9.5</cx:pt>
          <cx:pt idx="8541">7.0999999999999996</cx:pt>
          <cx:pt idx="8542">8.4000000000000004</cx:pt>
          <cx:pt idx="8543">8.1999999999999993</cx:pt>
          <cx:pt idx="8544">7.4000000000000004</cx:pt>
          <cx:pt idx="8545">6.7000000000000002</cx:pt>
          <cx:pt idx="8546">6.2000000000000002</cx:pt>
          <cx:pt idx="8547">6.7000000000000002</cx:pt>
          <cx:pt idx="8548">7.0999999999999996</cx:pt>
          <cx:pt idx="8549">6.7999999999999998</cx:pt>
          <cx:pt idx="8550">7.2000000000000002</cx:pt>
          <cx:pt idx="8551">6.2999999999999998</cx:pt>
          <cx:pt idx="8552">8.6999999999999993</cx:pt>
          <cx:pt idx="8553">7.7000000000000002</cx:pt>
          <cx:pt idx="8554">7.7999999999999998</cx:pt>
          <cx:pt idx="8555">7.5</cx:pt>
          <cx:pt idx="8556">8.0999999999999996</cx:pt>
          <cx:pt idx="8557">7.2000000000000002</cx:pt>
          <cx:pt idx="8558">8.1999999999999993</cx:pt>
          <cx:pt idx="8559">5.9000000000000004</cx:pt>
          <cx:pt idx="8560">6.7000000000000002</cx:pt>
          <cx:pt idx="8561">7.7000000000000002</cx:pt>
          <cx:pt idx="8562">8.3000000000000007</cx:pt>
          <cx:pt idx="8563">6</cx:pt>
          <cx:pt idx="8564">6.5</cx:pt>
          <cx:pt idx="8565">7.7000000000000002</cx:pt>
          <cx:pt idx="8566">7.7999999999999998</cx:pt>
          <cx:pt idx="8567">6.5</cx:pt>
          <cx:pt idx="8568">5.7000000000000002</cx:pt>
          <cx:pt idx="8569">7.2000000000000002</cx:pt>
          <cx:pt idx="8570">7.2000000000000002</cx:pt>
          <cx:pt idx="8571">6.9000000000000004</cx:pt>
          <cx:pt idx="8572">6.4000000000000004</cx:pt>
          <cx:pt idx="8573">8.1999999999999993</cx:pt>
          <cx:pt idx="8574">6.2000000000000002</cx:pt>
          <cx:pt idx="8575">8.3000000000000007</cx:pt>
          <cx:pt idx="8576">6.7000000000000002</cx:pt>
          <cx:pt idx="8577">6.5999999999999996</cx:pt>
          <cx:pt idx="8578">7.4000000000000004</cx:pt>
          <cx:pt idx="8579">7.2999999999999998</cx:pt>
          <cx:pt idx="8580">7.7999999999999998</cx:pt>
          <cx:pt idx="8581">7.2999999999999998</cx:pt>
          <cx:pt idx="8582">6.7000000000000002</cx:pt>
          <cx:pt idx="8583">8.0999999999999996</cx:pt>
          <cx:pt idx="8584">6.2999999999999998</cx:pt>
          <cx:pt idx="8585">5.4000000000000004</cx:pt>
          <cx:pt idx="8586">6</cx:pt>
          <cx:pt idx="8587">5.0999999999999996</cx:pt>
          <cx:pt idx="8588">8.0999999999999996</cx:pt>
          <cx:pt idx="8589">7.7000000000000002</cx:pt>
          <cx:pt idx="8590">7.7999999999999998</cx:pt>
          <cx:pt idx="8591">8.0999999999999996</cx:pt>
          <cx:pt idx="8592">8</cx:pt>
          <cx:pt idx="8593">7.2999999999999998</cx:pt>
          <cx:pt idx="8594">7.2999999999999998</cx:pt>
          <cx:pt idx="8595">7.2000000000000002</cx:pt>
          <cx:pt idx="8596">6.0999999999999996</cx:pt>
          <cx:pt idx="8597">7.9000000000000004</cx:pt>
          <cx:pt idx="8598">5.4000000000000004</cx:pt>
          <cx:pt idx="8599">6.7999999999999998</cx:pt>
          <cx:pt idx="8600">7.2999999999999998</cx:pt>
          <cx:pt idx="8601">6.7999999999999998</cx:pt>
          <cx:pt idx="8602">6.5999999999999996</cx:pt>
          <cx:pt idx="8603">6.7000000000000002</cx:pt>
          <cx:pt idx="8604">5.7000000000000002</cx:pt>
          <cx:pt idx="8605">4.5999999999999996</cx:pt>
          <cx:pt idx="8606">5.7000000000000002</cx:pt>
          <cx:pt idx="8607">6.0999999999999996</cx:pt>
          <cx:pt idx="8608">5.2999999999999998</cx:pt>
          <cx:pt idx="8609">7</cx:pt>
          <cx:pt idx="8610">7.7999999999999998</cx:pt>
          <cx:pt idx="8611">7.4000000000000004</cx:pt>
          <cx:pt idx="8612">7.4000000000000004</cx:pt>
          <cx:pt idx="8613">7.0999999999999996</cx:pt>
          <cx:pt idx="8614">7.7000000000000002</cx:pt>
          <cx:pt idx="8615">6.9000000000000004</cx:pt>
          <cx:pt idx="8616">7.5</cx:pt>
          <cx:pt idx="8617">5.5</cx:pt>
          <cx:pt idx="8618">7.4000000000000004</cx:pt>
          <cx:pt idx="8619">7.2999999999999998</cx:pt>
          <cx:pt idx="8620">6</cx:pt>
          <cx:pt idx="8621">6.4000000000000004</cx:pt>
          <cx:pt idx="8622">8.3000000000000007</cx:pt>
          <cx:pt idx="8623">7.5</cx:pt>
          <cx:pt idx="8624">6.5</cx:pt>
          <cx:pt idx="8625">7.7999999999999998</cx:pt>
          <cx:pt idx="8626">9.1999999999999993</cx:pt>
          <cx:pt idx="8627">7.5999999999999996</cx:pt>
          <cx:pt idx="8628">7.5</cx:pt>
          <cx:pt idx="8629">8</cx:pt>
          <cx:pt idx="8630">7.7999999999999998</cx:pt>
          <cx:pt idx="8631">8</cx:pt>
          <cx:pt idx="8632">6.7999999999999998</cx:pt>
          <cx:pt idx="8633">7.5</cx:pt>
          <cx:pt idx="8634">7.9000000000000004</cx:pt>
          <cx:pt idx="8635">7.2000000000000002</cx:pt>
          <cx:pt idx="8636">7.9000000000000004</cx:pt>
          <cx:pt idx="8637">6.7000000000000002</cx:pt>
          <cx:pt idx="8638">7.7000000000000002</cx:pt>
          <cx:pt idx="8639">6.9000000000000004</cx:pt>
          <cx:pt idx="8640">7.2000000000000002</cx:pt>
          <cx:pt idx="8641">8.3000000000000007</cx:pt>
          <cx:pt idx="8642">7.5999999999999996</cx:pt>
          <cx:pt idx="8643">8.5999999999999996</cx:pt>
          <cx:pt idx="8644">8.0999999999999996</cx:pt>
          <cx:pt idx="8645">8.1999999999999993</cx:pt>
          <cx:pt idx="8646">7.5999999999999996</cx:pt>
          <cx:pt idx="8647">6.2999999999999998</cx:pt>
          <cx:pt idx="8648">8.4000000000000004</cx:pt>
          <cx:pt idx="8649">7.2000000000000002</cx:pt>
          <cx:pt idx="8650">7.9000000000000004</cx:pt>
          <cx:pt idx="8651">8</cx:pt>
          <cx:pt idx="8652">5.7999999999999998</cx:pt>
          <cx:pt idx="8653">7.5999999999999996</cx:pt>
          <cx:pt idx="8654">7</cx:pt>
          <cx:pt idx="8655">6</cx:pt>
          <cx:pt idx="8656">5.2999999999999998</cx:pt>
          <cx:pt idx="8657">7.0999999999999996</cx:pt>
          <cx:pt idx="8658">6.5</cx:pt>
          <cx:pt idx="8659">5.7999999999999998</cx:pt>
          <cx:pt idx="8660">5.7999999999999998</cx:pt>
          <cx:pt idx="8661">7.5999999999999996</cx:pt>
          <cx:pt idx="8662">8.3000000000000007</cx:pt>
          <cx:pt idx="8663">8.5</cx:pt>
          <cx:pt idx="8664">8</cx:pt>
          <cx:pt idx="8665">7.7000000000000002</cx:pt>
          <cx:pt idx="8666">8.9000000000000004</cx:pt>
          <cx:pt idx="8667">6.2000000000000002</cx:pt>
          <cx:pt idx="8668">6.5</cx:pt>
          <cx:pt idx="8669">6.7999999999999998</cx:pt>
          <cx:pt idx="8670">7.0999999999999996</cx:pt>
          <cx:pt idx="8671">5.7000000000000002</cx:pt>
          <cx:pt idx="8672">7.5999999999999996</cx:pt>
          <cx:pt idx="8673">7.4000000000000004</cx:pt>
          <cx:pt idx="8674">8.1999999999999993</cx:pt>
          <cx:pt idx="8675">8</cx:pt>
          <cx:pt idx="8676">6.5</cx:pt>
          <cx:pt idx="8677">7.0999999999999996</cx:pt>
          <cx:pt idx="8678">6.5999999999999996</cx:pt>
          <cx:pt idx="8679">7.5999999999999996</cx:pt>
          <cx:pt idx="8680">8.4000000000000004</cx:pt>
          <cx:pt idx="8681">5.2999999999999998</cx:pt>
          <cx:pt idx="8682">7.5999999999999996</cx:pt>
          <cx:pt idx="8683">6.5999999999999996</cx:pt>
          <cx:pt idx="8684">6</cx:pt>
          <cx:pt idx="8685">7.7999999999999998</cx:pt>
          <cx:pt idx="8686">6.4000000000000004</cx:pt>
          <cx:pt idx="8687">7</cx:pt>
          <cx:pt idx="8688">7.2999999999999998</cx:pt>
          <cx:pt idx="8689">7.2000000000000002</cx:pt>
          <cx:pt idx="8690">7.2000000000000002</cx:pt>
          <cx:pt idx="8691">6.7000000000000002</cx:pt>
          <cx:pt idx="8692">7.4000000000000004</cx:pt>
          <cx:pt idx="8693">7.0999999999999996</cx:pt>
          <cx:pt idx="8694">6.9000000000000004</cx:pt>
          <cx:pt idx="8695">7.9000000000000004</cx:pt>
          <cx:pt idx="8696">8.4000000000000004</cx:pt>
          <cx:pt idx="8697">6.5999999999999996</cx:pt>
          <cx:pt idx="8698">8.3000000000000007</cx:pt>
          <cx:pt idx="8699">7</cx:pt>
          <cx:pt idx="8700">6.7999999999999998</cx:pt>
          <cx:pt idx="8701">6.7000000000000002</cx:pt>
          <cx:pt idx="8702">6.7000000000000002</cx:pt>
          <cx:pt idx="8703">8</cx:pt>
          <cx:pt idx="8704">7</cx:pt>
          <cx:pt idx="8705">7.2999999999999998</cx:pt>
          <cx:pt idx="8706">7.7000000000000002</cx:pt>
          <cx:pt idx="8707">7.5999999999999996</cx:pt>
          <cx:pt idx="8708">9.0999999999999996</cx:pt>
          <cx:pt idx="8709">6</cx:pt>
          <cx:pt idx="8710">6.5</cx:pt>
          <cx:pt idx="8711">8</cx:pt>
          <cx:pt idx="8712">8.5999999999999996</cx:pt>
          <cx:pt idx="8713">7.0999999999999996</cx:pt>
          <cx:pt idx="8714">7.0999999999999996</cx:pt>
          <cx:pt idx="8715">4.7000000000000002</cx:pt>
          <cx:pt idx="8716">8.1999999999999993</cx:pt>
          <cx:pt idx="8717">8.8000000000000007</cx:pt>
          <cx:pt idx="8718">8.3000000000000007</cx:pt>
          <cx:pt idx="8719">8.3000000000000007</cx:pt>
          <cx:pt idx="8720">7.4000000000000004</cx:pt>
          <cx:pt idx="8721">7.5</cx:pt>
          <cx:pt idx="8722">8.5999999999999996</cx:pt>
          <cx:pt idx="8723">7.5</cx:pt>
          <cx:pt idx="8724">7.7999999999999998</cx:pt>
          <cx:pt idx="8725">7.0999999999999996</cx:pt>
          <cx:pt idx="8726">6.2999999999999998</cx:pt>
          <cx:pt idx="8727">5.5</cx:pt>
          <cx:pt idx="8728">9.0999999999999996</cx:pt>
          <cx:pt idx="8729">7.2999999999999998</cx:pt>
          <cx:pt idx="8730">7.5</cx:pt>
          <cx:pt idx="8731">7.5</cx:pt>
          <cx:pt idx="8732">7.9000000000000004</cx:pt>
          <cx:pt idx="8733">7.5</cx:pt>
          <cx:pt idx="8734">7.7999999999999998</cx:pt>
          <cx:pt idx="8735">7.5</cx:pt>
          <cx:pt idx="8736">6.5</cx:pt>
          <cx:pt idx="8737">7</cx:pt>
          <cx:pt idx="8738">7.7000000000000002</cx:pt>
          <cx:pt idx="8739">7.7999999999999998</cx:pt>
          <cx:pt idx="8740">6.9000000000000004</cx:pt>
          <cx:pt idx="8741">4.5999999999999996</cx:pt>
          <cx:pt idx="8742">7.4000000000000004</cx:pt>
          <cx:pt idx="8743">7.2999999999999998</cx:pt>
          <cx:pt idx="8744">6.0999999999999996</cx:pt>
          <cx:pt idx="8745">7.0999999999999996</cx:pt>
          <cx:pt idx="8746">7</cx:pt>
          <cx:pt idx="8747">7.4000000000000004</cx:pt>
          <cx:pt idx="8748">7</cx:pt>
          <cx:pt idx="8749">7.5999999999999996</cx:pt>
          <cx:pt idx="8750">7.9000000000000004</cx:pt>
          <cx:pt idx="8751">7.5999999999999996</cx:pt>
          <cx:pt idx="8752">7.7000000000000002</cx:pt>
          <cx:pt idx="8753">7.7000000000000002</cx:pt>
          <cx:pt idx="8754">7.5999999999999996</cx:pt>
          <cx:pt idx="8755">6.2000000000000002</cx:pt>
          <cx:pt idx="8756">7.9000000000000004</cx:pt>
          <cx:pt idx="8757">7.4000000000000004</cx:pt>
          <cx:pt idx="8758">7.7999999999999998</cx:pt>
          <cx:pt idx="8759">7.0999999999999996</cx:pt>
          <cx:pt idx="8760">6.9000000000000004</cx:pt>
          <cx:pt idx="8761">8.0999999999999996</cx:pt>
          <cx:pt idx="8762">7.5</cx:pt>
          <cx:pt idx="8763">7.5</cx:pt>
          <cx:pt idx="8764">7.5999999999999996</cx:pt>
          <cx:pt idx="8765">8.6999999999999993</cx:pt>
          <cx:pt idx="8766">7.7000000000000002</cx:pt>
          <cx:pt idx="8767">7</cx:pt>
          <cx:pt idx="8768">6.5999999999999996</cx:pt>
          <cx:pt idx="8769">7.5</cx:pt>
          <cx:pt idx="8770">6.0999999999999996</cx:pt>
          <cx:pt idx="8771">5.5999999999999996</cx:pt>
          <cx:pt idx="8772">7.7000000000000002</cx:pt>
          <cx:pt idx="8773">8.1999999999999993</cx:pt>
          <cx:pt idx="8774">7.7000000000000002</cx:pt>
          <cx:pt idx="8775">8.5</cx:pt>
          <cx:pt idx="8776">8.3000000000000007</cx:pt>
          <cx:pt idx="8777">9</cx:pt>
          <cx:pt idx="8778">7.5999999999999996</cx:pt>
          <cx:pt idx="8779">7.7000000000000002</cx:pt>
          <cx:pt idx="8780">7.0999999999999996</cx:pt>
          <cx:pt idx="8781">6.2999999999999998</cx:pt>
          <cx:pt idx="8782">8.0999999999999996</cx:pt>
          <cx:pt idx="8783">7.9000000000000004</cx:pt>
          <cx:pt idx="8784">8.3000000000000007</cx:pt>
          <cx:pt idx="8785">8</cx:pt>
          <cx:pt idx="8786">7.2999999999999998</cx:pt>
          <cx:pt idx="8787">8</cx:pt>
          <cx:pt idx="8788">8.0999999999999996</cx:pt>
          <cx:pt idx="8789">7.9000000000000004</cx:pt>
          <cx:pt idx="8790">7.9000000000000004</cx:pt>
          <cx:pt idx="8791">7</cx:pt>
          <cx:pt idx="8792">7.5999999999999996</cx:pt>
          <cx:pt idx="8793">6.2999999999999998</cx:pt>
          <cx:pt idx="8794">8.3000000000000007</cx:pt>
          <cx:pt idx="8795">6.7999999999999998</cx:pt>
          <cx:pt idx="8796">6.5</cx:pt>
          <cx:pt idx="8797">7.5999999999999996</cx:pt>
          <cx:pt idx="8798">6.9000000000000004</cx:pt>
          <cx:pt idx="8799">6.7000000000000002</cx:pt>
          <cx:pt idx="8800">7</cx:pt>
          <cx:pt idx="8801">8</cx:pt>
          <cx:pt idx="8802">7.0999999999999996</cx:pt>
          <cx:pt idx="8803">7.4000000000000004</cx:pt>
          <cx:pt idx="8804">8.1999999999999993</cx:pt>
          <cx:pt idx="8805">7.5999999999999996</cx:pt>
          <cx:pt idx="8806">7.0999999999999996</cx:pt>
          <cx:pt idx="8807">6.4000000000000004</cx:pt>
          <cx:pt idx="8808">6.2000000000000002</cx:pt>
          <cx:pt idx="8809">7.2000000000000002</cx:pt>
          <cx:pt idx="8810">7.5999999999999996</cx:pt>
          <cx:pt idx="8811">5.5</cx:pt>
          <cx:pt idx="8812">6.7000000000000002</cx:pt>
          <cx:pt idx="8813">8</cx:pt>
          <cx:pt idx="8814">7.5999999999999996</cx:pt>
          <cx:pt idx="8815">7.4000000000000004</cx:pt>
          <cx:pt idx="8816">7.7999999999999998</cx:pt>
          <cx:pt idx="8817">7.5999999999999996</cx:pt>
          <cx:pt idx="8818">8.0999999999999996</cx:pt>
          <cx:pt idx="8819">7.7000000000000002</cx:pt>
          <cx:pt idx="8820">8.0999999999999996</cx:pt>
          <cx:pt idx="8821">7.7000000000000002</cx:pt>
          <cx:pt idx="8822">7.2000000000000002</cx:pt>
          <cx:pt idx="8823">5.5</cx:pt>
          <cx:pt idx="8824">7.9000000000000004</cx:pt>
          <cx:pt idx="8825">7.0999999999999996</cx:pt>
          <cx:pt idx="8826">8.0999999999999996</cx:pt>
          <cx:pt idx="8827">7.5999999999999996</cx:pt>
          <cx:pt idx="8828">7.5999999999999996</cx:pt>
          <cx:pt idx="8829">7.9000000000000004</cx:pt>
          <cx:pt idx="8830">5.9000000000000004</cx:pt>
          <cx:pt idx="8831">7.2000000000000002</cx:pt>
          <cx:pt idx="8832">6.7999999999999998</cx:pt>
          <cx:pt idx="8833">5.7000000000000002</cx:pt>
          <cx:pt idx="8834">6.5</cx:pt>
          <cx:pt idx="8835">7.7000000000000002</cx:pt>
          <cx:pt idx="8836">8.1999999999999993</cx:pt>
          <cx:pt idx="8837">7.7000000000000002</cx:pt>
          <cx:pt idx="8838">7.7999999999999998</cx:pt>
          <cx:pt idx="8839">6.9000000000000004</cx:pt>
          <cx:pt idx="8840">7.2000000000000002</cx:pt>
          <cx:pt idx="8841">7.2999999999999998</cx:pt>
          <cx:pt idx="8842">8.0999999999999996</cx:pt>
          <cx:pt idx="8843">6</cx:pt>
          <cx:pt idx="8844">5.7999999999999998</cx:pt>
          <cx:pt idx="8845">6.7999999999999998</cx:pt>
          <cx:pt idx="8846">7.5</cx:pt>
          <cx:pt idx="8847">8.0999999999999996</cx:pt>
          <cx:pt idx="8848">7</cx:pt>
          <cx:pt idx="8849">4.5</cx:pt>
          <cx:pt idx="8850">6.7999999999999998</cx:pt>
          <cx:pt idx="8851">6.7000000000000002</cx:pt>
          <cx:pt idx="8852">6.7000000000000002</cx:pt>
          <cx:pt idx="8853">8.1999999999999993</cx:pt>
          <cx:pt idx="8854">7.7999999999999998</cx:pt>
          <cx:pt idx="8855">6.2999999999999998</cx:pt>
          <cx:pt idx="8856">8.3000000000000007</cx:pt>
          <cx:pt idx="8857">7.2999999999999998</cx:pt>
          <cx:pt idx="8858">7.9000000000000004</cx:pt>
          <cx:pt idx="8859">6.2999999999999998</cx:pt>
          <cx:pt idx="8860">8.9000000000000004</cx:pt>
          <cx:pt idx="8861">7.7999999999999998</cx:pt>
          <cx:pt idx="8862">9.1999999999999993</cx:pt>
          <cx:pt idx="8863">7.2999999999999998</cx:pt>
          <cx:pt idx="8864">6.5999999999999996</cx:pt>
          <cx:pt idx="8865">6</cx:pt>
          <cx:pt idx="8866">5.5</cx:pt>
          <cx:pt idx="8867">7.9000000000000004</cx:pt>
          <cx:pt idx="8868">7.5</cx:pt>
          <cx:pt idx="8869">8.4000000000000004</cx:pt>
          <cx:pt idx="8870">7.4000000000000004</cx:pt>
          <cx:pt idx="8871">7.0999999999999996</cx:pt>
          <cx:pt idx="8872">8.0999999999999996</cx:pt>
          <cx:pt idx="8873">6.5999999999999996</cx:pt>
          <cx:pt idx="8874">7.5</cx:pt>
          <cx:pt idx="8875">7.4000000000000004</cx:pt>
          <cx:pt idx="8876">6.7000000000000002</cx:pt>
          <cx:pt idx="8877">7</cx:pt>
          <cx:pt idx="8878">6.5999999999999996</cx:pt>
          <cx:pt idx="8879">7.0999999999999996</cx:pt>
          <cx:pt idx="8880">6.9000000000000004</cx:pt>
          <cx:pt idx="8881">8.3000000000000007</cx:pt>
          <cx:pt idx="8882">5.5</cx:pt>
          <cx:pt idx="8883">8.4000000000000004</cx:pt>
          <cx:pt idx="8884">6.0999999999999996</cx:pt>
          <cx:pt idx="8885">5.0999999999999996</cx:pt>
          <cx:pt idx="8886">5.5</cx:pt>
          <cx:pt idx="8887">7.7000000000000002</cx:pt>
          <cx:pt idx="8888">5.4000000000000004</cx:pt>
          <cx:pt idx="8889">7.7999999999999998</cx:pt>
          <cx:pt idx="8890">6.7000000000000002</cx:pt>
          <cx:pt idx="8891">5.7999999999999998</cx:pt>
          <cx:pt idx="8892">7.5999999999999996</cx:pt>
          <cx:pt idx="8893">6.7000000000000002</cx:pt>
          <cx:pt idx="8894">7.0999999999999996</cx:pt>
          <cx:pt idx="8895">8</cx:pt>
          <cx:pt idx="8896">7.4000000000000004</cx:pt>
          <cx:pt idx="8897">7.7999999999999998</cx:pt>
          <cx:pt idx="8898">7.2000000000000002</cx:pt>
          <cx:pt idx="8899">7.5</cx:pt>
          <cx:pt idx="8900">7</cx:pt>
          <cx:pt idx="8901">7.2999999999999998</cx:pt>
          <cx:pt idx="8902">8</cx:pt>
          <cx:pt idx="8903">5.7999999999999998</cx:pt>
          <cx:pt idx="8904">7.5</cx:pt>
          <cx:pt idx="8905">7.4000000000000004</cx:pt>
          <cx:pt idx="8906">8</cx:pt>
          <cx:pt idx="8907">7.2999999999999998</cx:pt>
          <cx:pt idx="8908">7.5</cx:pt>
          <cx:pt idx="8909">7.7000000000000002</cx:pt>
          <cx:pt idx="8910">7.4000000000000004</cx:pt>
          <cx:pt idx="8911">8.0999999999999996</cx:pt>
          <cx:pt idx="8912">7.0999999999999996</cx:pt>
          <cx:pt idx="8913">7.2000000000000002</cx:pt>
          <cx:pt idx="8914">7.5</cx:pt>
          <cx:pt idx="8915">7.0999999999999996</cx:pt>
          <cx:pt idx="8916">6.7999999999999998</cx:pt>
          <cx:pt idx="8917">8.1999999999999993</cx:pt>
          <cx:pt idx="8918">7.4000000000000004</cx:pt>
          <cx:pt idx="8919">7.5999999999999996</cx:pt>
          <cx:pt idx="8920">7.2000000000000002</cx:pt>
          <cx:pt idx="8921">6.2999999999999998</cx:pt>
          <cx:pt idx="8922">7.5</cx:pt>
          <cx:pt idx="8923">7.4000000000000004</cx:pt>
          <cx:pt idx="8924">5.9000000000000004</cx:pt>
          <cx:pt idx="8925">6.5</cx:pt>
          <cx:pt idx="8926">7</cx:pt>
          <cx:pt idx="8927">6.0999999999999996</cx:pt>
          <cx:pt idx="8928">6.2999999999999998</cx:pt>
          <cx:pt idx="8929">6.7000000000000002</cx:pt>
          <cx:pt idx="8930">6.4000000000000004</cx:pt>
          <cx:pt idx="8931">7.5999999999999996</cx:pt>
          <cx:pt idx="8932">7.5999999999999996</cx:pt>
          <cx:pt idx="8933">7.7000000000000002</cx:pt>
          <cx:pt idx="8934">5.7000000000000002</cx:pt>
          <cx:pt idx="8935">6.7999999999999998</cx:pt>
          <cx:pt idx="8936">6.9000000000000004</cx:pt>
          <cx:pt idx="8937">7.7999999999999998</cx:pt>
          <cx:pt idx="8938">8.1999999999999993</cx:pt>
          <cx:pt idx="8939">6.4000000000000004</cx:pt>
          <cx:pt idx="8940">7</cx:pt>
          <cx:pt idx="8941">5.2000000000000002</cx:pt>
          <cx:pt idx="8942">8</cx:pt>
          <cx:pt idx="8943">7.4000000000000004</cx:pt>
          <cx:pt idx="8944">7.7999999999999998</cx:pt>
          <cx:pt idx="8945">8.4000000000000004</cx:pt>
          <cx:pt idx="8946">8.1999999999999993</cx:pt>
          <cx:pt idx="8947">8.3000000000000007</cx:pt>
          <cx:pt idx="8948">6.7999999999999998</cx:pt>
          <cx:pt idx="8949">7</cx:pt>
          <cx:pt idx="8950">7.5999999999999996</cx:pt>
          <cx:pt idx="8951">8.3000000000000007</cx:pt>
          <cx:pt idx="8952">8.3000000000000007</cx:pt>
          <cx:pt idx="8953">7.7000000000000002</cx:pt>
          <cx:pt idx="8954">5.7999999999999998</cx:pt>
          <cx:pt idx="8955">7.9000000000000004</cx:pt>
          <cx:pt idx="8956">7</cx:pt>
          <cx:pt idx="8957">7.2999999999999998</cx:pt>
          <cx:pt idx="8958">6.7000000000000002</cx:pt>
          <cx:pt idx="8959">7.0999999999999996</cx:pt>
          <cx:pt idx="8960">6.7000000000000002</cx:pt>
          <cx:pt idx="8961">7.7000000000000002</cx:pt>
          <cx:pt idx="8962">7</cx:pt>
          <cx:pt idx="8963">7.7999999999999998</cx:pt>
          <cx:pt idx="8964">7.5</cx:pt>
          <cx:pt idx="8965">8.3000000000000007</cx:pt>
          <cx:pt idx="8966">6.2999999999999998</cx:pt>
          <cx:pt idx="8967">7.0999999999999996</cx:pt>
          <cx:pt idx="8968">7.4000000000000004</cx:pt>
          <cx:pt idx="8969">8.5999999999999996</cx:pt>
          <cx:pt idx="8970">8.5</cx:pt>
          <cx:pt idx="8971">8.0999999999999996</cx:pt>
          <cx:pt idx="8972">7.5</cx:pt>
          <cx:pt idx="8973">7.9000000000000004</cx:pt>
          <cx:pt idx="8974">7.4000000000000004</cx:pt>
          <cx:pt idx="8975">7.9000000000000004</cx:pt>
          <cx:pt idx="8976">7.0999999999999996</cx:pt>
          <cx:pt idx="8977">6.5</cx:pt>
          <cx:pt idx="8978">7.2999999999999998</cx:pt>
          <cx:pt idx="8979">8.5</cx:pt>
          <cx:pt idx="8980">8.5</cx:pt>
          <cx:pt idx="8981">7.2999999999999998</cx:pt>
          <cx:pt idx="8982">6.2999999999999998</cx:pt>
          <cx:pt idx="8983">7.0999999999999996</cx:pt>
          <cx:pt idx="8984">8.6999999999999993</cx:pt>
          <cx:pt idx="8985">7.5</cx:pt>
          <cx:pt idx="8986">8.8000000000000007</cx:pt>
          <cx:pt idx="8987">7</cx:pt>
          <cx:pt idx="8988">5.7999999999999998</cx:pt>
          <cx:pt idx="8989">6.4000000000000004</cx:pt>
          <cx:pt idx="8990">7.2999999999999998</cx:pt>
          <cx:pt idx="8991">6.2999999999999998</cx:pt>
          <cx:pt idx="8992">6.4000000000000004</cx:pt>
          <cx:pt idx="8993">7.4000000000000004</cx:pt>
          <cx:pt idx="8994">6.7999999999999998</cx:pt>
          <cx:pt idx="8995">6.5</cx:pt>
          <cx:pt idx="8996">7.2000000000000002</cx:pt>
          <cx:pt idx="8997">6.7000000000000002</cx:pt>
          <cx:pt idx="8998">6.2000000000000002</cx:pt>
          <cx:pt idx="8999">8</cx:pt>
          <cx:pt idx="9000">6.4000000000000004</cx:pt>
          <cx:pt idx="9001">6.7000000000000002</cx:pt>
          <cx:pt idx="9002">7.2999999999999998</cx:pt>
          <cx:pt idx="9003">7.7999999999999998</cx:pt>
          <cx:pt idx="9004">5.9000000000000004</cx:pt>
          <cx:pt idx="9005">8.0999999999999996</cx:pt>
          <cx:pt idx="9006">7</cx:pt>
          <cx:pt idx="9007">8.5999999999999996</cx:pt>
          <cx:pt idx="9008">7.5</cx:pt>
          <cx:pt idx="9009">6.2999999999999998</cx:pt>
          <cx:pt idx="9010">6.5999999999999996</cx:pt>
          <cx:pt idx="9011">7</cx:pt>
          <cx:pt idx="9012">7.7000000000000002</cx:pt>
          <cx:pt idx="9013">7.7000000000000002</cx:pt>
          <cx:pt idx="9014">6.7999999999999998</cx:pt>
          <cx:pt idx="9015">8.3000000000000007</cx:pt>
          <cx:pt idx="9016">7.2000000000000002</cx:pt>
          <cx:pt idx="9017">7.7999999999999998</cx:pt>
          <cx:pt idx="9018">7.5999999999999996</cx:pt>
          <cx:pt idx="9019">7.7000000000000002</cx:pt>
          <cx:pt idx="9020">7.2999999999999998</cx:pt>
          <cx:pt idx="9021">8.8000000000000007</cx:pt>
          <cx:pt idx="9022">7.5999999999999996</cx:pt>
          <cx:pt idx="9023">7.0999999999999996</cx:pt>
          <cx:pt idx="9024">6.2000000000000002</cx:pt>
          <cx:pt idx="9025">7.4000000000000004</cx:pt>
          <cx:pt idx="9026">8.0999999999999996</cx:pt>
          <cx:pt idx="9027">5.2999999999999998</cx:pt>
          <cx:pt idx="9028">7.4000000000000004</cx:pt>
          <cx:pt idx="9029">4.5999999999999996</cx:pt>
          <cx:pt idx="9030">7.5</cx:pt>
          <cx:pt idx="9031">7.5</cx:pt>
          <cx:pt idx="9032">7.9000000000000004</cx:pt>
          <cx:pt idx="9033">8</cx:pt>
          <cx:pt idx="9034">6.5999999999999996</cx:pt>
          <cx:pt idx="9035">8.5999999999999996</cx:pt>
          <cx:pt idx="9036">8.5999999999999996</cx:pt>
          <cx:pt idx="9037">7.0999999999999996</cx:pt>
          <cx:pt idx="9038">5.5999999999999996</cx:pt>
          <cx:pt idx="9039">6.5</cx:pt>
          <cx:pt idx="9040">8.5999999999999996</cx:pt>
          <cx:pt idx="9041">8.5</cx:pt>
          <cx:pt idx="9042">6.4000000000000004</cx:pt>
          <cx:pt idx="9043">7.4000000000000004</cx:pt>
          <cx:pt idx="9044">8.5999999999999996</cx:pt>
          <cx:pt idx="9045">6.7999999999999998</cx:pt>
          <cx:pt idx="9046">7.5999999999999996</cx:pt>
          <cx:pt idx="9047">7.5999999999999996</cx:pt>
          <cx:pt idx="9048">7.0999999999999996</cx:pt>
          <cx:pt idx="9049">7.7000000000000002</cx:pt>
          <cx:pt idx="9050">7.7999999999999998</cx:pt>
          <cx:pt idx="9051">8.0999999999999996</cx:pt>
          <cx:pt idx="9052">7.5</cx:pt>
          <cx:pt idx="9053">6.5999999999999996</cx:pt>
          <cx:pt idx="9054">7.2000000000000002</cx:pt>
          <cx:pt idx="9055">8.0999999999999996</cx:pt>
          <cx:pt idx="9056">8.1999999999999993</cx:pt>
          <cx:pt idx="9057">6.2000000000000002</cx:pt>
          <cx:pt idx="9058">6</cx:pt>
          <cx:pt idx="9059">7.2000000000000002</cx:pt>
          <cx:pt idx="9060">6.5999999999999996</cx:pt>
          <cx:pt idx="9061">8</cx:pt>
          <cx:pt idx="9062">6.4000000000000004</cx:pt>
          <cx:pt idx="9063">8.1999999999999993</cx:pt>
          <cx:pt idx="9064">7.4000000000000004</cx:pt>
          <cx:pt idx="9065">7.5999999999999996</cx:pt>
          <cx:pt idx="9066">6.7000000000000002</cx:pt>
          <cx:pt idx="9067">6.5999999999999996</cx:pt>
          <cx:pt idx="9068">7.2000000000000002</cx:pt>
          <cx:pt idx="9069">8.1999999999999993</cx:pt>
          <cx:pt idx="9070">7.7000000000000002</cx:pt>
          <cx:pt idx="9071">6.5</cx:pt>
          <cx:pt idx="9072">6.2999999999999998</cx:pt>
          <cx:pt idx="9073">7.5</cx:pt>
          <cx:pt idx="9074">8.4000000000000004</cx:pt>
          <cx:pt idx="9075">7.4000000000000004</cx:pt>
          <cx:pt idx="9076">6.2999999999999998</cx:pt>
          <cx:pt idx="9077">8</cx:pt>
          <cx:pt idx="9078">7.5</cx:pt>
          <cx:pt idx="9079">8.6999999999999993</cx:pt>
          <cx:pt idx="9080">9.0999999999999996</cx:pt>
          <cx:pt idx="9081">8.6999999999999993</cx:pt>
          <cx:pt idx="9082">7.2999999999999998</cx:pt>
          <cx:pt idx="9083">7.4000000000000004</cx:pt>
          <cx:pt idx="9084">7.9000000000000004</cx:pt>
          <cx:pt idx="9085">8.4000000000000004</cx:pt>
          <cx:pt idx="9086">7.2999999999999998</cx:pt>
          <cx:pt idx="9087">8.4000000000000004</cx:pt>
          <cx:pt idx="9088">8.5</cx:pt>
          <cx:pt idx="9089">8.1999999999999993</cx:pt>
          <cx:pt idx="9090">4.5999999999999996</cx:pt>
          <cx:pt idx="9091">8.1999999999999993</cx:pt>
          <cx:pt idx="9092">7.2999999999999998</cx:pt>
          <cx:pt idx="9093">6.9000000000000004</cx:pt>
          <cx:pt idx="9094">8.5999999999999996</cx:pt>
          <cx:pt idx="9095">7.2999999999999998</cx:pt>
          <cx:pt idx="9096">7.7000000000000002</cx:pt>
          <cx:pt idx="9097">7.5</cx:pt>
          <cx:pt idx="9098">5.5999999999999996</cx:pt>
          <cx:pt idx="9099">7.7999999999999998</cx:pt>
          <cx:pt idx="9100">6.5999999999999996</cx:pt>
          <cx:pt idx="9101">7.5</cx:pt>
          <cx:pt idx="9102">6.5</cx:pt>
          <cx:pt idx="9103">6.9000000000000004</cx:pt>
          <cx:pt idx="9104">6.7000000000000002</cx:pt>
          <cx:pt idx="9105">6</cx:pt>
          <cx:pt idx="9106">7.5</cx:pt>
          <cx:pt idx="9107">7.4000000000000004</cx:pt>
          <cx:pt idx="9108">6.7000000000000002</cx:pt>
          <cx:pt idx="9109">7.7999999999999998</cx:pt>
          <cx:pt idx="9110">7.7000000000000002</cx:pt>
          <cx:pt idx="9111">6.9000000000000004</cx:pt>
          <cx:pt idx="9112">8.0999999999999996</cx:pt>
          <cx:pt idx="9113">7.7999999999999998</cx:pt>
          <cx:pt idx="9114">7</cx:pt>
          <cx:pt idx="9115">8</cx:pt>
          <cx:pt idx="9116">8</cx:pt>
          <cx:pt idx="9117">7.7000000000000002</cx:pt>
          <cx:pt idx="9118">7.7000000000000002</cx:pt>
          <cx:pt idx="9119">8.5999999999999996</cx:pt>
          <cx:pt idx="9120">7.5</cx:pt>
          <cx:pt idx="9121">7</cx:pt>
          <cx:pt idx="9122">7.5</cx:pt>
          <cx:pt idx="9123">6.7999999999999998</cx:pt>
          <cx:pt idx="9124">7.5999999999999996</cx:pt>
          <cx:pt idx="9125">8.0999999999999996</cx:pt>
          <cx:pt idx="9126">5.9000000000000004</cx:pt>
          <cx:pt idx="9127">6.9000000000000004</cx:pt>
          <cx:pt idx="9128">7.2999999999999998</cx:pt>
          <cx:pt idx="9129">7.2999999999999998</cx:pt>
          <cx:pt idx="9130">8.6999999999999993</cx:pt>
          <cx:pt idx="9131">7.0999999999999996</cx:pt>
          <cx:pt idx="9132">5.2000000000000002</cx:pt>
          <cx:pt idx="9133">6.9000000000000004</cx:pt>
          <cx:pt idx="9134">6.4000000000000004</cx:pt>
          <cx:pt idx="9135">7.7999999999999998</cx:pt>
          <cx:pt idx="9136">7.0999999999999996</cx:pt>
          <cx:pt idx="9137">7.9000000000000004</cx:pt>
          <cx:pt idx="9138">6.2999999999999998</cx:pt>
          <cx:pt idx="9139">7.2000000000000002</cx:pt>
          <cx:pt idx="9140">7.7000000000000002</cx:pt>
          <cx:pt idx="9141">9.0999999999999996</cx:pt>
          <cx:pt idx="9142">7.5999999999999996</cx:pt>
          <cx:pt idx="9143">6.7000000000000002</cx:pt>
          <cx:pt idx="9144">7</cx:pt>
          <cx:pt idx="9145">7.7000000000000002</cx:pt>
          <cx:pt idx="9146">7.7000000000000002</cx:pt>
          <cx:pt idx="9147">8.3000000000000007</cx:pt>
          <cx:pt idx="9148">7.2999999999999998</cx:pt>
          <cx:pt idx="9149">7.2999999999999998</cx:pt>
          <cx:pt idx="9150">8.5999999999999996</cx:pt>
          <cx:pt idx="9151">6.5999999999999996</cx:pt>
          <cx:pt idx="9152">5.9000000000000004</cx:pt>
          <cx:pt idx="9153">6.7000000000000002</cx:pt>
          <cx:pt idx="9154">7.0999999999999996</cx:pt>
          <cx:pt idx="9155">7.5</cx:pt>
          <cx:pt idx="9156">7.5</cx:pt>
          <cx:pt idx="9157">7.0999999999999996</cx:pt>
          <cx:pt idx="9158">7.2000000000000002</cx:pt>
          <cx:pt idx="9159">6.2000000000000002</cx:pt>
          <cx:pt idx="9160">7.7000000000000002</cx:pt>
          <cx:pt idx="9161">6.0999999999999996</cx:pt>
          <cx:pt idx="9162">6.9000000000000004</cx:pt>
          <cx:pt idx="9163">5.2000000000000002</cx:pt>
          <cx:pt idx="9164">6.5999999999999996</cx:pt>
          <cx:pt idx="9165">5.0999999999999996</cx:pt>
          <cx:pt idx="9166">8</cx:pt>
          <cx:pt idx="9167">8.1999999999999993</cx:pt>
          <cx:pt idx="9168">8.1999999999999993</cx:pt>
          <cx:pt idx="9169">8.1999999999999993</cx:pt>
          <cx:pt idx="9170">7.4000000000000004</cx:pt>
          <cx:pt idx="9171">8.3000000000000007</cx:pt>
          <cx:pt idx="9172">7.4000000000000004</cx:pt>
          <cx:pt idx="9173">8.3000000000000007</cx:pt>
          <cx:pt idx="9174">7.5999999999999996</cx:pt>
          <cx:pt idx="9175">8.6999999999999993</cx:pt>
          <cx:pt idx="9176">7.5999999999999996</cx:pt>
          <cx:pt idx="9177">6.9000000000000004</cx:pt>
          <cx:pt idx="9178">6.7999999999999998</cx:pt>
          <cx:pt idx="9179">6.2999999999999998</cx:pt>
          <cx:pt idx="9180">8.5999999999999996</cx:pt>
          <cx:pt idx="9181">5.5</cx:pt>
          <cx:pt idx="9182">7.7999999999999998</cx:pt>
          <cx:pt idx="9183">6.7999999999999998</cx:pt>
          <cx:pt idx="9184">8.0999999999999996</cx:pt>
          <cx:pt idx="9185">5.4000000000000004</cx:pt>
          <cx:pt idx="9186">8</cx:pt>
          <cx:pt idx="9187">8.9000000000000004</cx:pt>
          <cx:pt idx="9188">7.5999999999999996</cx:pt>
          <cx:pt idx="9189">6.7999999999999998</cx:pt>
          <cx:pt idx="9190">8.3000000000000007</cx:pt>
          <cx:pt idx="9191">6.4000000000000004</cx:pt>
          <cx:pt idx="9192">6.5999999999999996</cx:pt>
          <cx:pt idx="9193">8.5999999999999996</cx:pt>
          <cx:pt idx="9194">5.5999999999999996</cx:pt>
          <cx:pt idx="9195">7.7999999999999998</cx:pt>
          <cx:pt idx="9196">8.5</cx:pt>
          <cx:pt idx="9197">7.0999999999999996</cx:pt>
          <cx:pt idx="9198">6.7999999999999998</cx:pt>
          <cx:pt idx="9199">7</cx:pt>
          <cx:pt idx="9200">6.2999999999999998</cx:pt>
          <cx:pt idx="9201">7.7999999999999998</cx:pt>
          <cx:pt idx="9202">7.2000000000000002</cx:pt>
          <cx:pt idx="9203">7.9000000000000004</cx:pt>
          <cx:pt idx="9204">6.7000000000000002</cx:pt>
          <cx:pt idx="9205">7.7999999999999998</cx:pt>
          <cx:pt idx="9206">8.6999999999999993</cx:pt>
          <cx:pt idx="9207">6.7999999999999998</cx:pt>
          <cx:pt idx="9208">7.2000000000000002</cx:pt>
          <cx:pt idx="9209">8.0999999999999996</cx:pt>
          <cx:pt idx="9210">7.7999999999999998</cx:pt>
          <cx:pt idx="9211">6.9000000000000004</cx:pt>
          <cx:pt idx="9212">5.9000000000000004</cx:pt>
          <cx:pt idx="9213">5.7999999999999998</cx:pt>
          <cx:pt idx="9214">7.5</cx:pt>
          <cx:pt idx="9215">7.7999999999999998</cx:pt>
          <cx:pt idx="9216">6.5999999999999996</cx:pt>
          <cx:pt idx="9217">6.2000000000000002</cx:pt>
          <cx:pt idx="9218">7.2000000000000002</cx:pt>
          <cx:pt idx="9219">6.7000000000000002</cx:pt>
          <cx:pt idx="9220">8.1999999999999993</cx:pt>
          <cx:pt idx="9221">9.1999999999999993</cx:pt>
          <cx:pt idx="9222">8.6999999999999993</cx:pt>
          <cx:pt idx="9223">7.7999999999999998</cx:pt>
          <cx:pt idx="9224">6.7000000000000002</cx:pt>
          <cx:pt idx="9225">7</cx:pt>
          <cx:pt idx="9226">6.9000000000000004</cx:pt>
          <cx:pt idx="9227">7.2000000000000002</cx:pt>
          <cx:pt idx="9228">6.7999999999999998</cx:pt>
          <cx:pt idx="9229">6.0999999999999996</cx:pt>
          <cx:pt idx="9230">6.5999999999999996</cx:pt>
          <cx:pt idx="9231">6.7999999999999998</cx:pt>
          <cx:pt idx="9232">7.2000000000000002</cx:pt>
          <cx:pt idx="9233">8</cx:pt>
          <cx:pt idx="9234">8.0999999999999996</cx:pt>
          <cx:pt idx="9235">8.4000000000000004</cx:pt>
          <cx:pt idx="9236">8</cx:pt>
          <cx:pt idx="9237">6.7000000000000002</cx:pt>
          <cx:pt idx="9238">7.2000000000000002</cx:pt>
          <cx:pt idx="9239">6.7000000000000002</cx:pt>
          <cx:pt idx="9240">7.9000000000000004</cx:pt>
          <cx:pt idx="9241">6.5</cx:pt>
          <cx:pt idx="9242">5.9000000000000004</cx:pt>
          <cx:pt idx="9243">6.4000000000000004</cx:pt>
          <cx:pt idx="9244">8</cx:pt>
          <cx:pt idx="9245">7.5999999999999996</cx:pt>
          <cx:pt idx="9246">6</cx:pt>
          <cx:pt idx="9247">7.7999999999999998</cx:pt>
          <cx:pt idx="9248">8</cx:pt>
          <cx:pt idx="9249">7.4000000000000004</cx:pt>
          <cx:pt idx="9250">7.2000000000000002</cx:pt>
          <cx:pt idx="9251">8.0999999999999996</cx:pt>
          <cx:pt idx="9252">6.4000000000000004</cx:pt>
          <cx:pt idx="9253">8.0999999999999996</cx:pt>
          <cx:pt idx="9254">8</cx:pt>
          <cx:pt idx="9255">8.0999999999999996</cx:pt>
          <cx:pt idx="9256">6.9000000000000004</cx:pt>
          <cx:pt idx="9257">6.5</cx:pt>
          <cx:pt idx="9258">7.9000000000000004</cx:pt>
          <cx:pt idx="9259">7.9000000000000004</cx:pt>
          <cx:pt idx="9260">8.5</cx:pt>
          <cx:pt idx="9261">5.4000000000000004</cx:pt>
          <cx:pt idx="9262">5.0999999999999996</cx:pt>
          <cx:pt idx="9263">5.5999999999999996</cx:pt>
          <cx:pt idx="9264">5.2000000000000002</cx:pt>
          <cx:pt idx="9265">4</cx:pt>
          <cx:pt idx="9266">7.5999999999999996</cx:pt>
          <cx:pt idx="9267">8.4000000000000004</cx:pt>
          <cx:pt idx="9268">7.7999999999999998</cx:pt>
          <cx:pt idx="9269">7.2000000000000002</cx:pt>
          <cx:pt idx="9270">8.0999999999999996</cx:pt>
          <cx:pt idx="9271">8.3000000000000007</cx:pt>
          <cx:pt idx="9272">8.8000000000000007</cx:pt>
          <cx:pt idx="9273">7.2999999999999998</cx:pt>
          <cx:pt idx="9274">6.7999999999999998</cx:pt>
          <cx:pt idx="9275">8.5999999999999996</cx:pt>
          <cx:pt idx="9276">7.7000000000000002</cx:pt>
          <cx:pt idx="9277">7.7999999999999998</cx:pt>
          <cx:pt idx="9278">5</cx:pt>
          <cx:pt idx="9279">8.1999999999999993</cx:pt>
          <cx:pt idx="9280">8.3000000000000007</cx:pt>
          <cx:pt idx="9281">8.4000000000000004</cx:pt>
          <cx:pt idx="9282">8.4000000000000004</cx:pt>
          <cx:pt idx="9283">8.3000000000000007</cx:pt>
          <cx:pt idx="9284">8.0999999999999996</cx:pt>
          <cx:pt idx="9285">7.7000000000000002</cx:pt>
          <cx:pt idx="9286">8.3000000000000007</cx:pt>
          <cx:pt idx="9287">8.1999999999999993</cx:pt>
          <cx:pt idx="9288">8.4000000000000004</cx:pt>
          <cx:pt idx="9289">8.5</cx:pt>
          <cx:pt idx="9290">8.3000000000000007</cx:pt>
          <cx:pt idx="9291">8.4000000000000004</cx:pt>
          <cx:pt idx="9292">8.3000000000000007</cx:pt>
          <cx:pt idx="9293">8.3000000000000007</cx:pt>
          <cx:pt idx="9294">8.0999999999999996</cx:pt>
          <cx:pt idx="9295">8</cx:pt>
          <cx:pt idx="9296">8.1999999999999993</cx:pt>
          <cx:pt idx="9297">8.1999999999999993</cx:pt>
          <cx:pt idx="9298">8</cx:pt>
          <cx:pt idx="9299">8.3000000000000007</cx:pt>
          <cx:pt idx="9300">7.4000000000000004</cx:pt>
          <cx:pt idx="9301">7.2000000000000002</cx:pt>
          <cx:pt idx="9302">7</cx:pt>
          <cx:pt idx="9303">7.2000000000000002</cx:pt>
          <cx:pt idx="9304">7.2000000000000002</cx:pt>
          <cx:pt idx="9305">8</cx:pt>
          <cx:pt idx="9306">6.2000000000000002</cx:pt>
          <cx:pt idx="9307">7.9000000000000004</cx:pt>
          <cx:pt idx="9308">8.5</cx:pt>
          <cx:pt idx="9309">5</cx:pt>
          <cx:pt idx="9310">8.3000000000000007</cx:pt>
          <cx:pt idx="9311">7.2999999999999998</cx:pt>
          <cx:pt idx="9312">5.2999999999999998</cx:pt>
          <cx:pt idx="9313">5.7000000000000002</cx:pt>
          <cx:pt idx="9314">7.7000000000000002</cx:pt>
          <cx:pt idx="9315">6.4000000000000004</cx:pt>
          <cx:pt idx="9316">7.0999999999999996</cx:pt>
          <cx:pt idx="9317">7.0999999999999996</cx:pt>
          <cx:pt idx="9318">8.1999999999999993</cx:pt>
          <cx:pt idx="9319">5</cx:pt>
          <cx:pt idx="9320">7.4000000000000004</cx:pt>
          <cx:pt idx="9321">7.2999999999999998</cx:pt>
          <cx:pt idx="9322">6.7000000000000002</cx:pt>
          <cx:pt idx="9323">6.5999999999999996</cx:pt>
          <cx:pt idx="9324">6.7999999999999998</cx:pt>
          <cx:pt idx="9325">7.5</cx:pt>
          <cx:pt idx="9326">8.6999999999999993</cx:pt>
          <cx:pt idx="9327">7.9000000000000004</cx:pt>
          <cx:pt idx="9328">8.9000000000000004</cx:pt>
          <cx:pt idx="9329">8.5</cx:pt>
          <cx:pt idx="9330">6.2000000000000002</cx:pt>
          <cx:pt idx="9331">7.4000000000000004</cx:pt>
          <cx:pt idx="9332">8.1999999999999993</cx:pt>
          <cx:pt idx="9333">7.7000000000000002</cx:pt>
          <cx:pt idx="9334">8</cx:pt>
          <cx:pt idx="9335">7.7999999999999998</cx:pt>
          <cx:pt idx="9336">5.9000000000000004</cx:pt>
          <cx:pt idx="9337">6.7000000000000002</cx:pt>
          <cx:pt idx="9338">6.7999999999999998</cx:pt>
          <cx:pt idx="9339">6.0999999999999996</cx:pt>
          <cx:pt idx="9340">7.7000000000000002</cx:pt>
          <cx:pt idx="9341">7.0999999999999996</cx:pt>
          <cx:pt idx="9342">6.5999999999999996</cx:pt>
          <cx:pt idx="9343">7.5999999999999996</cx:pt>
          <cx:pt idx="9344">5.7000000000000002</cx:pt>
          <cx:pt idx="9345">6</cx:pt>
          <cx:pt idx="9346">7.5</cx:pt>
          <cx:pt idx="9347">6.7999999999999998</cx:pt>
          <cx:pt idx="9348">5.7999999999999998</cx:pt>
          <cx:pt idx="9349">6.7999999999999998</cx:pt>
          <cx:pt idx="9350">6.4000000000000004</cx:pt>
          <cx:pt idx="9351">6.9000000000000004</cx:pt>
          <cx:pt idx="9352">9.4000000000000004</cx:pt>
          <cx:pt idx="9353">6.2999999999999998</cx:pt>
          <cx:pt idx="9354">7.7000000000000002</cx:pt>
          <cx:pt idx="9355">6.7000000000000002</cx:pt>
          <cx:pt idx="9356">7.5</cx:pt>
          <cx:pt idx="9357">6.5999999999999996</cx:pt>
          <cx:pt idx="9358">7.4000000000000004</cx:pt>
          <cx:pt idx="9359">7.7999999999999998</cx:pt>
          <cx:pt idx="9360">7</cx:pt>
          <cx:pt idx="9361">7.7999999999999998</cx:pt>
          <cx:pt idx="9362">6.4000000000000004</cx:pt>
          <cx:pt idx="9363">7.2000000000000002</cx:pt>
          <cx:pt idx="9364">7.0999999999999996</cx:pt>
          <cx:pt idx="9365">7.7000000000000002</cx:pt>
          <cx:pt idx="9366">6.2000000000000002</cx:pt>
          <cx:pt idx="9367">8.1999999999999993</cx:pt>
          <cx:pt idx="9368">7.5</cx:pt>
          <cx:pt idx="9369">7.7000000000000002</cx:pt>
          <cx:pt idx="9370">6.5999999999999996</cx:pt>
          <cx:pt idx="9371">7.2000000000000002</cx:pt>
          <cx:pt idx="9372">6.5</cx:pt>
          <cx:pt idx="9373">8</cx:pt>
          <cx:pt idx="9374">6.7999999999999998</cx:pt>
          <cx:pt idx="9375">8.1999999999999993</cx:pt>
          <cx:pt idx="9376">8.0999999999999996</cx:pt>
          <cx:pt idx="9377">7.5999999999999996</cx:pt>
          <cx:pt idx="9378">8.0999999999999996</cx:pt>
          <cx:pt idx="9379">5.7999999999999998</cx:pt>
          <cx:pt idx="9380">8.1999999999999993</cx:pt>
          <cx:pt idx="9381">5.5999999999999996</cx:pt>
          <cx:pt idx="9382">6.0999999999999996</cx:pt>
          <cx:pt idx="9383">8.8000000000000007</cx:pt>
          <cx:pt idx="9384">6</cx:pt>
          <cx:pt idx="9385">6.7999999999999998</cx:pt>
          <cx:pt idx="9386">6.7000000000000002</cx:pt>
          <cx:pt idx="9387">6.9000000000000004</cx:pt>
          <cx:pt idx="9388">7.2999999999999998</cx:pt>
          <cx:pt idx="9389">5.7999999999999998</cx:pt>
          <cx:pt idx="9390">6.7000000000000002</cx:pt>
          <cx:pt idx="9391">7.2999999999999998</cx:pt>
          <cx:pt idx="9392">6.7999999999999998</cx:pt>
          <cx:pt idx="9393">7.5999999999999996</cx:pt>
          <cx:pt idx="9394">7.2999999999999998</cx:pt>
          <cx:pt idx="9395">7</cx:pt>
          <cx:pt idx="9396">7.0999999999999996</cx:pt>
          <cx:pt idx="9397">6.4000000000000004</cx:pt>
          <cx:pt idx="9398">7.7999999999999998</cx:pt>
          <cx:pt idx="9399">6.4000000000000004</cx:pt>
          <cx:pt idx="9400">6</cx:pt>
          <cx:pt idx="9401">8.1999999999999993</cx:pt>
          <cx:pt idx="9402">8.3000000000000007</cx:pt>
          <cx:pt idx="9403">8.3000000000000007</cx:pt>
          <cx:pt idx="9404">6.5</cx:pt>
          <cx:pt idx="9405">8.4000000000000004</cx:pt>
          <cx:pt idx="9406">8</cx:pt>
          <cx:pt idx="9407">8.3000000000000007</cx:pt>
          <cx:pt idx="9408">7.7999999999999998</cx:pt>
          <cx:pt idx="9409">8.8000000000000007</cx:pt>
          <cx:pt idx="9410">8.4000000000000004</cx:pt>
          <cx:pt idx="9411">8</cx:pt>
          <cx:pt idx="9412">7.2000000000000002</cx:pt>
          <cx:pt idx="9413">6.4000000000000004</cx:pt>
          <cx:pt idx="9414">6.7999999999999998</cx:pt>
          <cx:pt idx="9415">7.2999999999999998</cx:pt>
          <cx:pt idx="9416">6.9000000000000004</cx:pt>
          <cx:pt idx="9417">6.2000000000000002</cx:pt>
          <cx:pt idx="9418">7.2000000000000002</cx:pt>
          <cx:pt idx="9419">6.9000000000000004</cx:pt>
          <cx:pt idx="9420">6.9000000000000004</cx:pt>
          <cx:pt idx="9421">6.5999999999999996</cx:pt>
          <cx:pt idx="9422">7.5999999999999996</cx:pt>
          <cx:pt idx="9423">7.5999999999999996</cx:pt>
          <cx:pt idx="9424">6.2000000000000002</cx:pt>
          <cx:pt idx="9425">6.2999999999999998</cx:pt>
          <cx:pt idx="9426">7.2999999999999998</cx:pt>
          <cx:pt idx="9427">6</cx:pt>
          <cx:pt idx="9428">7.9000000000000004</cx:pt>
          <cx:pt idx="9429">7.2999999999999998</cx:pt>
          <cx:pt idx="9430">6.4000000000000004</cx:pt>
          <cx:pt idx="9431">6.4000000000000004</cx:pt>
          <cx:pt idx="9432">7.5</cx:pt>
          <cx:pt idx="9433">5.2000000000000002</cx:pt>
          <cx:pt idx="9434">8.1999999999999993</cx:pt>
          <cx:pt idx="9435">7.4000000000000004</cx:pt>
          <cx:pt idx="9436">7.2999999999999998</cx:pt>
          <cx:pt idx="9437">6</cx:pt>
          <cx:pt idx="9438">7.7999999999999998</cx:pt>
          <cx:pt idx="9439">8.5</cx:pt>
          <cx:pt idx="9440">6.9000000000000004</cx:pt>
          <cx:pt idx="9441">8.1999999999999993</cx:pt>
          <cx:pt idx="9442">6.9000000000000004</cx:pt>
          <cx:pt idx="9443">7.2999999999999998</cx:pt>
          <cx:pt idx="9444">7.0999999999999996</cx:pt>
          <cx:pt idx="9445">6.4000000000000004</cx:pt>
          <cx:pt idx="9446">8.1999999999999993</cx:pt>
          <cx:pt idx="9447">6.2999999999999998</cx:pt>
          <cx:pt idx="9448">7.7999999999999998</cx:pt>
          <cx:pt idx="9449">7.5</cx:pt>
          <cx:pt idx="9450">8.5999999999999996</cx:pt>
          <cx:pt idx="9451">6.2000000000000002</cx:pt>
          <cx:pt idx="9452">7.5999999999999996</cx:pt>
          <cx:pt idx="9453">7.5</cx:pt>
          <cx:pt idx="9454">7.4000000000000004</cx:pt>
          <cx:pt idx="9455">7.4000000000000004</cx:pt>
          <cx:pt idx="9456">7</cx:pt>
          <cx:pt idx="9457">7.7999999999999998</cx:pt>
          <cx:pt idx="9458">8.6999999999999993</cx:pt>
          <cx:pt idx="9459">8.9000000000000004</cx:pt>
          <cx:pt idx="9460">7.2000000000000002</cx:pt>
          <cx:pt idx="9461">7.9000000000000004</cx:pt>
          <cx:pt idx="9462">7.4000000000000004</cx:pt>
          <cx:pt idx="9463">7.2000000000000002</cx:pt>
          <cx:pt idx="9464">8.9000000000000004</cx:pt>
          <cx:pt idx="9465">7.5999999999999996</cx:pt>
          <cx:pt idx="9466">8</cx:pt>
          <cx:pt idx="9467">6.5999999999999996</cx:pt>
          <cx:pt idx="9468">6.0999999999999996</cx:pt>
          <cx:pt idx="9469">7.0999999999999996</cx:pt>
          <cx:pt idx="9470">9.0999999999999996</cx:pt>
          <cx:pt idx="9471">6.2000000000000002</cx:pt>
          <cx:pt idx="9472">7.9000000000000004</cx:pt>
          <cx:pt idx="9473">7.7999999999999998</cx:pt>
          <cx:pt idx="9474">7.4000000000000004</cx:pt>
          <cx:pt idx="9475">8.1999999999999993</cx:pt>
          <cx:pt idx="9476">6.5999999999999996</cx:pt>
          <cx:pt idx="9477">7.2000000000000002</cx:pt>
          <cx:pt idx="9478">7.0999999999999996</cx:pt>
          <cx:pt idx="9479">7.2000000000000002</cx:pt>
          <cx:pt idx="9480">8.4000000000000004</cx:pt>
          <cx:pt idx="9481">6.4000000000000004</cx:pt>
          <cx:pt idx="9482">6.9000000000000004</cx:pt>
          <cx:pt idx="9483">8.1999999999999993</cx:pt>
          <cx:pt idx="9484">8.0999999999999996</cx:pt>
          <cx:pt idx="9485">8</cx:pt>
          <cx:pt idx="9486">8.5999999999999996</cx:pt>
          <cx:pt idx="9487">7.5</cx:pt>
          <cx:pt idx="9488">7.2000000000000002</cx:pt>
          <cx:pt idx="9489">6.7000000000000002</cx:pt>
          <cx:pt idx="9490">7.9000000000000004</cx:pt>
          <cx:pt idx="9491">6.7000000000000002</cx:pt>
          <cx:pt idx="9492">7.5999999999999996</cx:pt>
          <cx:pt idx="9493">7.2999999999999998</cx:pt>
          <cx:pt idx="9494">6.9000000000000004</cx:pt>
          <cx:pt idx="9495">6.5</cx:pt>
          <cx:pt idx="9496">6.4000000000000004</cx:pt>
          <cx:pt idx="9497">6.7000000000000002</cx:pt>
          <cx:pt idx="9498">7.5999999999999996</cx:pt>
          <cx:pt idx="9499">6.5999999999999996</cx:pt>
          <cx:pt idx="9500">6.2999999999999998</cx:pt>
          <cx:pt idx="9501">7.5999999999999996</cx:pt>
          <cx:pt idx="9502">7.5999999999999996</cx:pt>
          <cx:pt idx="9503">7.2000000000000002</cx:pt>
          <cx:pt idx="9504">7.5999999999999996</cx:pt>
          <cx:pt idx="9505">8.3000000000000007</cx:pt>
          <cx:pt idx="9506">5.5</cx:pt>
          <cx:pt idx="9507">6.9000000000000004</cx:pt>
          <cx:pt idx="9508">7.7000000000000002</cx:pt>
          <cx:pt idx="9509">7.4000000000000004</cx:pt>
          <cx:pt idx="9510">6.2000000000000002</cx:pt>
          <cx:pt idx="9511">7.2999999999999998</cx:pt>
          <cx:pt idx="9512">7.2000000000000002</cx:pt>
          <cx:pt idx="9513">8.3000000000000007</cx:pt>
          <cx:pt idx="9514">8.8000000000000007</cx:pt>
          <cx:pt idx="9515">7</cx:pt>
          <cx:pt idx="9516">8.1999999999999993</cx:pt>
          <cx:pt idx="9517">8</cx:pt>
          <cx:pt idx="9518">8.8000000000000007</cx:pt>
          <cx:pt idx="9519">8.0999999999999996</cx:pt>
          <cx:pt idx="9520">8</cx:pt>
          <cx:pt idx="9521">7.5</cx:pt>
          <cx:pt idx="9522">7.2000000000000002</cx:pt>
          <cx:pt idx="9523">5.0999999999999996</cx:pt>
          <cx:pt idx="9524">6.7999999999999998</cx:pt>
          <cx:pt idx="9525">6.0999999999999996</cx:pt>
          <cx:pt idx="9526">7.5</cx:pt>
          <cx:pt idx="9527">6.2000000000000002</cx:pt>
          <cx:pt idx="9528">7.5999999999999996</cx:pt>
          <cx:pt idx="9529">6.4000000000000004</cx:pt>
          <cx:pt idx="9530">8.5999999999999996</cx:pt>
          <cx:pt idx="9531">7.2000000000000002</cx:pt>
          <cx:pt idx="9532">7</cx:pt>
          <cx:pt idx="9533">6.4000000000000004</cx:pt>
          <cx:pt idx="9534">7.7999999999999998</cx:pt>
          <cx:pt idx="9535">7.2999999999999998</cx:pt>
          <cx:pt idx="9536">8.1999999999999993</cx:pt>
          <cx:pt idx="9537">7.9000000000000004</cx:pt>
          <cx:pt idx="9538">7.7000000000000002</cx:pt>
          <cx:pt idx="9539">6.9000000000000004</cx:pt>
          <cx:pt idx="9540">6.2999999999999998</cx:pt>
          <cx:pt idx="9541">7.7000000000000002</cx:pt>
          <cx:pt idx="9542">7.7999999999999998</cx:pt>
          <cx:pt idx="9543">7.2999999999999998</cx:pt>
          <cx:pt idx="9544">6.5</cx:pt>
          <cx:pt idx="9545">8.1999999999999993</cx:pt>
          <cx:pt idx="9546">7.2000000000000002</cx:pt>
          <cx:pt idx="9547">8.1999999999999993</cx:pt>
          <cx:pt idx="9548">8.8000000000000007</cx:pt>
          <cx:pt idx="9549">8.0999999999999996</cx:pt>
          <cx:pt idx="9550">7.9000000000000004</cx:pt>
          <cx:pt idx="9551">8.3000000000000007</cx:pt>
          <cx:pt idx="9552">6.0999999999999996</cx:pt>
          <cx:pt idx="9553">6.7999999999999998</cx:pt>
          <cx:pt idx="9554">6.9000000000000004</cx:pt>
          <cx:pt idx="9555">7.9000000000000004</cx:pt>
          <cx:pt idx="9556">8.5</cx:pt>
          <cx:pt idx="9557">8.4000000000000004</cx:pt>
          <cx:pt idx="9558">8</cx:pt>
          <cx:pt idx="9559">7.2999999999999998</cx:pt>
          <cx:pt idx="9560">7.5</cx:pt>
          <cx:pt idx="9561">6.2999999999999998</cx:pt>
          <cx:pt idx="9562">2.7000000000000002</cx:pt>
          <cx:pt idx="9563">5.5999999999999996</cx:pt>
          <cx:pt idx="9564">6.7000000000000002</cx:pt>
          <cx:pt idx="9565">7.0999999999999996</cx:pt>
          <cx:pt idx="9566">8.4000000000000004</cx:pt>
          <cx:pt idx="9567">8.1999999999999993</cx:pt>
          <cx:pt idx="9568">7.9000000000000004</cx:pt>
          <cx:pt idx="9569">8.1999999999999993</cx:pt>
          <cx:pt idx="9570">7.5</cx:pt>
          <cx:pt idx="9571">7</cx:pt>
          <cx:pt idx="9572">8.4000000000000004</cx:pt>
          <cx:pt idx="9573">7.7000000000000002</cx:pt>
          <cx:pt idx="9574">6.2999999999999998</cx:pt>
          <cx:pt idx="9575">7.2000000000000002</cx:pt>
          <cx:pt idx="9576">8.5</cx:pt>
          <cx:pt idx="9577">6.9000000000000004</cx:pt>
          <cx:pt idx="9578">7.0999999999999996</cx:pt>
          <cx:pt idx="9579">8.0999999999999996</cx:pt>
          <cx:pt idx="9580">8.1999999999999993</cx:pt>
          <cx:pt idx="9581">7.7999999999999998</cx:pt>
          <cx:pt idx="9582">7.0999999999999996</cx:pt>
          <cx:pt idx="9583">7.7999999999999998</cx:pt>
          <cx:pt idx="9584">7.7999999999999998</cx:pt>
          <cx:pt idx="9585">7.0999999999999996</cx:pt>
          <cx:pt idx="9586">6.7000000000000002</cx:pt>
          <cx:pt idx="9587">8.3000000000000007</cx:pt>
          <cx:pt idx="9588">7.0999999999999996</cx:pt>
          <cx:pt idx="9589">7.2000000000000002</cx:pt>
          <cx:pt idx="9590">7.5</cx:pt>
          <cx:pt idx="9591">6.4000000000000004</cx:pt>
          <cx:pt idx="9592">6.9000000000000004</cx:pt>
          <cx:pt idx="9593">6.9000000000000004</cx:pt>
          <cx:pt idx="9594">8.4000000000000004</cx:pt>
          <cx:pt idx="9595">7.7999999999999998</cx:pt>
          <cx:pt idx="9596">7.4000000000000004</cx:pt>
          <cx:pt idx="9597">7.5999999999999996</cx:pt>
          <cx:pt idx="9598">8.5</cx:pt>
          <cx:pt idx="9599">6.2000000000000002</cx:pt>
          <cx:pt idx="9600">7.7000000000000002</cx:pt>
          <cx:pt idx="9601">6.5999999999999996</cx:pt>
          <cx:pt idx="9602">8</cx:pt>
          <cx:pt idx="9603">7.2000000000000002</cx:pt>
          <cx:pt idx="9604">7.7999999999999998</cx:pt>
          <cx:pt idx="9605">7.4000000000000004</cx:pt>
          <cx:pt idx="9606">7.5</cx:pt>
          <cx:pt idx="9607">6.2999999999999998</cx:pt>
          <cx:pt idx="9608">7.0999999999999996</cx:pt>
          <cx:pt idx="9609">5.5999999999999996</cx:pt>
          <cx:pt idx="9610">7</cx:pt>
          <cx:pt idx="9611">7.7999999999999998</cx:pt>
          <cx:pt idx="9612">7.4000000000000004</cx:pt>
          <cx:pt idx="9613">7.7000000000000002</cx:pt>
          <cx:pt idx="9614">6.7999999999999998</cx:pt>
          <cx:pt idx="9615">8.1999999999999993</cx:pt>
          <cx:pt idx="9616">6.5</cx:pt>
          <cx:pt idx="9617">7.5</cx:pt>
          <cx:pt idx="9618">6.4000000000000004</cx:pt>
          <cx:pt idx="9619">6.2999999999999998</cx:pt>
          <cx:pt idx="9620">6.5</cx:pt>
          <cx:pt idx="9621">8.9000000000000004</cx:pt>
          <cx:pt idx="9622">6.2000000000000002</cx:pt>
          <cx:pt idx="9623">8.4000000000000004</cx:pt>
          <cx:pt idx="9624">6.5</cx:pt>
          <cx:pt idx="9625">6.7000000000000002</cx:pt>
          <cx:pt idx="9626">6.4000000000000004</cx:pt>
          <cx:pt idx="9627">7.5</cx:pt>
          <cx:pt idx="9628">6.4000000000000004</cx:pt>
          <cx:pt idx="9629">7.5</cx:pt>
          <cx:pt idx="9630">7.7999999999999998</cx:pt>
          <cx:pt idx="9631">6.0999999999999996</cx:pt>
          <cx:pt idx="9632">8.0999999999999996</cx:pt>
          <cx:pt idx="9633">6.7000000000000002</cx:pt>
          <cx:pt idx="9634">7.4000000000000004</cx:pt>
          <cx:pt idx="9635">7.2999999999999998</cx:pt>
          <cx:pt idx="9636">6.7999999999999998</cx:pt>
          <cx:pt idx="9637">7.4000000000000004</cx:pt>
          <cx:pt idx="9638">7.0999999999999996</cx:pt>
          <cx:pt idx="9639">7.0999999999999996</cx:pt>
          <cx:pt idx="9640">7.9000000000000004</cx:pt>
          <cx:pt idx="9641">7.5999999999999996</cx:pt>
          <cx:pt idx="9642">8.1999999999999993</cx:pt>
          <cx:pt idx="9643">7.9000000000000004</cx:pt>
          <cx:pt idx="9644">8.5</cx:pt>
          <cx:pt idx="9645">7.7000000000000002</cx:pt>
          <cx:pt idx="9646">8.3000000000000007</cx:pt>
          <cx:pt idx="9647">6.2000000000000002</cx:pt>
          <cx:pt idx="9648">7.5999999999999996</cx:pt>
          <cx:pt idx="9649">6.5999999999999996</cx:pt>
          <cx:pt idx="9650">7.7000000000000002</cx:pt>
          <cx:pt idx="9651">7.2999999999999998</cx:pt>
          <cx:pt idx="9652">7.4000000000000004</cx:pt>
          <cx:pt idx="9653">7.7999999999999998</cx:pt>
          <cx:pt idx="9654">7</cx:pt>
          <cx:pt idx="9655">5.7999999999999998</cx:pt>
          <cx:pt idx="9656">7.2000000000000002</cx:pt>
          <cx:pt idx="9657">7.5</cx:pt>
          <cx:pt idx="9658">7.5999999999999996</cx:pt>
          <cx:pt idx="9659">7.5999999999999996</cx:pt>
          <cx:pt idx="9660">7.5</cx:pt>
          <cx:pt idx="9661">9.0999999999999996</cx:pt>
          <cx:pt idx="9662">7</cx:pt>
          <cx:pt idx="9663">6</cx:pt>
          <cx:pt idx="9664">6.7000000000000002</cx:pt>
          <cx:pt idx="9665">8.0999999999999996</cx:pt>
          <cx:pt idx="9666">7.7000000000000002</cx:pt>
          <cx:pt idx="9667">7.5</cx:pt>
          <cx:pt idx="9668">8</cx:pt>
          <cx:pt idx="9669">6.5999999999999996</cx:pt>
          <cx:pt idx="9670">7.5</cx:pt>
          <cx:pt idx="9671">6.0999999999999996</cx:pt>
          <cx:pt idx="9672">7.7000000000000002</cx:pt>
          <cx:pt idx="9673">7.7000000000000002</cx:pt>
          <cx:pt idx="9674">7.9000000000000004</cx:pt>
          <cx:pt idx="9675">5.4000000000000004</cx:pt>
          <cx:pt idx="9676">6.5</cx:pt>
          <cx:pt idx="9677">7.5</cx:pt>
          <cx:pt idx="9678">5.7999999999999998</cx:pt>
          <cx:pt idx="9679">5.2000000000000002</cx:pt>
          <cx:pt idx="9680">6.9000000000000004</cx:pt>
          <cx:pt idx="9681">8.3000000000000007</cx:pt>
          <cx:pt idx="9682">6.7999999999999998</cx:pt>
          <cx:pt idx="9683">8</cx:pt>
          <cx:pt idx="9684">6.9000000000000004</cx:pt>
          <cx:pt idx="9685">8</cx:pt>
          <cx:pt idx="9686">7.9000000000000004</cx:pt>
          <cx:pt idx="9687">7</cx:pt>
          <cx:pt idx="9688">7.7999999999999998</cx:pt>
          <cx:pt idx="9689">7.0999999999999996</cx:pt>
          <cx:pt idx="9690">7.7999999999999998</cx:pt>
          <cx:pt idx="9691">6</cx:pt>
          <cx:pt idx="9692">7.0999999999999996</cx:pt>
          <cx:pt idx="9693">8.0999999999999996</cx:pt>
          <cx:pt idx="9694">5.5999999999999996</cx:pt>
          <cx:pt idx="9695">7</cx:pt>
          <cx:pt idx="9696">7.5999999999999996</cx:pt>
          <cx:pt idx="9697">7</cx:pt>
          <cx:pt idx="9698">6.7999999999999998</cx:pt>
          <cx:pt idx="9699">8</cx:pt>
          <cx:pt idx="9700">7.5999999999999996</cx:pt>
          <cx:pt idx="9701">7.0999999999999996</cx:pt>
          <cx:pt idx="9702">7.4000000000000004</cx:pt>
          <cx:pt idx="9703">8.0999999999999996</cx:pt>
          <cx:pt idx="9704">6.4000000000000004</cx:pt>
          <cx:pt idx="9705">7.9000000000000004</cx:pt>
          <cx:pt idx="9706">6.4000000000000004</cx:pt>
          <cx:pt idx="9707">7.0999999999999996</cx:pt>
          <cx:pt idx="9708">8.5</cx:pt>
          <cx:pt idx="9709">7.2000000000000002</cx:pt>
          <cx:pt idx="9710">6.7000000000000002</cx:pt>
          <cx:pt idx="9711">7.5999999999999996</cx:pt>
          <cx:pt idx="9712">6.5999999999999996</cx:pt>
          <cx:pt idx="9713">6.5999999999999996</cx:pt>
          <cx:pt idx="9714">6</cx:pt>
          <cx:pt idx="9715">6.0999999999999996</cx:pt>
          <cx:pt idx="9716">7.2999999999999998</cx:pt>
          <cx:pt idx="9717">7.9000000000000004</cx:pt>
          <cx:pt idx="9718">7.2999999999999998</cx:pt>
          <cx:pt idx="9719">8.5</cx:pt>
          <cx:pt idx="9720">7.2000000000000002</cx:pt>
          <cx:pt idx="9721">7.7000000000000002</cx:pt>
          <cx:pt idx="9722">6.2999999999999998</cx:pt>
          <cx:pt idx="9723">4</cx:pt>
          <cx:pt idx="9724">7</cx:pt>
          <cx:pt idx="9725">6.9000000000000004</cx:pt>
          <cx:pt idx="9726">7.5999999999999996</cx:pt>
          <cx:pt idx="9727">9.5</cx:pt>
          <cx:pt idx="9728">8.0999999999999996</cx:pt>
          <cx:pt idx="9729">7.2999999999999998</cx:pt>
          <cx:pt idx="9730">6.4000000000000004</cx:pt>
          <cx:pt idx="9731">6.5</cx:pt>
          <cx:pt idx="9732">7.7999999999999998</cx:pt>
          <cx:pt idx="9733">7.2000000000000002</cx:pt>
          <cx:pt idx="9734">8.6999999999999993</cx:pt>
          <cx:pt idx="9735">5.9000000000000004</cx:pt>
          <cx:pt idx="9736">7.5999999999999996</cx:pt>
          <cx:pt idx="9737">8.6999999999999993</cx:pt>
          <cx:pt idx="9738">7.7000000000000002</cx:pt>
          <cx:pt idx="9739">6.9000000000000004</cx:pt>
          <cx:pt idx="9740">6.5999999999999996</cx:pt>
          <cx:pt idx="9741">5.5999999999999996</cx:pt>
          <cx:pt idx="9742">7.7000000000000002</cx:pt>
          <cx:pt idx="9743">8.1999999999999993</cx:pt>
          <cx:pt idx="9744">7.7999999999999998</cx:pt>
          <cx:pt idx="9745">5.9000000000000004</cx:pt>
          <cx:pt idx="9746">8.3000000000000007</cx:pt>
          <cx:pt idx="9747">7.2000000000000002</cx:pt>
          <cx:pt idx="9748">6.5999999999999996</cx:pt>
          <cx:pt idx="9749">6</cx:pt>
          <cx:pt idx="9750">5.4000000000000004</cx:pt>
          <cx:pt idx="9751">8.9000000000000004</cx:pt>
          <cx:pt idx="9752">8.5999999999999996</cx:pt>
          <cx:pt idx="9753">6.5999999999999996</cx:pt>
          <cx:pt idx="9754">7.2000000000000002</cx:pt>
          <cx:pt idx="9755">8.4000000000000004</cx:pt>
          <cx:pt idx="9756">6.5</cx:pt>
          <cx:pt idx="9757">7.5</cx:pt>
          <cx:pt idx="9758">7.5999999999999996</cx:pt>
          <cx:pt idx="9759">7.4000000000000004</cx:pt>
          <cx:pt idx="9760">8.4000000000000004</cx:pt>
          <cx:pt idx="9761">5.9000000000000004</cx:pt>
          <cx:pt idx="9762">6.4000000000000004</cx:pt>
          <cx:pt idx="9763">5.0999999999999996</cx:pt>
          <cx:pt idx="9764">7.9000000000000004</cx:pt>
          <cx:pt idx="9765">7.7000000000000002</cx:pt>
          <cx:pt idx="9766">8.1999999999999993</cx:pt>
          <cx:pt idx="9767">6.2999999999999998</cx:pt>
          <cx:pt idx="9768">7.5</cx:pt>
          <cx:pt idx="9769">7.0999999999999996</cx:pt>
          <cx:pt idx="9770">6.2999999999999998</cx:pt>
          <cx:pt idx="9771">5.7000000000000002</cx:pt>
          <cx:pt idx="9772">7.5</cx:pt>
          <cx:pt idx="9773">7</cx:pt>
          <cx:pt idx="9774">6</cx:pt>
          <cx:pt idx="9775">5.2000000000000002</cx:pt>
          <cx:pt idx="9776">7.2999999999999998</cx:pt>
          <cx:pt idx="9777">7.7999999999999998</cx:pt>
          <cx:pt idx="9778">7.2000000000000002</cx:pt>
          <cx:pt idx="9779">7.7000000000000002</cx:pt>
          <cx:pt idx="9780">7.9000000000000004</cx:pt>
          <cx:pt idx="9781">7.2000000000000002</cx:pt>
          <cx:pt idx="9782">7.7000000000000002</cx:pt>
          <cx:pt idx="9783">7.5999999999999996</cx:pt>
          <cx:pt idx="9784">5.5</cx:pt>
          <cx:pt idx="9785">6.4000000000000004</cx:pt>
          <cx:pt idx="9786">7</cx:pt>
          <cx:pt idx="9787">5.7000000000000002</cx:pt>
          <cx:pt idx="9788">6.4000000000000004</cx:pt>
          <cx:pt idx="9789">5.2999999999999998</cx:pt>
          <cx:pt idx="9790">5.7999999999999998</cx:pt>
          <cx:pt idx="9791">5.7999999999999998</cx:pt>
          <cx:pt idx="9792">6.7000000000000002</cx:pt>
          <cx:pt idx="9793">6.7000000000000002</cx:pt>
          <cx:pt idx="9794">6.4000000000000004</cx:pt>
          <cx:pt idx="9795">7.2000000000000002</cx:pt>
          <cx:pt idx="9796">5.5999999999999996</cx:pt>
          <cx:pt idx="9797">5.5</cx:pt>
          <cx:pt idx="9798">5.7000000000000002</cx:pt>
          <cx:pt idx="9799">5</cx:pt>
          <cx:pt idx="9800">4.7999999999999998</cx:pt>
          <cx:pt idx="9801">4.9000000000000004</cx:pt>
          <cx:pt idx="9802">5</cx:pt>
          <cx:pt idx="9803">4.7999999999999998</cx:pt>
          <cx:pt idx="9804">4.4000000000000004</cx:pt>
          <cx:pt idx="9805">5.5999999999999996</cx:pt>
          <cx:pt idx="9806">4.5</cx:pt>
          <cx:pt idx="9807">7.5</cx:pt>
          <cx:pt idx="9808">5.7000000000000002</cx:pt>
          <cx:pt idx="9809">8.1999999999999993</cx:pt>
          <cx:pt idx="9810">3.6000000000000001</cx:pt>
          <cx:pt idx="9811">5.5</cx:pt>
          <cx:pt idx="9812">3.3999999999999999</cx:pt>
          <cx:pt idx="9813">4.2000000000000002</cx:pt>
          <cx:pt idx="9814">5.4000000000000004</cx:pt>
          <cx:pt idx="9815">4.2999999999999998</cx:pt>
          <cx:pt idx="9816">5.5</cx:pt>
          <cx:pt idx="9817">7.2000000000000002</cx:pt>
          <cx:pt idx="9818">6.7999999999999998</cx:pt>
          <cx:pt idx="9819">6.2000000000000002</cx:pt>
          <cx:pt idx="9820">4.7999999999999998</cx:pt>
          <cx:pt idx="9821">6.2000000000000002</cx:pt>
          <cx:pt idx="9822">5.5999999999999996</cx:pt>
          <cx:pt idx="9823">7.9000000000000004</cx:pt>
          <cx:pt idx="9824">6.7000000000000002</cx:pt>
          <cx:pt idx="9825">7.4000000000000004</cx:pt>
          <cx:pt idx="9826">8.5999999999999996</cx:pt>
          <cx:pt idx="9827">6.4000000000000004</cx:pt>
          <cx:pt idx="9828">7.5999999999999996</cx:pt>
          <cx:pt idx="9829">7.2000000000000002</cx:pt>
          <cx:pt idx="9830">6.7999999999999998</cx:pt>
          <cx:pt idx="9831">6.2999999999999998</cx:pt>
          <cx:pt idx="9832">5</cx:pt>
          <cx:pt idx="9833">7.4000000000000004</cx:pt>
          <cx:pt idx="9834">7.5999999999999996</cx:pt>
          <cx:pt idx="9835">7.7000000000000002</cx:pt>
          <cx:pt idx="9836">7.5999999999999996</cx:pt>
          <cx:pt idx="9837">7.2000000000000002</cx:pt>
          <cx:pt idx="9838">6.4000000000000004</cx:pt>
          <cx:pt idx="9839">7.5999999999999996</cx:pt>
          <cx:pt idx="9840">7.9000000000000004</cx:pt>
          <cx:pt idx="9841">7.5</cx:pt>
          <cx:pt idx="9842">6.2999999999999998</cx:pt>
          <cx:pt idx="9843">6.2999999999999998</cx:pt>
          <cx:pt idx="9844">5.4000000000000004</cx:pt>
          <cx:pt idx="9845">7.5999999999999996</cx:pt>
          <cx:pt idx="9846">7.2000000000000002</cx:pt>
          <cx:pt idx="9847">6</cx:pt>
          <cx:pt idx="9848">6.2000000000000002</cx:pt>
          <cx:pt idx="9849">7.0999999999999996</cx:pt>
          <cx:pt idx="9850">6.0999999999999996</cx:pt>
          <cx:pt idx="9851">8.5999999999999996</cx:pt>
          <cx:pt idx="9852">8.5999999999999996</cx:pt>
          <cx:pt idx="9853">6.2000000000000002</cx:pt>
          <cx:pt idx="9854">7.0999999999999996</cx:pt>
          <cx:pt idx="9855">6.5</cx:pt>
          <cx:pt idx="9856">7.2000000000000002</cx:pt>
          <cx:pt idx="9857">6.4000000000000004</cx:pt>
          <cx:pt idx="9858">6.2000000000000002</cx:pt>
          <cx:pt idx="9859">6.7000000000000002</cx:pt>
          <cx:pt idx="9860">8</cx:pt>
          <cx:pt idx="9861">6</cx:pt>
          <cx:pt idx="9862">5.5999999999999996</cx:pt>
          <cx:pt idx="9863">6.4000000000000004</cx:pt>
          <cx:pt idx="9864">7</cx:pt>
          <cx:pt idx="9865">6.0999999999999996</cx:pt>
          <cx:pt idx="9866">5.7999999999999998</cx:pt>
          <cx:pt idx="9867">6.9000000000000004</cx:pt>
          <cx:pt idx="9868">5.2999999999999998</cx:pt>
          <cx:pt idx="9869">7.7999999999999998</cx:pt>
          <cx:pt idx="9870">7.7999999999999998</cx:pt>
          <cx:pt idx="9871">6.5999999999999996</cx:pt>
          <cx:pt idx="9872">7.5</cx:pt>
          <cx:pt idx="9873">7.7000000000000002</cx:pt>
          <cx:pt idx="9874">6.2999999999999998</cx:pt>
          <cx:pt idx="9875">6.7999999999999998</cx:pt>
          <cx:pt idx="9876">7.5</cx:pt>
          <cx:pt idx="9877">7.2000000000000002</cx:pt>
          <cx:pt idx="9878">5.4000000000000004</cx:pt>
          <cx:pt idx="9879">7.7999999999999998</cx:pt>
          <cx:pt idx="9880">8</cx:pt>
          <cx:pt idx="9881">6.5</cx:pt>
          <cx:pt idx="9882">5.7999999999999998</cx:pt>
          <cx:pt idx="9883">6.9000000000000004</cx:pt>
          <cx:pt idx="9884">6.0999999999999996</cx:pt>
          <cx:pt idx="9885">6.2999999999999998</cx:pt>
          <cx:pt idx="9886">7</cx:pt>
          <cx:pt idx="9887">6.7999999999999998</cx:pt>
          <cx:pt idx="9888">6.4000000000000004</cx:pt>
          <cx:pt idx="9889">6.2000000000000002</cx:pt>
          <cx:pt idx="9890">5.7999999999999998</cx:pt>
          <cx:pt idx="9891">6.5</cx:pt>
          <cx:pt idx="9892">6.5</cx:pt>
          <cx:pt idx="9893">6.7000000000000002</cx:pt>
          <cx:pt idx="9894">6.2000000000000002</cx:pt>
          <cx:pt idx="9895">6</cx:pt>
          <cx:pt idx="9896">6.9000000000000004</cx:pt>
          <cx:pt idx="9897">7.5999999999999996</cx:pt>
          <cx:pt idx="9898">6.7000000000000002</cx:pt>
          <cx:pt idx="9899">7.7000000000000002</cx:pt>
          <cx:pt idx="9900">8.0999999999999996</cx:pt>
          <cx:pt idx="9901">7.2999999999999998</cx:pt>
          <cx:pt idx="9902">7.5999999999999996</cx:pt>
          <cx:pt idx="9903">7.4000000000000004</cx:pt>
          <cx:pt idx="9904">7.0999999999999996</cx:pt>
          <cx:pt idx="9905">5.7999999999999998</cx:pt>
          <cx:pt idx="9906">7</cx:pt>
          <cx:pt idx="9907">6.7000000000000002</cx:pt>
          <cx:pt idx="9908">7.5</cx:pt>
          <cx:pt idx="9909">7.2000000000000002</cx:pt>
          <cx:pt idx="9910">7.5</cx:pt>
          <cx:pt idx="9911">7</cx:pt>
          <cx:pt idx="9912">7.7000000000000002</cx:pt>
          <cx:pt idx="9913">7.5999999999999996</cx:pt>
          <cx:pt idx="9914">7.7000000000000002</cx:pt>
          <cx:pt idx="9915">7.5</cx:pt>
          <cx:pt idx="9916">7.2000000000000002</cx:pt>
          <cx:pt idx="9917">7.7999999999999998</cx:pt>
          <cx:pt idx="9918">7</cx:pt>
          <cx:pt idx="9919">6.5</cx:pt>
          <cx:pt idx="9920">8.1999999999999993</cx:pt>
          <cx:pt idx="9921">6.2999999999999998</cx:pt>
          <cx:pt idx="9922">8.9000000000000004</cx:pt>
          <cx:pt idx="9923">7.9000000000000004</cx:pt>
          <cx:pt idx="9924">4.9000000000000004</cx:pt>
          <cx:pt idx="9925">6.5</cx:pt>
          <cx:pt idx="9926">7.9000000000000004</cx:pt>
          <cx:pt idx="9927">7.9000000000000004</cx:pt>
          <cx:pt idx="9928">6.7999999999999998</cx:pt>
          <cx:pt idx="9929">5.5999999999999996</cx:pt>
          <cx:pt idx="9930">4.5999999999999996</cx:pt>
          <cx:pt idx="9931">7.5999999999999996</cx:pt>
          <cx:pt idx="9932">8.0999999999999996</cx:pt>
          <cx:pt idx="9933">7</cx:pt>
          <cx:pt idx="9934">6.7000000000000002</cx:pt>
          <cx:pt idx="9935">7.0999999999999996</cx:pt>
          <cx:pt idx="9936">6.9000000000000004</cx:pt>
          <cx:pt idx="9937">7.4000000000000004</cx:pt>
          <cx:pt idx="9938">7.5</cx:pt>
          <cx:pt idx="9939">7.4000000000000004</cx:pt>
          <cx:pt idx="9940">7.0999999999999996</cx:pt>
          <cx:pt idx="9941">7.0999999999999996</cx:pt>
          <cx:pt idx="9942">7.2999999999999998</cx:pt>
          <cx:pt idx="9943">6.5</cx:pt>
          <cx:pt idx="9944">8.3000000000000007</cx:pt>
          <cx:pt idx="9945">7.4000000000000004</cx:pt>
          <cx:pt idx="9946">5.7999999999999998</cx:pt>
          <cx:pt idx="9947">6.2000000000000002</cx:pt>
          <cx:pt idx="9948">6.2000000000000002</cx:pt>
          <cx:pt idx="9949">6.5</cx:pt>
          <cx:pt idx="9950">5.7999999999999998</cx:pt>
          <cx:pt idx="9951">7.5999999999999996</cx:pt>
          <cx:pt idx="9952">8</cx:pt>
          <cx:pt idx="9953">6.7999999999999998</cx:pt>
          <cx:pt idx="9954">5.4000000000000004</cx:pt>
          <cx:pt idx="9955">6.7000000000000002</cx:pt>
          <cx:pt idx="9956">6.7999999999999998</cx:pt>
          <cx:pt idx="9957">7.5</cx:pt>
          <cx:pt idx="9958">4.5999999999999996</cx:pt>
          <cx:pt idx="9959">7.0999999999999996</cx:pt>
          <cx:pt idx="9960">6</cx:pt>
          <cx:pt idx="9961">6.5999999999999996</cx:pt>
          <cx:pt idx="9962">7.7000000000000002</cx:pt>
          <cx:pt idx="9963">7.2000000000000002</cx:pt>
          <cx:pt idx="9964">8.5</cx:pt>
          <cx:pt idx="9965">6.7999999999999998</cx:pt>
          <cx:pt idx="9966">6.7999999999999998</cx:pt>
          <cx:pt idx="9967">7.7999999999999998</cx:pt>
          <cx:pt idx="9968">7.4000000000000004</cx:pt>
          <cx:pt idx="9969">7.2000000000000002</cx:pt>
          <cx:pt idx="9970">7.7000000000000002</cx:pt>
          <cx:pt idx="9971">7.0999999999999996</cx:pt>
          <cx:pt idx="9972">6.2999999999999998</cx:pt>
          <cx:pt idx="9973">5.0999999999999996</cx:pt>
          <cx:pt idx="9974">8.8000000000000007</cx:pt>
          <cx:pt idx="9975">7.0999999999999996</cx:pt>
          <cx:pt idx="9976">6.2999999999999998</cx:pt>
          <cx:pt idx="9977">7</cx:pt>
          <cx:pt idx="9978">5.4000000000000004</cx:pt>
          <cx:pt idx="9979">6.5</cx:pt>
          <cx:pt idx="9980">5.0999999999999996</cx:pt>
          <cx:pt idx="9981">7.2000000000000002</cx:pt>
          <cx:pt idx="9982">5.5999999999999996</cx:pt>
          <cx:pt idx="9983">8.4000000000000004</cx:pt>
          <cx:pt idx="9984">7.2999999999999998</cx:pt>
          <cx:pt idx="9985">7.7999999999999998</cx:pt>
          <cx:pt idx="9986">8.1999999999999993</cx:pt>
          <cx:pt idx="9987">7</cx:pt>
          <cx:pt idx="9988">6.7000000000000002</cx:pt>
          <cx:pt idx="9989">7.7999999999999998</cx:pt>
          <cx:pt idx="9990">6.5999999999999996</cx:pt>
          <cx:pt idx="9991">6.7999999999999998</cx:pt>
          <cx:pt idx="9992">7</cx:pt>
          <cx:pt idx="9993">6.5</cx:pt>
          <cx:pt idx="9994">6.9000000000000004</cx:pt>
          <cx:pt idx="9995">5.4000000000000004</cx:pt>
          <cx:pt idx="9996">7.5999999999999996</cx:pt>
          <cx:pt idx="9997">6.5999999999999996</cx:pt>
          <cx:pt idx="9998">6.4000000000000004</cx:pt>
          <cx:pt idx="9999">7.5</cx:pt>
          <cx:pt idx="10000">3.3999999999999999</cx:pt>
          <cx:pt idx="10001">7.7999999999999998</cx:pt>
          <cx:pt idx="10002">6.2000000000000002</cx:pt>
          <cx:pt idx="10003">7.5</cx:pt>
          <cx:pt idx="10004">6.2000000000000002</cx:pt>
          <cx:pt idx="10005">6.4000000000000004</cx:pt>
          <cx:pt idx="10006">7.5999999999999996</cx:pt>
          <cx:pt idx="10007">7.7999999999999998</cx:pt>
          <cx:pt idx="10008">4.7000000000000002</cx:pt>
          <cx:pt idx="10009">7.2999999999999998</cx:pt>
          <cx:pt idx="10010">8.4000000000000004</cx:pt>
          <cx:pt idx="10011">8.0999999999999996</cx:pt>
          <cx:pt idx="10012">6.5999999999999996</cx:pt>
          <cx:pt idx="10013">6.9000000000000004</cx:pt>
          <cx:pt idx="10014">8.0999999999999996</cx:pt>
          <cx:pt idx="10015">5.7999999999999998</cx:pt>
          <cx:pt idx="10016">7</cx:pt>
          <cx:pt idx="10017">8</cx:pt>
          <cx:pt idx="10018">8</cx:pt>
          <cx:pt idx="10019">8</cx:pt>
          <cx:pt idx="10020">7.0999999999999996</cx:pt>
          <cx:pt idx="10021">7.7000000000000002</cx:pt>
          <cx:pt idx="10022">7.2999999999999998</cx:pt>
          <cx:pt idx="10023">5.5</cx:pt>
          <cx:pt idx="10024">5.4000000000000004</cx:pt>
          <cx:pt idx="10025">7.5999999999999996</cx:pt>
          <cx:pt idx="10026">2.7000000000000002</cx:pt>
          <cx:pt idx="10027">7.7000000000000002</cx:pt>
          <cx:pt idx="10028">8.0999999999999996</cx:pt>
          <cx:pt idx="10029">8.1999999999999993</cx:pt>
          <cx:pt idx="10030">8.5</cx:pt>
          <cx:pt idx="10031">8.5</cx:pt>
          <cx:pt idx="10032">8.6999999999999993</cx:pt>
          <cx:pt idx="10033">8.5</cx:pt>
          <cx:pt idx="10034">8.4000000000000004</cx:pt>
          <cx:pt idx="10035">8.5</cx:pt>
          <cx:pt idx="10036">8.3000000000000007</cx:pt>
          <cx:pt idx="10037">8.5</cx:pt>
          <cx:pt idx="10038">7.0999999999999996</cx:pt>
          <cx:pt idx="10039">8.0999999999999996</cx:pt>
          <cx:pt idx="10040">7.5999999999999996</cx:pt>
          <cx:pt idx="10041">6.9000000000000004</cx:pt>
          <cx:pt idx="10042">7.5999999999999996</cx:pt>
          <cx:pt idx="10043">6.9000000000000004</cx:pt>
          <cx:pt idx="10044">5.4000000000000004</cx:pt>
          <cx:pt idx="10045">7.7999999999999998</cx:pt>
          <cx:pt idx="10046">7.4000000000000004</cx:pt>
          <cx:pt idx="10047">7.7000000000000002</cx:pt>
          <cx:pt idx="10048">8.1999999999999993</cx:pt>
          <cx:pt idx="10049">8.1999999999999993</cx:pt>
          <cx:pt idx="10050">6.7000000000000002</cx:pt>
          <cx:pt idx="10051">7.5999999999999996</cx:pt>
          <cx:pt idx="10052">7.9000000000000004</cx:pt>
          <cx:pt idx="10053">7.4000000000000004</cx:pt>
          <cx:pt idx="10054">7.0999999999999996</cx:pt>
          <cx:pt idx="10055">7.7000000000000002</cx:pt>
          <cx:pt idx="10056">7.5</cx:pt>
          <cx:pt idx="10057">5.7000000000000002</cx:pt>
          <cx:pt idx="10058">5.0999999999999996</cx:pt>
          <cx:pt idx="10059">7.0999999999999996</cx:pt>
          <cx:pt idx="10060">7.2999999999999998</cx:pt>
          <cx:pt idx="10061">8.1999999999999993</cx:pt>
          <cx:pt idx="10062">7.7000000000000002</cx:pt>
          <cx:pt idx="10063">6.9000000000000004</cx:pt>
          <cx:pt idx="10064">6.5</cx:pt>
          <cx:pt idx="10065">8.5999999999999996</cx:pt>
          <cx:pt idx="10066">8.5999999999999996</cx:pt>
          <cx:pt idx="10067">5.7000000000000002</cx:pt>
          <cx:pt idx="10068">7.4000000000000004</cx:pt>
          <cx:pt idx="10069">6.0999999999999996</cx:pt>
          <cx:pt idx="10070">6.4000000000000004</cx:pt>
          <cx:pt idx="10071">6.7999999999999998</cx:pt>
          <cx:pt idx="10072">7.5</cx:pt>
          <cx:pt idx="10073">5.7000000000000002</cx:pt>
          <cx:pt idx="10074">4.2999999999999998</cx:pt>
          <cx:pt idx="10075">4.4000000000000004</cx:pt>
          <cx:pt idx="10076">7</cx:pt>
          <cx:pt idx="10077">6.4000000000000004</cx:pt>
          <cx:pt idx="10078">6.5999999999999996</cx:pt>
          <cx:pt idx="10079">6.4000000000000004</cx:pt>
          <cx:pt idx="10080">5.5</cx:pt>
          <cx:pt idx="10081">7.9000000000000004</cx:pt>
          <cx:pt idx="10082">6.0999999999999996</cx:pt>
          <cx:pt idx="10083">7.2999999999999998</cx:pt>
          <cx:pt idx="10084">6.7999999999999998</cx:pt>
          <cx:pt idx="10085">6.0999999999999996</cx:pt>
          <cx:pt idx="10086">5.7000000000000002</cx:pt>
          <cx:pt idx="10087">8.5</cx:pt>
          <cx:pt idx="10088">7.2999999999999998</cx:pt>
          <cx:pt idx="10089">7.2999999999999998</cx:pt>
          <cx:pt idx="10090">7.4000000000000004</cx:pt>
          <cx:pt idx="10091">7.7999999999999998</cx:pt>
          <cx:pt idx="10092">7.4000000000000004</cx:pt>
          <cx:pt idx="10093">7.7999999999999998</cx:pt>
          <cx:pt idx="10094">6.5</cx:pt>
          <cx:pt idx="10095">6</cx:pt>
          <cx:pt idx="10096">7.2000000000000002</cx:pt>
          <cx:pt idx="10097">7.7999999999999998</cx:pt>
          <cx:pt idx="10098">7.7000000000000002</cx:pt>
          <cx:pt idx="10099">7.0999999999999996</cx:pt>
          <cx:pt idx="10100">7.0999999999999996</cx:pt>
          <cx:pt idx="10101">6.0999999999999996</cx:pt>
          <cx:pt idx="10102">6.0999999999999996</cx:pt>
          <cx:pt idx="10103">6.4000000000000004</cx:pt>
          <cx:pt idx="10104">5.9000000000000004</cx:pt>
          <cx:pt idx="10105">6.2999999999999998</cx:pt>
          <cx:pt idx="10106">7</cx:pt>
          <cx:pt idx="10107">5</cx:pt>
          <cx:pt idx="10108">6.5</cx:pt>
          <cx:pt idx="10109">6.2000000000000002</cx:pt>
          <cx:pt idx="10110">6.7999999999999998</cx:pt>
          <cx:pt idx="10111">6.7000000000000002</cx:pt>
          <cx:pt idx="10112">5.0999999999999996</cx:pt>
          <cx:pt idx="10113">6.2999999999999998</cx:pt>
          <cx:pt idx="10114">6.2999999999999998</cx:pt>
          <cx:pt idx="10115">6.2000000000000002</cx:pt>
          <cx:pt idx="10116">6.7000000000000002</cx:pt>
          <cx:pt idx="10117">8</cx:pt>
          <cx:pt idx="10118">7.0999999999999996</cx:pt>
          <cx:pt idx="10119">7.2999999999999998</cx:pt>
          <cx:pt idx="10120">6.0999999999999996</cx:pt>
          <cx:pt idx="10121">6.5999999999999996</cx:pt>
          <cx:pt idx="10122">7.2999999999999998</cx:pt>
          <cx:pt idx="10123">7.5999999999999996</cx:pt>
          <cx:pt idx="10124">7.5999999999999996</cx:pt>
          <cx:pt idx="10125">8</cx:pt>
          <cx:pt idx="10126">7.2000000000000002</cx:pt>
          <cx:pt idx="10127">7</cx:pt>
          <cx:pt idx="10128">6.5999999999999996</cx:pt>
          <cx:pt idx="10129">7.2000000000000002</cx:pt>
          <cx:pt idx="10130">7.9000000000000004</cx:pt>
          <cx:pt idx="10131">7.2000000000000002</cx:pt>
          <cx:pt idx="10132">7.2999999999999998</cx:pt>
          <cx:pt idx="10133">8.3000000000000007</cx:pt>
          <cx:pt idx="10134">6.7999999999999998</cx:pt>
          <cx:pt idx="10135">7.9000000000000004</cx:pt>
          <cx:pt idx="10136">7.7000000000000002</cx:pt>
          <cx:pt idx="10137">7.0999999999999996</cx:pt>
          <cx:pt idx="10138">8</cx:pt>
          <cx:pt idx="10139">7.4000000000000004</cx:pt>
          <cx:pt idx="10140">5.7999999999999998</cx:pt>
          <cx:pt idx="10141">7</cx:pt>
          <cx:pt idx="10142">8.4000000000000004</cx:pt>
          <cx:pt idx="10143">7</cx:pt>
          <cx:pt idx="10144">7.2000000000000002</cx:pt>
          <cx:pt idx="10145">6</cx:pt>
          <cx:pt idx="10146">6.9000000000000004</cx:pt>
          <cx:pt idx="10147">8.3000000000000007</cx:pt>
          <cx:pt idx="10148">6.4000000000000004</cx:pt>
          <cx:pt idx="10149">5.4000000000000004</cx:pt>
          <cx:pt idx="10150">6.9000000000000004</cx:pt>
          <cx:pt idx="10151">5.7999999999999998</cx:pt>
          <cx:pt idx="10152">7.7999999999999998</cx:pt>
          <cx:pt idx="10153">8.6999999999999993</cx:pt>
          <cx:pt idx="10154">6</cx:pt>
          <cx:pt idx="10155">6.5999999999999996</cx:pt>
          <cx:pt idx="10156">7.9000000000000004</cx:pt>
          <cx:pt idx="10157">8</cx:pt>
          <cx:pt idx="10158">8.3000000000000007</cx:pt>
          <cx:pt idx="10159">8.3000000000000007</cx:pt>
          <cx:pt idx="10160">6.9000000000000004</cx:pt>
          <cx:pt idx="10161">7.7000000000000002</cx:pt>
          <cx:pt idx="10162">8.1999999999999993</cx:pt>
          <cx:pt idx="10163">6.4000000000000004</cx:pt>
          <cx:pt idx="10164">6.2999999999999998</cx:pt>
          <cx:pt idx="10165">6.5</cx:pt>
          <cx:pt idx="10166">7.2999999999999998</cx:pt>
          <cx:pt idx="10167">6</cx:pt>
          <cx:pt idx="10168">6.5</cx:pt>
          <cx:pt idx="10169">7.5</cx:pt>
          <cx:pt idx="10170">7.2000000000000002</cx:pt>
          <cx:pt idx="10171">6.0999999999999996</cx:pt>
          <cx:pt idx="10172">8.3000000000000007</cx:pt>
          <cx:pt idx="10173">5</cx:pt>
          <cx:pt idx="10174">6.4000000000000004</cx:pt>
          <cx:pt idx="10175">6.7999999999999998</cx:pt>
          <cx:pt idx="10176">6.7999999999999998</cx:pt>
          <cx:pt idx="10177">6.7000000000000002</cx:pt>
          <cx:pt idx="10178">6.5</cx:pt>
          <cx:pt idx="10179">6.5</cx:pt>
          <cx:pt idx="10180">6.4000000000000004</cx:pt>
          <cx:pt idx="10181">6.0999999999999996</cx:pt>
          <cx:pt idx="10182">6.2999999999999998</cx:pt>
          <cx:pt idx="10183">6.0999999999999996</cx:pt>
          <cx:pt idx="10184">4.7999999999999998</cx:pt>
          <cx:pt idx="10185">6.4000000000000004</cx:pt>
          <cx:pt idx="10186">6.7999999999999998</cx:pt>
          <cx:pt idx="10187">7.2000000000000002</cx:pt>
          <cx:pt idx="10188">7.7999999999999998</cx:pt>
          <cx:pt idx="10189">6.4000000000000004</cx:pt>
          <cx:pt idx="10190">6.0999999999999996</cx:pt>
          <cx:pt idx="10191">8.0999999999999996</cx:pt>
          <cx:pt idx="10192">6</cx:pt>
          <cx:pt idx="10193">5.2999999999999998</cx:pt>
          <cx:pt idx="10194">6</cx:pt>
          <cx:pt idx="10195">7.0999999999999996</cx:pt>
          <cx:pt idx="10196">5.9000000000000004</cx:pt>
          <cx:pt idx="10197">6.5</cx:pt>
          <cx:pt idx="10198">6.7999999999999998</cx:pt>
          <cx:pt idx="10199">6.7999999999999998</cx:pt>
          <cx:pt idx="10200">6.7000000000000002</cx:pt>
          <cx:pt idx="10201">7.5</cx:pt>
          <cx:pt idx="10202">8.0999999999999996</cx:pt>
          <cx:pt idx="10203">8.6999999999999993</cx:pt>
          <cx:pt idx="10204">7.5999999999999996</cx:pt>
          <cx:pt idx="10205">6.7000000000000002</cx:pt>
          <cx:pt idx="10206">8.4000000000000004</cx:pt>
          <cx:pt idx="10207">7.4000000000000004</cx:pt>
          <cx:pt idx="10208">8</cx:pt>
          <cx:pt idx="10209">7.9000000000000004</cx:pt>
          <cx:pt idx="10210">9.0999999999999996</cx:pt>
          <cx:pt idx="10211">7</cx:pt>
          <cx:pt idx="10212">6.5</cx:pt>
          <cx:pt idx="10213">7.2000000000000002</cx:pt>
          <cx:pt idx="10214">6.5</cx:pt>
          <cx:pt idx="10215">8.0999999999999996</cx:pt>
          <cx:pt idx="10216">6.5999999999999996</cx:pt>
          <cx:pt idx="10217">7.4000000000000004</cx:pt>
          <cx:pt idx="10218">6.7999999999999998</cx:pt>
          <cx:pt idx="10219">6.0999999999999996</cx:pt>
          <cx:pt idx="10220">6.9000000000000004</cx:pt>
          <cx:pt idx="10221">7.9000000000000004</cx:pt>
          <cx:pt idx="10222">8.3000000000000007</cx:pt>
          <cx:pt idx="10223">7.2000000000000002</cx:pt>
          <cx:pt idx="10224">6.7999999999999998</cx:pt>
          <cx:pt idx="10225">6.7999999999999998</cx:pt>
          <cx:pt idx="10226">6.7999999999999998</cx:pt>
          <cx:pt idx="10227">7.5999999999999996</cx:pt>
          <cx:pt idx="10228">6.7999999999999998</cx:pt>
          <cx:pt idx="10229">7.7000000000000002</cx:pt>
          <cx:pt idx="10230">7.9000000000000004</cx:pt>
          <cx:pt idx="10231">6.7999999999999998</cx:pt>
          <cx:pt idx="10232">7.5</cx:pt>
          <cx:pt idx="10233">6.9000000000000004</cx:pt>
          <cx:pt idx="10234">7.5999999999999996</cx:pt>
          <cx:pt idx="10235">7.5999999999999996</cx:pt>
          <cx:pt idx="10236">6.7999999999999998</cx:pt>
          <cx:pt idx="10237">7.7000000000000002</cx:pt>
          <cx:pt idx="10238">7.4000000000000004</cx:pt>
          <cx:pt idx="10239">7.2000000000000002</cx:pt>
          <cx:pt idx="10240">7.2999999999999998</cx:pt>
          <cx:pt idx="10241">5.7999999999999998</cx:pt>
          <cx:pt idx="10242">7.2999999999999998</cx:pt>
          <cx:pt idx="10243">5.5</cx:pt>
          <cx:pt idx="10244">5.2000000000000002</cx:pt>
          <cx:pt idx="10245">7.7999999999999998</cx:pt>
          <cx:pt idx="10246">7.2000000000000002</cx:pt>
          <cx:pt idx="10247">6.2000000000000002</cx:pt>
          <cx:pt idx="10248">7.7000000000000002</cx:pt>
          <cx:pt idx="10249">7.9000000000000004</cx:pt>
          <cx:pt idx="10250">7.5999999999999996</cx:pt>
          <cx:pt idx="10251">6.5</cx:pt>
          <cx:pt idx="10252">6</cx:pt>
          <cx:pt idx="10253">7.2999999999999998</cx:pt>
          <cx:pt idx="10254">7.0999999999999996</cx:pt>
          <cx:pt idx="10255">7.2999999999999998</cx:pt>
          <cx:pt idx="10256">7.9000000000000004</cx:pt>
          <cx:pt idx="10257">6.5</cx:pt>
          <cx:pt idx="10258">6.2999999999999998</cx:pt>
          <cx:pt idx="10259">8.1999999999999993</cx:pt>
          <cx:pt idx="10260">5.5</cx:pt>
          <cx:pt idx="10261">7.9000000000000004</cx:pt>
          <cx:pt idx="10262">7.5</cx:pt>
          <cx:pt idx="10263">7.4000000000000004</cx:pt>
          <cx:pt idx="10264">8.3000000000000007</cx:pt>
          <cx:pt idx="10265">5.9000000000000004</cx:pt>
          <cx:pt idx="10266">6.5</cx:pt>
          <cx:pt idx="10267">7.5999999999999996</cx:pt>
          <cx:pt idx="10268">7.4000000000000004</cx:pt>
          <cx:pt idx="10269">7.7000000000000002</cx:pt>
          <cx:pt idx="10270">7.5999999999999996</cx:pt>
          <cx:pt idx="10271">7.0999999999999996</cx:pt>
          <cx:pt idx="10272">4.5</cx:pt>
          <cx:pt idx="10273">7.9000000000000004</cx:pt>
          <cx:pt idx="10274">7</cx:pt>
          <cx:pt idx="10275">6.7999999999999998</cx:pt>
          <cx:pt idx="10276">6.2999999999999998</cx:pt>
          <cx:pt idx="10277">7.5999999999999996</cx:pt>
          <cx:pt idx="10278">6.4000000000000004</cx:pt>
          <cx:pt idx="10279">7.4000000000000004</cx:pt>
          <cx:pt idx="10280">8</cx:pt>
          <cx:pt idx="10281">8.6999999999999993</cx:pt>
          <cx:pt idx="10282">5.4000000000000004</cx:pt>
          <cx:pt idx="10283">8.0999999999999996</cx:pt>
          <cx:pt idx="10284">7</cx:pt>
          <cx:pt idx="10285">8.9000000000000004</cx:pt>
          <cx:pt idx="10286">7.2999999999999998</cx:pt>
          <cx:pt idx="10287">8.3000000000000007</cx:pt>
          <cx:pt idx="10288">7.9000000000000004</cx:pt>
          <cx:pt idx="10289">6</cx:pt>
          <cx:pt idx="10290">6.5</cx:pt>
          <cx:pt idx="10291">7.5999999999999996</cx:pt>
          <cx:pt idx="10292">7.0999999999999996</cx:pt>
          <cx:pt idx="10293">6.7000000000000002</cx:pt>
          <cx:pt idx="10294">6.7999999999999998</cx:pt>
          <cx:pt idx="10295">6.9000000000000004</cx:pt>
          <cx:pt idx="10296">6.7999999999999998</cx:pt>
          <cx:pt idx="10297">7.7999999999999998</cx:pt>
          <cx:pt idx="10298">7.4000000000000004</cx:pt>
          <cx:pt idx="10299">7.7999999999999998</cx:pt>
          <cx:pt idx="10300">7</cx:pt>
          <cx:pt idx="10301">4.7000000000000002</cx:pt>
          <cx:pt idx="10302">7.0999999999999996</cx:pt>
          <cx:pt idx="10303">6.5999999999999996</cx:pt>
          <cx:pt idx="10304">6.7000000000000002</cx:pt>
          <cx:pt idx="10305">8.5999999999999996</cx:pt>
          <cx:pt idx="10306">7.7000000000000002</cx:pt>
          <cx:pt idx="10307">7.9000000000000004</cx:pt>
          <cx:pt idx="10308">6.5</cx:pt>
          <cx:pt idx="10309">7.2999999999999998</cx:pt>
          <cx:pt idx="10310">8</cx:pt>
          <cx:pt idx="10311">7.7000000000000002</cx:pt>
          <cx:pt idx="10312">8.6999999999999993</cx:pt>
          <cx:pt idx="10313">7.9000000000000004</cx:pt>
          <cx:pt idx="10314">7.5</cx:pt>
          <cx:pt idx="10315">4.7999999999999998</cx:pt>
          <cx:pt idx="10316">6.7000000000000002</cx:pt>
          <cx:pt idx="10317">7.2000000000000002</cx:pt>
          <cx:pt idx="10318">7.2999999999999998</cx:pt>
          <cx:pt idx="10319">8.1999999999999993</cx:pt>
          <cx:pt idx="10320">6.7000000000000002</cx:pt>
          <cx:pt idx="10321">8.3000000000000007</cx:pt>
          <cx:pt idx="10322">7.7000000000000002</cx:pt>
          <cx:pt idx="10323">7.7999999999999998</cx:pt>
          <cx:pt idx="10324">7.9000000000000004</cx:pt>
          <cx:pt idx="10325">7.5</cx:pt>
          <cx:pt idx="10326">8.5</cx:pt>
          <cx:pt idx="10327">7</cx:pt>
          <cx:pt idx="10328">6.7999999999999998</cx:pt>
          <cx:pt idx="10329">7.7999999999999998</cx:pt>
          <cx:pt idx="10330">7.4000000000000004</cx:pt>
          <cx:pt idx="10331">6.5</cx:pt>
          <cx:pt idx="10332">7.5999999999999996</cx:pt>
          <cx:pt idx="10333">6.7999999999999998</cx:pt>
          <cx:pt idx="10334">7.7999999999999998</cx:pt>
          <cx:pt idx="10335">6.7999999999999998</cx:pt>
          <cx:pt idx="10336">8.5</cx:pt>
          <cx:pt idx="10337">7.0999999999999996</cx:pt>
          <cx:pt idx="10338">7.5999999999999996</cx:pt>
          <cx:pt idx="10339">6.7999999999999998</cx:pt>
          <cx:pt idx="10340">6.9000000000000004</cx:pt>
          <cx:pt idx="10341">7.5</cx:pt>
          <cx:pt idx="10342">6.9000000000000004</cx:pt>
          <cx:pt idx="10343">7.2999999999999998</cx:pt>
          <cx:pt idx="10344">7.7000000000000002</cx:pt>
          <cx:pt idx="10345">7.2000000000000002</cx:pt>
          <cx:pt idx="10346">7.5</cx:pt>
          <cx:pt idx="10347">6.7999999999999998</cx:pt>
          <cx:pt idx="10348">6.5999999999999996</cx:pt>
          <cx:pt idx="10349">7.4000000000000004</cx:pt>
          <cx:pt idx="10350">7.4000000000000004</cx:pt>
          <cx:pt idx="10351">7.2000000000000002</cx:pt>
          <cx:pt idx="10352">6.2000000000000002</cx:pt>
          <cx:pt idx="10353">6.2000000000000002</cx:pt>
          <cx:pt idx="10354">5.5</cx:pt>
          <cx:pt idx="10355">8.4000000000000004</cx:pt>
          <cx:pt idx="10356">6.0999999999999996</cx:pt>
          <cx:pt idx="10357">8.1999999999999993</cx:pt>
          <cx:pt idx="10358">7.2999999999999998</cx:pt>
          <cx:pt idx="10359">7.0999999999999996</cx:pt>
          <cx:pt idx="10360">6</cx:pt>
          <cx:pt idx="10361">7.2000000000000002</cx:pt>
          <cx:pt idx="10362">6.7999999999999998</cx:pt>
          <cx:pt idx="10363">8.1999999999999993</cx:pt>
          <cx:pt idx="10364">7.5999999999999996</cx:pt>
          <cx:pt idx="10365">7.2000000000000002</cx:pt>
          <cx:pt idx="10366">5.7000000000000002</cx:pt>
          <cx:pt idx="10367">6.7000000000000002</cx:pt>
          <cx:pt idx="10368">6.2999999999999998</cx:pt>
          <cx:pt idx="10369">5.7999999999999998</cx:pt>
          <cx:pt idx="10370">6.5</cx:pt>
          <cx:pt idx="10371">7</cx:pt>
          <cx:pt idx="10372">7.7000000000000002</cx:pt>
          <cx:pt idx="10373">6.5</cx:pt>
          <cx:pt idx="10374">6.4000000000000004</cx:pt>
          <cx:pt idx="10375">6</cx:pt>
          <cx:pt idx="10376">7.2000000000000002</cx:pt>
          <cx:pt idx="10377">4.9000000000000004</cx:pt>
          <cx:pt idx="10378">5.9000000000000004</cx:pt>
          <cx:pt idx="10379">5.9000000000000004</cx:pt>
          <cx:pt idx="10380">7</cx:pt>
          <cx:pt idx="10381">7.5</cx:pt>
          <cx:pt idx="10382">7.2999999999999998</cx:pt>
          <cx:pt idx="10383">7.0999999999999996</cx:pt>
          <cx:pt idx="10384">6.5999999999999996</cx:pt>
          <cx:pt idx="10385">6.5999999999999996</cx:pt>
          <cx:pt idx="10386">7.4000000000000004</cx:pt>
          <cx:pt idx="10387">7.5</cx:pt>
          <cx:pt idx="10388">7.2999999999999998</cx:pt>
          <cx:pt idx="10389">5.5999999999999996</cx:pt>
          <cx:pt idx="10390">7.7999999999999998</cx:pt>
          <cx:pt idx="10391">9</cx:pt>
          <cx:pt idx="10392">8</cx:pt>
          <cx:pt idx="10393">8.1999999999999993</cx:pt>
          <cx:pt idx="10394">6.5</cx:pt>
          <cx:pt idx="10395">6.7999999999999998</cx:pt>
          <cx:pt idx="10396">7.0999999999999996</cx:pt>
          <cx:pt idx="10397">7.4000000000000004</cx:pt>
          <cx:pt idx="10398">6.7999999999999998</cx:pt>
          <cx:pt idx="10399">7.0999999999999996</cx:pt>
          <cx:pt idx="10400">8.5999999999999996</cx:pt>
          <cx:pt idx="10401">7.7000000000000002</cx:pt>
          <cx:pt idx="10402">6.7999999999999998</cx:pt>
          <cx:pt idx="10403">7</cx:pt>
          <cx:pt idx="10404">4.7999999999999998</cx:pt>
          <cx:pt idx="10405">8</cx:pt>
          <cx:pt idx="10406">6.7999999999999998</cx:pt>
          <cx:pt idx="10407">6.7999999999999998</cx:pt>
          <cx:pt idx="10408">6.7000000000000002</cx:pt>
          <cx:pt idx="10409">7.5</cx:pt>
          <cx:pt idx="10410">6.2999999999999998</cx:pt>
          <cx:pt idx="10411">6.2999999999999998</cx:pt>
          <cx:pt idx="10412">7</cx:pt>
          <cx:pt idx="10413">7.7000000000000002</cx:pt>
          <cx:pt idx="10414">6.5999999999999996</cx:pt>
          <cx:pt idx="10415">6.9000000000000004</cx:pt>
          <cx:pt idx="10416">7.7000000000000002</cx:pt>
          <cx:pt idx="10417">6.2000000000000002</cx:pt>
          <cx:pt idx="10418">7.5</cx:pt>
          <cx:pt idx="10419">6.2999999999999998</cx:pt>
          <cx:pt idx="10420">7.5999999999999996</cx:pt>
          <cx:pt idx="10421">6.7999999999999998</cx:pt>
          <cx:pt idx="10422">8</cx:pt>
          <cx:pt idx="10423">5.4000000000000004</cx:pt>
          <cx:pt idx="10424">5.7000000000000002</cx:pt>
          <cx:pt idx="10425">7.7000000000000002</cx:pt>
          <cx:pt idx="10426">6.5</cx:pt>
          <cx:pt idx="10427">7.0999999999999996</cx:pt>
          <cx:pt idx="10428">7.5999999999999996</cx:pt>
          <cx:pt idx="10429">8.5999999999999996</cx:pt>
          <cx:pt idx="10430">6.0999999999999996</cx:pt>
          <cx:pt idx="10431">7.5</cx:pt>
          <cx:pt idx="10432">6.0999999999999996</cx:pt>
          <cx:pt idx="10433">6.9000000000000004</cx:pt>
          <cx:pt idx="10434">7.4000000000000004</cx:pt>
          <cx:pt idx="10435">6.2999999999999998</cx:pt>
          <cx:pt idx="10436">6.7999999999999998</cx:pt>
          <cx:pt idx="10437">8.1999999999999993</cx:pt>
          <cx:pt idx="10438">8</cx:pt>
          <cx:pt idx="10439">8.5</cx:pt>
          <cx:pt idx="10440">8</cx:pt>
          <cx:pt idx="10441">6.7000000000000002</cx:pt>
          <cx:pt idx="10442">8.0999999999999996</cx:pt>
          <cx:pt idx="10443">8.3000000000000007</cx:pt>
          <cx:pt idx="10444">8.0999999999999996</cx:pt>
          <cx:pt idx="10445">7.7000000000000002</cx:pt>
          <cx:pt idx="10446">6.4000000000000004</cx:pt>
          <cx:pt idx="10447">7.0999999999999996</cx:pt>
          <cx:pt idx="10448">7.9000000000000004</cx:pt>
          <cx:pt idx="10449">6.5999999999999996</cx:pt>
          <cx:pt idx="10450">6.4000000000000004</cx:pt>
          <cx:pt idx="10451">8.8000000000000007</cx:pt>
          <cx:pt idx="10452">8.5</cx:pt>
          <cx:pt idx="10453">7.4000000000000004</cx:pt>
          <cx:pt idx="10454">6.7000000000000002</cx:pt>
          <cx:pt idx="10455">8.4000000000000004</cx:pt>
          <cx:pt idx="10456">8.4000000000000004</cx:pt>
          <cx:pt idx="10457">8.3000000000000007</cx:pt>
          <cx:pt idx="10458">7.7000000000000002</cx:pt>
          <cx:pt idx="10459">6.2999999999999998</cx:pt>
          <cx:pt idx="10460">8.5</cx:pt>
          <cx:pt idx="10461">8.5999999999999996</cx:pt>
          <cx:pt idx="10462">8.5999999999999996</cx:pt>
          <cx:pt idx="10463">7.7999999999999998</cx:pt>
          <cx:pt idx="10464">6.2000000000000002</cx:pt>
          <cx:pt idx="10465">7.5999999999999996</cx:pt>
          <cx:pt idx="10466">7.4000000000000004</cx:pt>
          <cx:pt idx="10467">8.5999999999999996</cx:pt>
          <cx:pt idx="10468">8.4000000000000004</cx:pt>
          <cx:pt idx="10469">6.2000000000000002</cx:pt>
          <cx:pt idx="10470">6.9000000000000004</cx:pt>
          <cx:pt idx="10471">6.2999999999999998</cx:pt>
          <cx:pt idx="10472">6.7000000000000002</cx:pt>
          <cx:pt idx="10473">8.3000000000000007</cx:pt>
          <cx:pt idx="10474">7.7000000000000002</cx:pt>
          <cx:pt idx="10475">7.7000000000000002</cx:pt>
          <cx:pt idx="10476">7.5999999999999996</cx:pt>
          <cx:pt idx="10477">7.5</cx:pt>
          <cx:pt idx="10478">8</cx:pt>
          <cx:pt idx="10479">7.2999999999999998</cx:pt>
          <cx:pt idx="10480">7.7000000000000002</cx:pt>
          <cx:pt idx="10481">7.4000000000000004</cx:pt>
          <cx:pt idx="10482">7.7999999999999998</cx:pt>
          <cx:pt idx="10483">7.4000000000000004</cx:pt>
          <cx:pt idx="10484">7.5</cx:pt>
          <cx:pt idx="10485">7.0999999999999996</cx:pt>
          <cx:pt idx="10486">7.4000000000000004</cx:pt>
          <cx:pt idx="10487">7.5999999999999996</cx:pt>
          <cx:pt idx="10488">7.5999999999999996</cx:pt>
          <cx:pt idx="10489">7.7000000000000002</cx:pt>
          <cx:pt idx="10490">7.7000000000000002</cx:pt>
          <cx:pt idx="10491">7.0999999999999996</cx:pt>
          <cx:pt idx="10492">7.4000000000000004</cx:pt>
          <cx:pt idx="10493">7.5</cx:pt>
          <cx:pt idx="10494">8</cx:pt>
          <cx:pt idx="10495">7.2000000000000002</cx:pt>
          <cx:pt idx="10496">7.2999999999999998</cx:pt>
          <cx:pt idx="10497">7.4000000000000004</cx:pt>
          <cx:pt idx="10498">7.5</cx:pt>
          <cx:pt idx="10499">6.4000000000000004</cx:pt>
          <cx:pt idx="10500">7.5</cx:pt>
          <cx:pt idx="10501">7.4000000000000004</cx:pt>
          <cx:pt idx="10502">7.5</cx:pt>
          <cx:pt idx="10503">8.3000000000000007</cx:pt>
          <cx:pt idx="10504">7.9000000000000004</cx:pt>
          <cx:pt idx="10505">7.7999999999999998</cx:pt>
          <cx:pt idx="10506">7.2000000000000002</cx:pt>
          <cx:pt idx="10507">6.7000000000000002</cx:pt>
          <cx:pt idx="10508">7.2999999999999998</cx:pt>
          <cx:pt idx="10509">7.5999999999999996</cx:pt>
          <cx:pt idx="10510">7.5999999999999996</cx:pt>
          <cx:pt idx="10511">8.0999999999999996</cx:pt>
          <cx:pt idx="10512">7.2000000000000002</cx:pt>
          <cx:pt idx="10513">8.0999999999999996</cx:pt>
          <cx:pt idx="10514">6.7000000000000002</cx:pt>
          <cx:pt idx="10515">6.2999999999999998</cx:pt>
          <cx:pt idx="10516">6.0999999999999996</cx:pt>
          <cx:pt idx="10517">7.0999999999999996</cx:pt>
          <cx:pt idx="10518">6.2000000000000002</cx:pt>
          <cx:pt idx="10519">7.2999999999999998</cx:pt>
          <cx:pt idx="10520">6.5</cx:pt>
          <cx:pt idx="10521">7</cx:pt>
          <cx:pt idx="10522">6.7999999999999998</cx:pt>
          <cx:pt idx="10523">8.5</cx:pt>
          <cx:pt idx="10524">8.0999999999999996</cx:pt>
          <cx:pt idx="10525">9</cx:pt>
          <cx:pt idx="10526">7.2999999999999998</cx:pt>
          <cx:pt idx="10527">9.0999999999999996</cx:pt>
          <cx:pt idx="10528">7.5999999999999996</cx:pt>
          <cx:pt idx="10529">7.2999999999999998</cx:pt>
          <cx:pt idx="10530">4.7999999999999998</cx:pt>
          <cx:pt idx="10531">5.2999999999999998</cx:pt>
          <cx:pt idx="10532">5.7000000000000002</cx:pt>
          <cx:pt idx="10533">5.9000000000000004</cx:pt>
          <cx:pt idx="10534">7.7999999999999998</cx:pt>
          <cx:pt idx="10535">6.2999999999999998</cx:pt>
          <cx:pt idx="10536">6.7999999999999998</cx:pt>
          <cx:pt idx="10537">7.4000000000000004</cx:pt>
          <cx:pt idx="10538">7.5</cx:pt>
          <cx:pt idx="10539">6.2999999999999998</cx:pt>
          <cx:pt idx="10540">7.5</cx:pt>
          <cx:pt idx="10541">7</cx:pt>
          <cx:pt idx="10542">7.2000000000000002</cx:pt>
          <cx:pt idx="10543">8.4000000000000004</cx:pt>
          <cx:pt idx="10544">7.0999999999999996</cx:pt>
          <cx:pt idx="10545">6.2000000000000002</cx:pt>
          <cx:pt idx="10546">8.5999999999999996</cx:pt>
          <cx:pt idx="10547">7.5</cx:pt>
          <cx:pt idx="10548">7.2000000000000002</cx:pt>
          <cx:pt idx="10549">7.7000000000000002</cx:pt>
          <cx:pt idx="10550">7.4000000000000004</cx:pt>
          <cx:pt idx="10551">7.9000000000000004</cx:pt>
          <cx:pt idx="10552">7.5999999999999996</cx:pt>
          <cx:pt idx="10553">8.5</cx:pt>
          <cx:pt idx="10554">7</cx:pt>
          <cx:pt idx="10555">6.7000000000000002</cx:pt>
          <cx:pt idx="10556">6.7999999999999998</cx:pt>
          <cx:pt idx="10557">7.5999999999999996</cx:pt>
          <cx:pt idx="10558">7.2999999999999998</cx:pt>
          <cx:pt idx="10559">6.5</cx:pt>
          <cx:pt idx="10560">6.7999999999999998</cx:pt>
          <cx:pt idx="10561">7.7999999999999998</cx:pt>
          <cx:pt idx="10562">6.7000000000000002</cx:pt>
          <cx:pt idx="10563">8.4000000000000004</cx:pt>
          <cx:pt idx="10564">6.5</cx:pt>
          <cx:pt idx="10565">6.4000000000000004</cx:pt>
          <cx:pt idx="10566">6</cx:pt>
          <cx:pt idx="10567">7.5999999999999996</cx:pt>
          <cx:pt idx="10568">6.2999999999999998</cx:pt>
          <cx:pt idx="10569">6.7000000000000002</cx:pt>
          <cx:pt idx="10570">8.5</cx:pt>
          <cx:pt idx="10571">7.7000000000000002</cx:pt>
          <cx:pt idx="10572">6.5999999999999996</cx:pt>
          <cx:pt idx="10573">8</cx:pt>
          <cx:pt idx="10574">5.9000000000000004</cx:pt>
          <cx:pt idx="10575">7.5999999999999996</cx:pt>
          <cx:pt idx="10576">7.7999999999999998</cx:pt>
          <cx:pt idx="10577">6.7999999999999998</cx:pt>
          <cx:pt idx="10578">7.2999999999999998</cx:pt>
          <cx:pt idx="10579">6.7999999999999998</cx:pt>
          <cx:pt idx="10580">6.4000000000000004</cx:pt>
          <cx:pt idx="10581">8</cx:pt>
          <cx:pt idx="10582">5.2000000000000002</cx:pt>
          <cx:pt idx="10583">6.2000000000000002</cx:pt>
          <cx:pt idx="10584">6.7999999999999998</cx:pt>
          <cx:pt idx="10585">6.2999999999999998</cx:pt>
          <cx:pt idx="10586">7.2999999999999998</cx:pt>
          <cx:pt idx="10587">6.7999999999999998</cx:pt>
          <cx:pt idx="10588">7.0999999999999996</cx:pt>
          <cx:pt idx="10589">6.5999999999999996</cx:pt>
          <cx:pt idx="10590">7</cx:pt>
          <cx:pt idx="10591">6.5</cx:pt>
          <cx:pt idx="10592">5.7999999999999998</cx:pt>
          <cx:pt idx="10593">6</cx:pt>
          <cx:pt idx="10594">9</cx:pt>
          <cx:pt idx="10595">8.9000000000000004</cx:pt>
          <cx:pt idx="10596">7.0999999999999996</cx:pt>
          <cx:pt idx="10597">6.5999999999999996</cx:pt>
          <cx:pt idx="10598">4.7999999999999998</cx:pt>
          <cx:pt idx="10599">6.7999999999999998</cx:pt>
          <cx:pt idx="10600">5.5999999999999996</cx:pt>
          <cx:pt idx="10601">6.5</cx:pt>
          <cx:pt idx="10602">8.5999999999999996</cx:pt>
          <cx:pt idx="10603">6.4000000000000004</cx:pt>
          <cx:pt idx="10604">7.0999999999999996</cx:pt>
          <cx:pt idx="10605">7.7000000000000002</cx:pt>
          <cx:pt idx="10606">7.5999999999999996</cx:pt>
          <cx:pt idx="10607">7.9000000000000004</cx:pt>
          <cx:pt idx="10608">6.2999999999999998</cx:pt>
          <cx:pt idx="10609">7.7000000000000002</cx:pt>
          <cx:pt idx="10610">7.4000000000000004</cx:pt>
          <cx:pt idx="10611">8.1999999999999993</cx:pt>
          <cx:pt idx="10612">7.7000000000000002</cx:pt>
          <cx:pt idx="10613">6.9000000000000004</cx:pt>
          <cx:pt idx="10614">8.1999999999999993</cx:pt>
          <cx:pt idx="10615">4.9000000000000004</cx:pt>
          <cx:pt idx="10616">6.5</cx:pt>
          <cx:pt idx="10617">7.0999999999999996</cx:pt>
          <cx:pt idx="10618">7.5999999999999996</cx:pt>
          <cx:pt idx="10619">7.2999999999999998</cx:pt>
          <cx:pt idx="10620">6.5999999999999996</cx:pt>
          <cx:pt idx="10621">6.0999999999999996</cx:pt>
          <cx:pt idx="10622">6.2999999999999998</cx:pt>
          <cx:pt idx="10623">8.1999999999999993</cx:pt>
          <cx:pt idx="10624">7.7000000000000002</cx:pt>
          <cx:pt idx="10625">6.5999999999999996</cx:pt>
          <cx:pt idx="10626">8.3000000000000007</cx:pt>
          <cx:pt idx="10627">5.4000000000000004</cx:pt>
          <cx:pt idx="10628">6.7999999999999998</cx:pt>
          <cx:pt idx="10629">6.0999999999999996</cx:pt>
          <cx:pt idx="10630">8</cx:pt>
          <cx:pt idx="10631">7.4000000000000004</cx:pt>
          <cx:pt idx="10632">6.0999999999999996</cx:pt>
          <cx:pt idx="10633">7.4000000000000004</cx:pt>
          <cx:pt idx="10634">6.0999999999999996</cx:pt>
          <cx:pt idx="10635">7.9000000000000004</cx:pt>
          <cx:pt idx="10636">7.0999999999999996</cx:pt>
          <cx:pt idx="10637">8.0999999999999996</cx:pt>
          <cx:pt idx="10638">6.7999999999999998</cx:pt>
          <cx:pt idx="10639">7.5999999999999996</cx:pt>
          <cx:pt idx="10640">6.7000000000000002</cx:pt>
          <cx:pt idx="10641">6</cx:pt>
          <cx:pt idx="10642">6.4000000000000004</cx:pt>
          <cx:pt idx="10643">5.7999999999999998</cx:pt>
          <cx:pt idx="10644">7.7000000000000002</cx:pt>
          <cx:pt idx="10645">8.0999999999999996</cx:pt>
          <cx:pt idx="10646">8</cx:pt>
          <cx:pt idx="10647">7.7000000000000002</cx:pt>
          <cx:pt idx="10648">7</cx:pt>
          <cx:pt idx="10649">6.7000000000000002</cx:pt>
          <cx:pt idx="10650">7.4000000000000004</cx:pt>
          <cx:pt idx="10651">8</cx:pt>
          <cx:pt idx="10652">8.3000000000000007</cx:pt>
          <cx:pt idx="10653">7.2000000000000002</cx:pt>
          <cx:pt idx="10654">7.7000000000000002</cx:pt>
          <cx:pt idx="10655">7.7000000000000002</cx:pt>
          <cx:pt idx="10656">8.5</cx:pt>
          <cx:pt idx="10657">6.4000000000000004</cx:pt>
          <cx:pt idx="10658">8</cx:pt>
          <cx:pt idx="10659">6.5</cx:pt>
          <cx:pt idx="10660">6.4000000000000004</cx:pt>
          <cx:pt idx="10661">7.5</cx:pt>
          <cx:pt idx="10662">8</cx:pt>
          <cx:pt idx="10663">7.0999999999999996</cx:pt>
          <cx:pt idx="10664">5.5999999999999996</cx:pt>
          <cx:pt idx="10665">7.0999999999999996</cx:pt>
          <cx:pt idx="10666">7.4000000000000004</cx:pt>
          <cx:pt idx="10667">5.2000000000000002</cx:pt>
          <cx:pt idx="10668">7.2999999999999998</cx:pt>
          <cx:pt idx="10669">6.2000000000000002</cx:pt>
          <cx:pt idx="10670">7.7000000000000002</cx:pt>
          <cx:pt idx="10671">8</cx:pt>
          <cx:pt idx="10672">7</cx:pt>
          <cx:pt idx="10673">9</cx:pt>
          <cx:pt idx="10674">8.8000000000000007</cx:pt>
          <cx:pt idx="10675">7.7000000000000002</cx:pt>
          <cx:pt idx="10676">8.5</cx:pt>
          <cx:pt idx="10677">5.2999999999999998</cx:pt>
          <cx:pt idx="10678">7.5999999999999996</cx:pt>
          <cx:pt idx="10679">6.7999999999999998</cx:pt>
          <cx:pt idx="10680">6.0999999999999996</cx:pt>
          <cx:pt idx="10681">7.4000000000000004</cx:pt>
          <cx:pt idx="10682">7.7999999999999998</cx:pt>
          <cx:pt idx="10683">8.4000000000000004</cx:pt>
          <cx:pt idx="10684">7.2999999999999998</cx:pt>
          <cx:pt idx="10685">8.5</cx:pt>
          <cx:pt idx="10686">6.7000000000000002</cx:pt>
          <cx:pt idx="10687">8.1999999999999993</cx:pt>
          <cx:pt idx="10688">6.4000000000000004</cx:pt>
          <cx:pt idx="10689">6.2999999999999998</cx:pt>
          <cx:pt idx="10690">5.9000000000000004</cx:pt>
          <cx:pt idx="10691">5.7000000000000002</cx:pt>
          <cx:pt idx="10692">7.9000000000000004</cx:pt>
          <cx:pt idx="10693">6.5</cx:pt>
          <cx:pt idx="10694">6.7000000000000002</cx:pt>
          <cx:pt idx="10695">7.0999999999999996</cx:pt>
          <cx:pt idx="10696">8.5</cx:pt>
          <cx:pt idx="10697">8.5</cx:pt>
          <cx:pt idx="10698">8.5</cx:pt>
          <cx:pt idx="10699">7.9000000000000004</cx:pt>
          <cx:pt idx="10700">7.5</cx:pt>
          <cx:pt idx="10701">7.7000000000000002</cx:pt>
          <cx:pt idx="10702">5.9000000000000004</cx:pt>
          <cx:pt idx="10703">6.5999999999999996</cx:pt>
          <cx:pt idx="10704">8</cx:pt>
          <cx:pt idx="10705">7</cx:pt>
          <cx:pt idx="10706">7.7999999999999998</cx:pt>
          <cx:pt idx="10707">5.4000000000000004</cx:pt>
          <cx:pt idx="10708">7.0999999999999996</cx:pt>
          <cx:pt idx="10709">7.4000000000000004</cx:pt>
          <cx:pt idx="10710">7.9000000000000004</cx:pt>
          <cx:pt idx="10711">5.4000000000000004</cx:pt>
          <cx:pt idx="10712">8.3000000000000007</cx:pt>
          <cx:pt idx="10713">7.4000000000000004</cx:pt>
          <cx:pt idx="10714">6.4000000000000004</cx:pt>
          <cx:pt idx="10715">5.4000000000000004</cx:pt>
          <cx:pt idx="10716">6.4000000000000004</cx:pt>
          <cx:pt idx="10717">7.5999999999999996</cx:pt>
          <cx:pt idx="10718">4.4000000000000004</cx:pt>
          <cx:pt idx="10719">6.5999999999999996</cx:pt>
          <cx:pt idx="10720">6.2999999999999998</cx:pt>
          <cx:pt idx="10721">6.7999999999999998</cx:pt>
          <cx:pt idx="10722">7.5</cx:pt>
          <cx:pt idx="10723">4.7000000000000002</cx:pt>
          <cx:pt idx="10724">6.2000000000000002</cx:pt>
          <cx:pt idx="10725">6.7000000000000002</cx:pt>
          <cx:pt idx="10726">6.9000000000000004</cx:pt>
          <cx:pt idx="10727">6.0999999999999996</cx:pt>
          <cx:pt idx="10728">6.2999999999999998</cx:pt>
          <cx:pt idx="10729">7.7000000000000002</cx:pt>
          <cx:pt idx="10730">7.7999999999999998</cx:pt>
          <cx:pt idx="10731">7.2999999999999998</cx:pt>
          <cx:pt idx="10732">6.7000000000000002</cx:pt>
          <cx:pt idx="10733">6.5999999999999996</cx:pt>
          <cx:pt idx="10734">6.7999999999999998</cx:pt>
          <cx:pt idx="10735">7.0999999999999996</cx:pt>
          <cx:pt idx="10736">7.7000000000000002</cx:pt>
          <cx:pt idx="10737">6.5</cx:pt>
          <cx:pt idx="10738">8.0999999999999996</cx:pt>
          <cx:pt idx="10739">7.2000000000000002</cx:pt>
          <cx:pt idx="10740">7.7000000000000002</cx:pt>
          <cx:pt idx="10741">7.5</cx:pt>
          <cx:pt idx="10742">6.2999999999999998</cx:pt>
          <cx:pt idx="10743">6.9000000000000004</cx:pt>
          <cx:pt idx="10744">6.0999999999999996</cx:pt>
          <cx:pt idx="10745">6.9000000000000004</cx:pt>
          <cx:pt idx="10746">8.8000000000000007</cx:pt>
          <cx:pt idx="10747">8.6999999999999993</cx:pt>
          <cx:pt idx="10748">8.5</cx:pt>
          <cx:pt idx="10749">7.4000000000000004</cx:pt>
          <cx:pt idx="10750">7.5</cx:pt>
          <cx:pt idx="10751">8.6999999999999993</cx:pt>
          <cx:pt idx="10752">7.7000000000000002</cx:pt>
          <cx:pt idx="10753">7.7999999999999998</cx:pt>
          <cx:pt idx="10754">6.9000000000000004</cx:pt>
          <cx:pt idx="10755">5.7999999999999998</cx:pt>
          <cx:pt idx="10756">5.9000000000000004</cx:pt>
          <cx:pt idx="10757">6.9000000000000004</cx:pt>
          <cx:pt idx="10758">8.4000000000000004</cx:pt>
          <cx:pt idx="10759">8.8000000000000007</cx:pt>
          <cx:pt idx="10760">7.7000000000000002</cx:pt>
          <cx:pt idx="10761">8.9000000000000004</cx:pt>
          <cx:pt idx="10762">9.0999999999999996</cx:pt>
          <cx:pt idx="10763">7.0999999999999996</cx:pt>
          <cx:pt idx="10764">7.2000000000000002</cx:pt>
          <cx:pt idx="10765">8.5</cx:pt>
          <cx:pt idx="10766">7.4000000000000004</cx:pt>
          <cx:pt idx="10767">7.2999999999999998</cx:pt>
          <cx:pt idx="10768">5.7000000000000002</cx:pt>
          <cx:pt idx="10769">6.0999999999999996</cx:pt>
          <cx:pt idx="10770">6.7000000000000002</cx:pt>
          <cx:pt idx="10771">6.2999999999999998</cx:pt>
          <cx:pt idx="10772">8.1999999999999993</cx:pt>
          <cx:pt idx="10773">7.0999999999999996</cx:pt>
          <cx:pt idx="10774">8.9000000000000004</cx:pt>
          <cx:pt idx="10775">6.5999999999999996</cx:pt>
          <cx:pt idx="10776">7.0999999999999996</cx:pt>
          <cx:pt idx="10777">6.4000000000000004</cx:pt>
          <cx:pt idx="10778">6.7999999999999998</cx:pt>
          <cx:pt idx="10779">7.2999999999999998</cx:pt>
          <cx:pt idx="10780">6.9000000000000004</cx:pt>
          <cx:pt idx="10781">6.0999999999999996</cx:pt>
          <cx:pt idx="10782">7.4000000000000004</cx:pt>
          <cx:pt idx="10783">8</cx:pt>
          <cx:pt idx="10784">6.7999999999999998</cx:pt>
          <cx:pt idx="10785">8.0999999999999996</cx:pt>
          <cx:pt idx="10786">5.5</cx:pt>
          <cx:pt idx="10787">7.7000000000000002</cx:pt>
          <cx:pt idx="10788">7.9000000000000004</cx:pt>
          <cx:pt idx="10789">7.0999999999999996</cx:pt>
          <cx:pt idx="10790">6.5</cx:pt>
          <cx:pt idx="10791">7.2999999999999998</cx:pt>
          <cx:pt idx="10792">6.7000000000000002</cx:pt>
          <cx:pt idx="10793">7.5</cx:pt>
          <cx:pt idx="10794">7.9000000000000004</cx:pt>
          <cx:pt idx="10795">7.2999999999999998</cx:pt>
          <cx:pt idx="10796">7.9000000000000004</cx:pt>
          <cx:pt idx="10797">8</cx:pt>
          <cx:pt idx="10798">7.4000000000000004</cx:pt>
          <cx:pt idx="10799">6.2999999999999998</cx:pt>
          <cx:pt idx="10800">6.7999999999999998</cx:pt>
          <cx:pt idx="10801">7.2999999999999998</cx:pt>
          <cx:pt idx="10802">6.7999999999999998</cx:pt>
          <cx:pt idx="10803">7.9000000000000004</cx:pt>
          <cx:pt idx="10804">5.5999999999999996</cx:pt>
          <cx:pt idx="10805">7.2999999999999998</cx:pt>
          <cx:pt idx="10806">5.7999999999999998</cx:pt>
          <cx:pt idx="10807">7</cx:pt>
          <cx:pt idx="10808">8</cx:pt>
          <cx:pt idx="10809">8.8000000000000007</cx:pt>
          <cx:pt idx="10810">7.2999999999999998</cx:pt>
          <cx:pt idx="10811">7.5</cx:pt>
          <cx:pt idx="10812">6.4000000000000004</cx:pt>
          <cx:pt idx="10813">6.2999999999999998</cx:pt>
          <cx:pt idx="10814">8.3000000000000007</cx:pt>
          <cx:pt idx="10815">8.3000000000000007</cx:pt>
          <cx:pt idx="10816">8.1999999999999993</cx:pt>
          <cx:pt idx="10817">6.5999999999999996</cx:pt>
          <cx:pt idx="10818">7.7000000000000002</cx:pt>
          <cx:pt idx="10819">7.2999999999999998</cx:pt>
          <cx:pt idx="10820">6.5999999999999996</cx:pt>
          <cx:pt idx="10821">6.7999999999999998</cx:pt>
          <cx:pt idx="10822">7</cx:pt>
          <cx:pt idx="10823">8.4000000000000004</cx:pt>
          <cx:pt idx="10824">9</cx:pt>
          <cx:pt idx="10825">8.9000000000000004</cx:pt>
          <cx:pt idx="10826">7.4000000000000004</cx:pt>
          <cx:pt idx="10827">8.3000000000000007</cx:pt>
          <cx:pt idx="10828">6.7000000000000002</cx:pt>
          <cx:pt idx="10829">7.2999999999999998</cx:pt>
          <cx:pt idx="10830">8.0999999999999996</cx:pt>
          <cx:pt idx="10831">7.0999999999999996</cx:pt>
          <cx:pt idx="10832">7.7000000000000002</cx:pt>
          <cx:pt idx="10833">4.4000000000000004</cx:pt>
          <cx:pt idx="10834">6.4000000000000004</cx:pt>
          <cx:pt idx="10835">7.4000000000000004</cx:pt>
          <cx:pt idx="10836">7.9000000000000004</cx:pt>
          <cx:pt idx="10837">7.0999999999999996</cx:pt>
          <cx:pt idx="10838">7.2999999999999998</cx:pt>
          <cx:pt idx="10839">6.5999999999999996</cx:pt>
          <cx:pt idx="10840">7.0999999999999996</cx:pt>
          <cx:pt idx="10841">5.0999999999999996</cx:pt>
          <cx:pt idx="10842">5.0999999999999996</cx:pt>
          <cx:pt idx="10843">6.5999999999999996</cx:pt>
          <cx:pt idx="10844">7.9000000000000004</cx:pt>
          <cx:pt idx="10845">6.7999999999999998</cx:pt>
          <cx:pt idx="10846">8.6999999999999993</cx:pt>
          <cx:pt idx="10847">7.0999999999999996</cx:pt>
          <cx:pt idx="10848">8.0999999999999996</cx:pt>
          <cx:pt idx="10849">8.1999999999999993</cx:pt>
          <cx:pt idx="10850">5.7000000000000002</cx:pt>
          <cx:pt idx="10851">6.7000000000000002</cx:pt>
          <cx:pt idx="10852">8.3000000000000007</cx:pt>
          <cx:pt idx="10853">6.7000000000000002</cx:pt>
          <cx:pt idx="10854">7.2999999999999998</cx:pt>
          <cx:pt idx="10855">4.7000000000000002</cx:pt>
          <cx:pt idx="10856">8</cx:pt>
          <cx:pt idx="10857">7.2000000000000002</cx:pt>
          <cx:pt idx="10858">7</cx:pt>
          <cx:pt idx="10859">4.5999999999999996</cx:pt>
          <cx:pt idx="10860">8</cx:pt>
          <cx:pt idx="10861">7.7000000000000002</cx:pt>
          <cx:pt idx="10862">6.4000000000000004</cx:pt>
          <cx:pt idx="10863">6.2000000000000002</cx:pt>
          <cx:pt idx="10864">5.2999999999999998</cx:pt>
          <cx:pt idx="10865">6.7000000000000002</cx:pt>
          <cx:pt idx="10866">7</cx:pt>
          <cx:pt idx="10867">7.7000000000000002</cx:pt>
          <cx:pt idx="10868">7.2999999999999998</cx:pt>
          <cx:pt idx="10869">7.2000000000000002</cx:pt>
          <cx:pt idx="10870">3.8999999999999999</cx:pt>
          <cx:pt idx="10871">7.7000000000000002</cx:pt>
          <cx:pt idx="10872">7.4000000000000004</cx:pt>
          <cx:pt idx="10873">7.5999999999999996</cx:pt>
          <cx:pt idx="10874">7.2999999999999998</cx:pt>
          <cx:pt idx="10875">6</cx:pt>
          <cx:pt idx="10876">7.5999999999999996</cx:pt>
          <cx:pt idx="10877">6.7999999999999998</cx:pt>
          <cx:pt idx="10878">7.2000000000000002</cx:pt>
          <cx:pt idx="10879">6.2000000000000002</cx:pt>
          <cx:pt idx="10880">7.5999999999999996</cx:pt>
          <cx:pt idx="10881">7.9000000000000004</cx:pt>
          <cx:pt idx="10882">6.7000000000000002</cx:pt>
          <cx:pt idx="10883">6.2999999999999998</cx:pt>
          <cx:pt idx="10884">7.5999999999999996</cx:pt>
          <cx:pt idx="10885">5</cx:pt>
          <cx:pt idx="10886">7.7999999999999998</cx:pt>
          <cx:pt idx="10887">8.5999999999999996</cx:pt>
          <cx:pt idx="10888">6.7000000000000002</cx:pt>
          <cx:pt idx="10889">7.0999999999999996</cx:pt>
          <cx:pt idx="10890">7.4000000000000004</cx:pt>
          <cx:pt idx="10891">7.5999999999999996</cx:pt>
          <cx:pt idx="10892">6.9000000000000004</cx:pt>
          <cx:pt idx="10893">8.6999999999999993</cx:pt>
          <cx:pt idx="10894">9.3000000000000007</cx:pt>
          <cx:pt idx="10895">6.5999999999999996</cx:pt>
          <cx:pt idx="10896">7.2000000000000002</cx:pt>
          <cx:pt idx="10897">6.5</cx:pt>
          <cx:pt idx="10898">6.2000000000000002</cx:pt>
          <cx:pt idx="10899">6.5999999999999996</cx:pt>
          <cx:pt idx="10900">6.9000000000000004</cx:pt>
          <cx:pt idx="10901">7.2000000000000002</cx:pt>
          <cx:pt idx="10902">6.9000000000000004</cx:pt>
          <cx:pt idx="10903">8.8000000000000007</cx:pt>
          <cx:pt idx="10904">7.0999999999999996</cx:pt>
          <cx:pt idx="10905">7.0999999999999996</cx:pt>
          <cx:pt idx="10906">5.9000000000000004</cx:pt>
          <cx:pt idx="10907">6.2000000000000002</cx:pt>
          <cx:pt idx="10908">7.7999999999999998</cx:pt>
          <cx:pt idx="10909">6.7999999999999998</cx:pt>
          <cx:pt idx="10910">8</cx:pt>
          <cx:pt idx="10911">5.9000000000000004</cx:pt>
          <cx:pt idx="10912">6.7999999999999998</cx:pt>
          <cx:pt idx="10913">7.2000000000000002</cx:pt>
          <cx:pt idx="10914">6.7000000000000002</cx:pt>
          <cx:pt idx="10915">8.8000000000000007</cx:pt>
          <cx:pt idx="10916">6.2999999999999998</cx:pt>
          <cx:pt idx="10917">7.9000000000000004</cx:pt>
          <cx:pt idx="10918">6.7000000000000002</cx:pt>
          <cx:pt idx="10919">6.4000000000000004</cx:pt>
          <cx:pt idx="10920">8</cx:pt>
          <cx:pt idx="10921">7.7999999999999998</cx:pt>
          <cx:pt idx="10922">7.7000000000000002</cx:pt>
          <cx:pt idx="10923">8.1999999999999993</cx:pt>
          <cx:pt idx="10924">6.9000000000000004</cx:pt>
          <cx:pt idx="10925">8</cx:pt>
          <cx:pt idx="10926">8.3000000000000007</cx:pt>
          <cx:pt idx="10927">6.4000000000000004</cx:pt>
          <cx:pt idx="10928">5.9000000000000004</cx:pt>
          <cx:pt idx="10929">7.0999999999999996</cx:pt>
          <cx:pt idx="10930">7.7999999999999998</cx:pt>
          <cx:pt idx="10931">6.9000000000000004</cx:pt>
          <cx:pt idx="10932">6.9000000000000004</cx:pt>
          <cx:pt idx="10933">6.5</cx:pt>
          <cx:pt idx="10934">6.5999999999999996</cx:pt>
          <cx:pt idx="10935">7.5</cx:pt>
          <cx:pt idx="10936">7.2000000000000002</cx:pt>
          <cx:pt idx="10937">7.5999999999999996</cx:pt>
          <cx:pt idx="10938">6.7999999999999998</cx:pt>
          <cx:pt idx="10939">8</cx:pt>
          <cx:pt idx="10940">7.2000000000000002</cx:pt>
          <cx:pt idx="10941">6.5999999999999996</cx:pt>
          <cx:pt idx="10942">7.9000000000000004</cx:pt>
          <cx:pt idx="10943">8</cx:pt>
          <cx:pt idx="10944">8</cx:pt>
          <cx:pt idx="10945">8.3000000000000007</cx:pt>
          <cx:pt idx="10946">7.5</cx:pt>
          <cx:pt idx="10947">7.5999999999999996</cx:pt>
          <cx:pt idx="10948">7.2000000000000002</cx:pt>
          <cx:pt idx="10949">7.5</cx:pt>
          <cx:pt idx="10950">7.7000000000000002</cx:pt>
          <cx:pt idx="10951">7.2000000000000002</cx:pt>
          <cx:pt idx="10952">6.0999999999999996</cx:pt>
          <cx:pt idx="10953">7.5999999999999996</cx:pt>
          <cx:pt idx="10954">8.6999999999999993</cx:pt>
          <cx:pt idx="10955">8</cx:pt>
          <cx:pt idx="10956">6.7000000000000002</cx:pt>
          <cx:pt idx="10957">5.5</cx:pt>
          <cx:pt idx="10958">6.2000000000000002</cx:pt>
          <cx:pt idx="10959">7</cx:pt>
          <cx:pt idx="10960">8</cx:pt>
          <cx:pt idx="10961">5.7999999999999998</cx:pt>
          <cx:pt idx="10962">7.2000000000000002</cx:pt>
          <cx:pt idx="10963">8.4000000000000004</cx:pt>
          <cx:pt idx="10964">6.9000000000000004</cx:pt>
          <cx:pt idx="10965">4.0999999999999996</cx:pt>
          <cx:pt idx="10966">5.4000000000000004</cx:pt>
          <cx:pt idx="10967">6.4000000000000004</cx:pt>
          <cx:pt idx="10968">9.5999999999999996</cx:pt>
          <cx:pt idx="10969">7.5</cx:pt>
          <cx:pt idx="10970">7.7000000000000002</cx:pt>
          <cx:pt idx="10971">7.4000000000000004</cx:pt>
          <cx:pt idx="10972">7.2000000000000002</cx:pt>
          <cx:pt idx="10973">8.5</cx:pt>
          <cx:pt idx="10974">5.5</cx:pt>
          <cx:pt idx="10975">5.5999999999999996</cx:pt>
          <cx:pt idx="10976">7.4000000000000004</cx:pt>
          <cx:pt idx="10977">7.2999999999999998</cx:pt>
          <cx:pt idx="10978">7.4000000000000004</cx:pt>
          <cx:pt idx="10979">7.7000000000000002</cx:pt>
          <cx:pt idx="10980">6.0999999999999996</cx:pt>
          <cx:pt idx="10981">6.9000000000000004</cx:pt>
          <cx:pt idx="10982">7.7000000000000002</cx:pt>
          <cx:pt idx="10983">6.7000000000000002</cx:pt>
          <cx:pt idx="10984">7.7999999999999998</cx:pt>
          <cx:pt idx="10985">7.9000000000000004</cx:pt>
          <cx:pt idx="10986">6.7999999999999998</cx:pt>
          <cx:pt idx="10987">8.0999999999999996</cx:pt>
          <cx:pt idx="10988">6.4000000000000004</cx:pt>
          <cx:pt idx="10989">7.5</cx:pt>
          <cx:pt idx="10990">7.2000000000000002</cx:pt>
          <cx:pt idx="10991">6.5</cx:pt>
          <cx:pt idx="10992">6.7999999999999998</cx:pt>
          <cx:pt idx="10993">8.3000000000000007</cx:pt>
          <cx:pt idx="10994">5.5</cx:pt>
          <cx:pt idx="10995">7.2000000000000002</cx:pt>
          <cx:pt idx="10996">7.5999999999999996</cx:pt>
          <cx:pt idx="10997">8.3000000000000007</cx:pt>
          <cx:pt idx="10998">7.7999999999999998</cx:pt>
          <cx:pt idx="10999">7.0999999999999996</cx:pt>
          <cx:pt idx="11000">5.7999999999999998</cx:pt>
          <cx:pt idx="11001">6.5</cx:pt>
          <cx:pt idx="11002">7.2000000000000002</cx:pt>
          <cx:pt idx="11003">6.9000000000000004</cx:pt>
          <cx:pt idx="11004">6</cx:pt>
          <cx:pt idx="11005">7.5</cx:pt>
          <cx:pt idx="11006">6.7000000000000002</cx:pt>
          <cx:pt idx="11007">6.2999999999999998</cx:pt>
          <cx:pt idx="11008">7.7000000000000002</cx:pt>
          <cx:pt idx="11009">8.0999999999999996</cx:pt>
          <cx:pt idx="11010">5.7999999999999998</cx:pt>
          <cx:pt idx="11011">6.5</cx:pt>
          <cx:pt idx="11012">7.7000000000000002</cx:pt>
          <cx:pt idx="11013">8</cx:pt>
          <cx:pt idx="11014">6</cx:pt>
          <cx:pt idx="11015">6.7000000000000002</cx:pt>
          <cx:pt idx="11016">6.5</cx:pt>
          <cx:pt idx="11017">7.4000000000000004</cx:pt>
          <cx:pt idx="11018">7.2000000000000002</cx:pt>
          <cx:pt idx="11019">8.0999999999999996</cx:pt>
          <cx:pt idx="11020">7.0999999999999996</cx:pt>
          <cx:pt idx="11021">7.5</cx:pt>
          <cx:pt idx="11022">6.5</cx:pt>
          <cx:pt idx="11023">8.0999999999999996</cx:pt>
          <cx:pt idx="11024">7.7000000000000002</cx:pt>
          <cx:pt idx="11025">6.4000000000000004</cx:pt>
          <cx:pt idx="11026">6.7000000000000002</cx:pt>
          <cx:pt idx="11027">6.5999999999999996</cx:pt>
          <cx:pt idx="11028">6.0999999999999996</cx:pt>
          <cx:pt idx="11029">6.5</cx:pt>
          <cx:pt idx="11030">6.2999999999999998</cx:pt>
          <cx:pt idx="11031">7.0999999999999996</cx:pt>
          <cx:pt idx="11032">6.9000000000000004</cx:pt>
          <cx:pt idx="11033">5.5</cx:pt>
          <cx:pt idx="11034">6.5999999999999996</cx:pt>
          <cx:pt idx="11035">7.7999999999999998</cx:pt>
          <cx:pt idx="11036">8.1999999999999993</cx:pt>
          <cx:pt idx="11037">5.7999999999999998</cx:pt>
          <cx:pt idx="11038">7.2999999999999998</cx:pt>
          <cx:pt idx="11039">6.7000000000000002</cx:pt>
          <cx:pt idx="11040">7.2999999999999998</cx:pt>
          <cx:pt idx="11041">5.5999999999999996</cx:pt>
          <cx:pt idx="11042">5.7000000000000002</cx:pt>
          <cx:pt idx="11043">6.4000000000000004</cx:pt>
          <cx:pt idx="11044">7.2999999999999998</cx:pt>
          <cx:pt idx="11045">5.9000000000000004</cx:pt>
          <cx:pt idx="11046">7.0999999999999996</cx:pt>
          <cx:pt idx="11047">6.7000000000000002</cx:pt>
          <cx:pt idx="11048">5.7000000000000002</cx:pt>
          <cx:pt idx="11049">6.4000000000000004</cx:pt>
          <cx:pt idx="11050">7.9000000000000004</cx:pt>
          <cx:pt idx="11051">7.4000000000000004</cx:pt>
          <cx:pt idx="11052">8.0999999999999996</cx:pt>
          <cx:pt idx="11053">7</cx:pt>
          <cx:pt idx="11054">6.2999999999999998</cx:pt>
          <cx:pt idx="11055">7.2999999999999998</cx:pt>
          <cx:pt idx="11056">7.7999999999999998</cx:pt>
          <cx:pt idx="11057">6.5999999999999996</cx:pt>
          <cx:pt idx="11058">6.2999999999999998</cx:pt>
          <cx:pt idx="11059">7.7000000000000002</cx:pt>
          <cx:pt idx="11060">7.9000000000000004</cx:pt>
          <cx:pt idx="11061">4.9000000000000004</cx:pt>
          <cx:pt idx="11062">5.2999999999999998</cx:pt>
          <cx:pt idx="11063">7.7000000000000002</cx:pt>
          <cx:pt idx="11064">5.2000000000000002</cx:pt>
          <cx:pt idx="11065">8.1999999999999993</cx:pt>
          <cx:pt idx="11066">7.2000000000000002</cx:pt>
          <cx:pt idx="11067">8.3000000000000007</cx:pt>
          <cx:pt idx="11068">6.4000000000000004</cx:pt>
          <cx:pt idx="11069">7.5999999999999996</cx:pt>
          <cx:pt idx="11070">4.7000000000000002</cx:pt>
          <cx:pt idx="11071">7.2000000000000002</cx:pt>
          <cx:pt idx="11072">7.5999999999999996</cx:pt>
          <cx:pt idx="11073">5.7000000000000002</cx:pt>
          <cx:pt idx="11074">7.9000000000000004</cx:pt>
          <cx:pt idx="11075">6.4000000000000004</cx:pt>
          <cx:pt idx="11076">6.7000000000000002</cx:pt>
          <cx:pt idx="11077">5.7999999999999998</cx:pt>
          <cx:pt idx="11078">7.9000000000000004</cx:pt>
          <cx:pt idx="11079">6.9000000000000004</cx:pt>
          <cx:pt idx="11080">7.2000000000000002</cx:pt>
          <cx:pt idx="11081">7.5999999999999996</cx:pt>
          <cx:pt idx="11082">8</cx:pt>
          <cx:pt idx="11083">7.2000000000000002</cx:pt>
          <cx:pt idx="11084">7.0999999999999996</cx:pt>
          <cx:pt idx="11085">6.7999999999999998</cx:pt>
          <cx:pt idx="11086">5.5999999999999996</cx:pt>
          <cx:pt idx="11087">6.5</cx:pt>
          <cx:pt idx="11088">5.0999999999999996</cx:pt>
          <cx:pt idx="11089">7.5</cx:pt>
          <cx:pt idx="11090">7.5</cx:pt>
          <cx:pt idx="11091">7.0999999999999996</cx:pt>
          <cx:pt idx="11092">8.1999999999999993</cx:pt>
          <cx:pt idx="11093">6.4000000000000004</cx:pt>
          <cx:pt idx="11094">7.5999999999999996</cx:pt>
          <cx:pt idx="11095">8.0999999999999996</cx:pt>
          <cx:pt idx="11096">7.7999999999999998</cx:pt>
          <cx:pt idx="11097">7.5</cx:pt>
          <cx:pt idx="11098">9.4000000000000004</cx:pt>
          <cx:pt idx="11099">7.2999999999999998</cx:pt>
          <cx:pt idx="11100">6.7000000000000002</cx:pt>
          <cx:pt idx="11101">5.2999999999999998</cx:pt>
          <cx:pt idx="11102">6.7999999999999998</cx:pt>
          <cx:pt idx="11103">7.2999999999999998</cx:pt>
          <cx:pt idx="11104">7.4000000000000004</cx:pt>
          <cx:pt idx="11105">6.5999999999999996</cx:pt>
          <cx:pt idx="11106">5.4000000000000004</cx:pt>
          <cx:pt idx="11107">6.4000000000000004</cx:pt>
          <cx:pt idx="11108">7</cx:pt>
          <cx:pt idx="11109">7</cx:pt>
          <cx:pt idx="11110">7.2000000000000002</cx:pt>
          <cx:pt idx="11111">7.9000000000000004</cx:pt>
          <cx:pt idx="11112">7.2999999999999998</cx:pt>
          <cx:pt idx="11113">4.7000000000000002</cx:pt>
          <cx:pt idx="11114">6.2999999999999998</cx:pt>
          <cx:pt idx="11115">6.5999999999999996</cx:pt>
          <cx:pt idx="11116">7.4000000000000004</cx:pt>
          <cx:pt idx="11117">6.5999999999999996</cx:pt>
          <cx:pt idx="11118">8</cx:pt>
          <cx:pt idx="11119">6.0999999999999996</cx:pt>
          <cx:pt idx="11120">7.7999999999999998</cx:pt>
          <cx:pt idx="11121">7.2999999999999998</cx:pt>
          <cx:pt idx="11122">5.5</cx:pt>
          <cx:pt idx="11123">6.5999999999999996</cx:pt>
          <cx:pt idx="11124">5.4000000000000004</cx:pt>
          <cx:pt idx="11125">6.5</cx:pt>
          <cx:pt idx="11126">6.7000000000000002</cx:pt>
          <cx:pt idx="11127">6.9000000000000004</cx:pt>
          <cx:pt idx="11128">6.0999999999999996</cx:pt>
          <cx:pt idx="11129">6.5</cx:pt>
          <cx:pt idx="11130">8.1999999999999993</cx:pt>
          <cx:pt idx="11131">8.3000000000000007</cx:pt>
          <cx:pt idx="11132">7.7000000000000002</cx:pt>
          <cx:pt idx="11133">7.5999999999999996</cx:pt>
          <cx:pt idx="11134">5.9000000000000004</cx:pt>
          <cx:pt idx="11135">7.0999999999999996</cx:pt>
          <cx:pt idx="11136">6.2000000000000002</cx:pt>
          <cx:pt idx="11137">8.6999999999999993</cx:pt>
          <cx:pt idx="11138">7.7000000000000002</cx:pt>
          <cx:pt idx="11139">8</cx:pt>
          <cx:pt idx="11140">7.5</cx:pt>
          <cx:pt idx="11141">6.2000000000000002</cx:pt>
          <cx:pt idx="11142">7.4000000000000004</cx:pt>
          <cx:pt idx="11143">8.0999999999999996</cx:pt>
          <cx:pt idx="11144">6.4000000000000004</cx:pt>
          <cx:pt idx="11145">7.2999999999999998</cx:pt>
          <cx:pt idx="11146">7.9000000000000004</cx:pt>
          <cx:pt idx="11147">7</cx:pt>
          <cx:pt idx="11148">8.4000000000000004</cx:pt>
          <cx:pt idx="11149">7.7000000000000002</cx:pt>
          <cx:pt idx="11150">8.5999999999999996</cx:pt>
          <cx:pt idx="11151">5.9000000000000004</cx:pt>
          <cx:pt idx="11152">7.2999999999999998</cx:pt>
          <cx:pt idx="11153">9</cx:pt>
          <cx:pt idx="11154">6.4000000000000004</cx:pt>
          <cx:pt idx="11155">7.7999999999999998</cx:pt>
          <cx:pt idx="11156">6.9000000000000004</cx:pt>
          <cx:pt idx="11157">6.9000000000000004</cx:pt>
          <cx:pt idx="11158">6.7000000000000002</cx:pt>
          <cx:pt idx="11159">5</cx:pt>
          <cx:pt idx="11160">5.5</cx:pt>
          <cx:pt idx="11161">6.7000000000000002</cx:pt>
          <cx:pt idx="11162">4.5999999999999996</cx:pt>
          <cx:pt idx="11163">6</cx:pt>
          <cx:pt idx="11164">7.5</cx:pt>
          <cx:pt idx="11165">7.2999999999999998</cx:pt>
          <cx:pt idx="11166">8</cx:pt>
          <cx:pt idx="11167">7.7000000000000002</cx:pt>
          <cx:pt idx="11168">6.2999999999999998</cx:pt>
          <cx:pt idx="11169">7.4000000000000004</cx:pt>
          <cx:pt idx="11170">6.4000000000000004</cx:pt>
          <cx:pt idx="11171">7.2999999999999998</cx:pt>
          <cx:pt idx="11172">9</cx:pt>
          <cx:pt idx="11173">6</cx:pt>
          <cx:pt idx="11174">8</cx:pt>
          <cx:pt idx="11175">6.5999999999999996</cx:pt>
          <cx:pt idx="11176">7.2999999999999998</cx:pt>
          <cx:pt idx="11177">7.5999999999999996</cx:pt>
          <cx:pt idx="11178">8.0999999999999996</cx:pt>
          <cx:pt idx="11179">6.7000000000000002</cx:pt>
          <cx:pt idx="11180">4.2999999999999998</cx:pt>
          <cx:pt idx="11181">7.5</cx:pt>
          <cx:pt idx="11182">7.0999999999999996</cx:pt>
          <cx:pt idx="11183">8.3000000000000007</cx:pt>
          <cx:pt idx="11184">9.0999999999999996</cx:pt>
          <cx:pt idx="11185">8.4000000000000004</cx:pt>
          <cx:pt idx="11186">6.2000000000000002</cx:pt>
          <cx:pt idx="11187">4.9000000000000004</cx:pt>
          <cx:pt idx="11188">8</cx:pt>
          <cx:pt idx="11189">7.4000000000000004</cx:pt>
          <cx:pt idx="11190">7.7000000000000002</cx:pt>
          <cx:pt idx="11191">6.2999999999999998</cx:pt>
          <cx:pt idx="11192">5.2000000000000002</cx:pt>
          <cx:pt idx="11193">6.7000000000000002</cx:pt>
          <cx:pt idx="11194">7.5</cx:pt>
          <cx:pt idx="11195">6.7000000000000002</cx:pt>
          <cx:pt idx="11196">7.4000000000000004</cx:pt>
          <cx:pt idx="11197">6.5</cx:pt>
          <cx:pt idx="11198">7.7999999999999998</cx:pt>
          <cx:pt idx="11199">6.7999999999999998</cx:pt>
          <cx:pt idx="11200">7.5</cx:pt>
          <cx:pt idx="11201">7.5</cx:pt>
          <cx:pt idx="11202">7.2999999999999998</cx:pt>
          <cx:pt idx="11203">6</cx:pt>
          <cx:pt idx="11204">6</cx:pt>
          <cx:pt idx="11205">6.5999999999999996</cx:pt>
          <cx:pt idx="11206">8.5999999999999996</cx:pt>
          <cx:pt idx="11207">6.7000000000000002</cx:pt>
          <cx:pt idx="11208">7.5999999999999996</cx:pt>
          <cx:pt idx="11209">7.5999999999999996</cx:pt>
          <cx:pt idx="11210">7.7000000000000002</cx:pt>
          <cx:pt idx="11211">6.5999999999999996</cx:pt>
          <cx:pt idx="11212">7.7999999999999998</cx:pt>
          <cx:pt idx="11213">7.2999999999999998</cx:pt>
          <cx:pt idx="11214">7.2000000000000002</cx:pt>
          <cx:pt idx="11215">7.2999999999999998</cx:pt>
          <cx:pt idx="11216">7.5</cx:pt>
          <cx:pt idx="11217">7.7000000000000002</cx:pt>
          <cx:pt idx="11218">6.7999999999999998</cx:pt>
          <cx:pt idx="11219">8.5</cx:pt>
          <cx:pt idx="11220">7.5999999999999996</cx:pt>
          <cx:pt idx="11221">6.7000000000000002</cx:pt>
          <cx:pt idx="11222">8.5</cx:pt>
          <cx:pt idx="11223">7.4000000000000004</cx:pt>
          <cx:pt idx="11224">7.0999999999999996</cx:pt>
          <cx:pt idx="11225">7.7000000000000002</cx:pt>
          <cx:pt idx="11226">7.5999999999999996</cx:pt>
          <cx:pt idx="11227">7.5999999999999996</cx:pt>
          <cx:pt idx="11228">7.7000000000000002</cx:pt>
          <cx:pt idx="11229">7.7000000000000002</cx:pt>
          <cx:pt idx="11230">7.7000000000000002</cx:pt>
          <cx:pt idx="11231">6.2000000000000002</cx:pt>
          <cx:pt idx="11232">6.2999999999999998</cx:pt>
          <cx:pt idx="11233">7.4000000000000004</cx:pt>
          <cx:pt idx="11234">7.7000000000000002</cx:pt>
          <cx:pt idx="11235">8.0999999999999996</cx:pt>
          <cx:pt idx="11236">8.4000000000000004</cx:pt>
          <cx:pt idx="11237">8.4000000000000004</cx:pt>
          <cx:pt idx="11238">7.7000000000000002</cx:pt>
          <cx:pt idx="11239">8</cx:pt>
          <cx:pt idx="11240">5.2000000000000002</cx:pt>
          <cx:pt idx="11241">6.0999999999999996</cx:pt>
          <cx:pt idx="11242">5.5999999999999996</cx:pt>
          <cx:pt idx="11243">7.2999999999999998</cx:pt>
          <cx:pt idx="11244">6.5999999999999996</cx:pt>
          <cx:pt idx="11245">6.2999999999999998</cx:pt>
          <cx:pt idx="11246">8.4000000000000004</cx:pt>
          <cx:pt idx="11247">6.2000000000000002</cx:pt>
          <cx:pt idx="11248">6.9000000000000004</cx:pt>
          <cx:pt idx="11249">5.0999999999999996</cx:pt>
          <cx:pt idx="11250">8.6999999999999993</cx:pt>
          <cx:pt idx="11251">7.5999999999999996</cx:pt>
          <cx:pt idx="11252">8.8000000000000007</cx:pt>
          <cx:pt idx="11253">6.4000000000000004</cx:pt>
          <cx:pt idx="11254">7.2999999999999998</cx:pt>
          <cx:pt idx="11255">8.3000000000000007</cx:pt>
          <cx:pt idx="11256">8.3000000000000007</cx:pt>
          <cx:pt idx="11257">7.2000000000000002</cx:pt>
          <cx:pt idx="11258">6.2000000000000002</cx:pt>
          <cx:pt idx="11259">6</cx:pt>
          <cx:pt idx="11260">8.1999999999999993</cx:pt>
          <cx:pt idx="11261">5.4000000000000004</cx:pt>
          <cx:pt idx="11262">6.2999999999999998</cx:pt>
          <cx:pt idx="11263">7.2999999999999998</cx:pt>
          <cx:pt idx="11264">7.7999999999999998</cx:pt>
          <cx:pt idx="11265">7.2000000000000002</cx:pt>
          <cx:pt idx="11266">7.2999999999999998</cx:pt>
          <cx:pt idx="11267">7.0999999999999996</cx:pt>
          <cx:pt idx="11268">6.9000000000000004</cx:pt>
          <cx:pt idx="11269">7.5999999999999996</cx:pt>
          <cx:pt idx="11270">7.7000000000000002</cx:pt>
          <cx:pt idx="11271">7.2999999999999998</cx:pt>
          <cx:pt idx="11272">8.3000000000000007</cx:pt>
          <cx:pt idx="11273">7</cx:pt>
          <cx:pt idx="11274">6</cx:pt>
          <cx:pt idx="11275">6.4000000000000004</cx:pt>
          <cx:pt idx="11276">7.7999999999999998</cx:pt>
          <cx:pt idx="11277">7.0999999999999996</cx:pt>
          <cx:pt idx="11278">6.4000000000000004</cx:pt>
          <cx:pt idx="11279">7.7999999999999998</cx:pt>
          <cx:pt idx="11280">7.2999999999999998</cx:pt>
          <cx:pt idx="11281">4.7999999999999998</cx:pt>
          <cx:pt idx="11282">7.7999999999999998</cx:pt>
          <cx:pt idx="11283">7.0999999999999996</cx:pt>
          <cx:pt idx="11284">6.4000000000000004</cx:pt>
          <cx:pt idx="11285">6.2999999999999998</cx:pt>
          <cx:pt idx="11286">5.7999999999999998</cx:pt>
          <cx:pt idx="11287">4.7000000000000002</cx:pt>
          <cx:pt idx="11288">7.7999999999999998</cx:pt>
          <cx:pt idx="11289">6.4000000000000004</cx:pt>
          <cx:pt idx="11290">8.4000000000000004</cx:pt>
          <cx:pt idx="11291">5.7999999999999998</cx:pt>
          <cx:pt idx="11292">8.0999999999999996</cx:pt>
          <cx:pt idx="11293">7.4000000000000004</cx:pt>
          <cx:pt idx="11294">7.2000000000000002</cx:pt>
          <cx:pt idx="11295">8.0999999999999996</cx:pt>
          <cx:pt idx="11296">6.4000000000000004</cx:pt>
          <cx:pt idx="11297">7.7000000000000002</cx:pt>
          <cx:pt idx="11298">6.5999999999999996</cx:pt>
          <cx:pt idx="11299">8.4000000000000004</cx:pt>
          <cx:pt idx="11300">6.7999999999999998</cx:pt>
          <cx:pt idx="11301">7.5</cx:pt>
          <cx:pt idx="11302">7.0999999999999996</cx:pt>
          <cx:pt idx="11303">6.2999999999999998</cx:pt>
          <cx:pt idx="11304">7.7999999999999998</cx:pt>
          <cx:pt idx="11305">6.2999999999999998</cx:pt>
          <cx:pt idx="11306">5.7999999999999998</cx:pt>
          <cx:pt idx="11307">8</cx:pt>
          <cx:pt idx="11308">5.4000000000000004</cx:pt>
          <cx:pt idx="11309">5.2000000000000002</cx:pt>
          <cx:pt idx="11310">6.9000000000000004</cx:pt>
          <cx:pt idx="11311">5.5999999999999996</cx:pt>
          <cx:pt idx="11312">7.7000000000000002</cx:pt>
          <cx:pt idx="11313">7</cx:pt>
          <cx:pt idx="11314">5.7000000000000002</cx:pt>
          <cx:pt idx="11315">6.4000000000000004</cx:pt>
          <cx:pt idx="11316">6.7000000000000002</cx:pt>
          <cx:pt idx="11317">6.7999999999999998</cx:pt>
          <cx:pt idx="11318">5.4000000000000004</cx:pt>
          <cx:pt idx="11319">5.7999999999999998</cx:pt>
          <cx:pt idx="11320">6.2000000000000002</cx:pt>
          <cx:pt idx="11321">4.5999999999999996</cx:pt>
          <cx:pt idx="11322">8.1999999999999993</cx:pt>
          <cx:pt idx="11323">7.5999999999999996</cx:pt>
          <cx:pt idx="11324">5.7999999999999998</cx:pt>
          <cx:pt idx="11325">6.2999999999999998</cx:pt>
          <cx:pt idx="11326">6.9000000000000004</cx:pt>
          <cx:pt idx="11327">7.2999999999999998</cx:pt>
          <cx:pt idx="11328">7.7999999999999998</cx:pt>
          <cx:pt idx="11329">8.3000000000000007</cx:pt>
          <cx:pt idx="11330">6.7000000000000002</cx:pt>
          <cx:pt idx="11331">6.7999999999999998</cx:pt>
          <cx:pt idx="11332">6.9000000000000004</cx:pt>
          <cx:pt idx="11333">8.0999999999999996</cx:pt>
          <cx:pt idx="11334">7.4000000000000004</cx:pt>
          <cx:pt idx="11335">6.5</cx:pt>
          <cx:pt idx="11336">7.4000000000000004</cx:pt>
          <cx:pt idx="11337">6.7999999999999998</cx:pt>
          <cx:pt idx="11338">7.0999999999999996</cx:pt>
          <cx:pt idx="11339">6.9000000000000004</cx:pt>
          <cx:pt idx="11340">8.1999999999999993</cx:pt>
          <cx:pt idx="11341">5.7000000000000002</cx:pt>
          <cx:pt idx="11342">7.9000000000000004</cx:pt>
          <cx:pt idx="11343">8.5999999999999996</cx:pt>
          <cx:pt idx="11344">7.7000000000000002</cx:pt>
          <cx:pt idx="11345">6.9000000000000004</cx:pt>
          <cx:pt idx="11346">6.4000000000000004</cx:pt>
          <cx:pt idx="11347">7.7999999999999998</cx:pt>
          <cx:pt idx="11348">7.7000000000000002</cx:pt>
          <cx:pt idx="11349">6.7000000000000002</cx:pt>
          <cx:pt idx="11350">7.7999999999999998</cx:pt>
          <cx:pt idx="11351">6.7999999999999998</cx:pt>
          <cx:pt idx="11352">7.9000000000000004</cx:pt>
          <cx:pt idx="11353">5.9000000000000004</cx:pt>
          <cx:pt idx="11354">6.0999999999999996</cx:pt>
          <cx:pt idx="11355">6.4000000000000004</cx:pt>
          <cx:pt idx="11356">5.7999999999999998</cx:pt>
          <cx:pt idx="11357">8.9000000000000004</cx:pt>
          <cx:pt idx="11358">6</cx:pt>
          <cx:pt idx="11359">7.7000000000000002</cx:pt>
          <cx:pt idx="11360">7.2000000000000002</cx:pt>
          <cx:pt idx="11361">6.4000000000000004</cx:pt>
          <cx:pt idx="11362">7.2999999999999998</cx:pt>
          <cx:pt idx="11363">6.5999999999999996</cx:pt>
          <cx:pt idx="11364">7.7000000000000002</cx:pt>
          <cx:pt idx="11365">4.5</cx:pt>
          <cx:pt idx="11366">8.0999999999999996</cx:pt>
          <cx:pt idx="11367">6.7000000000000002</cx:pt>
          <cx:pt idx="11368">6.7000000000000002</cx:pt>
          <cx:pt idx="11369">7.0999999999999996</cx:pt>
          <cx:pt idx="11370">8.3000000000000007</cx:pt>
          <cx:pt idx="11371">9.5999999999999996</cx:pt>
          <cx:pt idx="11372">7.5</cx:pt>
          <cx:pt idx="11373">6.9000000000000004</cx:pt>
          <cx:pt idx="11374">7.5999999999999996</cx:pt>
          <cx:pt idx="11375">6.9000000000000004</cx:pt>
          <cx:pt idx="11376">7.0999999999999996</cx:pt>
          <cx:pt idx="11377">8.0999999999999996</cx:pt>
          <cx:pt idx="11378">5.9000000000000004</cx:pt>
          <cx:pt idx="11379">5.5</cx:pt>
          <cx:pt idx="11380">6</cx:pt>
          <cx:pt idx="11381">7.5999999999999996</cx:pt>
          <cx:pt idx="11382">6.5999999999999996</cx:pt>
          <cx:pt idx="11383">8.3000000000000007</cx:pt>
          <cx:pt idx="11384">6.2999999999999998</cx:pt>
          <cx:pt idx="11385">8.5999999999999996</cx:pt>
          <cx:pt idx="11386">7.7000000000000002</cx:pt>
          <cx:pt idx="11387">6</cx:pt>
          <cx:pt idx="11388">6.5999999999999996</cx:pt>
          <cx:pt idx="11389">7.5999999999999996</cx:pt>
          <cx:pt idx="11390">7.4000000000000004</cx:pt>
          <cx:pt idx="11391">8.5</cx:pt>
          <cx:pt idx="11392">7.2999999999999998</cx:pt>
          <cx:pt idx="11393">6.5999999999999996</cx:pt>
          <cx:pt idx="11394">6.7999999999999998</cx:pt>
          <cx:pt idx="11395">6.5</cx:pt>
          <cx:pt idx="11396">8.5</cx:pt>
          <cx:pt idx="11397">7.5</cx:pt>
          <cx:pt idx="11398">7.5</cx:pt>
          <cx:pt idx="11399">7.5</cx:pt>
          <cx:pt idx="11400">7.7999999999999998</cx:pt>
          <cx:pt idx="11401">7.7999999999999998</cx:pt>
          <cx:pt idx="11402">7.5999999999999996</cx:pt>
          <cx:pt idx="11403">8</cx:pt>
          <cx:pt idx="11404">8.6999999999999993</cx:pt>
          <cx:pt idx="11405">5.7999999999999998</cx:pt>
          <cx:pt idx="11406">6.9000000000000004</cx:pt>
          <cx:pt idx="11407">6.5999999999999996</cx:pt>
          <cx:pt idx="11408">5.2000000000000002</cx:pt>
          <cx:pt idx="11409">6.7000000000000002</cx:pt>
          <cx:pt idx="11410">6.2999999999999998</cx:pt>
          <cx:pt idx="11411">7</cx:pt>
          <cx:pt idx="11412">5.4000000000000004</cx:pt>
          <cx:pt idx="11413">7.7000000000000002</cx:pt>
          <cx:pt idx="11414">7.7000000000000002</cx:pt>
          <cx:pt idx="11415">7.7999999999999998</cx:pt>
          <cx:pt idx="11416">8.3000000000000007</cx:pt>
          <cx:pt idx="11417">8.5999999999999996</cx:pt>
          <cx:pt idx="11418">5.5999999999999996</cx:pt>
          <cx:pt idx="11419">7.7999999999999998</cx:pt>
          <cx:pt idx="11420">6.5999999999999996</cx:pt>
          <cx:pt idx="11421">7.5999999999999996</cx:pt>
          <cx:pt idx="11422">8.0999999999999996</cx:pt>
          <cx:pt idx="11423">6.7999999999999998</cx:pt>
          <cx:pt idx="11424">6.2999999999999998</cx:pt>
          <cx:pt idx="11425">5.4000000000000004</cx:pt>
          <cx:pt idx="11426">7.4000000000000004</cx:pt>
          <cx:pt idx="11427">5.9000000000000004</cx:pt>
          <cx:pt idx="11428">8.8000000000000007</cx:pt>
          <cx:pt idx="11429">6</cx:pt>
          <cx:pt idx="11430">7.0999999999999996</cx:pt>
          <cx:pt idx="11431">7.2000000000000002</cx:pt>
          <cx:pt idx="11432">7.2000000000000002</cx:pt>
          <cx:pt idx="11433">7.2000000000000002</cx:pt>
          <cx:pt idx="11434">6.5999999999999996</cx:pt>
          <cx:pt idx="11435">6.2000000000000002</cx:pt>
          <cx:pt idx="11436">7.2000000000000002</cx:pt>
          <cx:pt idx="11437">8.4000000000000004</cx:pt>
          <cx:pt idx="11438">6.9000000000000004</cx:pt>
          <cx:pt idx="11439">8</cx:pt>
          <cx:pt idx="11440">7.2999999999999998</cx:pt>
          <cx:pt idx="11441">6.5999999999999996</cx:pt>
          <cx:pt idx="11442">6.5999999999999996</cx:pt>
          <cx:pt idx="11443">8.0999999999999996</cx:pt>
          <cx:pt idx="11444">6.2999999999999998</cx:pt>
          <cx:pt idx="11445">6.4000000000000004</cx:pt>
          <cx:pt idx="11446">7.7999999999999998</cx:pt>
          <cx:pt idx="11447">8.5</cx:pt>
          <cx:pt idx="11448">7.7999999999999998</cx:pt>
          <cx:pt idx="11449">6.5</cx:pt>
          <cx:pt idx="11450">8.0999999999999996</cx:pt>
          <cx:pt idx="11451">6.5999999999999996</cx:pt>
          <cx:pt idx="11452">8</cx:pt>
          <cx:pt idx="11453">7.2000000000000002</cx:pt>
          <cx:pt idx="11454">8.1999999999999993</cx:pt>
          <cx:pt idx="11455">5.2999999999999998</cx:pt>
          <cx:pt idx="11456">7.7999999999999998</cx:pt>
          <cx:pt idx="11457">7.2999999999999998</cx:pt>
          <cx:pt idx="11458">5</cx:pt>
          <cx:pt idx="11459">4.7999999999999998</cx:pt>
          <cx:pt idx="11460">8.5</cx:pt>
          <cx:pt idx="11461">8.0999999999999996</cx:pt>
          <cx:pt idx="11462">8.3000000000000007</cx:pt>
          <cx:pt idx="11463">6.5</cx:pt>
          <cx:pt idx="11464">7.0999999999999996</cx:pt>
          <cx:pt idx="11465">6.7999999999999998</cx:pt>
          <cx:pt idx="11466">6.2999999999999998</cx:pt>
          <cx:pt idx="11467">6</cx:pt>
          <cx:pt idx="11468">7.0999999999999996</cx:pt>
          <cx:pt idx="11469">8</cx:pt>
          <cx:pt idx="11470">8.0999999999999996</cx:pt>
          <cx:pt idx="11471">6.7000000000000002</cx:pt>
          <cx:pt idx="11472">7.7999999999999998</cx:pt>
          <cx:pt idx="11473">7</cx:pt>
          <cx:pt idx="11474">6.2999999999999998</cx:pt>
          <cx:pt idx="11475">4.5999999999999996</cx:pt>
          <cx:pt idx="11476">9.5999999999999996</cx:pt>
          <cx:pt idx="11477">8.6999999999999993</cx:pt>
          <cx:pt idx="11478">9.1999999999999993</cx:pt>
          <cx:pt idx="11479">6.2999999999999998</cx:pt>
          <cx:pt idx="11480">6.5</cx:pt>
          <cx:pt idx="11481">4.7999999999999998</cx:pt>
          <cx:pt idx="11482">4.7000000000000002</cx:pt>
          <cx:pt idx="11483">5</cx:pt>
          <cx:pt idx="11484">5.0999999999999996</cx:pt>
          <cx:pt idx="11485">7.2000000000000002</cx:pt>
          <cx:pt idx="11486">6.7000000000000002</cx:pt>
          <cx:pt idx="11487">7.5999999999999996</cx:pt>
          <cx:pt idx="11488">8.8000000000000007</cx:pt>
          <cx:pt idx="11489">8.8000000000000007</cx:pt>
          <cx:pt idx="11490">8.3000000000000007</cx:pt>
          <cx:pt idx="11491">6.4000000000000004</cx:pt>
          <cx:pt idx="11492">7.2000000000000002</cx:pt>
          <cx:pt idx="11493">7.5999999999999996</cx:pt>
          <cx:pt idx="11494">6.2000000000000002</cx:pt>
          <cx:pt idx="11495">5.7000000000000002</cx:pt>
          <cx:pt idx="11496">8</cx:pt>
          <cx:pt idx="11497">6.5</cx:pt>
          <cx:pt idx="11498">6.2000000000000002</cx:pt>
          <cx:pt idx="11499">8.3000000000000007</cx:pt>
          <cx:pt idx="11500">6.7000000000000002</cx:pt>
          <cx:pt idx="11501">7.2999999999999998</cx:pt>
          <cx:pt idx="11502">9.0999999999999996</cx:pt>
          <cx:pt idx="11503">6.7999999999999998</cx:pt>
          <cx:pt idx="11504">5.7000000000000002</cx:pt>
          <cx:pt idx="11505">6.0999999999999996</cx:pt>
          <cx:pt idx="11506">6.9000000000000004</cx:pt>
          <cx:pt idx="11507">4.7000000000000002</cx:pt>
          <cx:pt idx="11508">6</cx:pt>
          <cx:pt idx="11509">8.0999999999999996</cx:pt>
          <cx:pt idx="11510">7.5999999999999996</cx:pt>
          <cx:pt idx="11511">7.5999999999999996</cx:pt>
          <cx:pt idx="11512">7.4000000000000004</cx:pt>
          <cx:pt idx="11513">7.2000000000000002</cx:pt>
          <cx:pt idx="11514">6.7999999999999998</cx:pt>
          <cx:pt idx="11515">6.2000000000000002</cx:pt>
          <cx:pt idx="11516">7.7000000000000002</cx:pt>
          <cx:pt idx="11517">6.2000000000000002</cx:pt>
          <cx:pt idx="11518">6.2999999999999998</cx:pt>
          <cx:pt idx="11519">7.2999999999999998</cx:pt>
          <cx:pt idx="11520">5.5</cx:pt>
          <cx:pt idx="11521">6.7999999999999998</cx:pt>
          <cx:pt idx="11522">7.5999999999999996</cx:pt>
          <cx:pt idx="11523">7.5999999999999996</cx:pt>
          <cx:pt idx="11524">6.9000000000000004</cx:pt>
          <cx:pt idx="11525">7.7000000000000002</cx:pt>
          <cx:pt idx="11526">4.7000000000000002</cx:pt>
          <cx:pt idx="11527">8.4000000000000004</cx:pt>
          <cx:pt idx="11528">6.2000000000000002</cx:pt>
          <cx:pt idx="11529">7.5</cx:pt>
          <cx:pt idx="11530">5.7999999999999998</cx:pt>
          <cx:pt idx="11531">8.6999999999999993</cx:pt>
          <cx:pt idx="11532">7.2999999999999998</cx:pt>
          <cx:pt idx="11533">7.5</cx:pt>
          <cx:pt idx="11534">6.5999999999999996</cx:pt>
          <cx:pt idx="11535">7.9000000000000004</cx:pt>
          <cx:pt idx="11536">5.7000000000000002</cx:pt>
          <cx:pt idx="11537">7.9000000000000004</cx:pt>
          <cx:pt idx="11538">7.5999999999999996</cx:pt>
          <cx:pt idx="11539">7.7999999999999998</cx:pt>
          <cx:pt idx="11540">6.7000000000000002</cx:pt>
          <cx:pt idx="11541">6.5999999999999996</cx:pt>
          <cx:pt idx="11542">6.7999999999999998</cx:pt>
          <cx:pt idx="11543">8.5999999999999996</cx:pt>
          <cx:pt idx="11544">6.5999999999999996</cx:pt>
          <cx:pt idx="11545">7</cx:pt>
          <cx:pt idx="11546">7.5</cx:pt>
          <cx:pt idx="11547">6.9000000000000004</cx:pt>
          <cx:pt idx="11548">7.7000000000000002</cx:pt>
          <cx:pt idx="11549">9.1999999999999993</cx:pt>
          <cx:pt idx="11550">7.0999999999999996</cx:pt>
          <cx:pt idx="11551">7.2000000000000002</cx:pt>
          <cx:pt idx="11552">7.5</cx:pt>
          <cx:pt idx="11553">9.0999999999999996</cx:pt>
          <cx:pt idx="11554">9.0999999999999996</cx:pt>
          <cx:pt idx="11555">8.6999999999999993</cx:pt>
          <cx:pt idx="11556">9.0999999999999996</cx:pt>
          <cx:pt idx="11557">9.1999999999999993</cx:pt>
          <cx:pt idx="11558">9.0999999999999996</cx:pt>
          <cx:pt idx="11559">7.5</cx:pt>
          <cx:pt idx="11560">7</cx:pt>
          <cx:pt idx="11561">6.4000000000000004</cx:pt>
          <cx:pt idx="11562">6.2999999999999998</cx:pt>
          <cx:pt idx="11563">6.5</cx:pt>
          <cx:pt idx="11564">6.2000000000000002</cx:pt>
          <cx:pt idx="11565">7.2000000000000002</cx:pt>
          <cx:pt idx="11566">7.4000000000000004</cx:pt>
          <cx:pt idx="11567">6.7999999999999998</cx:pt>
          <cx:pt idx="11568">8.5</cx:pt>
          <cx:pt idx="11569">6.7999999999999998</cx:pt>
          <cx:pt idx="11570">7.2999999999999998</cx:pt>
          <cx:pt idx="11571">5.5999999999999996</cx:pt>
          <cx:pt idx="11572">5.7999999999999998</cx:pt>
          <cx:pt idx="11573">4.5999999999999996</cx:pt>
          <cx:pt idx="11574">8.8000000000000007</cx:pt>
          <cx:pt idx="11575">6.5</cx:pt>
          <cx:pt idx="11576">5.4000000000000004</cx:pt>
          <cx:pt idx="11577">7.5999999999999996</cx:pt>
          <cx:pt idx="11578">5.5</cx:pt>
          <cx:pt idx="11579">5.5</cx:pt>
          <cx:pt idx="11580">6.7000000000000002</cx:pt>
          <cx:pt idx="11581">6.5</cx:pt>
          <cx:pt idx="11582">7</cx:pt>
          <cx:pt idx="11583">4.7000000000000002</cx:pt>
          <cx:pt idx="11584">6.2000000000000002</cx:pt>
          <cx:pt idx="11585">8.0999999999999996</cx:pt>
          <cx:pt idx="11586">6.9000000000000004</cx:pt>
          <cx:pt idx="11587">6</cx:pt>
          <cx:pt idx="11588">7.4000000000000004</cx:pt>
          <cx:pt idx="11589">7.7999999999999998</cx:pt>
          <cx:pt idx="11590">4.5999999999999996</cx:pt>
          <cx:pt idx="11591">6.7000000000000002</cx:pt>
          <cx:pt idx="11592">5.9000000000000004</cx:pt>
          <cx:pt idx="11593">8.5</cx:pt>
          <cx:pt idx="11594">8.0999999999999996</cx:pt>
          <cx:pt idx="11595">7.7000000000000002</cx:pt>
          <cx:pt idx="11596">7</cx:pt>
          <cx:pt idx="11597">8.0999999999999996</cx:pt>
          <cx:pt idx="11598">4.5</cx:pt>
          <cx:pt idx="11599">6.2000000000000002</cx:pt>
          <cx:pt idx="11600">5.2000000000000002</cx:pt>
          <cx:pt idx="11601">6.0999999999999996</cx:pt>
          <cx:pt idx="11602">8.1999999999999993</cx:pt>
          <cx:pt idx="11603">6.9000000000000004</cx:pt>
          <cx:pt idx="11604">6.7000000000000002</cx:pt>
          <cx:pt idx="11605">6.5999999999999996</cx:pt>
          <cx:pt idx="11606">7.5</cx:pt>
          <cx:pt idx="11607">7.0999999999999996</cx:pt>
          <cx:pt idx="11608">6.5</cx:pt>
          <cx:pt idx="11609">8.3000000000000007</cx:pt>
          <cx:pt idx="11610">5.7000000000000002</cx:pt>
          <cx:pt idx="11611">7.2000000000000002</cx:pt>
          <cx:pt idx="11612">7.2000000000000002</cx:pt>
          <cx:pt idx="11613">7.7999999999999998</cx:pt>
          <cx:pt idx="11614">7.5999999999999996</cx:pt>
          <cx:pt idx="11615">7.2000000000000002</cx:pt>
          <cx:pt idx="11616">7.5999999999999996</cx:pt>
          <cx:pt idx="11617">7.2999999999999998</cx:pt>
          <cx:pt idx="11618">6.4000000000000004</cx:pt>
          <cx:pt idx="11619">7.2999999999999998</cx:pt>
          <cx:pt idx="11620">6.5999999999999996</cx:pt>
          <cx:pt idx="11621">6.7000000000000002</cx:pt>
          <cx:pt idx="11622">8.3000000000000007</cx:pt>
          <cx:pt idx="11623">8.0999999999999996</cx:pt>
          <cx:pt idx="11624">8</cx:pt>
          <cx:pt idx="11625">8.3000000000000007</cx:pt>
          <cx:pt idx="11626">7.5999999999999996</cx:pt>
          <cx:pt idx="11627">7.2000000000000002</cx:pt>
          <cx:pt idx="11628">8</cx:pt>
          <cx:pt idx="11629">6</cx:pt>
          <cx:pt idx="11630">5.5999999999999996</cx:pt>
          <cx:pt idx="11631">6.7999999999999998</cx:pt>
          <cx:pt idx="11632">8.0999999999999996</cx:pt>
          <cx:pt idx="11633">5.5999999999999996</cx:pt>
          <cx:pt idx="11634">5.9000000000000004</cx:pt>
          <cx:pt idx="11635">4.7000000000000002</cx:pt>
          <cx:pt idx="11636">7.7000000000000002</cx:pt>
          <cx:pt idx="11637">4.2999999999999998</cx:pt>
          <cx:pt idx="11638">7.7999999999999998</cx:pt>
          <cx:pt idx="11639">5.5999999999999996</cx:pt>
          <cx:pt idx="11640">7.2999999999999998</cx:pt>
          <cx:pt idx="11641">8</cx:pt>
          <cx:pt idx="11642">7.5</cx:pt>
          <cx:pt idx="11643">7.5</cx:pt>
          <cx:pt idx="11644">7.9000000000000004</cx:pt>
          <cx:pt idx="11645">7.5999999999999996</cx:pt>
          <cx:pt idx="11646">6.4000000000000004</cx:pt>
          <cx:pt idx="11647">8.5999999999999996</cx:pt>
          <cx:pt idx="11648">9.0999999999999996</cx:pt>
          <cx:pt idx="11649">7.9000000000000004</cx:pt>
          <cx:pt idx="11650">7.2999999999999998</cx:pt>
          <cx:pt idx="11651">7.2999999999999998</cx:pt>
          <cx:pt idx="11652">6.4000000000000004</cx:pt>
          <cx:pt idx="11653">5.7000000000000002</cx:pt>
          <cx:pt idx="11654">8</cx:pt>
          <cx:pt idx="11655">8</cx:pt>
          <cx:pt idx="11656">7.0999999999999996</cx:pt>
          <cx:pt idx="11657">6.5999999999999996</cx:pt>
          <cx:pt idx="11658">7.0999999999999996</cx:pt>
          <cx:pt idx="11659">8.5</cx:pt>
          <cx:pt idx="11660">5.2000000000000002</cx:pt>
          <cx:pt idx="11661">7.4000000000000004</cx:pt>
          <cx:pt idx="11662">5.0999999999999996</cx:pt>
          <cx:pt idx="11663">6</cx:pt>
          <cx:pt idx="11664">8.0999999999999996</cx:pt>
          <cx:pt idx="11665">7.5</cx:pt>
          <cx:pt idx="11666">7.5999999999999996</cx:pt>
          <cx:pt idx="11667">7.7999999999999998</cx:pt>
          <cx:pt idx="11668">7.2000000000000002</cx:pt>
          <cx:pt idx="11669">7.0999999999999996</cx:pt>
          <cx:pt idx="11670">6.7999999999999998</cx:pt>
          <cx:pt idx="11671">7.7000000000000002</cx:pt>
          <cx:pt idx="11672">7.2000000000000002</cx:pt>
          <cx:pt idx="11673">7.2999999999999998</cx:pt>
          <cx:pt idx="11674">5.7000000000000002</cx:pt>
          <cx:pt idx="11675">6.5999999999999996</cx:pt>
          <cx:pt idx="11676">7</cx:pt>
          <cx:pt idx="11677">6.9000000000000004</cx:pt>
          <cx:pt idx="11678">6</cx:pt>
          <cx:pt idx="11679">7.5999999999999996</cx:pt>
          <cx:pt idx="11680">8.5</cx:pt>
          <cx:pt idx="11681">7.0999999999999996</cx:pt>
          <cx:pt idx="11682">7.2999999999999998</cx:pt>
          <cx:pt idx="11683">7.5999999999999996</cx:pt>
          <cx:pt idx="11684">7.2000000000000002</cx:pt>
          <cx:pt idx="11685">8.1999999999999993</cx:pt>
          <cx:pt idx="11686">7.2999999999999998</cx:pt>
          <cx:pt idx="11687">7.2999999999999998</cx:pt>
          <cx:pt idx="11688">7.0999999999999996</cx:pt>
          <cx:pt idx="11689">6.9000000000000004</cx:pt>
          <cx:pt idx="11690">6.5</cx:pt>
          <cx:pt idx="11691">8.5999999999999996</cx:pt>
          <cx:pt idx="11692">6.4000000000000004</cx:pt>
          <cx:pt idx="11693">7.5</cx:pt>
          <cx:pt idx="11694">7.7999999999999998</cx:pt>
          <cx:pt idx="11695">7.5999999999999996</cx:pt>
          <cx:pt idx="11696">6.9000000000000004</cx:pt>
          <cx:pt idx="11697">6.5999999999999996</cx:pt>
          <cx:pt idx="11698">7.0999999999999996</cx:pt>
          <cx:pt idx="11699">5.9000000000000004</cx:pt>
          <cx:pt idx="11700">7.2000000000000002</cx:pt>
          <cx:pt idx="11701">7.4000000000000004</cx:pt>
          <cx:pt idx="11702">7.9000000000000004</cx:pt>
          <cx:pt idx="11703">6.5999999999999996</cx:pt>
          <cx:pt idx="11704">6.5999999999999996</cx:pt>
          <cx:pt idx="11705">7.5999999999999996</cx:pt>
          <cx:pt idx="11706">5.0999999999999996</cx:pt>
          <cx:pt idx="11707">5.0999999999999996</cx:pt>
          <cx:pt idx="11708">7.2999999999999998</cx:pt>
          <cx:pt idx="11709">7.9000000000000004</cx:pt>
          <cx:pt idx="11710">7</cx:pt>
          <cx:pt idx="11711">7.0999999999999996</cx:pt>
          <cx:pt idx="11712">6.7000000000000002</cx:pt>
          <cx:pt idx="11713">6.2000000000000002</cx:pt>
          <cx:pt idx="11714">5.5999999999999996</cx:pt>
          <cx:pt idx="11715">6.4000000000000004</cx:pt>
          <cx:pt idx="11716">8.6999999999999993</cx:pt>
          <cx:pt idx="11717">8.1999999999999993</cx:pt>
          <cx:pt idx="11718">5.2999999999999998</cx:pt>
          <cx:pt idx="11719">7.7999999999999998</cx:pt>
          <cx:pt idx="11720">8.0999999999999996</cx:pt>
          <cx:pt idx="11721">5.0999999999999996</cx:pt>
          <cx:pt idx="11722">7.5999999999999996</cx:pt>
          <cx:pt idx="11723">7.4000000000000004</cx:pt>
          <cx:pt idx="11724">6.2000000000000002</cx:pt>
          <cx:pt idx="11725">7.4000000000000004</cx:pt>
          <cx:pt idx="11726">5.2000000000000002</cx:pt>
          <cx:pt idx="11727">8.4000000000000004</cx:pt>
          <cx:pt idx="11728">7.2999999999999998</cx:pt>
          <cx:pt idx="11729">6.5</cx:pt>
          <cx:pt idx="11730">6.7000000000000002</cx:pt>
          <cx:pt idx="11731">6</cx:pt>
          <cx:pt idx="11732">6.7000000000000002</cx:pt>
          <cx:pt idx="11733">7.7999999999999998</cx:pt>
          <cx:pt idx="11734">7.2000000000000002</cx:pt>
          <cx:pt idx="11735">5.7999999999999998</cx:pt>
          <cx:pt idx="11736">6.7999999999999998</cx:pt>
          <cx:pt idx="11737">7.9000000000000004</cx:pt>
          <cx:pt idx="11738">7.7000000000000002</cx:pt>
          <cx:pt idx="11739">6.9000000000000004</cx:pt>
          <cx:pt idx="11740">7.5</cx:pt>
          <cx:pt idx="11741">6.2999999999999998</cx:pt>
          <cx:pt idx="11742">7.9000000000000004</cx:pt>
          <cx:pt idx="11743">6.5</cx:pt>
          <cx:pt idx="11744">7.5</cx:pt>
          <cx:pt idx="11745">6.7000000000000002</cx:pt>
          <cx:pt idx="11746">6.5</cx:pt>
          <cx:pt idx="11747">6.4000000000000004</cx:pt>
          <cx:pt idx="11748">8</cx:pt>
          <cx:pt idx="11749">7.2999999999999998</cx:pt>
          <cx:pt idx="11750">5.2000000000000002</cx:pt>
          <cx:pt idx="11751">6.2000000000000002</cx:pt>
          <cx:pt idx="11752">7.9000000000000004</cx:pt>
          <cx:pt idx="11753">6</cx:pt>
          <cx:pt idx="11754">7.4000000000000004</cx:pt>
          <cx:pt idx="11755">7.7000000000000002</cx:pt>
          <cx:pt idx="11756">5.9000000000000004</cx:pt>
          <cx:pt idx="11757">6</cx:pt>
          <cx:pt idx="11758">5.9000000000000004</cx:pt>
          <cx:pt idx="11759">7</cx:pt>
          <cx:pt idx="11760">7.5999999999999996</cx:pt>
          <cx:pt idx="11761">7.7000000000000002</cx:pt>
          <cx:pt idx="11762">7.2999999999999998</cx:pt>
          <cx:pt idx="11763">7.4000000000000004</cx:pt>
          <cx:pt idx="11764">7.2999999999999998</cx:pt>
          <cx:pt idx="11765">7</cx:pt>
          <cx:pt idx="11766">5.7999999999999998</cx:pt>
          <cx:pt idx="11767">6.7999999999999998</cx:pt>
          <cx:pt idx="11768">6.7999999999999998</cx:pt>
          <cx:pt idx="11769">8.5999999999999996</cx:pt>
          <cx:pt idx="11770">6.4000000000000004</cx:pt>
          <cx:pt idx="11771">6</cx:pt>
          <cx:pt idx="11772">6.7999999999999998</cx:pt>
          <cx:pt idx="11773">6.5</cx:pt>
          <cx:pt idx="11774">7.0999999999999996</cx:pt>
          <cx:pt idx="11775">5.7000000000000002</cx:pt>
          <cx:pt idx="11776">7.9000000000000004</cx:pt>
          <cx:pt idx="11777">6.9000000000000004</cx:pt>
          <cx:pt idx="11778">8.4000000000000004</cx:pt>
          <cx:pt idx="11779">8.0999999999999996</cx:pt>
          <cx:pt idx="11780">6.4000000000000004</cx:pt>
          <cx:pt idx="11781">7.5999999999999996</cx:pt>
          <cx:pt idx="11782">7.0999999999999996</cx:pt>
          <cx:pt idx="11783">6.0999999999999996</cx:pt>
          <cx:pt idx="11784">6.2999999999999998</cx:pt>
          <cx:pt idx="11785">7.2999999999999998</cx:pt>
          <cx:pt idx="11786">6.5</cx:pt>
          <cx:pt idx="11787">5.7000000000000002</cx:pt>
          <cx:pt idx="11788">5.2999999999999998</cx:pt>
          <cx:pt idx="11789">6.4000000000000004</cx:pt>
          <cx:pt idx="11790">7.2000000000000002</cx:pt>
          <cx:pt idx="11791">4.9000000000000004</cx:pt>
          <cx:pt idx="11792">7.2000000000000002</cx:pt>
          <cx:pt idx="11793">7</cx:pt>
          <cx:pt idx="11794">7.9000000000000004</cx:pt>
          <cx:pt idx="11795">7.7999999999999998</cx:pt>
          <cx:pt idx="11796">6.4000000000000004</cx:pt>
          <cx:pt idx="11797">7.5999999999999996</cx:pt>
          <cx:pt idx="11798">7.4000000000000004</cx:pt>
          <cx:pt idx="11799">6.4000000000000004</cx:pt>
          <cx:pt idx="11800">5.9000000000000004</cx:pt>
          <cx:pt idx="11801">6</cx:pt>
          <cx:pt idx="11802">7.7000000000000002</cx:pt>
          <cx:pt idx="11803">6.2999999999999998</cx:pt>
          <cx:pt idx="11804">8</cx:pt>
          <cx:pt idx="11805">8.9000000000000004</cx:pt>
          <cx:pt idx="11806">7.2000000000000002</cx:pt>
          <cx:pt idx="11807">7.7000000000000002</cx:pt>
          <cx:pt idx="11808">7.5999999999999996</cx:pt>
          <cx:pt idx="11809">5.9000000000000004</cx:pt>
          <cx:pt idx="11810">6.4000000000000004</cx:pt>
          <cx:pt idx="11811">7.7999999999999998</cx:pt>
          <cx:pt idx="11812">6.2000000000000002</cx:pt>
          <cx:pt idx="11813">7.2000000000000002</cx:pt>
          <cx:pt idx="11814">7.5</cx:pt>
          <cx:pt idx="11815">6.2999999999999998</cx:pt>
          <cx:pt idx="11816">6.2000000000000002</cx:pt>
          <cx:pt idx="11817">6</cx:pt>
          <cx:pt idx="11818">6.7000000000000002</cx:pt>
          <cx:pt idx="11819">7.0999999999999996</cx:pt>
          <cx:pt idx="11820">6.0999999999999996</cx:pt>
          <cx:pt idx="11821">6.2999999999999998</cx:pt>
          <cx:pt idx="11822">7.0999999999999996</cx:pt>
          <cx:pt idx="11823">8.1999999999999993</cx:pt>
          <cx:pt idx="11824">5.5999999999999996</cx:pt>
          <cx:pt idx="11825">7.0999999999999996</cx:pt>
          <cx:pt idx="11826">6.5999999999999996</cx:pt>
          <cx:pt idx="11827">8.0999999999999996</cx:pt>
          <cx:pt idx="11828">5.5999999999999996</cx:pt>
          <cx:pt idx="11829">7</cx:pt>
          <cx:pt idx="11830">8.0999999999999996</cx:pt>
          <cx:pt idx="11831">6.4000000000000004</cx:pt>
          <cx:pt idx="11832">8.3000000000000007</cx:pt>
          <cx:pt idx="11833">5.7000000000000002</cx:pt>
          <cx:pt idx="11834">5.2999999999999998</cx:pt>
          <cx:pt idx="11835">7.5999999999999996</cx:pt>
          <cx:pt idx="11836">7.5</cx:pt>
          <cx:pt idx="11837">4.9000000000000004</cx:pt>
          <cx:pt idx="11838">6.5</cx:pt>
          <cx:pt idx="11839">6.2999999999999998</cx:pt>
          <cx:pt idx="11840">5.9000000000000004</cx:pt>
          <cx:pt idx="11841">8</cx:pt>
          <cx:pt idx="11842">5.7999999999999998</cx:pt>
          <cx:pt idx="11843">5.7000000000000002</cx:pt>
          <cx:pt idx="11844">7.7000000000000002</cx:pt>
          <cx:pt idx="11845">8.0999999999999996</cx:pt>
          <cx:pt idx="11846">6.7999999999999998</cx:pt>
          <cx:pt idx="11847">7.7000000000000002</cx:pt>
          <cx:pt idx="11848">8.1999999999999993</cx:pt>
          <cx:pt idx="11849">6.7000000000000002</cx:pt>
          <cx:pt idx="11850">3.8999999999999999</cx:pt>
          <cx:pt idx="11851">5</cx:pt>
          <cx:pt idx="11852">6.2000000000000002</cx:pt>
          <cx:pt idx="11853">6.0999999999999996</cx:pt>
          <cx:pt idx="11854">7.4000000000000004</cx:pt>
          <cx:pt idx="11855">8.6999999999999993</cx:pt>
          <cx:pt idx="11856">4.5</cx:pt>
          <cx:pt idx="11857">7.2000000000000002</cx:pt>
          <cx:pt idx="11858">6.7000000000000002</cx:pt>
          <cx:pt idx="11859">6.5</cx:pt>
          <cx:pt idx="11860">6.5</cx:pt>
          <cx:pt idx="11861">7.7999999999999998</cx:pt>
          <cx:pt idx="11862">7.5999999999999996</cx:pt>
          <cx:pt idx="11863">5.7999999999999998</cx:pt>
          <cx:pt idx="11864">5.4000000000000004</cx:pt>
          <cx:pt idx="11865">7.0999999999999996</cx:pt>
          <cx:pt idx="11866">6.7000000000000002</cx:pt>
          <cx:pt idx="11867">7</cx:pt>
          <cx:pt idx="11868">7.5999999999999996</cx:pt>
          <cx:pt idx="11869">6.4000000000000004</cx:pt>
          <cx:pt idx="11870">4.4000000000000004</cx:pt>
          <cx:pt idx="11871">7.5999999999999996</cx:pt>
          <cx:pt idx="11872">8.5999999999999996</cx:pt>
          <cx:pt idx="11873">6.2999999999999998</cx:pt>
          <cx:pt idx="11874">6.5999999999999996</cx:pt>
          <cx:pt idx="11875">6.9000000000000004</cx:pt>
          <cx:pt idx="11876">7.7999999999999998</cx:pt>
          <cx:pt idx="11877">7.2999999999999998</cx:pt>
          <cx:pt idx="11878">6.0999999999999996</cx:pt>
          <cx:pt idx="11879">7.4000000000000004</cx:pt>
          <cx:pt idx="11880">5.5999999999999996</cx:pt>
          <cx:pt idx="11881">8.3000000000000007</cx:pt>
          <cx:pt idx="11882">5.4000000000000004</cx:pt>
          <cx:pt idx="11883">6.5</cx:pt>
          <cx:pt idx="11884">5.5999999999999996</cx:pt>
          <cx:pt idx="11885">7.7000000000000002</cx:pt>
          <cx:pt idx="11886">5</cx:pt>
          <cx:pt idx="11887">6.4000000000000004</cx:pt>
          <cx:pt idx="11888">7</cx:pt>
          <cx:pt idx="11889">6.4000000000000004</cx:pt>
          <cx:pt idx="11890">7.2999999999999998</cx:pt>
          <cx:pt idx="11891">6.2999999999999998</cx:pt>
          <cx:pt idx="11892">7</cx:pt>
          <cx:pt idx="11893">7.2000000000000002</cx:pt>
          <cx:pt idx="11894">7.7000000000000002</cx:pt>
          <cx:pt idx="11895">6.2999999999999998</cx:pt>
          <cx:pt idx="11896">5.7999999999999998</cx:pt>
          <cx:pt idx="11897">6.2999999999999998</cx:pt>
          <cx:pt idx="11898">6.9000000000000004</cx:pt>
          <cx:pt idx="11899">6.7999999999999998</cx:pt>
          <cx:pt idx="11900">7.5</cx:pt>
          <cx:pt idx="11901">7.2000000000000002</cx:pt>
          <cx:pt idx="11902">5.7000000000000002</cx:pt>
          <cx:pt idx="11903">6.5999999999999996</cx:pt>
          <cx:pt idx="11904">6.9000000000000004</cx:pt>
          <cx:pt idx="11905">6.9000000000000004</cx:pt>
          <cx:pt idx="11906">7.7000000000000002</cx:pt>
          <cx:pt idx="11907">9</cx:pt>
          <cx:pt idx="11908">6.0999999999999996</cx:pt>
          <cx:pt idx="11909">7.5999999999999996</cx:pt>
          <cx:pt idx="11910">6.9000000000000004</cx:pt>
          <cx:pt idx="11911">8.1999999999999993</cx:pt>
          <cx:pt idx="11912">6.5</cx:pt>
          <cx:pt idx="11913">6.5</cx:pt>
          <cx:pt idx="11914">6.2999999999999998</cx:pt>
          <cx:pt idx="11915">7</cx:pt>
          <cx:pt idx="11916">7.7000000000000002</cx:pt>
          <cx:pt idx="11917">7.9000000000000004</cx:pt>
          <cx:pt idx="11918">6.7999999999999998</cx:pt>
          <cx:pt idx="11919">5.5999999999999996</cx:pt>
          <cx:pt idx="11920">6.7000000000000002</cx:pt>
          <cx:pt idx="11921">7.5999999999999996</cx:pt>
          <cx:pt idx="11922">6.7999999999999998</cx:pt>
          <cx:pt idx="11923">7.5</cx:pt>
          <cx:pt idx="11924">6.7000000000000002</cx:pt>
          <cx:pt idx="11925">6.9000000000000004</cx:pt>
          <cx:pt idx="11926">7.0999999999999996</cx:pt>
          <cx:pt idx="11927">5.2999999999999998</cx:pt>
          <cx:pt idx="11928">7.9000000000000004</cx:pt>
          <cx:pt idx="11929">7.2999999999999998</cx:pt>
          <cx:pt idx="11930">7.7000000000000002</cx:pt>
          <cx:pt idx="11931">8.1999999999999993</cx:pt>
          <cx:pt idx="11932">5.4000000000000004</cx:pt>
          <cx:pt idx="11933">5.9000000000000004</cx:pt>
          <cx:pt idx="11934">7.0999999999999996</cx:pt>
          <cx:pt idx="11935">6.2999999999999998</cx:pt>
          <cx:pt idx="11936">7.4000000000000004</cx:pt>
          <cx:pt idx="11937">8.1999999999999993</cx:pt>
          <cx:pt idx="11938">5.5999999999999996</cx:pt>
          <cx:pt idx="11939">6.5</cx:pt>
          <cx:pt idx="11940">8.5</cx:pt>
          <cx:pt idx="11941">6.5</cx:pt>
          <cx:pt idx="11942">7.5</cx:pt>
          <cx:pt idx="11943">7.2999999999999998</cx:pt>
          <cx:pt idx="11944">8.1999999999999993</cx:pt>
          <cx:pt idx="11945">7.0999999999999996</cx:pt>
          <cx:pt idx="11946">7.4000000000000004</cx:pt>
          <cx:pt idx="11947">8.1999999999999993</cx:pt>
          <cx:pt idx="11948">8.5999999999999996</cx:pt>
          <cx:pt idx="11949">7.5</cx:pt>
          <cx:pt idx="11950">8.5999999999999996</cx:pt>
          <cx:pt idx="11951">7</cx:pt>
          <cx:pt idx="11952">6.2000000000000002</cx:pt>
          <cx:pt idx="11953">8.5999999999999996</cx:pt>
          <cx:pt idx="11954">8.5999999999999996</cx:pt>
          <cx:pt idx="11955">7.2000000000000002</cx:pt>
          <cx:pt idx="11956">7.2000000000000002</cx:pt>
          <cx:pt idx="11957">7.4000000000000004</cx:pt>
          <cx:pt idx="11958">8.9000000000000004</cx:pt>
          <cx:pt idx="11959">6.5999999999999996</cx:pt>
          <cx:pt idx="11960">6.5</cx:pt>
          <cx:pt idx="11961">8.6999999999999993</cx:pt>
          <cx:pt idx="11962">6.5999999999999996</cx:pt>
          <cx:pt idx="11963">5.7999999999999998</cx:pt>
          <cx:pt idx="11964">8</cx:pt>
          <cx:pt idx="11965">6.7000000000000002</cx:pt>
          <cx:pt idx="11966">5.9000000000000004</cx:pt>
          <cx:pt idx="11967">7.2999999999999998</cx:pt>
          <cx:pt idx="11968">6.2999999999999998</cx:pt>
          <cx:pt idx="11969">7.2999999999999998</cx:pt>
          <cx:pt idx="11970">7.7000000000000002</cx:pt>
          <cx:pt idx="11971">6.9000000000000004</cx:pt>
          <cx:pt idx="11972">7.4000000000000004</cx:pt>
          <cx:pt idx="11973">5.4000000000000004</cx:pt>
          <cx:pt idx="11974">5.5999999999999996</cx:pt>
          <cx:pt idx="11975">7.7999999999999998</cx:pt>
          <cx:pt idx="11976">5.7999999999999998</cx:pt>
          <cx:pt idx="11977">7.7000000000000002</cx:pt>
          <cx:pt idx="11978">6.0999999999999996</cx:pt>
          <cx:pt idx="11979">5.5</cx:pt>
          <cx:pt idx="11980">7.4000000000000004</cx:pt>
          <cx:pt idx="11981">6.2000000000000002</cx:pt>
          <cx:pt idx="11982">7.5</cx:pt>
          <cx:pt idx="11983">6.5</cx:pt>
          <cx:pt idx="11984">8.0999999999999996</cx:pt>
          <cx:pt idx="11985">7.5</cx:pt>
          <cx:pt idx="11986">6.2999999999999998</cx:pt>
          <cx:pt idx="11987">7.2000000000000002</cx:pt>
          <cx:pt idx="11988">7.2000000000000002</cx:pt>
          <cx:pt idx="11989">5</cx:pt>
          <cx:pt idx="11990">6.4000000000000004</cx:pt>
          <cx:pt idx="11991">6.0999999999999996</cx:pt>
          <cx:pt idx="11992">7.7000000000000002</cx:pt>
          <cx:pt idx="11993">8</cx:pt>
          <cx:pt idx="11994">7.9000000000000004</cx:pt>
          <cx:pt idx="11995">8.5999999999999996</cx:pt>
          <cx:pt idx="11996">7.0999999999999996</cx:pt>
          <cx:pt idx="11997">7.5999999999999996</cx:pt>
          <cx:pt idx="11998">7</cx:pt>
          <cx:pt idx="11999">5.5999999999999996</cx:pt>
          <cx:pt idx="12000">6.7999999999999998</cx:pt>
          <cx:pt idx="12001">7.2999999999999998</cx:pt>
          <cx:pt idx="12002">8.1999999999999993</cx:pt>
          <cx:pt idx="12003">7.4000000000000004</cx:pt>
          <cx:pt idx="12004">6.7999999999999998</cx:pt>
          <cx:pt idx="12005">7</cx:pt>
          <cx:pt idx="12006">7.0999999999999996</cx:pt>
          <cx:pt idx="12007">6.5999999999999996</cx:pt>
          <cx:pt idx="12008">6.9000000000000004</cx:pt>
          <cx:pt idx="12009">8.5</cx:pt>
          <cx:pt idx="12010">5.7999999999999998</cx:pt>
          <cx:pt idx="12011">6.2999999999999998</cx:pt>
          <cx:pt idx="12012">6.2999999999999998</cx:pt>
          <cx:pt idx="12013">6.7000000000000002</cx:pt>
          <cx:pt idx="12014">6.2999999999999998</cx:pt>
          <cx:pt idx="12015">7.5999999999999996</cx:pt>
          <cx:pt idx="12016">8</cx:pt>
          <cx:pt idx="12017">7.5999999999999996</cx:pt>
          <cx:pt idx="12018">6.5999999999999996</cx:pt>
          <cx:pt idx="12019">6.4000000000000004</cx:pt>
          <cx:pt idx="12020">7.7999999999999998</cx:pt>
          <cx:pt idx="12021">4</cx:pt>
          <cx:pt idx="12022">7.2000000000000002</cx:pt>
          <cx:pt idx="12023">5.2000000000000002</cx:pt>
          <cx:pt idx="12024">6.7999999999999998</cx:pt>
          <cx:pt idx="12025">5.7999999999999998</cx:pt>
          <cx:pt idx="12026">7.2000000000000002</cx:pt>
          <cx:pt idx="12027">8.5</cx:pt>
          <cx:pt idx="12028">7.7999999999999998</cx:pt>
          <cx:pt idx="12029">7</cx:pt>
          <cx:pt idx="12030">6.0999999999999996</cx:pt>
          <cx:pt idx="12031">7.7999999999999998</cx:pt>
          <cx:pt idx="12032">7.7999999999999998</cx:pt>
          <cx:pt idx="12033">6.7999999999999998</cx:pt>
          <cx:pt idx="12034">7.9000000000000004</cx:pt>
          <cx:pt idx="12035">7.7000000000000002</cx:pt>
          <cx:pt idx="12036">6.2000000000000002</cx:pt>
          <cx:pt idx="12037">7.5999999999999996</cx:pt>
          <cx:pt idx="12038">7.7999999999999998</cx:pt>
          <cx:pt idx="12039">8.1999999999999993</cx:pt>
          <cx:pt idx="12040">7.2999999999999998</cx:pt>
          <cx:pt idx="12041">7.7999999999999998</cx:pt>
          <cx:pt idx="12042">7.2000000000000002</cx:pt>
          <cx:pt idx="12043">7.5999999999999996</cx:pt>
          <cx:pt idx="12044">4.9000000000000004</cx:pt>
          <cx:pt idx="12045">8.4000000000000004</cx:pt>
          <cx:pt idx="12046">6.2999999999999998</cx:pt>
          <cx:pt idx="12047">7.4000000000000004</cx:pt>
          <cx:pt idx="12048">6.2999999999999998</cx:pt>
          <cx:pt idx="12049">5.7000000000000002</cx:pt>
          <cx:pt idx="12050">6.7000000000000002</cx:pt>
          <cx:pt idx="12051">7.2999999999999998</cx:pt>
          <cx:pt idx="12052">8.0999999999999996</cx:pt>
          <cx:pt idx="12053">6.5999999999999996</cx:pt>
          <cx:pt idx="12054">8.0999999999999996</cx:pt>
          <cx:pt idx="12055">7.2000000000000002</cx:pt>
          <cx:pt idx="12056">5.9000000000000004</cx:pt>
          <cx:pt idx="12057">8.5999999999999996</cx:pt>
          <cx:pt idx="12058">7.2999999999999998</cx:pt>
          <cx:pt idx="12059">6.5</cx:pt>
          <cx:pt idx="12060">6.5</cx:pt>
          <cx:pt idx="12061">6.7999999999999998</cx:pt>
          <cx:pt idx="12062">6.5</cx:pt>
          <cx:pt idx="12063">7.0999999999999996</cx:pt>
          <cx:pt idx="12064">6.0999999999999996</cx:pt>
          <cx:pt idx="12065">4.5999999999999996</cx:pt>
          <cx:pt idx="12066">6.7999999999999998</cx:pt>
          <cx:pt idx="12067">7.5999999999999996</cx:pt>
          <cx:pt idx="12068">6.5999999999999996</cx:pt>
          <cx:pt idx="12069">7.4000000000000004</cx:pt>
          <cx:pt idx="12070">7</cx:pt>
          <cx:pt idx="12071">5.2999999999999998</cx:pt>
          <cx:pt idx="12072">7.2000000000000002</cx:pt>
          <cx:pt idx="12073">6.2000000000000002</cx:pt>
          <cx:pt idx="12074">6.9000000000000004</cx:pt>
          <cx:pt idx="12075">8.5999999999999996</cx:pt>
          <cx:pt idx="12076">8.5</cx:pt>
          <cx:pt idx="12077">8.5999999999999996</cx:pt>
          <cx:pt idx="12078">6.5999999999999996</cx:pt>
          <cx:pt idx="12079">4.7999999999999998</cx:pt>
          <cx:pt idx="12080">6</cx:pt>
          <cx:pt idx="12081">8.1999999999999993</cx:pt>
          <cx:pt idx="12082">7.5999999999999996</cx:pt>
          <cx:pt idx="12083">7.2999999999999998</cx:pt>
          <cx:pt idx="12084">8.5</cx:pt>
          <cx:pt idx="12085">5.7999999999999998</cx:pt>
          <cx:pt idx="12086">5.5</cx:pt>
          <cx:pt idx="12087">8.4000000000000004</cx:pt>
          <cx:pt idx="12088">5.5999999999999996</cx:pt>
          <cx:pt idx="12089">5</cx:pt>
          <cx:pt idx="12090">6.4000000000000004</cx:pt>
          <cx:pt idx="12091">6.5</cx:pt>
          <cx:pt idx="12092">7.0999999999999996</cx:pt>
          <cx:pt idx="12093">7.2000000000000002</cx:pt>
          <cx:pt idx="12094">6.5</cx:pt>
          <cx:pt idx="12095">8.0999999999999996</cx:pt>
          <cx:pt idx="12096">9.5999999999999996</cx:pt>
          <cx:pt idx="12097">6.2000000000000002</cx:pt>
          <cx:pt idx="12098">6.2000000000000002</cx:pt>
          <cx:pt idx="12099">7.7999999999999998</cx:pt>
          <cx:pt idx="12100">6.2999999999999998</cx:pt>
          <cx:pt idx="12101">6</cx:pt>
          <cx:pt idx="12102">5.9000000000000004</cx:pt>
          <cx:pt idx="12103">7.5999999999999996</cx:pt>
          <cx:pt idx="12104">5.9000000000000004</cx:pt>
          <cx:pt idx="12105">7.0999999999999996</cx:pt>
          <cx:pt idx="12106">7.4000000000000004</cx:pt>
          <cx:pt idx="12107">7.2999999999999998</cx:pt>
          <cx:pt idx="12108">6.5999999999999996</cx:pt>
          <cx:pt idx="12109">7.7999999999999998</cx:pt>
          <cx:pt idx="12110">6.4000000000000004</cx:pt>
          <cx:pt idx="12111">7.2999999999999998</cx:pt>
          <cx:pt idx="12112">8.5</cx:pt>
          <cx:pt idx="12113">7</cx:pt>
          <cx:pt idx="12114">7.2999999999999998</cx:pt>
          <cx:pt idx="12115">6.2999999999999998</cx:pt>
          <cx:pt idx="12116">6.2000000000000002</cx:pt>
          <cx:pt idx="12117">7.2000000000000002</cx:pt>
          <cx:pt idx="12118">6.2000000000000002</cx:pt>
          <cx:pt idx="12119">6.7999999999999998</cx:pt>
          <cx:pt idx="12120">6.4000000000000004</cx:pt>
          <cx:pt idx="12121">7</cx:pt>
          <cx:pt idx="12122">7.5999999999999996</cx:pt>
          <cx:pt idx="12123">6.5</cx:pt>
          <cx:pt idx="12124">5.7999999999999998</cx:pt>
          <cx:pt idx="12125">7.5</cx:pt>
          <cx:pt idx="12126">7.7000000000000002</cx:pt>
          <cx:pt idx="12127">7.2000000000000002</cx:pt>
          <cx:pt idx="12128">7.4000000000000004</cx:pt>
          <cx:pt idx="12129">7.2000000000000002</cx:pt>
          <cx:pt idx="12130">8.0999999999999996</cx:pt>
          <cx:pt idx="12131">6.2000000000000002</cx:pt>
          <cx:pt idx="12132">7.5</cx:pt>
          <cx:pt idx="12133">5.9000000000000004</cx:pt>
          <cx:pt idx="12134">5.2000000000000002</cx:pt>
          <cx:pt idx="12135">6.9000000000000004</cx:pt>
          <cx:pt idx="12136">7.2999999999999998</cx:pt>
          <cx:pt idx="12137">5.4000000000000004</cx:pt>
          <cx:pt idx="12138">7.5</cx:pt>
          <cx:pt idx="12139">7.4000000000000004</cx:pt>
          <cx:pt idx="12140">6.4000000000000004</cx:pt>
          <cx:pt idx="12141">7.2999999999999998</cx:pt>
          <cx:pt idx="12142">7.0999999999999996</cx:pt>
          <cx:pt idx="12143">7.7000000000000002</cx:pt>
          <cx:pt idx="12144">6.7000000000000002</cx:pt>
          <cx:pt idx="12145">7.5</cx:pt>
          <cx:pt idx="12146">7.0999999999999996</cx:pt>
          <cx:pt idx="12147">7.0999999999999996</cx:pt>
          <cx:pt idx="12148">5.4000000000000004</cx:pt>
          <cx:pt idx="12149">8.3000000000000007</cx:pt>
          <cx:pt idx="12150">4.4000000000000004</cx:pt>
          <cx:pt idx="12151">6.7000000000000002</cx:pt>
          <cx:pt idx="12152">6.5</cx:pt>
          <cx:pt idx="12153">8.5999999999999996</cx:pt>
          <cx:pt idx="12154">6.2999999999999998</cx:pt>
          <cx:pt idx="12155">5.7999999999999998</cx:pt>
          <cx:pt idx="12156">6.7000000000000002</cx:pt>
          <cx:pt idx="12157">7.0999999999999996</cx:pt>
          <cx:pt idx="12158">7.4000000000000004</cx:pt>
          <cx:pt idx="12159">8.0999999999999996</cx:pt>
          <cx:pt idx="12160">7</cx:pt>
          <cx:pt idx="12161">6.7999999999999998</cx:pt>
          <cx:pt idx="12162">6.9000000000000004</cx:pt>
          <cx:pt idx="12163">7</cx:pt>
          <cx:pt idx="12164">5.7000000000000002</cx:pt>
          <cx:pt idx="12165">7.2000000000000002</cx:pt>
          <cx:pt idx="12166">6.7000000000000002</cx:pt>
          <cx:pt idx="12167">6.0999999999999996</cx:pt>
          <cx:pt idx="12168">5.2999999999999998</cx:pt>
          <cx:pt idx="12169">5.4000000000000004</cx:pt>
          <cx:pt idx="12170">7.2000000000000002</cx:pt>
          <cx:pt idx="12171">7.5</cx:pt>
          <cx:pt idx="12172">7.2000000000000002</cx:pt>
          <cx:pt idx="12173">7.4000000000000004</cx:pt>
          <cx:pt idx="12174">7.2000000000000002</cx:pt>
          <cx:pt idx="12175">8.0999999999999996</cx:pt>
          <cx:pt idx="12176">7.5</cx:pt>
          <cx:pt idx="12177">7.2999999999999998</cx:pt>
          <cx:pt idx="12178">6.0999999999999996</cx:pt>
          <cx:pt idx="12179">5.7000000000000002</cx:pt>
          <cx:pt idx="12180">6.4000000000000004</cx:pt>
          <cx:pt idx="12181">6.0999999999999996</cx:pt>
          <cx:pt idx="12182">6.0999999999999996</cx:pt>
          <cx:pt idx="12183">7.2999999999999998</cx:pt>
          <cx:pt idx="12184">7.2999999999999998</cx:pt>
          <cx:pt idx="12185">7.7999999999999998</cx:pt>
          <cx:pt idx="12186">7.7999999999999998</cx:pt>
          <cx:pt idx="12187">5.7999999999999998</cx:pt>
          <cx:pt idx="12188">6.2000000000000002</cx:pt>
          <cx:pt idx="12189">5.4000000000000004</cx:pt>
          <cx:pt idx="12190">7.7999999999999998</cx:pt>
          <cx:pt idx="12191">5.5</cx:pt>
          <cx:pt idx="12192">7.0999999999999996</cx:pt>
          <cx:pt idx="12193">3.1000000000000001</cx:pt>
          <cx:pt idx="12194">7.5</cx:pt>
          <cx:pt idx="12195">6.4000000000000004</cx:pt>
          <cx:pt idx="12196">5.5999999999999996</cx:pt>
          <cx:pt idx="12197">6.7000000000000002</cx:pt>
          <cx:pt idx="12198">7</cx:pt>
          <cx:pt idx="12199">5.9000000000000004</cx:pt>
          <cx:pt idx="12200">6.7000000000000002</cx:pt>
          <cx:pt idx="12201">6.5999999999999996</cx:pt>
          <cx:pt idx="12202">6.2999999999999998</cx:pt>
          <cx:pt idx="12203">6.2999999999999998</cx:pt>
          <cx:pt idx="12204">9</cx:pt>
          <cx:pt idx="12205">7.4000000000000004</cx:pt>
          <cx:pt idx="12206">7.5999999999999996</cx:pt>
          <cx:pt idx="12207">6.2999999999999998</cx:pt>
          <cx:pt idx="12208">7.2000000000000002</cx:pt>
          <cx:pt idx="12209">7.5</cx:pt>
          <cx:pt idx="12210">7.2999999999999998</cx:pt>
          <cx:pt idx="12211">6.5</cx:pt>
          <cx:pt idx="12212">5.4000000000000004</cx:pt>
          <cx:pt idx="12213">7.5</cx:pt>
          <cx:pt idx="12214">6.7999999999999998</cx:pt>
          <cx:pt idx="12215">7.5999999999999996</cx:pt>
          <cx:pt idx="12216">7.2000000000000002</cx:pt>
          <cx:pt idx="12217">6.9000000000000004</cx:pt>
          <cx:pt idx="12218">8</cx:pt>
          <cx:pt idx="12219">7.4000000000000004</cx:pt>
          <cx:pt idx="12220">7.9000000000000004</cx:pt>
          <cx:pt idx="12221">6.9000000000000004</cx:pt>
          <cx:pt idx="12222">7.5999999999999996</cx:pt>
          <cx:pt idx="12223">7.2999999999999998</cx:pt>
          <cx:pt idx="12224">6.7000000000000002</cx:pt>
          <cx:pt idx="12225">7.7999999999999998</cx:pt>
          <cx:pt idx="12226">8.0999999999999996</cx:pt>
          <cx:pt idx="12227">7.4000000000000004</cx:pt>
          <cx:pt idx="12228">9.1999999999999993</cx:pt>
          <cx:pt idx="12229">8.1999999999999993</cx:pt>
          <cx:pt idx="12230">7.7000000000000002</cx:pt>
          <cx:pt idx="12231">7.7000000000000002</cx:pt>
          <cx:pt idx="12232">6.7999999999999998</cx:pt>
          <cx:pt idx="12233">4.4000000000000004</cx:pt>
          <cx:pt idx="12234">6.0999999999999996</cx:pt>
          <cx:pt idx="12235">6.7000000000000002</cx:pt>
          <cx:pt idx="12236">6.7999999999999998</cx:pt>
          <cx:pt idx="12237">8.5999999999999996</cx:pt>
          <cx:pt idx="12238">8.1999999999999993</cx:pt>
          <cx:pt idx="12239">6.7999999999999998</cx:pt>
          <cx:pt idx="12240">8.4000000000000004</cx:pt>
          <cx:pt idx="12241">5</cx:pt>
          <cx:pt idx="12242">7.0999999999999996</cx:pt>
          <cx:pt idx="12243">9.0999999999999996</cx:pt>
          <cx:pt idx="12244">6.5</cx:pt>
          <cx:pt idx="12245">7.7000000000000002</cx:pt>
          <cx:pt idx="12246">7.9000000000000004</cx:pt>
          <cx:pt idx="12247">8.5</cx:pt>
          <cx:pt idx="12248">7.2999999999999998</cx:pt>
          <cx:pt idx="12249">5</cx:pt>
          <cx:pt idx="12250">7.7999999999999998</cx:pt>
          <cx:pt idx="12251">7</cx:pt>
          <cx:pt idx="12252">7.9000000000000004</cx:pt>
          <cx:pt idx="12253">8.4000000000000004</cx:pt>
          <cx:pt idx="12254">8.3000000000000007</cx:pt>
          <cx:pt idx="12255">7.7000000000000002</cx:pt>
          <cx:pt idx="12256">8.1999999999999993</cx:pt>
          <cx:pt idx="12257">6.9000000000000004</cx:pt>
          <cx:pt idx="12258">7.4000000000000004</cx:pt>
          <cx:pt idx="12259">7.2000000000000002</cx:pt>
          <cx:pt idx="12260">6.2000000000000002</cx:pt>
          <cx:pt idx="12261">5.2999999999999998</cx:pt>
          <cx:pt idx="12262">5.9000000000000004</cx:pt>
          <cx:pt idx="12263">4.7999999999999998</cx:pt>
          <cx:pt idx="12264">6.9000000000000004</cx:pt>
          <cx:pt idx="12265">6.4000000000000004</cx:pt>
          <cx:pt idx="12266">6.4000000000000004</cx:pt>
          <cx:pt idx="12267">7.5</cx:pt>
          <cx:pt idx="12268">6.5999999999999996</cx:pt>
          <cx:pt idx="12269">6.4000000000000004</cx:pt>
          <cx:pt idx="12270">7</cx:pt>
          <cx:pt idx="12271">7.2000000000000002</cx:pt>
          <cx:pt idx="12272">8.5999999999999996</cx:pt>
          <cx:pt idx="12273">5.9000000000000004</cx:pt>
          <cx:pt idx="12274">7.2000000000000002</cx:pt>
          <cx:pt idx="12275">7.7000000000000002</cx:pt>
          <cx:pt idx="12276">7.9000000000000004</cx:pt>
          <cx:pt idx="12277">5.5999999999999996</cx:pt>
          <cx:pt idx="12278">6.2000000000000002</cx:pt>
          <cx:pt idx="12279">7.2999999999999998</cx:pt>
          <cx:pt idx="12280">7.7000000000000002</cx:pt>
          <cx:pt idx="12281">5.5999999999999996</cx:pt>
          <cx:pt idx="12282">7.0999999999999996</cx:pt>
          <cx:pt idx="12283">7.4000000000000004</cx:pt>
          <cx:pt idx="12284">6.4000000000000004</cx:pt>
          <cx:pt idx="12285">7.2000000000000002</cx:pt>
          <cx:pt idx="12286">5.4000000000000004</cx:pt>
          <cx:pt idx="12287">7.0999999999999996</cx:pt>
          <cx:pt idx="12288">7.7999999999999998</cx:pt>
          <cx:pt idx="12289">7.0999999999999996</cx:pt>
          <cx:pt idx="12290">8.9000000000000004</cx:pt>
          <cx:pt idx="12291">8.5</cx:pt>
          <cx:pt idx="12292">7.4000000000000004</cx:pt>
          <cx:pt idx="12293">7.5999999999999996</cx:pt>
          <cx:pt idx="12294">8.5</cx:pt>
          <cx:pt idx="12295">8</cx:pt>
          <cx:pt idx="12296">8.5</cx:pt>
          <cx:pt idx="12297">6.0999999999999996</cx:pt>
          <cx:pt idx="12298">6.5999999999999996</cx:pt>
          <cx:pt idx="12299">6.2999999999999998</cx:pt>
          <cx:pt idx="12300">6.5</cx:pt>
          <cx:pt idx="12301">7.5999999999999996</cx:pt>
          <cx:pt idx="12302">8.0999999999999996</cx:pt>
          <cx:pt idx="12303">8.5999999999999996</cx:pt>
          <cx:pt idx="12304">8.1999999999999993</cx:pt>
          <cx:pt idx="12305">7.2999999999999998</cx:pt>
          <cx:pt idx="12306">7.7999999999999998</cx:pt>
          <cx:pt idx="12307">7</cx:pt>
          <cx:pt idx="12308">7.7999999999999998</cx:pt>
          <cx:pt idx="12309">6.7000000000000002</cx:pt>
          <cx:pt idx="12310">7.2999999999999998</cx:pt>
          <cx:pt idx="12311">8.1999999999999993</cx:pt>
          <cx:pt idx="12312">6.7000000000000002</cx:pt>
          <cx:pt idx="12313">7.7999999999999998</cx:pt>
          <cx:pt idx="12314">6</cx:pt>
          <cx:pt idx="12315">7.5999999999999996</cx:pt>
          <cx:pt idx="12316">5.2000000000000002</cx:pt>
          <cx:pt idx="12317">7.2000000000000002</cx:pt>
          <cx:pt idx="12318">4.7999999999999998</cx:pt>
          <cx:pt idx="12319">6.5999999999999996</cx:pt>
          <cx:pt idx="12320">6.0999999999999996</cx:pt>
          <cx:pt idx="12321">5.2000000000000002</cx:pt>
          <cx:pt idx="12322">7.2000000000000002</cx:pt>
          <cx:pt idx="12323">7.0999999999999996</cx:pt>
          <cx:pt idx="12324">8.0999999999999996</cx:pt>
          <cx:pt idx="12325">6.5</cx:pt>
          <cx:pt idx="12326">7.5999999999999996</cx:pt>
          <cx:pt idx="12327">6.9000000000000004</cx:pt>
          <cx:pt idx="12328">5.5999999999999996</cx:pt>
          <cx:pt idx="12329">8.5999999999999996</cx:pt>
          <cx:pt idx="12330">8</cx:pt>
          <cx:pt idx="12331">6.7999999999999998</cx:pt>
          <cx:pt idx="12332">6.9000000000000004</cx:pt>
          <cx:pt idx="12333">6.7999999999999998</cx:pt>
          <cx:pt idx="12334">6.5</cx:pt>
          <cx:pt idx="12335">7.4000000000000004</cx:pt>
          <cx:pt idx="12336">6.2000000000000002</cx:pt>
          <cx:pt idx="12337">7.7000000000000002</cx:pt>
          <cx:pt idx="12338">6.5</cx:pt>
          <cx:pt idx="12339">7.2999999999999998</cx:pt>
          <cx:pt idx="12340">5.5</cx:pt>
          <cx:pt idx="12341">5.5</cx:pt>
          <cx:pt idx="12342">8.1999999999999993</cx:pt>
          <cx:pt idx="12343">7.7999999999999998</cx:pt>
          <cx:pt idx="12344">8</cx:pt>
          <cx:pt idx="12345">6.5999999999999996</cx:pt>
          <cx:pt idx="12346">5.7999999999999998</cx:pt>
          <cx:pt idx="12347">5.5</cx:pt>
          <cx:pt idx="12348">8.4000000000000004</cx:pt>
          <cx:pt idx="12349">7.9000000000000004</cx:pt>
          <cx:pt idx="12350">6.2000000000000002</cx:pt>
          <cx:pt idx="12351">7.7999999999999998</cx:pt>
          <cx:pt idx="12352">7.0999999999999996</cx:pt>
          <cx:pt idx="12353">6.2000000000000002</cx:pt>
          <cx:pt idx="12354">6.5</cx:pt>
          <cx:pt idx="12355">7.0999999999999996</cx:pt>
          <cx:pt idx="12356">6</cx:pt>
          <cx:pt idx="12357">7.7000000000000002</cx:pt>
          <cx:pt idx="12358">7.5</cx:pt>
          <cx:pt idx="12359">6.7000000000000002</cx:pt>
          <cx:pt idx="12360">9.0999999999999996</cx:pt>
          <cx:pt idx="12361">7.4000000000000004</cx:pt>
          <cx:pt idx="12362">8</cx:pt>
          <cx:pt idx="12363">8.3000000000000007</cx:pt>
          <cx:pt idx="12364">3.6000000000000001</cx:pt>
          <cx:pt idx="12365">7.9000000000000004</cx:pt>
          <cx:pt idx="12366">8.4000000000000004</cx:pt>
          <cx:pt idx="12367">7.4000000000000004</cx:pt>
          <cx:pt idx="12368">8.5999999999999996</cx:pt>
          <cx:pt idx="12369">7.0999999999999996</cx:pt>
          <cx:pt idx="12370">9</cx:pt>
          <cx:pt idx="12371">6.4000000000000004</cx:pt>
          <cx:pt idx="12372">3.7999999999999998</cx:pt>
          <cx:pt idx="12373">6.7000000000000002</cx:pt>
          <cx:pt idx="12374">5.7000000000000002</cx:pt>
          <cx:pt idx="12375">8.3000000000000007</cx:pt>
          <cx:pt idx="12376">6.7999999999999998</cx:pt>
          <cx:pt idx="12377">5.0999999999999996</cx:pt>
          <cx:pt idx="12378">6.7000000000000002</cx:pt>
          <cx:pt idx="12379">7.2999999999999998</cx:pt>
          <cx:pt idx="12380">8.1999999999999993</cx:pt>
          <cx:pt idx="12381">6.9000000000000004</cx:pt>
          <cx:pt idx="12382">7.9000000000000004</cx:pt>
          <cx:pt idx="12383">6.5999999999999996</cx:pt>
          <cx:pt idx="12384">8.1999999999999993</cx:pt>
          <cx:pt idx="12385">6</cx:pt>
          <cx:pt idx="12386">8</cx:pt>
          <cx:pt idx="12387">7.5</cx:pt>
          <cx:pt idx="12388">7.5</cx:pt>
          <cx:pt idx="12389">7.9000000000000004</cx:pt>
          <cx:pt idx="12390">7.7999999999999998</cx:pt>
          <cx:pt idx="12391">8.0999999999999996</cx:pt>
          <cx:pt idx="12392">7.2999999999999998</cx:pt>
          <cx:pt idx="12393">8.1999999999999993</cx:pt>
          <cx:pt idx="12394">6.2000000000000002</cx:pt>
          <cx:pt idx="12395">5.7999999999999998</cx:pt>
          <cx:pt idx="12396">7.2000000000000002</cx:pt>
          <cx:pt idx="12397">7.4000000000000004</cx:pt>
          <cx:pt idx="12398">8.5</cx:pt>
          <cx:pt idx="12399">5.7999999999999998</cx:pt>
          <cx:pt idx="12400">7.7000000000000002</cx:pt>
          <cx:pt idx="12401">8.1999999999999993</cx:pt>
          <cx:pt idx="12402">5.0999999999999996</cx:pt>
          <cx:pt idx="12403">7.0999999999999996</cx:pt>
          <cx:pt idx="12404">7.5</cx:pt>
          <cx:pt idx="12405">6.7000000000000002</cx:pt>
          <cx:pt idx="12406">6.9000000000000004</cx:pt>
          <cx:pt idx="12407">5.9000000000000004</cx:pt>
          <cx:pt idx="12408">6.4000000000000004</cx:pt>
          <cx:pt idx="12409">5.5</cx:pt>
          <cx:pt idx="12410">8.0999999999999996</cx:pt>
          <cx:pt idx="12411">8.0999999999999996</cx:pt>
          <cx:pt idx="12412">8.6999999999999993</cx:pt>
          <cx:pt idx="12413">6.0999999999999996</cx:pt>
          <cx:pt idx="12414">6.2999999999999998</cx:pt>
          <cx:pt idx="12415">6.2999999999999998</cx:pt>
          <cx:pt idx="12416">7.9000000000000004</cx:pt>
          <cx:pt idx="12417">8.5</cx:pt>
          <cx:pt idx="12418">8.5999999999999996</cx:pt>
          <cx:pt idx="12419">8.5</cx:pt>
          <cx:pt idx="12420">8.4000000000000004</cx:pt>
          <cx:pt idx="12421">8.3000000000000007</cx:pt>
          <cx:pt idx="12422">8.5</cx:pt>
          <cx:pt idx="12423">8.5</cx:pt>
          <cx:pt idx="12424">8.5</cx:pt>
          <cx:pt idx="12425">8.4000000000000004</cx:pt>
          <cx:pt idx="12426">8.4000000000000004</cx:pt>
          <cx:pt idx="12427">8.4000000000000004</cx:pt>
          <cx:pt idx="12428">8.5999999999999996</cx:pt>
          <cx:pt idx="12429">8.3000000000000007</cx:pt>
          <cx:pt idx="12430">8.4000000000000004</cx:pt>
          <cx:pt idx="12431">8.0999999999999996</cx:pt>
          <cx:pt idx="12432">8.4000000000000004</cx:pt>
          <cx:pt idx="12433">8.3000000000000007</cx:pt>
          <cx:pt idx="12434">8.6999999999999993</cx:pt>
          <cx:pt idx="12435">8.5</cx:pt>
          <cx:pt idx="12436">8.6999999999999993</cx:pt>
          <cx:pt idx="12437">8.3000000000000007</cx:pt>
          <cx:pt idx="12438">8.5</cx:pt>
          <cx:pt idx="12439">8.5999999999999996</cx:pt>
          <cx:pt idx="12440">8.5</cx:pt>
          <cx:pt idx="12441">7.7999999999999998</cx:pt>
          <cx:pt idx="12442">7.5999999999999996</cx:pt>
          <cx:pt idx="12443">8.0999999999999996</cx:pt>
          <cx:pt idx="12444">7</cx:pt>
          <cx:pt idx="12445">6.2999999999999998</cx:pt>
          <cx:pt idx="12446">6.5</cx:pt>
          <cx:pt idx="12447">7.4000000000000004</cx:pt>
          <cx:pt idx="12448">6.9000000000000004</cx:pt>
          <cx:pt idx="12449">6.5</cx:pt>
          <cx:pt idx="12450">6.4000000000000004</cx:pt>
          <cx:pt idx="12451">6.2999999999999998</cx:pt>
          <cx:pt idx="12452">7.2000000000000002</cx:pt>
          <cx:pt idx="12453">7.5999999999999996</cx:pt>
          <cx:pt idx="12454">6.4000000000000004</cx:pt>
          <cx:pt idx="12455">6.7999999999999998</cx:pt>
          <cx:pt idx="12456">7.5</cx:pt>
          <cx:pt idx="12457">5.0999999999999996</cx:pt>
          <cx:pt idx="12458">6.5</cx:pt>
          <cx:pt idx="12459">5.4000000000000004</cx:pt>
          <cx:pt idx="12460">7.9000000000000004</cx:pt>
          <cx:pt idx="12461">6.2000000000000002</cx:pt>
          <cx:pt idx="12462">5.5999999999999996</cx:pt>
          <cx:pt idx="12463">6.2999999999999998</cx:pt>
          <cx:pt idx="12464">6.7000000000000002</cx:pt>
          <cx:pt idx="12465">6.5</cx:pt>
          <cx:pt idx="12466">7.5</cx:pt>
          <cx:pt idx="12467">7</cx:pt>
          <cx:pt idx="12468">7.2000000000000002</cx:pt>
          <cx:pt idx="12469">3.7999999999999998</cx:pt>
          <cx:pt idx="12470">7.2000000000000002</cx:pt>
          <cx:pt idx="12471">7.2999999999999998</cx:pt>
          <cx:pt idx="12472">6.7000000000000002</cx:pt>
          <cx:pt idx="12473">6.9000000000000004</cx:pt>
          <cx:pt idx="12474">6.7999999999999998</cx:pt>
          <cx:pt idx="12475">7.0999999999999996</cx:pt>
          <cx:pt idx="12476">7.2999999999999998</cx:pt>
          <cx:pt idx="12477">7.7999999999999998</cx:pt>
          <cx:pt idx="12478">7.7000000000000002</cx:pt>
          <cx:pt idx="12479">8.3000000000000007</cx:pt>
          <cx:pt idx="12480">6.9000000000000004</cx:pt>
          <cx:pt idx="12481">8.5999999999999996</cx:pt>
          <cx:pt idx="12482">6.5</cx:pt>
          <cx:pt idx="12483">6.2999999999999998</cx:pt>
          <cx:pt idx="12484">7.5999999999999996</cx:pt>
          <cx:pt idx="12485">7.5</cx:pt>
          <cx:pt idx="12486">7.5</cx:pt>
          <cx:pt idx="12487">6.5999999999999996</cx:pt>
          <cx:pt idx="12488">6.5</cx:pt>
          <cx:pt idx="12489">8.0999999999999996</cx:pt>
          <cx:pt idx="12490">4.5</cx:pt>
          <cx:pt idx="12491">6.4000000000000004</cx:pt>
          <cx:pt idx="12492">7</cx:pt>
          <cx:pt idx="12493">7.7000000000000002</cx:pt>
          <cx:pt idx="12494">5.7000000000000002</cx:pt>
          <cx:pt idx="12495">6.2999999999999998</cx:pt>
          <cx:pt idx="12496">6.5999999999999996</cx:pt>
          <cx:pt idx="12497">7.2000000000000002</cx:pt>
          <cx:pt idx="12498">7.7000000000000002</cx:pt>
          <cx:pt idx="12499">6.0999999999999996</cx:pt>
          <cx:pt idx="12500">6.7999999999999998</cx:pt>
          <cx:pt idx="12501">7.7000000000000002</cx:pt>
          <cx:pt idx="12502">7.0999999999999996</cx:pt>
          <cx:pt idx="12503">6.0999999999999996</cx:pt>
          <cx:pt idx="12504">7.2999999999999998</cx:pt>
          <cx:pt idx="12505">6.9000000000000004</cx:pt>
          <cx:pt idx="12506">5.9000000000000004</cx:pt>
          <cx:pt idx="12507">5.2999999999999998</cx:pt>
          <cx:pt idx="12508">5.5</cx:pt>
          <cx:pt idx="12509">6.0999999999999996</cx:pt>
          <cx:pt idx="12510">7.7000000000000002</cx:pt>
          <cx:pt idx="12511">6.9000000000000004</cx:pt>
          <cx:pt idx="12512">7.2999999999999998</cx:pt>
          <cx:pt idx="12513">8.0999999999999996</cx:pt>
          <cx:pt idx="12514">5.5</cx:pt>
          <cx:pt idx="12515">6.9000000000000004</cx:pt>
          <cx:pt idx="12516">6.5</cx:pt>
          <cx:pt idx="12517">5.4000000000000004</cx:pt>
          <cx:pt idx="12518">7</cx:pt>
          <cx:pt idx="12519">6.5999999999999996</cx:pt>
          <cx:pt idx="12520">7.2999999999999998</cx:pt>
          <cx:pt idx="12521">9</cx:pt>
          <cx:pt idx="12522">7.4000000000000004</cx:pt>
          <cx:pt idx="12523">7.5</cx:pt>
          <cx:pt idx="12524">6.7000000000000002</cx:pt>
          <cx:pt idx="12525">6.5</cx:pt>
          <cx:pt idx="12526">6.0999999999999996</cx:pt>
          <cx:pt idx="12527">6.5</cx:pt>
          <cx:pt idx="12528">7.0999999999999996</cx:pt>
          <cx:pt idx="12529">8.4000000000000004</cx:pt>
          <cx:pt idx="12530">4.7000000000000002</cx:pt>
          <cx:pt idx="12531">6.0999999999999996</cx:pt>
          <cx:pt idx="12532">6.2999999999999998</cx:pt>
          <cx:pt idx="12533">6.0999999999999996</cx:pt>
          <cx:pt idx="12534">7.2999999999999998</cx:pt>
          <cx:pt idx="12535">7.2000000000000002</cx:pt>
          <cx:pt idx="12536">6.2999999999999998</cx:pt>
          <cx:pt idx="12537">6.7000000000000002</cx:pt>
          <cx:pt idx="12538">5.7999999999999998</cx:pt>
          <cx:pt idx="12539">6.9000000000000004</cx:pt>
          <cx:pt idx="12540">7.4000000000000004</cx:pt>
          <cx:pt idx="12541">8.5999999999999996</cx:pt>
          <cx:pt idx="12542">7</cx:pt>
          <cx:pt idx="12543">6.0999999999999996</cx:pt>
          <cx:pt idx="12544">8.6999999999999993</cx:pt>
          <cx:pt idx="12545">4.7999999999999998</cx:pt>
          <cx:pt idx="12546">8.4000000000000004</cx:pt>
          <cx:pt idx="12547">6.2000000000000002</cx:pt>
          <cx:pt idx="12548">6.7000000000000002</cx:pt>
          <cx:pt idx="12549">7.4000000000000004</cx:pt>
          <cx:pt idx="12550">7.5999999999999996</cx:pt>
          <cx:pt idx="12551">8.5999999999999996</cx:pt>
          <cx:pt idx="12552">7.5999999999999996</cx:pt>
          <cx:pt idx="12553">6.5999999999999996</cx:pt>
          <cx:pt idx="12554">8.0999999999999996</cx:pt>
          <cx:pt idx="12555">7</cx:pt>
          <cx:pt idx="12556">7.2999999999999998</cx:pt>
          <cx:pt idx="12557">7.0999999999999996</cx:pt>
          <cx:pt idx="12558">8.1999999999999993</cx:pt>
          <cx:pt idx="12559">7.4000000000000004</cx:pt>
          <cx:pt idx="12560">6.5</cx:pt>
          <cx:pt idx="12561">7.2999999999999998</cx:pt>
          <cx:pt idx="12562">7.7000000000000002</cx:pt>
          <cx:pt idx="12563">7.4000000000000004</cx:pt>
          <cx:pt idx="12564">7.7999999999999998</cx:pt>
          <cx:pt idx="12565">6.2000000000000002</cx:pt>
          <cx:pt idx="12566">5.9000000000000004</cx:pt>
          <cx:pt idx="12567">6.0999999999999996</cx:pt>
          <cx:pt idx="12568">5.7999999999999998</cx:pt>
          <cx:pt idx="12569">5.2999999999999998</cx:pt>
          <cx:pt idx="12570">6.5</cx:pt>
          <cx:pt idx="12571">7.0999999999999996</cx:pt>
          <cx:pt idx="12572">8.0999999999999996</cx:pt>
          <cx:pt idx="12573">7.5999999999999996</cx:pt>
          <cx:pt idx="12574">8.0999999999999996</cx:pt>
          <cx:pt idx="12575">7.2999999999999998</cx:pt>
          <cx:pt idx="12576">6.7000000000000002</cx:pt>
          <cx:pt idx="12577">6.5999999999999996</cx:pt>
          <cx:pt idx="12578">6.0999999999999996</cx:pt>
          <cx:pt idx="12579">5.4000000000000004</cx:pt>
          <cx:pt idx="12580">6.5</cx:pt>
          <cx:pt idx="12581">7</cx:pt>
          <cx:pt idx="12582">8.1999999999999993</cx:pt>
          <cx:pt idx="12583">6.7000000000000002</cx:pt>
          <cx:pt idx="12584">5.0999999999999996</cx:pt>
          <cx:pt idx="12585">5.7999999999999998</cx:pt>
          <cx:pt idx="12586">6</cx:pt>
          <cx:pt idx="12587">5.7999999999999998</cx:pt>
          <cx:pt idx="12588">5.5</cx:pt>
          <cx:pt idx="12589">6.9000000000000004</cx:pt>
          <cx:pt idx="12590">7.4000000000000004</cx:pt>
          <cx:pt idx="12591">6.7999999999999998</cx:pt>
          <cx:pt idx="12592">6.7999999999999998</cx:pt>
          <cx:pt idx="12593">7.7000000000000002</cx:pt>
          <cx:pt idx="12594">8</cx:pt>
          <cx:pt idx="12595">7.5</cx:pt>
          <cx:pt idx="12596">8.4000000000000004</cx:pt>
          <cx:pt idx="12597">7.7999999999999998</cx:pt>
          <cx:pt idx="12598">7.7999999999999998</cx:pt>
          <cx:pt idx="12599">6.5</cx:pt>
          <cx:pt idx="12600">7.4000000000000004</cx:pt>
          <cx:pt idx="12601">8.3000000000000007</cx:pt>
          <cx:pt idx="12602">7</cx:pt>
          <cx:pt idx="12603">6.2000000000000002</cx:pt>
          <cx:pt idx="12604">7.2000000000000002</cx:pt>
          <cx:pt idx="12605">7.5999999999999996</cx:pt>
          <cx:pt idx="12606">6.2999999999999998</cx:pt>
          <cx:pt idx="12607">6.7000000000000002</cx:pt>
          <cx:pt idx="12608">7.9000000000000004</cx:pt>
          <cx:pt idx="12609">6.7000000000000002</cx:pt>
          <cx:pt idx="12610">6.5</cx:pt>
          <cx:pt idx="12611">7</cx:pt>
          <cx:pt idx="12612">6.7999999999999998</cx:pt>
          <cx:pt idx="12613">7.7000000000000002</cx:pt>
          <cx:pt idx="12614">6.5</cx:pt>
          <cx:pt idx="12615">6.9000000000000004</cx:pt>
          <cx:pt idx="12616">7.5</cx:pt>
          <cx:pt idx="12617">6</cx:pt>
          <cx:pt idx="12618">4.0999999999999996</cx:pt>
          <cx:pt idx="12619">8.3000000000000007</cx:pt>
          <cx:pt idx="12620">6.5999999999999996</cx:pt>
          <cx:pt idx="12621">6.2000000000000002</cx:pt>
          <cx:pt idx="12622">7.7999999999999998</cx:pt>
          <cx:pt idx="12623">6.5999999999999996</cx:pt>
          <cx:pt idx="12624">5.2000000000000002</cx:pt>
          <cx:pt idx="12625">7.5</cx:pt>
          <cx:pt idx="12626">4.5999999999999996</cx:pt>
          <cx:pt idx="12627">7.2999999999999998</cx:pt>
          <cx:pt idx="12628">7.2000000000000002</cx:pt>
          <cx:pt idx="12629">6.9000000000000004</cx:pt>
          <cx:pt idx="12630">8.0999999999999996</cx:pt>
          <cx:pt idx="12631">7.0999999999999996</cx:pt>
          <cx:pt idx="12632">6.7000000000000002</cx:pt>
          <cx:pt idx="12633">8.3000000000000007</cx:pt>
          <cx:pt idx="12634">6.5</cx:pt>
          <cx:pt idx="12635">6.2000000000000002</cx:pt>
          <cx:pt idx="12636">7.4000000000000004</cx:pt>
          <cx:pt idx="12637">6.9000000000000004</cx:pt>
          <cx:pt idx="12638">8</cx:pt>
          <cx:pt idx="12639">7.2999999999999998</cx:pt>
          <cx:pt idx="12640">7.5</cx:pt>
          <cx:pt idx="12641">8.0999999999999996</cx:pt>
          <cx:pt idx="12642">8.1999999999999993</cx:pt>
          <cx:pt idx="12643">5.9000000000000004</cx:pt>
          <cx:pt idx="12644">9.0999999999999996</cx:pt>
          <cx:pt idx="12645">5.7999999999999998</cx:pt>
          <cx:pt idx="12646">6.2000000000000002</cx:pt>
          <cx:pt idx="12647">8.1999999999999993</cx:pt>
          <cx:pt idx="12648">6.2999999999999998</cx:pt>
          <cx:pt idx="12649">7.2000000000000002</cx:pt>
          <cx:pt idx="12650">7.5</cx:pt>
          <cx:pt idx="12651">7.5</cx:pt>
          <cx:pt idx="12652">6.4000000000000004</cx:pt>
          <cx:pt idx="12653">6.5</cx:pt>
          <cx:pt idx="12654">8</cx:pt>
          <cx:pt idx="12655">7</cx:pt>
          <cx:pt idx="12656">6.5999999999999996</cx:pt>
          <cx:pt idx="12657">7.4000000000000004</cx:pt>
          <cx:pt idx="12658">8.3000000000000007</cx:pt>
          <cx:pt idx="12659">8.4000000000000004</cx:pt>
          <cx:pt idx="12660">8.0999999999999996</cx:pt>
          <cx:pt idx="12661">8.8000000000000007</cx:pt>
          <cx:pt idx="12662">7.2000000000000002</cx:pt>
          <cx:pt idx="12663">5.7999999999999998</cx:pt>
          <cx:pt idx="12664">5.9000000000000004</cx:pt>
          <cx:pt idx="12665">6.7000000000000002</cx:pt>
          <cx:pt idx="12666">7.2999999999999998</cx:pt>
          <cx:pt idx="12667">5.9000000000000004</cx:pt>
          <cx:pt idx="12668">9.5</cx:pt>
          <cx:pt idx="12669">9.5</cx:pt>
          <cx:pt idx="12670">9.5</cx:pt>
          <cx:pt idx="12671">9.5</cx:pt>
          <cx:pt idx="12672">7.5999999999999996</cx:pt>
          <cx:pt idx="12673">3.7999999999999998</cx:pt>
          <cx:pt idx="12674">7.0999999999999996</cx:pt>
          <cx:pt idx="12675">6.7999999999999998</cx:pt>
          <cx:pt idx="12676">6.2999999999999998</cx:pt>
          <cx:pt idx="12677">7.0999999999999996</cx:pt>
          <cx:pt idx="12678">6.2000000000000002</cx:pt>
          <cx:pt idx="12679">6.4000000000000004</cx:pt>
          <cx:pt idx="12680">6.9000000000000004</cx:pt>
          <cx:pt idx="12681">7.2999999999999998</cx:pt>
          <cx:pt idx="12682">7.4000000000000004</cx:pt>
          <cx:pt idx="12683">8.5</cx:pt>
          <cx:pt idx="12684">7</cx:pt>
          <cx:pt idx="12685">6.2000000000000002</cx:pt>
          <cx:pt idx="12686">6.4000000000000004</cx:pt>
          <cx:pt idx="12687">8.4000000000000004</cx:pt>
          <cx:pt idx="12688">7.7999999999999998</cx:pt>
          <cx:pt idx="12689">5.5</cx:pt>
          <cx:pt idx="12690">6.5999999999999996</cx:pt>
          <cx:pt idx="12691">7.5999999999999996</cx:pt>
          <cx:pt idx="12692">8</cx:pt>
          <cx:pt idx="12693">7.5999999999999996</cx:pt>
          <cx:pt idx="12694">7.2000000000000002</cx:pt>
          <cx:pt idx="12695">6.0999999999999996</cx:pt>
          <cx:pt idx="12696">7.7000000000000002</cx:pt>
          <cx:pt idx="12697">7.0999999999999996</cx:pt>
          <cx:pt idx="12698">6.9000000000000004</cx:pt>
          <cx:pt idx="12699">8.5999999999999996</cx:pt>
          <cx:pt idx="12700">6.4000000000000004</cx:pt>
          <cx:pt idx="12701">5.9000000000000004</cx:pt>
          <cx:pt idx="12702">8.4000000000000004</cx:pt>
          <cx:pt idx="12703">7.5999999999999996</cx:pt>
          <cx:pt idx="12704">8.5999999999999996</cx:pt>
          <cx:pt idx="12705">7.2000000000000002</cx:pt>
          <cx:pt idx="12706">8</cx:pt>
          <cx:pt idx="12707">7</cx:pt>
          <cx:pt idx="12708">7.0999999999999996</cx:pt>
          <cx:pt idx="12709">7.7000000000000002</cx:pt>
          <cx:pt idx="12710">5</cx:pt>
          <cx:pt idx="12711">8.5999999999999996</cx:pt>
          <cx:pt idx="12712">7.5</cx:pt>
          <cx:pt idx="12713">6.5999999999999996</cx:pt>
          <cx:pt idx="12714">7.5</cx:pt>
          <cx:pt idx="12715">6</cx:pt>
          <cx:pt idx="12716">7.9000000000000004</cx:pt>
          <cx:pt idx="12717">7.5999999999999996</cx:pt>
          <cx:pt idx="12718">8.5</cx:pt>
          <cx:pt idx="12719">4.5</cx:pt>
          <cx:pt idx="12720">6.9000000000000004</cx:pt>
          <cx:pt idx="12721">7.2999999999999998</cx:pt>
          <cx:pt idx="12722">4.5</cx:pt>
          <cx:pt idx="12723">7.4000000000000004</cx:pt>
          <cx:pt idx="12724">7.0999999999999996</cx:pt>
          <cx:pt idx="12725">6.2999999999999998</cx:pt>
          <cx:pt idx="12726">5.7000000000000002</cx:pt>
          <cx:pt idx="12727">6.9000000000000004</cx:pt>
          <cx:pt idx="12728">8</cx:pt>
          <cx:pt idx="12729">6.4000000000000004</cx:pt>
          <cx:pt idx="12730">8.4000000000000004</cx:pt>
          <cx:pt idx="12731">5.9000000000000004</cx:pt>
          <cx:pt idx="12732">7.7999999999999998</cx:pt>
          <cx:pt idx="12733">7.7000000000000002</cx:pt>
          <cx:pt idx="12734">8.0999999999999996</cx:pt>
          <cx:pt idx="12735">8.5</cx:pt>
          <cx:pt idx="12736">5.5</cx:pt>
          <cx:pt idx="12737">6.4000000000000004</cx:pt>
          <cx:pt idx="12738">9.1999999999999993</cx:pt>
          <cx:pt idx="12739">6.2999999999999998</cx:pt>
          <cx:pt idx="12740">8.5</cx:pt>
          <cx:pt idx="12741">8.4000000000000004</cx:pt>
          <cx:pt idx="12742">8.5999999999999996</cx:pt>
          <cx:pt idx="12743">7.0999999999999996</cx:pt>
          <cx:pt idx="12744">7.7000000000000002</cx:pt>
          <cx:pt idx="12745">8.0999999999999996</cx:pt>
          <cx:pt idx="12746">8.1999999999999993</cx:pt>
          <cx:pt idx="12747">6.2000000000000002</cx:pt>
          <cx:pt idx="12748">6.2999999999999998</cx:pt>
          <cx:pt idx="12749">6.5</cx:pt>
          <cx:pt idx="12750">7</cx:pt>
          <cx:pt idx="12751">7.7000000000000002</cx:pt>
          <cx:pt idx="12752">7.5</cx:pt>
          <cx:pt idx="12753">8.0999999999999996</cx:pt>
          <cx:pt idx="12754">7</cx:pt>
          <cx:pt idx="12755">7.2000000000000002</cx:pt>
          <cx:pt idx="12756">7.2999999999999998</cx:pt>
          <cx:pt idx="12757">6.5</cx:pt>
          <cx:pt idx="12758">7.0999999999999996</cx:pt>
          <cx:pt idx="12759">9</cx:pt>
          <cx:pt idx="12760">6</cx:pt>
          <cx:pt idx="12761">5.0999999999999996</cx:pt>
          <cx:pt idx="12762">7.0999999999999996</cx:pt>
          <cx:pt idx="12763">6.4000000000000004</cx:pt>
          <cx:pt idx="12764">6</cx:pt>
          <cx:pt idx="12765">5.5</cx:pt>
          <cx:pt idx="12766">7.2999999999999998</cx:pt>
          <cx:pt idx="12767">7.7000000000000002</cx:pt>
          <cx:pt idx="12768">8.4000000000000004</cx:pt>
          <cx:pt idx="12769">6.0999999999999996</cx:pt>
          <cx:pt idx="12770">6.2999999999999998</cx:pt>
          <cx:pt idx="12771">6.2999999999999998</cx:pt>
          <cx:pt idx="12772">8.6999999999999993</cx:pt>
          <cx:pt idx="12773">7.0999999999999996</cx:pt>
          <cx:pt idx="12774">5.2000000000000002</cx:pt>
          <cx:pt idx="12775">6.5999999999999996</cx:pt>
          <cx:pt idx="12776">7.2000000000000002</cx:pt>
          <cx:pt idx="12777">7.2999999999999998</cx:pt>
          <cx:pt idx="12778">7</cx:pt>
          <cx:pt idx="12779">7.9000000000000004</cx:pt>
          <cx:pt idx="12780">6.9000000000000004</cx:pt>
          <cx:pt idx="12781">6.0999999999999996</cx:pt>
          <cx:pt idx="12782">5.5</cx:pt>
          <cx:pt idx="12783">8</cx:pt>
          <cx:pt idx="12784">6.7999999999999998</cx:pt>
          <cx:pt idx="12785">7.0999999999999996</cx:pt>
          <cx:pt idx="12786">6.4000000000000004</cx:pt>
          <cx:pt idx="12787">7.2000000000000002</cx:pt>
          <cx:pt idx="12788">7.0999999999999996</cx:pt>
          <cx:pt idx="12789">6.2000000000000002</cx:pt>
          <cx:pt idx="12790">6.7000000000000002</cx:pt>
          <cx:pt idx="12791">7</cx:pt>
          <cx:pt idx="12792">6.2000000000000002</cx:pt>
          <cx:pt idx="12793">6.7000000000000002</cx:pt>
          <cx:pt idx="12794">7.4000000000000004</cx:pt>
          <cx:pt idx="12795">8</cx:pt>
          <cx:pt idx="12796">8.4000000000000004</cx:pt>
          <cx:pt idx="12797">5.7000000000000002</cx:pt>
          <cx:pt idx="12798">6.7000000000000002</cx:pt>
          <cx:pt idx="12799">7.0999999999999996</cx:pt>
          <cx:pt idx="12800">7.2999999999999998</cx:pt>
          <cx:pt idx="12801">8.3000000000000007</cx:pt>
          <cx:pt idx="12802">7.9000000000000004</cx:pt>
          <cx:pt idx="12803">8.0999999999999996</cx:pt>
          <cx:pt idx="12804">7.7999999999999998</cx:pt>
          <cx:pt idx="12805">7</cx:pt>
          <cx:pt idx="12806">5.7000000000000002</cx:pt>
          <cx:pt idx="12807">6</cx:pt>
          <cx:pt idx="12808">7.5999999999999996</cx:pt>
          <cx:pt idx="12809">7.0999999999999996</cx:pt>
          <cx:pt idx="12810">5.5999999999999996</cx:pt>
          <cx:pt idx="12811">6.4000000000000004</cx:pt>
          <cx:pt idx="12812">7.7000000000000002</cx:pt>
          <cx:pt idx="12813">5.7000000000000002</cx:pt>
          <cx:pt idx="12814">7.9000000000000004</cx:pt>
          <cx:pt idx="12815">4.7000000000000002</cx:pt>
          <cx:pt idx="12816">7.2000000000000002</cx:pt>
          <cx:pt idx="12817">6.7000000000000002</cx:pt>
          <cx:pt idx="12818">6.9000000000000004</cx:pt>
          <cx:pt idx="12819">9</cx:pt>
          <cx:pt idx="12820">8.5999999999999996</cx:pt>
          <cx:pt idx="12821">6.5999999999999996</cx:pt>
          <cx:pt idx="12822">7.7999999999999998</cx:pt>
          <cx:pt idx="12823">6.2999999999999998</cx:pt>
          <cx:pt idx="12824">6.5999999999999996</cx:pt>
          <cx:pt idx="12825">6.5</cx:pt>
          <cx:pt idx="12826">6.4000000000000004</cx:pt>
          <cx:pt idx="12827">6.5999999999999996</cx:pt>
          <cx:pt idx="12828">7.2000000000000002</cx:pt>
          <cx:pt idx="12829">5.4000000000000004</cx:pt>
          <cx:pt idx="12830">7.7999999999999998</cx:pt>
          <cx:pt idx="12831">8</cx:pt>
          <cx:pt idx="12832">8.0999999999999996</cx:pt>
          <cx:pt idx="12833">8</cx:pt>
          <cx:pt idx="12834">6.2999999999999998</cx:pt>
          <cx:pt idx="12835">7.4000000000000004</cx:pt>
          <cx:pt idx="12836">7.5999999999999996</cx:pt>
          <cx:pt idx="12837">7.0999999999999996</cx:pt>
          <cx:pt idx="12838">7.2999999999999998</cx:pt>
          <cx:pt idx="12839">7.0999999999999996</cx:pt>
          <cx:pt idx="12840">7.0999999999999996</cx:pt>
          <cx:pt idx="12841">6.7000000000000002</cx:pt>
          <cx:pt idx="12842">6.5999999999999996</cx:pt>
          <cx:pt idx="12843">6.7999999999999998</cx:pt>
          <cx:pt idx="12844">7.7000000000000002</cx:pt>
          <cx:pt idx="12845">8.3000000000000007</cx:pt>
          <cx:pt idx="12846">7.5</cx:pt>
          <cx:pt idx="12847">6.4000000000000004</cx:pt>
          <cx:pt idx="12848">8.5999999999999996</cx:pt>
          <cx:pt idx="12849">8.0999999999999996</cx:pt>
          <cx:pt idx="12850">6.7999999999999998</cx:pt>
          <cx:pt idx="12851">6.5999999999999996</cx:pt>
          <cx:pt idx="12852">7.0999999999999996</cx:pt>
          <cx:pt idx="12853">4.2000000000000002</cx:pt>
          <cx:pt idx="12854">5.5999999999999996</cx:pt>
          <cx:pt idx="12855">4.7999999999999998</cx:pt>
          <cx:pt idx="12856">6.4000000000000004</cx:pt>
          <cx:pt idx="12857">7.2000000000000002</cx:pt>
          <cx:pt idx="12858">6.5</cx:pt>
          <cx:pt idx="12859">6.7000000000000002</cx:pt>
          <cx:pt idx="12860">5.7000000000000002</cx:pt>
          <cx:pt idx="12861">7.5</cx:pt>
          <cx:pt idx="12862">6.0999999999999996</cx:pt>
          <cx:pt idx="12863">7.7999999999999998</cx:pt>
          <cx:pt idx="12864">6.9000000000000004</cx:pt>
          <cx:pt idx="12865">6.9000000000000004</cx:pt>
          <cx:pt idx="12866">7.9000000000000004</cx:pt>
          <cx:pt idx="12867">7.5</cx:pt>
          <cx:pt idx="12868">7.7999999999999998</cx:pt>
          <cx:pt idx="12869">5</cx:pt>
          <cx:pt idx="12870">7.0999999999999996</cx:pt>
          <cx:pt idx="12871">8.3000000000000007</cx:pt>
          <cx:pt idx="12872">6.4000000000000004</cx:pt>
          <cx:pt idx="12873">7.4000000000000004</cx:pt>
          <cx:pt idx="12874">7.2999999999999998</cx:pt>
          <cx:pt idx="12875">8.0999999999999996</cx:pt>
          <cx:pt idx="12876">7</cx:pt>
          <cx:pt idx="12877">5.7999999999999998</cx:pt>
          <cx:pt idx="12878">7.2999999999999998</cx:pt>
          <cx:pt idx="12879">5.5</cx:pt>
          <cx:pt idx="12880">7.2999999999999998</cx:pt>
          <cx:pt idx="12881">6.5999999999999996</cx:pt>
          <cx:pt idx="12882">6.5</cx:pt>
          <cx:pt idx="12883">6.5999999999999996</cx:pt>
          <cx:pt idx="12884">7.7000000000000002</cx:pt>
          <cx:pt idx="12885">5.7999999999999998</cx:pt>
          <cx:pt idx="12886">8</cx:pt>
          <cx:pt idx="12887">6.7999999999999998</cx:pt>
          <cx:pt idx="12888">7.0999999999999996</cx:pt>
          <cx:pt idx="12889">6.9000000000000004</cx:pt>
          <cx:pt idx="12890">7.5</cx:pt>
          <cx:pt idx="12891">8.5999999999999996</cx:pt>
          <cx:pt idx="12892">6.5999999999999996</cx:pt>
          <cx:pt idx="12893">7.5999999999999996</cx:pt>
          <cx:pt idx="12894">5.4000000000000004</cx:pt>
          <cx:pt idx="12895">6.5</cx:pt>
          <cx:pt idx="12896">7.7999999999999998</cx:pt>
          <cx:pt idx="12897">7.5</cx:pt>
          <cx:pt idx="12898">6.7000000000000002</cx:pt>
          <cx:pt idx="12899">6.5</cx:pt>
          <cx:pt idx="12900">6.9000000000000004</cx:pt>
          <cx:pt idx="12901">5.2000000000000002</cx:pt>
          <cx:pt idx="12902">7.2999999999999998</cx:pt>
          <cx:pt idx="12903">5.7999999999999998</cx:pt>
          <cx:pt idx="12904">8.4000000000000004</cx:pt>
          <cx:pt idx="12905">5.0999999999999996</cx:pt>
          <cx:pt idx="12906">8</cx:pt>
          <cx:pt idx="12907">6.9000000000000004</cx:pt>
          <cx:pt idx="12908">6.0999999999999996</cx:pt>
          <cx:pt idx="12909">6.2999999999999998</cx:pt>
          <cx:pt idx="12910">6.7999999999999998</cx:pt>
          <cx:pt idx="12911">7.7000000000000002</cx:pt>
          <cx:pt idx="12912">6.7000000000000002</cx:pt>
          <cx:pt idx="12913">8</cx:pt>
          <cx:pt idx="12914">6.2000000000000002</cx:pt>
          <cx:pt idx="12915">6.7999999999999998</cx:pt>
          <cx:pt idx="12916">5.2999999999999998</cx:pt>
          <cx:pt idx="12917">8</cx:pt>
          <cx:pt idx="12918">5.7000000000000002</cx:pt>
          <cx:pt idx="12919">7.0999999999999996</cx:pt>
          <cx:pt idx="12920">7</cx:pt>
          <cx:pt idx="12921">7.2000000000000002</cx:pt>
          <cx:pt idx="12922">7.0999999999999996</cx:pt>
          <cx:pt idx="12923">7.2999999999999998</cx:pt>
          <cx:pt idx="12924">7.9000000000000004</cx:pt>
          <cx:pt idx="12925">9.5</cx:pt>
          <cx:pt idx="12926">8.3000000000000007</cx:pt>
          <cx:pt idx="12927">5.7999999999999998</cx:pt>
          <cx:pt idx="12928">5.7000000000000002</cx:pt>
          <cx:pt idx="12929">7.4000000000000004</cx:pt>
          <cx:pt idx="12930">8.3000000000000007</cx:pt>
          <cx:pt idx="12931">5.7000000000000002</cx:pt>
          <cx:pt idx="12932">7</cx:pt>
          <cx:pt idx="12933">5.5</cx:pt>
          <cx:pt idx="12934">8.3000000000000007</cx:pt>
          <cx:pt idx="12935">5.2999999999999998</cx:pt>
          <cx:pt idx="12936">6.0999999999999996</cx:pt>
          <cx:pt idx="12937">5.2999999999999998</cx:pt>
          <cx:pt idx="12938">5.7000000000000002</cx:pt>
          <cx:pt idx="12939">6.7000000000000002</cx:pt>
          <cx:pt idx="12940">6.7000000000000002</cx:pt>
          <cx:pt idx="12941">5.7999999999999998</cx:pt>
          <cx:pt idx="12942">6.7000000000000002</cx:pt>
          <cx:pt idx="12943">6.7999999999999998</cx:pt>
          <cx:pt idx="12944">6.2000000000000002</cx:pt>
          <cx:pt idx="12945">5.7000000000000002</cx:pt>
          <cx:pt idx="12946">7.5</cx:pt>
          <cx:pt idx="12947">6.5999999999999996</cx:pt>
          <cx:pt idx="12948">6.5999999999999996</cx:pt>
          <cx:pt idx="12949">6.4000000000000004</cx:pt>
          <cx:pt idx="12950">6.7000000000000002</cx:pt>
          <cx:pt idx="12951">7</cx:pt>
          <cx:pt idx="12952">8</cx:pt>
          <cx:pt idx="12953">6.7000000000000002</cx:pt>
          <cx:pt idx="12954">7.7000000000000002</cx:pt>
          <cx:pt idx="12955">7.2000000000000002</cx:pt>
          <cx:pt idx="12956">7.5</cx:pt>
          <cx:pt idx="12957">9.4000000000000004</cx:pt>
          <cx:pt idx="12958">6</cx:pt>
          <cx:pt idx="12959">7.5999999999999996</cx:pt>
          <cx:pt idx="12960">7.5999999999999996</cx:pt>
          <cx:pt idx="12961">7.0999999999999996</cx:pt>
          <cx:pt idx="12962">6.2999999999999998</cx:pt>
          <cx:pt idx="12963">8</cx:pt>
          <cx:pt idx="12964">6.0999999999999996</cx:pt>
          <cx:pt idx="12965">8.0999999999999996</cx:pt>
          <cx:pt idx="12966">7.4000000000000004</cx:pt>
          <cx:pt idx="12967">6.2000000000000002</cx:pt>
          <cx:pt idx="12968">7.5999999999999996</cx:pt>
          <cx:pt idx="12969">6.7999999999999998</cx:pt>
          <cx:pt idx="12970">7</cx:pt>
          <cx:pt idx="12971">6.5</cx:pt>
          <cx:pt idx="12972">7.9000000000000004</cx:pt>
          <cx:pt idx="12973">8.8000000000000007</cx:pt>
          <cx:pt idx="12974">7.5</cx:pt>
          <cx:pt idx="12975">6.0999999999999996</cx:pt>
          <cx:pt idx="12976">7.2999999999999998</cx:pt>
          <cx:pt idx="12977">5.0999999999999996</cx:pt>
          <cx:pt idx="12978">5.2999999999999998</cx:pt>
          <cx:pt idx="12979">6.9000000000000004</cx:pt>
          <cx:pt idx="12980">7.4000000000000004</cx:pt>
          <cx:pt idx="12981">6.0999999999999996</cx:pt>
          <cx:pt idx="12982">5.4000000000000004</cx:pt>
          <cx:pt idx="12983">5.5</cx:pt>
          <cx:pt idx="12984">8.8000000000000007</cx:pt>
          <cx:pt idx="12985">6.7999999999999998</cx:pt>
          <cx:pt idx="12986">7.2999999999999998</cx:pt>
          <cx:pt idx="12987">7.9000000000000004</cx:pt>
          <cx:pt idx="12988">6.2999999999999998</cx:pt>
          <cx:pt idx="12989">7.4000000000000004</cx:pt>
          <cx:pt idx="12990">7.4000000000000004</cx:pt>
          <cx:pt idx="12991">6.5</cx:pt>
          <cx:pt idx="12992">5.7000000000000002</cx:pt>
          <cx:pt idx="12993">7.0999999999999996</cx:pt>
          <cx:pt idx="12994">6.4000000000000004</cx:pt>
          <cx:pt idx="12995">6.2000000000000002</cx:pt>
          <cx:pt idx="12996">5.7000000000000002</cx:pt>
          <cx:pt idx="12997">6.5</cx:pt>
          <cx:pt idx="12998">6.5999999999999996</cx:pt>
          <cx:pt idx="12999">6.7999999999999998</cx:pt>
          <cx:pt idx="13000">7.2999999999999998</cx:pt>
          <cx:pt idx="13001">6.9000000000000004</cx:pt>
          <cx:pt idx="13002">5.5</cx:pt>
          <cx:pt idx="13003">6</cx:pt>
          <cx:pt idx="13004">5.9000000000000004</cx:pt>
          <cx:pt idx="13005">6.5</cx:pt>
          <cx:pt idx="13006">5.0999999999999996</cx:pt>
          <cx:pt idx="13007">6.5</cx:pt>
          <cx:pt idx="13008">7.2000000000000002</cx:pt>
          <cx:pt idx="13009">5.9000000000000004</cx:pt>
          <cx:pt idx="13010">6.7999999999999998</cx:pt>
          <cx:pt idx="13011">7.0999999999999996</cx:pt>
          <cx:pt idx="13012">6.2000000000000002</cx:pt>
          <cx:pt idx="13013">6.2999999999999998</cx:pt>
          <cx:pt idx="13014">6.5999999999999996</cx:pt>
          <cx:pt idx="13015">4.4000000000000004</cx:pt>
          <cx:pt idx="13016">6.2000000000000002</cx:pt>
          <cx:pt idx="13017">6.4000000000000004</cx:pt>
          <cx:pt idx="13018">6.7999999999999998</cx:pt>
          <cx:pt idx="13019">5.0999999999999996</cx:pt>
          <cx:pt idx="13020">7.0999999999999996</cx:pt>
          <cx:pt idx="13021">7.4000000000000004</cx:pt>
          <cx:pt idx="13022">6</cx:pt>
          <cx:pt idx="13023">6.2000000000000002</cx:pt>
          <cx:pt idx="13024">6.2999999999999998</cx:pt>
          <cx:pt idx="13025">6.5</cx:pt>
          <cx:pt idx="13026">8.8000000000000007</cx:pt>
          <cx:pt idx="13027">7.5</cx:pt>
          <cx:pt idx="13028">8</cx:pt>
          <cx:pt idx="13029">5.9000000000000004</cx:pt>
          <cx:pt idx="13030">7.7999999999999998</cx:pt>
          <cx:pt idx="13031">7.9000000000000004</cx:pt>
          <cx:pt idx="13032">8.0999999999999996</cx:pt>
          <cx:pt idx="13033">6.7999999999999998</cx:pt>
          <cx:pt idx="13034">7.7999999999999998</cx:pt>
          <cx:pt idx="13035">6.2999999999999998</cx:pt>
          <cx:pt idx="13036">7.2999999999999998</cx:pt>
          <cx:pt idx="13037">5.4000000000000004</cx:pt>
          <cx:pt idx="13038">6.5999999999999996</cx:pt>
          <cx:pt idx="13039">6.4000000000000004</cx:pt>
          <cx:pt idx="13040">6.2999999999999998</cx:pt>
          <cx:pt idx="13041">7.9000000000000004</cx:pt>
          <cx:pt idx="13042">7.7000000000000002</cx:pt>
          <cx:pt idx="13043">7.5999999999999996</cx:pt>
          <cx:pt idx="13044">6.9000000000000004</cx:pt>
          <cx:pt idx="13045">6.7999999999999998</cx:pt>
          <cx:pt idx="13046">6.7999999999999998</cx:pt>
          <cx:pt idx="13047">6.4000000000000004</cx:pt>
          <cx:pt idx="13048">6</cx:pt>
          <cx:pt idx="13049">7</cx:pt>
          <cx:pt idx="13050">6.5999999999999996</cx:pt>
          <cx:pt idx="13051">6.2000000000000002</cx:pt>
          <cx:pt idx="13052">4.5</cx:pt>
          <cx:pt idx="13053">5.4000000000000004</cx:pt>
          <cx:pt idx="13054">8</cx:pt>
          <cx:pt idx="13055">6.5</cx:pt>
          <cx:pt idx="13056">7.7999999999999998</cx:pt>
          <cx:pt idx="13057">8.4000000000000004</cx:pt>
          <cx:pt idx="13058">7.9000000000000004</cx:pt>
          <cx:pt idx="13059">6.7000000000000002</cx:pt>
          <cx:pt idx="13060">6.7000000000000002</cx:pt>
          <cx:pt idx="13061">6.2999999999999998</cx:pt>
          <cx:pt idx="13062">6.4000000000000004</cx:pt>
          <cx:pt idx="13063">6.2000000000000002</cx:pt>
          <cx:pt idx="13064">6</cx:pt>
          <cx:pt idx="13065">8</cx:pt>
          <cx:pt idx="13066">7.4000000000000004</cx:pt>
          <cx:pt idx="13067">7.5</cx:pt>
          <cx:pt idx="13068">7.0999999999999996</cx:pt>
          <cx:pt idx="13069">7.2999999999999998</cx:pt>
          <cx:pt idx="13070">6.7000000000000002</cx:pt>
          <cx:pt idx="13071">7.2999999999999998</cx:pt>
          <cx:pt idx="13072">7.9000000000000004</cx:pt>
          <cx:pt idx="13073">7.7999999999999998</cx:pt>
          <cx:pt idx="13074">7.7000000000000002</cx:pt>
          <cx:pt idx="13075">4.9000000000000004</cx:pt>
          <cx:pt idx="13076">5.5999999999999996</cx:pt>
          <cx:pt idx="13077">6.5999999999999996</cx:pt>
          <cx:pt idx="13078">7.2999999999999998</cx:pt>
          <cx:pt idx="13079">7.0999999999999996</cx:pt>
          <cx:pt idx="13080">7.5</cx:pt>
          <cx:pt idx="13081">7.2000000000000002</cx:pt>
          <cx:pt idx="13082">6.2999999999999998</cx:pt>
          <cx:pt idx="13083">6</cx:pt>
          <cx:pt idx="13084">6.7999999999999998</cx:pt>
          <cx:pt idx="13085">7.5</cx:pt>
          <cx:pt idx="13086">7</cx:pt>
          <cx:pt idx="13087">8.1999999999999993</cx:pt>
          <cx:pt idx="13088">6.5</cx:pt>
          <cx:pt idx="13089">7.7999999999999998</cx:pt>
          <cx:pt idx="13090">6.2999999999999998</cx:pt>
          <cx:pt idx="13091">7.5999999999999996</cx:pt>
          <cx:pt idx="13092">9.1999999999999993</cx:pt>
          <cx:pt idx="13093">9.3000000000000007</cx:pt>
          <cx:pt idx="13094">8</cx:pt>
          <cx:pt idx="13095">6.9000000000000004</cx:pt>
          <cx:pt idx="13096">6.5999999999999996</cx:pt>
          <cx:pt idx="13097">5.7999999999999998</cx:pt>
          <cx:pt idx="13098">6.7999999999999998</cx:pt>
          <cx:pt idx="13099">6.5</cx:pt>
          <cx:pt idx="13100">6.2000000000000002</cx:pt>
          <cx:pt idx="13101">5.5999999999999996</cx:pt>
          <cx:pt idx="13102">6.2000000000000002</cx:pt>
          <cx:pt idx="13103">7.0999999999999996</cx:pt>
          <cx:pt idx="13104">5.7999999999999998</cx:pt>
          <cx:pt idx="13105">7.4000000000000004</cx:pt>
          <cx:pt idx="13106">8.4000000000000004</cx:pt>
          <cx:pt idx="13107">5.2999999999999998</cx:pt>
          <cx:pt idx="13108">6.2000000000000002</cx:pt>
          <cx:pt idx="13109">4.5</cx:pt>
          <cx:pt idx="13110">6.0999999999999996</cx:pt>
          <cx:pt idx="13111">6.4000000000000004</cx:pt>
          <cx:pt idx="13112">8.4000000000000004</cx:pt>
          <cx:pt idx="13113">7</cx:pt>
          <cx:pt idx="13114">6.5999999999999996</cx:pt>
          <cx:pt idx="13115">8.1999999999999993</cx:pt>
          <cx:pt idx="13116">7.7999999999999998</cx:pt>
          <cx:pt idx="13117">5.2000000000000002</cx:pt>
          <cx:pt idx="13118">7</cx:pt>
          <cx:pt idx="13119">8.3000000000000007</cx:pt>
          <cx:pt idx="13120">9.3000000000000007</cx:pt>
          <cx:pt idx="13121">7.7000000000000002</cx:pt>
          <cx:pt idx="13122">6.2999999999999998</cx:pt>
          <cx:pt idx="13123">7.2000000000000002</cx:pt>
          <cx:pt idx="13124">8</cx:pt>
          <cx:pt idx="13125">7.7000000000000002</cx:pt>
          <cx:pt idx="13126">7.0999999999999996</cx:pt>
          <cx:pt idx="13127">6.5</cx:pt>
          <cx:pt idx="13128">7.4000000000000004</cx:pt>
          <cx:pt idx="13129">7.5999999999999996</cx:pt>
          <cx:pt idx="13130">8.9000000000000004</cx:pt>
          <cx:pt idx="13131">8.5</cx:pt>
          <cx:pt idx="13132">9.0999999999999996</cx:pt>
          <cx:pt idx="13133">7.9000000000000004</cx:pt>
          <cx:pt idx="13134">6.7999999999999998</cx:pt>
          <cx:pt idx="13135">8.1999999999999993</cx:pt>
          <cx:pt idx="13136">8.0999999999999996</cx:pt>
          <cx:pt idx="13137">6.2999999999999998</cx:pt>
          <cx:pt idx="13138">6.2999999999999998</cx:pt>
          <cx:pt idx="13139">6.0999999999999996</cx:pt>
          <cx:pt idx="13140">6.5999999999999996</cx:pt>
          <cx:pt idx="13141">6.7000000000000002</cx:pt>
          <cx:pt idx="13142">5.2000000000000002</cx:pt>
          <cx:pt idx="13143">7.5999999999999996</cx:pt>
          <cx:pt idx="13144">7.0999999999999996</cx:pt>
          <cx:pt idx="13145">6.9000000000000004</cx:pt>
          <cx:pt idx="13146">6</cx:pt>
          <cx:pt idx="13147">6.7999999999999998</cx:pt>
          <cx:pt idx="13148">7</cx:pt>
          <cx:pt idx="13149">7.0999999999999996</cx:pt>
          <cx:pt idx="13150">8.4000000000000004</cx:pt>
          <cx:pt idx="13151">7.4000000000000004</cx:pt>
          <cx:pt idx="13152">6.0999999999999996</cx:pt>
          <cx:pt idx="13153">6</cx:pt>
          <cx:pt idx="13154">3.8999999999999999</cx:pt>
          <cx:pt idx="13155">7.7000000000000002</cx:pt>
          <cx:pt idx="13156">7.5999999999999996</cx:pt>
          <cx:pt idx="13157">4.9000000000000004</cx:pt>
          <cx:pt idx="13158">6.4000000000000004</cx:pt>
          <cx:pt idx="13159">4.9000000000000004</cx:pt>
          <cx:pt idx="13160">7</cx:pt>
          <cx:pt idx="13161">8.0999999999999996</cx:pt>
          <cx:pt idx="13162">6.7999999999999998</cx:pt>
          <cx:pt idx="13163">6.7000000000000002</cx:pt>
          <cx:pt idx="13164">7.0999999999999996</cx:pt>
          <cx:pt idx="13165">4.5</cx:pt>
          <cx:pt idx="13166">7.0999999999999996</cx:pt>
          <cx:pt idx="13167">7.7999999999999998</cx:pt>
          <cx:pt idx="13168">6.5</cx:pt>
          <cx:pt idx="13169">6.2000000000000002</cx:pt>
          <cx:pt idx="13170">6.7000000000000002</cx:pt>
          <cx:pt idx="13171">7.7000000000000002</cx:pt>
          <cx:pt idx="13172">7</cx:pt>
          <cx:pt idx="13173">7.5</cx:pt>
          <cx:pt idx="13174">7.7000000000000002</cx:pt>
          <cx:pt idx="13175">5.4000000000000004</cx:pt>
          <cx:pt idx="13176">7.7000000000000002</cx:pt>
          <cx:pt idx="13177">7.9000000000000004</cx:pt>
          <cx:pt idx="13178">6.5999999999999996</cx:pt>
          <cx:pt idx="13179">8.6999999999999993</cx:pt>
          <cx:pt idx="13180">6.9000000000000004</cx:pt>
          <cx:pt idx="13181">5.7000000000000002</cx:pt>
          <cx:pt idx="13182">8.3000000000000007</cx:pt>
          <cx:pt idx="13183">5.7999999999999998</cx:pt>
          <cx:pt idx="13184">7.5</cx:pt>
          <cx:pt idx="13185">6</cx:pt>
          <cx:pt idx="13186">5.2000000000000002</cx:pt>
          <cx:pt idx="13187">5.0999999999999996</cx:pt>
          <cx:pt idx="13188">6.5</cx:pt>
          <cx:pt idx="13189">7.4000000000000004</cx:pt>
          <cx:pt idx="13190">6.2999999999999998</cx:pt>
          <cx:pt idx="13191">7.5</cx:pt>
          <cx:pt idx="13192">6.9000000000000004</cx:pt>
          <cx:pt idx="13193">6.4000000000000004</cx:pt>
          <cx:pt idx="13194">5.9000000000000004</cx:pt>
          <cx:pt idx="13195">6</cx:pt>
          <cx:pt idx="13196">7.7000000000000002</cx:pt>
          <cx:pt idx="13197">7.7000000000000002</cx:pt>
          <cx:pt idx="13198">8.4000000000000004</cx:pt>
          <cx:pt idx="13199">6.5999999999999996</cx:pt>
          <cx:pt idx="13200">8.3000000000000007</cx:pt>
          <cx:pt idx="13201">8.6999999999999993</cx:pt>
          <cx:pt idx="13202">6.9000000000000004</cx:pt>
          <cx:pt idx="13203">5.4000000000000004</cx:pt>
          <cx:pt idx="13204">6.7000000000000002</cx:pt>
          <cx:pt idx="13205">6.7000000000000002</cx:pt>
          <cx:pt idx="13206">5.4000000000000004</cx:pt>
          <cx:pt idx="13207">6.7000000000000002</cx:pt>
          <cx:pt idx="13208">5.2000000000000002</cx:pt>
          <cx:pt idx="13209">7.5999999999999996</cx:pt>
          <cx:pt idx="13210">6.2000000000000002</cx:pt>
          <cx:pt idx="13211">6.5</cx:pt>
          <cx:pt idx="13212">6</cx:pt>
          <cx:pt idx="13213">5.4000000000000004</cx:pt>
          <cx:pt idx="13214">7.4000000000000004</cx:pt>
          <cx:pt idx="13215">6.4000000000000004</cx:pt>
          <cx:pt idx="13216">8.0999999999999996</cx:pt>
          <cx:pt idx="13217">9</cx:pt>
          <cx:pt idx="13218">8.6999999999999993</cx:pt>
          <cx:pt idx="13219">6</cx:pt>
          <cx:pt idx="13220">6.5999999999999996</cx:pt>
          <cx:pt idx="13221">7.7000000000000002</cx:pt>
          <cx:pt idx="13222">7</cx:pt>
          <cx:pt idx="13223">5.0999999999999996</cx:pt>
          <cx:pt idx="13224">6.7000000000000002</cx:pt>
          <cx:pt idx="13225">6.7999999999999998</cx:pt>
          <cx:pt idx="13226">6.7000000000000002</cx:pt>
          <cx:pt idx="13227">7.7999999999999998</cx:pt>
          <cx:pt idx="13228">8.4000000000000004</cx:pt>
          <cx:pt idx="13229">7.2999999999999998</cx:pt>
          <cx:pt idx="13230">5.5</cx:pt>
          <cx:pt idx="13231">5.5</cx:pt>
          <cx:pt idx="13232">7.2999999999999998</cx:pt>
          <cx:pt idx="13233">5.9000000000000004</cx:pt>
          <cx:pt idx="13234">6.2000000000000002</cx:pt>
          <cx:pt idx="13235">7.7999999999999998</cx:pt>
          <cx:pt idx="13236">6.2000000000000002</cx:pt>
          <cx:pt idx="13237">7.4000000000000004</cx:pt>
          <cx:pt idx="13238">7.7000000000000002</cx:pt>
          <cx:pt idx="13239">7.5999999999999996</cx:pt>
          <cx:pt idx="13240">7.2000000000000002</cx:pt>
          <cx:pt idx="13241">7.9000000000000004</cx:pt>
          <cx:pt idx="13242">7.7000000000000002</cx:pt>
          <cx:pt idx="13243">5.4000000000000004</cx:pt>
          <cx:pt idx="13244">7.7000000000000002</cx:pt>
          <cx:pt idx="13245">9</cx:pt>
          <cx:pt idx="13246">5.7999999999999998</cx:pt>
          <cx:pt idx="13247">7.4000000000000004</cx:pt>
          <cx:pt idx="13248">7.0999999999999996</cx:pt>
          <cx:pt idx="13249">7.0999999999999996</cx:pt>
          <cx:pt idx="13250">5.9000000000000004</cx:pt>
          <cx:pt idx="13251">4.2999999999999998</cx:pt>
          <cx:pt idx="13252">5.0999999999999996</cx:pt>
          <cx:pt idx="13253">6.7999999999999998</cx:pt>
          <cx:pt idx="13254">6.9000000000000004</cx:pt>
          <cx:pt idx="13255">7.5</cx:pt>
          <cx:pt idx="13256">6.2000000000000002</cx:pt>
          <cx:pt idx="13257">5.7999999999999998</cx:pt>
          <cx:pt idx="13258">8.0999999999999996</cx:pt>
          <cx:pt idx="13259">8.5</cx:pt>
          <cx:pt idx="13260">7.5</cx:pt>
          <cx:pt idx="13261">6.5</cx:pt>
          <cx:pt idx="13262">6.5999999999999996</cx:pt>
          <cx:pt idx="13263">8.1999999999999993</cx:pt>
          <cx:pt idx="13264">7.4000000000000004</cx:pt>
          <cx:pt idx="13265">8</cx:pt>
          <cx:pt idx="13266">5.9000000000000004</cx:pt>
          <cx:pt idx="13267">5.2999999999999998</cx:pt>
          <cx:pt idx="13268">7.7000000000000002</cx:pt>
          <cx:pt idx="13269">4.7000000000000002</cx:pt>
          <cx:pt idx="13270">4.0999999999999996</cx:pt>
          <cx:pt idx="13271">7.2000000000000002</cx:pt>
          <cx:pt idx="13272">7.0999999999999996</cx:pt>
          <cx:pt idx="13273">7.7000000000000002</cx:pt>
          <cx:pt idx="13274">6.7999999999999998</cx:pt>
          <cx:pt idx="13275">6.7000000000000002</cx:pt>
          <cx:pt idx="13276">7.4000000000000004</cx:pt>
          <cx:pt idx="13277">7.4000000000000004</cx:pt>
          <cx:pt idx="13278">6.5</cx:pt>
          <cx:pt idx="13279">8.4000000000000004</cx:pt>
          <cx:pt idx="13280">8.0999999999999996</cx:pt>
          <cx:pt idx="13281">6.2999999999999998</cx:pt>
          <cx:pt idx="13282">5.5999999999999996</cx:pt>
          <cx:pt idx="13283">7.2999999999999998</cx:pt>
          <cx:pt idx="13284">7</cx:pt>
          <cx:pt idx="13285">6.2000000000000002</cx:pt>
          <cx:pt idx="13286">6.2999999999999998</cx:pt>
          <cx:pt idx="13287">8.5999999999999996</cx:pt>
          <cx:pt idx="13288">6.7999999999999998</cx:pt>
          <cx:pt idx="13289">7.4000000000000004</cx:pt>
          <cx:pt idx="13290">6.7999999999999998</cx:pt>
          <cx:pt idx="13291">8.8000000000000007</cx:pt>
          <cx:pt idx="13292">6.7000000000000002</cx:pt>
          <cx:pt idx="13293">6.7000000000000002</cx:pt>
          <cx:pt idx="13294">6.2000000000000002</cx:pt>
          <cx:pt idx="13295">7.7999999999999998</cx:pt>
          <cx:pt idx="13296">6.7999999999999998</cx:pt>
          <cx:pt idx="13297">8.9000000000000004</cx:pt>
          <cx:pt idx="13298">6.7000000000000002</cx:pt>
          <cx:pt idx="13299">7.2999999999999998</cx:pt>
          <cx:pt idx="13300">6.2000000000000002</cx:pt>
          <cx:pt idx="13301">6.7999999999999998</cx:pt>
          <cx:pt idx="13302">6.5</cx:pt>
          <cx:pt idx="13303">8.8000000000000007</cx:pt>
          <cx:pt idx="13304">6.5</cx:pt>
          <cx:pt idx="13305">6.7999999999999998</cx:pt>
          <cx:pt idx="13306">6.0999999999999996</cx:pt>
          <cx:pt idx="13307">6.2000000000000002</cx:pt>
          <cx:pt idx="13308">6.2999999999999998</cx:pt>
          <cx:pt idx="13309">5.7000000000000002</cx:pt>
          <cx:pt idx="13310">8</cx:pt>
          <cx:pt idx="13311">6.7999999999999998</cx:pt>
          <cx:pt idx="13312">5.7999999999999998</cx:pt>
          <cx:pt idx="13313">6.4000000000000004</cx:pt>
          <cx:pt idx="13314">7.7999999999999998</cx:pt>
          <cx:pt idx="13315">6.5999999999999996</cx:pt>
          <cx:pt idx="13316">6.0999999999999996</cx:pt>
          <cx:pt idx="13317">6.5999999999999996</cx:pt>
          <cx:pt idx="13318">7.2999999999999998</cx:pt>
          <cx:pt idx="13319">6.2999999999999998</cx:pt>
          <cx:pt idx="13320">7.5</cx:pt>
          <cx:pt idx="13321">7.0999999999999996</cx:pt>
          <cx:pt idx="13322">3</cx:pt>
          <cx:pt idx="13323">7.5</cx:pt>
          <cx:pt idx="13324">7.7000000000000002</cx:pt>
          <cx:pt idx="13325">8</cx:pt>
          <cx:pt idx="13326">6.4000000000000004</cx:pt>
          <cx:pt idx="13327">6.5</cx:pt>
          <cx:pt idx="13328">7.5</cx:pt>
          <cx:pt idx="13329">5.5999999999999996</cx:pt>
          <cx:pt idx="13330">6.5</cx:pt>
          <cx:pt idx="13331">6.5999999999999996</cx:pt>
          <cx:pt idx="13332">7.9000000000000004</cx:pt>
          <cx:pt idx="13333">6.7999999999999998</cx:pt>
          <cx:pt idx="13334">5.7999999999999998</cx:pt>
          <cx:pt idx="13335">9.3000000000000007</cx:pt>
          <cx:pt idx="13336">6</cx:pt>
          <cx:pt idx="13337">5.5999999999999996</cx:pt>
          <cx:pt idx="13338">7.0999999999999996</cx:pt>
          <cx:pt idx="13339">7.2000000000000002</cx:pt>
          <cx:pt idx="13340">7.5999999999999996</cx:pt>
          <cx:pt idx="13341">6.4000000000000004</cx:pt>
          <cx:pt idx="13342">6</cx:pt>
          <cx:pt idx="13343">7.2000000000000002</cx:pt>
          <cx:pt idx="13344">5.2000000000000002</cx:pt>
          <cx:pt idx="13345">8.8000000000000007</cx:pt>
          <cx:pt idx="13346">6.9000000000000004</cx:pt>
          <cx:pt idx="13347">6.5</cx:pt>
          <cx:pt idx="13348">7.7000000000000002</cx:pt>
          <cx:pt idx="13349">6.7000000000000002</cx:pt>
          <cx:pt idx="13350">7.5999999999999996</cx:pt>
          <cx:pt idx="13351">6</cx:pt>
          <cx:pt idx="13352">6.7000000000000002</cx:pt>
          <cx:pt idx="13353">6.7000000000000002</cx:pt>
          <cx:pt idx="13354">5.7000000000000002</cx:pt>
          <cx:pt idx="13355">8.4000000000000004</cx:pt>
          <cx:pt idx="13356">7.5</cx:pt>
          <cx:pt idx="13357">7.0999999999999996</cx:pt>
          <cx:pt idx="13358">6.2000000000000002</cx:pt>
          <cx:pt idx="13359">6.5999999999999996</cx:pt>
          <cx:pt idx="13360">5.4000000000000004</cx:pt>
          <cx:pt idx="13361">6.7999999999999998</cx:pt>
          <cx:pt idx="13362">6.5</cx:pt>
          <cx:pt idx="13363">7.4000000000000004</cx:pt>
          <cx:pt idx="13364">5.9000000000000004</cx:pt>
          <cx:pt idx="13365">5.9000000000000004</cx:pt>
          <cx:pt idx="13366">6.7999999999999998</cx:pt>
          <cx:pt idx="13367">6.0999999999999996</cx:pt>
          <cx:pt idx="13368">3.3999999999999999</cx:pt>
          <cx:pt idx="13369">6.2000000000000002</cx:pt>
          <cx:pt idx="13370">6.7999999999999998</cx:pt>
          <cx:pt idx="13371">7.4000000000000004</cx:pt>
          <cx:pt idx="13372">7.5</cx:pt>
          <cx:pt idx="13373">5.7000000000000002</cx:pt>
          <cx:pt idx="13374">6.4000000000000004</cx:pt>
          <cx:pt idx="13375">7.2999999999999998</cx:pt>
          <cx:pt idx="13376">7.9000000000000004</cx:pt>
          <cx:pt idx="13377">6</cx:pt>
          <cx:pt idx="13378">8.9000000000000004</cx:pt>
          <cx:pt idx="13379">8.5</cx:pt>
          <cx:pt idx="13380">5.5999999999999996</cx:pt>
          <cx:pt idx="13381">6.9000000000000004</cx:pt>
          <cx:pt idx="13382">5.9000000000000004</cx:pt>
          <cx:pt idx="13383">7.2999999999999998</cx:pt>
          <cx:pt idx="13384">8.0999999999999996</cx:pt>
          <cx:pt idx="13385">5.2999999999999998</cx:pt>
          <cx:pt idx="13386">7.7000000000000002</cx:pt>
          <cx:pt idx="13387">8</cx:pt>
          <cx:pt idx="13388">6.7000000000000002</cx:pt>
          <cx:pt idx="13389">8</cx:pt>
          <cx:pt idx="13390">6.0999999999999996</cx:pt>
          <cx:pt idx="13391">7.0999999999999996</cx:pt>
          <cx:pt idx="13392">7.7000000000000002</cx:pt>
          <cx:pt idx="13393">8.0999999999999996</cx:pt>
          <cx:pt idx="13394">7.5999999999999996</cx:pt>
          <cx:pt idx="13395">6.7999999999999998</cx:pt>
          <cx:pt idx="13396">6.7000000000000002</cx:pt>
          <cx:pt idx="13397">6.5</cx:pt>
          <cx:pt idx="13398">8.4000000000000004</cx:pt>
          <cx:pt idx="13399">5</cx:pt>
          <cx:pt idx="13400">8.6999999999999993</cx:pt>
          <cx:pt idx="13401">7.2999999999999998</cx:pt>
          <cx:pt idx="13402">7.5999999999999996</cx:pt>
          <cx:pt idx="13403">6.7999999999999998</cx:pt>
          <cx:pt idx="13404">7.9000000000000004</cx:pt>
          <cx:pt idx="13405">7.7999999999999998</cx:pt>
          <cx:pt idx="13406">6</cx:pt>
          <cx:pt idx="13407">6.9000000000000004</cx:pt>
          <cx:pt idx="13408">6.5999999999999996</cx:pt>
          <cx:pt idx="13409">7.2000000000000002</cx:pt>
          <cx:pt idx="13410">6.2000000000000002</cx:pt>
          <cx:pt idx="13411">6.7999999999999998</cx:pt>
          <cx:pt idx="13412">5.2000000000000002</cx:pt>
          <cx:pt idx="13413">6.5999999999999996</cx:pt>
          <cx:pt idx="13414">6.5</cx:pt>
          <cx:pt idx="13415">5.7999999999999998</cx:pt>
          <cx:pt idx="13416">6</cx:pt>
          <cx:pt idx="13417">6.5</cx:pt>
          <cx:pt idx="13418">6.7000000000000002</cx:pt>
          <cx:pt idx="13419">6</cx:pt>
          <cx:pt idx="13420">7.4000000000000004</cx:pt>
          <cx:pt idx="13421">5.0999999999999996</cx:pt>
          <cx:pt idx="13422">5.7000000000000002</cx:pt>
          <cx:pt idx="13423">5.2000000000000002</cx:pt>
          <cx:pt idx="13424">6.2000000000000002</cx:pt>
          <cx:pt idx="13425">6.2999999999999998</cx:pt>
          <cx:pt idx="13426">6.4000000000000004</cx:pt>
          <cx:pt idx="13427">7.5</cx:pt>
          <cx:pt idx="13428">5.5</cx:pt>
          <cx:pt idx="13429">6.2000000000000002</cx:pt>
          <cx:pt idx="13430">7.2999999999999998</cx:pt>
          <cx:pt idx="13431">7.5</cx:pt>
          <cx:pt idx="13432">6.2000000000000002</cx:pt>
          <cx:pt idx="13433">5.9000000000000004</cx:pt>
          <cx:pt idx="13434">5.4000000000000004</cx:pt>
          <cx:pt idx="13435">6.4000000000000004</cx:pt>
          <cx:pt idx="13436">7.0999999999999996</cx:pt>
          <cx:pt idx="13437">5.2000000000000002</cx:pt>
          <cx:pt idx="13438">6.5999999999999996</cx:pt>
          <cx:pt idx="13439">5.5999999999999996</cx:pt>
          <cx:pt idx="13440">6.4000000000000004</cx:pt>
          <cx:pt idx="13441">7.5</cx:pt>
          <cx:pt idx="13442">5.7999999999999998</cx:pt>
          <cx:pt idx="13443">6.7999999999999998</cx:pt>
          <cx:pt idx="13444">8.5</cx:pt>
          <cx:pt idx="13445">6.0999999999999996</cx:pt>
          <cx:pt idx="13446">6.5</cx:pt>
          <cx:pt idx="13447">7</cx:pt>
          <cx:pt idx="13448">7.9000000000000004</cx:pt>
          <cx:pt idx="13449">6.5999999999999996</cx:pt>
          <cx:pt idx="13450">6.7999999999999998</cx:pt>
          <cx:pt idx="13451">7.7000000000000002</cx:pt>
          <cx:pt idx="13452">7.7999999999999998</cx:pt>
          <cx:pt idx="13453">7.0999999999999996</cx:pt>
          <cx:pt idx="13454">6.7999999999999998</cx:pt>
          <cx:pt idx="13455">6.5999999999999996</cx:pt>
          <cx:pt idx="13456">5.0999999999999996</cx:pt>
          <cx:pt idx="13457">8</cx:pt>
          <cx:pt idx="13458">6.0999999999999996</cx:pt>
          <cx:pt idx="13459">7.4000000000000004</cx:pt>
          <cx:pt idx="13460">8.3000000000000007</cx:pt>
          <cx:pt idx="13461">5.7999999999999998</cx:pt>
          <cx:pt idx="13462">7.2999999999999998</cx:pt>
          <cx:pt idx="13463">7.7000000000000002</cx:pt>
          <cx:pt idx="13464">7.7999999999999998</cx:pt>
          <cx:pt idx="13465">7.4000000000000004</cx:pt>
          <cx:pt idx="13466">7.2000000000000002</cx:pt>
          <cx:pt idx="13467">7.2999999999999998</cx:pt>
          <cx:pt idx="13468">7.2999999999999998</cx:pt>
          <cx:pt idx="13469">7.4000000000000004</cx:pt>
          <cx:pt idx="13470">7.2999999999999998</cx:pt>
          <cx:pt idx="13471">5.7000000000000002</cx:pt>
          <cx:pt idx="13472">6.7999999999999998</cx:pt>
          <cx:pt idx="13473">7.2000000000000002</cx:pt>
          <cx:pt idx="13474">5.9000000000000004</cx:pt>
          <cx:pt idx="13475">7.2999999999999998</cx:pt>
          <cx:pt idx="13476">6.7999999999999998</cx:pt>
          <cx:pt idx="13477">6.2999999999999998</cx:pt>
          <cx:pt idx="13478">5.5</cx:pt>
          <cx:pt idx="13479">4.7000000000000002</cx:pt>
          <cx:pt idx="13480">7</cx:pt>
          <cx:pt idx="13481">7.4000000000000004</cx:pt>
          <cx:pt idx="13482">7.2000000000000002</cx:pt>
          <cx:pt idx="13483">7.2999999999999998</cx:pt>
          <cx:pt idx="13484">6.7999999999999998</cx:pt>
          <cx:pt idx="13485">6.2999999999999998</cx:pt>
          <cx:pt idx="13486">5.5999999999999996</cx:pt>
          <cx:pt idx="13487">6</cx:pt>
          <cx:pt idx="13488">6.2999999999999998</cx:pt>
          <cx:pt idx="13489">5.9000000000000004</cx:pt>
          <cx:pt idx="13490">5.7999999999999998</cx:pt>
          <cx:pt idx="13491">8.1999999999999993</cx:pt>
          <cx:pt idx="13492">7.4000000000000004</cx:pt>
          <cx:pt idx="13493">5.7999999999999998</cx:pt>
          <cx:pt idx="13494">6.5999999999999996</cx:pt>
          <cx:pt idx="13495">6.2999999999999998</cx:pt>
          <cx:pt idx="13496">7.2999999999999998</cx:pt>
          <cx:pt idx="13497">5.2999999999999998</cx:pt>
          <cx:pt idx="13498">7.5</cx:pt>
          <cx:pt idx="13499">4.2000000000000002</cx:pt>
          <cx:pt idx="13500">6.5</cx:pt>
          <cx:pt idx="13501">7.7000000000000002</cx:pt>
          <cx:pt idx="13502">7.7000000000000002</cx:pt>
          <cx:pt idx="13503">5.7000000000000002</cx:pt>
          <cx:pt idx="13504">5.9000000000000004</cx:pt>
          <cx:pt idx="13505">7.5</cx:pt>
          <cx:pt idx="13506">5</cx:pt>
          <cx:pt idx="13507">7.5</cx:pt>
          <cx:pt idx="13508">8.0999999999999996</cx:pt>
          <cx:pt idx="13509">7.9000000000000004</cx:pt>
          <cx:pt idx="13510">7.4000000000000004</cx:pt>
          <cx:pt idx="13511">6.7999999999999998</cx:pt>
          <cx:pt idx="13512">8.1999999999999993</cx:pt>
          <cx:pt idx="13513">6.0999999999999996</cx:pt>
          <cx:pt idx="13514">6.9000000000000004</cx:pt>
          <cx:pt idx="13515">7</cx:pt>
          <cx:pt idx="13516">6.2999999999999998</cx:pt>
          <cx:pt idx="13517">5.7999999999999998</cx:pt>
          <cx:pt idx="13518">7.7000000000000002</cx:pt>
          <cx:pt idx="13519">6.4000000000000004</cx:pt>
          <cx:pt idx="13520">7.5999999999999996</cx:pt>
          <cx:pt idx="13521">7.0999999999999996</cx:pt>
          <cx:pt idx="13522">7.5999999999999996</cx:pt>
          <cx:pt idx="13523">6.4000000000000004</cx:pt>
          <cx:pt idx="13524">6.9000000000000004</cx:pt>
          <cx:pt idx="13525">5.4000000000000004</cx:pt>
          <cx:pt idx="13526">8.1999999999999993</cx:pt>
          <cx:pt idx="13527">8.6999999999999993</cx:pt>
          <cx:pt idx="13528">7.2000000000000002</cx:pt>
          <cx:pt idx="13529">6.5</cx:pt>
          <cx:pt idx="13530">7.5</cx:pt>
          <cx:pt idx="13531">6.7000000000000002</cx:pt>
          <cx:pt idx="13532">6.7000000000000002</cx:pt>
          <cx:pt idx="13533">6.7999999999999998</cx:pt>
          <cx:pt idx="13534">5.7999999999999998</cx:pt>
          <cx:pt idx="13535">6.7999999999999998</cx:pt>
          <cx:pt idx="13536">6.5</cx:pt>
          <cx:pt idx="13537">5.9000000000000004</cx:pt>
          <cx:pt idx="13538">8.8000000000000007</cx:pt>
          <cx:pt idx="13539">6.7999999999999998</cx:pt>
          <cx:pt idx="13540">8.8000000000000007</cx:pt>
          <cx:pt idx="13541">6.4000000000000004</cx:pt>
          <cx:pt idx="13542">4.7999999999999998</cx:pt>
          <cx:pt idx="13543">6.4000000000000004</cx:pt>
          <cx:pt idx="13544">4.5</cx:pt>
          <cx:pt idx="13545">6.4000000000000004</cx:pt>
          <cx:pt idx="13546">7.5</cx:pt>
          <cx:pt idx="13547">9</cx:pt>
          <cx:pt idx="13548">5.9000000000000004</cx:pt>
          <cx:pt idx="13549">7.5999999999999996</cx:pt>
          <cx:pt idx="13550">7.4000000000000004</cx:pt>
          <cx:pt idx="13551">7.2000000000000002</cx:pt>
          <cx:pt idx="13552">6.7999999999999998</cx:pt>
          <cx:pt idx="13553">5.5</cx:pt>
          <cx:pt idx="13554">7.9000000000000004</cx:pt>
          <cx:pt idx="13555">4.5</cx:pt>
          <cx:pt idx="13556">5.5999999999999996</cx:pt>
          <cx:pt idx="13557">7.5</cx:pt>
          <cx:pt idx="13558">6.5999999999999996</cx:pt>
          <cx:pt idx="13559">6.4000000000000004</cx:pt>
          <cx:pt idx="13560">7.2999999999999998</cx:pt>
          <cx:pt idx="13561">4.7999999999999998</cx:pt>
          <cx:pt idx="13562">5.9000000000000004</cx:pt>
          <cx:pt idx="13563">6.7000000000000002</cx:pt>
          <cx:pt idx="13564">4.7999999999999998</cx:pt>
          <cx:pt idx="13565">4.5999999999999996</cx:pt>
          <cx:pt idx="13566">9.3000000000000007</cx:pt>
          <cx:pt idx="13567">6.9000000000000004</cx:pt>
          <cx:pt idx="13568">7</cx:pt>
          <cx:pt idx="13569">5.9000000000000004</cx:pt>
          <cx:pt idx="13570">7.7000000000000002</cx:pt>
          <cx:pt idx="13571">6.7000000000000002</cx:pt>
          <cx:pt idx="13572">8.0999999999999996</cx:pt>
          <cx:pt idx="13573">5</cx:pt>
          <cx:pt idx="13574">6.2000000000000002</cx:pt>
          <cx:pt idx="13575">8.4000000000000004</cx:pt>
          <cx:pt idx="13576">8.1999999999999993</cx:pt>
          <cx:pt idx="13577">7.5</cx:pt>
          <cx:pt idx="13578">8.4000000000000004</cx:pt>
          <cx:pt idx="13579">6.7999999999999998</cx:pt>
          <cx:pt idx="13580">6.5</cx:pt>
          <cx:pt idx="13581">7.4000000000000004</cx:pt>
          <cx:pt idx="13582">5.2999999999999998</cx:pt>
          <cx:pt idx="13583">6.5999999999999996</cx:pt>
          <cx:pt idx="13584">7.2999999999999998</cx:pt>
          <cx:pt idx="13585">7.9000000000000004</cx:pt>
          <cx:pt idx="13586">5.5999999999999996</cx:pt>
          <cx:pt idx="13587">7</cx:pt>
          <cx:pt idx="13588">6.7000000000000002</cx:pt>
          <cx:pt idx="13589">7.2000000000000002</cx:pt>
          <cx:pt idx="13590">6.2999999999999998</cx:pt>
          <cx:pt idx="13591">6.4000000000000004</cx:pt>
          <cx:pt idx="13592">6.5999999999999996</cx:pt>
          <cx:pt idx="13593">5.7999999999999998</cx:pt>
          <cx:pt idx="13594">7.2999999999999998</cx:pt>
          <cx:pt idx="13595">7.0999999999999996</cx:pt>
          <cx:pt idx="13596">5.2999999999999998</cx:pt>
          <cx:pt idx="13597">6.0999999999999996</cx:pt>
          <cx:pt idx="13598">7.5999999999999996</cx:pt>
          <cx:pt idx="13599">5.9000000000000004</cx:pt>
          <cx:pt idx="13600">7.2000000000000002</cx:pt>
          <cx:pt idx="13601">6.5</cx:pt>
          <cx:pt idx="13602">4.5</cx:pt>
          <cx:pt idx="13603">5.7000000000000002</cx:pt>
          <cx:pt idx="13604">7.5999999999999996</cx:pt>
          <cx:pt idx="13605">5.5999999999999996</cx:pt>
          <cx:pt idx="13606">6.0999999999999996</cx:pt>
          <cx:pt idx="13607">7.5999999999999996</cx:pt>
          <cx:pt idx="13608">6.5</cx:pt>
          <cx:pt idx="13609">8.5999999999999996</cx:pt>
          <cx:pt idx="13610">6.4000000000000004</cx:pt>
          <cx:pt idx="13611">7.0999999999999996</cx:pt>
          <cx:pt idx="13612">6</cx:pt>
          <cx:pt idx="13613">6.4000000000000004</cx:pt>
          <cx:pt idx="13614">6.9000000000000004</cx:pt>
          <cx:pt idx="13615">7</cx:pt>
          <cx:pt idx="13616">7.0999999999999996</cx:pt>
          <cx:pt idx="13617">5.2999999999999998</cx:pt>
          <cx:pt idx="13618">7.2000000000000002</cx:pt>
          <cx:pt idx="13619">6.7999999999999998</cx:pt>
          <cx:pt idx="13620">7.5999999999999996</cx:pt>
          <cx:pt idx="13621">7.0999999999999996</cx:pt>
          <cx:pt idx="13622">5.9000000000000004</cx:pt>
          <cx:pt idx="13623">8.5999999999999996</cx:pt>
          <cx:pt idx="13624">6.5</cx:pt>
          <cx:pt idx="13625">6.7999999999999998</cx:pt>
          <cx:pt idx="13626">7.2000000000000002</cx:pt>
          <cx:pt idx="13627">8.8000000000000007</cx:pt>
          <cx:pt idx="13628">7.5</cx:pt>
          <cx:pt idx="13629">8</cx:pt>
          <cx:pt idx="13630">8.0999999999999996</cx:pt>
          <cx:pt idx="13631">8.3000000000000007</cx:pt>
          <cx:pt idx="13632">6.2999999999999998</cx:pt>
          <cx:pt idx="13633">9</cx:pt>
          <cx:pt idx="13634">6.7999999999999998</cx:pt>
          <cx:pt idx="13635">9.3000000000000007</cx:pt>
          <cx:pt idx="13636">6.5</cx:pt>
          <cx:pt idx="13637">6.7000000000000002</cx:pt>
          <cx:pt idx="13638">7.4000000000000004</cx:pt>
          <cx:pt idx="13639">7.5999999999999996</cx:pt>
          <cx:pt idx="13640">8.0999999999999996</cx:pt>
          <cx:pt idx="13641">6.7999999999999998</cx:pt>
          <cx:pt idx="13642">6.4000000000000004</cx:pt>
          <cx:pt idx="13643">7.2999999999999998</cx:pt>
          <cx:pt idx="13644">6.5</cx:pt>
          <cx:pt idx="13645">5.2999999999999998</cx:pt>
          <cx:pt idx="13646">6.5</cx:pt>
          <cx:pt idx="13647">8</cx:pt>
          <cx:pt idx="13648">7.4000000000000004</cx:pt>
          <cx:pt idx="13649">7.9000000000000004</cx:pt>
          <cx:pt idx="13650">7.4000000000000004</cx:pt>
          <cx:pt idx="13651">4.2000000000000002</cx:pt>
          <cx:pt idx="13652">8.4000000000000004</cx:pt>
          <cx:pt idx="13653">7.2000000000000002</cx:pt>
          <cx:pt idx="13654">6</cx:pt>
          <cx:pt idx="13655">6.9000000000000004</cx:pt>
          <cx:pt idx="13656">4.7000000000000002</cx:pt>
          <cx:pt idx="13657">7.7000000000000002</cx:pt>
          <cx:pt idx="13658">6.5</cx:pt>
          <cx:pt idx="13659">6.7999999999999998</cx:pt>
          <cx:pt idx="13660">6.2000000000000002</cx:pt>
          <cx:pt idx="13661">6.2000000000000002</cx:pt>
          <cx:pt idx="13662">8.5</cx:pt>
          <cx:pt idx="13663">6.5</cx:pt>
          <cx:pt idx="13664">5.7000000000000002</cx:pt>
          <cx:pt idx="13665">5.2999999999999998</cx:pt>
          <cx:pt idx="13666">5.7999999999999998</cx:pt>
          <cx:pt idx="13667">7.2999999999999998</cx:pt>
          <cx:pt idx="13668">7.5</cx:pt>
          <cx:pt idx="13669">6.5999999999999996</cx:pt>
          <cx:pt idx="13670">7.2999999999999998</cx:pt>
          <cx:pt idx="13671">5.7000000000000002</cx:pt>
          <cx:pt idx="13672">7.4000000000000004</cx:pt>
          <cx:pt idx="13673">8.1999999999999993</cx:pt>
          <cx:pt idx="13674">7.2000000000000002</cx:pt>
          <cx:pt idx="13675">5.5999999999999996</cx:pt>
          <cx:pt idx="13676">6</cx:pt>
          <cx:pt idx="13677">7.5</cx:pt>
          <cx:pt idx="13678">6.5999999999999996</cx:pt>
          <cx:pt idx="13679">6.9000000000000004</cx:pt>
          <cx:pt idx="13680">7.5</cx:pt>
          <cx:pt idx="13681">8.1999999999999993</cx:pt>
          <cx:pt idx="13682">7.4000000000000004</cx:pt>
          <cx:pt idx="13683">8.1999999999999993</cx:pt>
          <cx:pt idx="13684">7.2000000000000002</cx:pt>
          <cx:pt idx="13685">8.1999999999999993</cx:pt>
          <cx:pt idx="13686">8</cx:pt>
          <cx:pt idx="13687">5.5999999999999996</cx:pt>
          <cx:pt idx="13688">6.0999999999999996</cx:pt>
          <cx:pt idx="13689">5.5</cx:pt>
          <cx:pt idx="13690">7.5</cx:pt>
          <cx:pt idx="13691">8.3000000000000007</cx:pt>
          <cx:pt idx="13692">7.5999999999999996</cx:pt>
          <cx:pt idx="13693">6.5</cx:pt>
          <cx:pt idx="13694">6.2999999999999998</cx:pt>
          <cx:pt idx="13695">6.9000000000000004</cx:pt>
          <cx:pt idx="13696">6.9000000000000004</cx:pt>
          <cx:pt idx="13697">7.2000000000000002</cx:pt>
          <cx:pt idx="13698">8.3000000000000007</cx:pt>
          <cx:pt idx="13699">7.5</cx:pt>
          <cx:pt idx="13700">8</cx:pt>
          <cx:pt idx="13701">7.7999999999999998</cx:pt>
          <cx:pt idx="13702">7.5999999999999996</cx:pt>
          <cx:pt idx="13703">8.0999999999999996</cx:pt>
          <cx:pt idx="13704">7.0999999999999996</cx:pt>
          <cx:pt idx="13705">8</cx:pt>
          <cx:pt idx="13706">8.3000000000000007</cx:pt>
          <cx:pt idx="13707">7.2999999999999998</cx:pt>
          <cx:pt idx="13708">6.7999999999999998</cx:pt>
          <cx:pt idx="13709">7.5</cx:pt>
          <cx:pt idx="13710">7.0999999999999996</cx:pt>
          <cx:pt idx="13711">7.0999999999999996</cx:pt>
          <cx:pt idx="13712">6.5</cx:pt>
          <cx:pt idx="13713">6.7000000000000002</cx:pt>
          <cx:pt idx="13714">7</cx:pt>
          <cx:pt idx="13715">7.2999999999999998</cx:pt>
          <cx:pt idx="13716">7</cx:pt>
          <cx:pt idx="13717">5.7000000000000002</cx:pt>
          <cx:pt idx="13718">6.2999999999999998</cx:pt>
          <cx:pt idx="13719">7.2000000000000002</cx:pt>
          <cx:pt idx="13720">8.1999999999999993</cx:pt>
          <cx:pt idx="13721">7.5999999999999996</cx:pt>
          <cx:pt idx="13722">6.5</cx:pt>
          <cx:pt idx="13723">6.7999999999999998</cx:pt>
          <cx:pt idx="13724">7.2999999999999998</cx:pt>
          <cx:pt idx="13725">8.0999999999999996</cx:pt>
          <cx:pt idx="13726">6.0999999999999996</cx:pt>
          <cx:pt idx="13727">3.3999999999999999</cx:pt>
          <cx:pt idx="13728">8.1999999999999993</cx:pt>
          <cx:pt idx="13729">7.7999999999999998</cx:pt>
          <cx:pt idx="13730">6</cx:pt>
          <cx:pt idx="13731">7.7000000000000002</cx:pt>
          <cx:pt idx="13732">7.4000000000000004</cx:pt>
          <cx:pt idx="13733">6.4000000000000004</cx:pt>
          <cx:pt idx="13734">8.6999999999999993</cx:pt>
          <cx:pt idx="13735">7.5999999999999996</cx:pt>
          <cx:pt idx="13736">7.7000000000000002</cx:pt>
          <cx:pt idx="13737">6.5</cx:pt>
          <cx:pt idx="13738">8.3000000000000007</cx:pt>
          <cx:pt idx="13739">6.0999999999999996</cx:pt>
          <cx:pt idx="13740">5.7999999999999998</cx:pt>
          <cx:pt idx="13741">7.5</cx:pt>
          <cx:pt idx="13742">7.2000000000000002</cx:pt>
          <cx:pt idx="13743">8.1999999999999993</cx:pt>
          <cx:pt idx="13744">5.7000000000000002</cx:pt>
          <cx:pt idx="13745">7.9000000000000004</cx:pt>
          <cx:pt idx="13746">6.4000000000000004</cx:pt>
          <cx:pt idx="13747">8</cx:pt>
          <cx:pt idx="13748">7.7000000000000002</cx:pt>
          <cx:pt idx="13749">7.7999999999999998</cx:pt>
          <cx:pt idx="13750">7.0999999999999996</cx:pt>
          <cx:pt idx="13751">6.5</cx:pt>
          <cx:pt idx="13752">7.9000000000000004</cx:pt>
          <cx:pt idx="13753">7.5</cx:pt>
          <cx:pt idx="13754">7.2999999999999998</cx:pt>
          <cx:pt idx="13755">6.2999999999999998</cx:pt>
          <cx:pt idx="13756">7.5999999999999996</cx:pt>
          <cx:pt idx="13757">6</cx:pt>
          <cx:pt idx="13758">6.7000000000000002</cx:pt>
          <cx:pt idx="13759">6.0999999999999996</cx:pt>
          <cx:pt idx="13760">6.5999999999999996</cx:pt>
          <cx:pt idx="13761">5</cx:pt>
          <cx:pt idx="13762">7.7000000000000002</cx:pt>
          <cx:pt idx="13763">4.7000000000000002</cx:pt>
          <cx:pt idx="13764">6.7000000000000002</cx:pt>
          <cx:pt idx="13765">5.9000000000000004</cx:pt>
          <cx:pt idx="13766">6.4000000000000004</cx:pt>
          <cx:pt idx="13767">5.2999999999999998</cx:pt>
          <cx:pt idx="13768">5.2999999999999998</cx:pt>
          <cx:pt idx="13769">7.5999999999999996</cx:pt>
          <cx:pt idx="13770">6.4000000000000004</cx:pt>
          <cx:pt idx="13771">7.7999999999999998</cx:pt>
          <cx:pt idx="13772">5.7999999999999998</cx:pt>
          <cx:pt idx="13773">5.9000000000000004</cx:pt>
          <cx:pt idx="13774">6.5</cx:pt>
          <cx:pt idx="13775">6.9000000000000004</cx:pt>
          <cx:pt idx="13776">7</cx:pt>
          <cx:pt idx="13777">6.7000000000000002</cx:pt>
          <cx:pt idx="13778">7</cx:pt>
          <cx:pt idx="13779">7.7999999999999998</cx:pt>
          <cx:pt idx="13780">5.7999999999999998</cx:pt>
          <cx:pt idx="13781">6.2999999999999998</cx:pt>
          <cx:pt idx="13782">6.5</cx:pt>
          <cx:pt idx="13783">6.9000000000000004</cx:pt>
          <cx:pt idx="13784">7.0999999999999996</cx:pt>
          <cx:pt idx="13785">6</cx:pt>
          <cx:pt idx="13786">8.3000000000000007</cx:pt>
          <cx:pt idx="13787">6.5</cx:pt>
          <cx:pt idx="13788">8.0999999999999996</cx:pt>
          <cx:pt idx="13789">6.5999999999999996</cx:pt>
          <cx:pt idx="13790">6.4000000000000004</cx:pt>
          <cx:pt idx="13791">7.4000000000000004</cx:pt>
          <cx:pt idx="13792">7.0999999999999996</cx:pt>
          <cx:pt idx="13793">8.5</cx:pt>
          <cx:pt idx="13794">8.5</cx:pt>
          <cx:pt idx="13795">6.4000000000000004</cx:pt>
          <cx:pt idx="13796">5.5</cx:pt>
          <cx:pt idx="13797">7.2000000000000002</cx:pt>
          <cx:pt idx="13798">6.0999999999999996</cx:pt>
          <cx:pt idx="13799">6.2999999999999998</cx:pt>
          <cx:pt idx="13800">5.7000000000000002</cx:pt>
          <cx:pt idx="13801">5.7000000000000002</cx:pt>
          <cx:pt idx="13802">7.4000000000000004</cx:pt>
          <cx:pt idx="13803">9</cx:pt>
          <cx:pt idx="13804">7.2999999999999998</cx:pt>
          <cx:pt idx="13805">6.5</cx:pt>
          <cx:pt idx="13806">6.4000000000000004</cx:pt>
          <cx:pt idx="13807">6.0999999999999996</cx:pt>
          <cx:pt idx="13808">8</cx:pt>
          <cx:pt idx="13809">7.9000000000000004</cx:pt>
          <cx:pt idx="13810">5.0999999999999996</cx:pt>
          <cx:pt idx="13811">6.4000000000000004</cx:pt>
          <cx:pt idx="13812">6.4000000000000004</cx:pt>
          <cx:pt idx="13813">6.2999999999999998</cx:pt>
          <cx:pt idx="13814">7.0999999999999996</cx:pt>
          <cx:pt idx="13815">5.5999999999999996</cx:pt>
          <cx:pt idx="13816">6.2999999999999998</cx:pt>
          <cx:pt idx="13817">7.2000000000000002</cx:pt>
          <cx:pt idx="13818">6.2000000000000002</cx:pt>
          <cx:pt idx="13819">6.2000000000000002</cx:pt>
          <cx:pt idx="13820">5.5999999999999996</cx:pt>
          <cx:pt idx="13821">6.5999999999999996</cx:pt>
          <cx:pt idx="13822">7.9000000000000004</cx:pt>
          <cx:pt idx="13823">6.2999999999999998</cx:pt>
          <cx:pt idx="13824">5</cx:pt>
          <cx:pt idx="13825">7.2999999999999998</cx:pt>
          <cx:pt idx="13826">5</cx:pt>
          <cx:pt idx="13827">7.5</cx:pt>
          <cx:pt idx="13828">7.0999999999999996</cx:pt>
          <cx:pt idx="13829">5.7000000000000002</cx:pt>
          <cx:pt idx="13830">6</cx:pt>
          <cx:pt idx="13831">5.9000000000000004</cx:pt>
          <cx:pt idx="13832">5.7999999999999998</cx:pt>
          <cx:pt idx="13833">7.0999999999999996</cx:pt>
          <cx:pt idx="13834">6.9000000000000004</cx:pt>
          <cx:pt idx="13835">6.2999999999999998</cx:pt>
          <cx:pt idx="13836">7.5999999999999996</cx:pt>
          <cx:pt idx="13837">6.9000000000000004</cx:pt>
          <cx:pt idx="13838">6.0999999999999996</cx:pt>
          <cx:pt idx="13839">4.7000000000000002</cx:pt>
          <cx:pt idx="13840">6.5999999999999996</cx:pt>
          <cx:pt idx="13841">7.5999999999999996</cx:pt>
          <cx:pt idx="13842">5.4000000000000004</cx:pt>
          <cx:pt idx="13843">5.5</cx:pt>
          <cx:pt idx="13844">7.2999999999999998</cx:pt>
          <cx:pt idx="13845">7.5999999999999996</cx:pt>
          <cx:pt idx="13846">7.7999999999999998</cx:pt>
          <cx:pt idx="13847">7.4000000000000004</cx:pt>
          <cx:pt idx="13848">5.7999999999999998</cx:pt>
          <cx:pt idx="13849">6.5999999999999996</cx:pt>
          <cx:pt idx="13850">4.2999999999999998</cx:pt>
          <cx:pt idx="13851">6.5999999999999996</cx:pt>
          <cx:pt idx="13852">7.9000000000000004</cx:pt>
          <cx:pt idx="13853">7.7999999999999998</cx:pt>
          <cx:pt idx="13854">8.3000000000000007</cx:pt>
          <cx:pt idx="13855">4.9000000000000004</cx:pt>
          <cx:pt idx="13856">5.7000000000000002</cx:pt>
          <cx:pt idx="13857">7.5</cx:pt>
          <cx:pt idx="13858">6.5999999999999996</cx:pt>
          <cx:pt idx="13859">7.0999999999999996</cx:pt>
          <cx:pt idx="13860">6.7999999999999998</cx:pt>
          <cx:pt idx="13861">6.2000000000000002</cx:pt>
          <cx:pt idx="13862">7</cx:pt>
          <cx:pt idx="13863">6</cx:pt>
          <cx:pt idx="13864">5.2000000000000002</cx:pt>
          <cx:pt idx="13865">5.2000000000000002</cx:pt>
          <cx:pt idx="13866">6.2000000000000002</cx:pt>
          <cx:pt idx="13867">8.8000000000000007</cx:pt>
          <cx:pt idx="13868">8</cx:pt>
          <cx:pt idx="13869">6.5999999999999996</cx:pt>
          <cx:pt idx="13870">6.5999999999999996</cx:pt>
          <cx:pt idx="13871">6</cx:pt>
          <cx:pt idx="13872">7.2000000000000002</cx:pt>
          <cx:pt idx="13873">7</cx:pt>
          <cx:pt idx="13874">7.9000000000000004</cx:pt>
          <cx:pt idx="13875">7.7000000000000002</cx:pt>
          <cx:pt idx="13876">4.2999999999999998</cx:pt>
          <cx:pt idx="13877">8</cx:pt>
          <cx:pt idx="13878">6.7000000000000002</cx:pt>
          <cx:pt idx="13879">6.4000000000000004</cx:pt>
          <cx:pt idx="13880">6.9000000000000004</cx:pt>
          <cx:pt idx="13881">6.5999999999999996</cx:pt>
          <cx:pt idx="13882">8.0999999999999996</cx:pt>
          <cx:pt idx="13883">7.2999999999999998</cx:pt>
          <cx:pt idx="13884">7.0999999999999996</cx:pt>
          <cx:pt idx="13885">8.1999999999999993</cx:pt>
          <cx:pt idx="13886">6.5</cx:pt>
          <cx:pt idx="13887">5.9000000000000004</cx:pt>
          <cx:pt idx="13888">5.4000000000000004</cx:pt>
          <cx:pt idx="13889">5.4000000000000004</cx:pt>
          <cx:pt idx="13890">8</cx:pt>
          <cx:pt idx="13891">5.9000000000000004</cx:pt>
          <cx:pt idx="13892">5.7999999999999998</cx:pt>
          <cx:pt idx="13893">7.5</cx:pt>
          <cx:pt idx="13894">5.7000000000000002</cx:pt>
          <cx:pt idx="13895">6.5</cx:pt>
          <cx:pt idx="13896">7</cx:pt>
          <cx:pt idx="13897">4.9000000000000004</cx:pt>
          <cx:pt idx="13898">6.5</cx:pt>
          <cx:pt idx="13899">5.4000000000000004</cx:pt>
          <cx:pt idx="13900">5.2000000000000002</cx:pt>
          <cx:pt idx="13901">6.0999999999999996</cx:pt>
          <cx:pt idx="13902">7.4000000000000004</cx:pt>
          <cx:pt idx="13903">7.2999999999999998</cx:pt>
          <cx:pt idx="13904">7.7000000000000002</cx:pt>
          <cx:pt idx="13905">5.0999999999999996</cx:pt>
          <cx:pt idx="13906">7.2000000000000002</cx:pt>
          <cx:pt idx="13907">5.2999999999999998</cx:pt>
          <cx:pt idx="13908">6.0999999999999996</cx:pt>
          <cx:pt idx="13909">6.5999999999999996</cx:pt>
          <cx:pt idx="13910">6.7999999999999998</cx:pt>
          <cx:pt idx="13911">7.4000000000000004</cx:pt>
          <cx:pt idx="13912">6.5999999999999996</cx:pt>
          <cx:pt idx="13913">8.1999999999999993</cx:pt>
          <cx:pt idx="13914">4.2000000000000002</cx:pt>
          <cx:pt idx="13915">7.0999999999999996</cx:pt>
          <cx:pt idx="13916">6.0999999999999996</cx:pt>
          <cx:pt idx="13917">7.7000000000000002</cx:pt>
          <cx:pt idx="13918">5.7999999999999998</cx:pt>
          <cx:pt idx="13919">7.7000000000000002</cx:pt>
          <cx:pt idx="13920">6.7999999999999998</cx:pt>
          <cx:pt idx="13921">7.2000000000000002</cx:pt>
          <cx:pt idx="13922">7.2000000000000002</cx:pt>
          <cx:pt idx="13923">5.4000000000000004</cx:pt>
          <cx:pt idx="13924">7.0999999999999996</cx:pt>
          <cx:pt idx="13925">8.0999999999999996</cx:pt>
          <cx:pt idx="13926">7.2999999999999998</cx:pt>
          <cx:pt idx="13927">7.0999999999999996</cx:pt>
          <cx:pt idx="13928">7.9000000000000004</cx:pt>
          <cx:pt idx="13929">7.7999999999999998</cx:pt>
          <cx:pt idx="13930">7.7000000000000002</cx:pt>
          <cx:pt idx="13931">7.2999999999999998</cx:pt>
          <cx:pt idx="13932">6.9000000000000004</cx:pt>
          <cx:pt idx="13933">7.4000000000000004</cx:pt>
          <cx:pt idx="13934">5.5999999999999996</cx:pt>
          <cx:pt idx="13935">7.5</cx:pt>
          <cx:pt idx="13936">6.5</cx:pt>
          <cx:pt idx="13937">6.9000000000000004</cx:pt>
          <cx:pt idx="13938">5.5999999999999996</cx:pt>
          <cx:pt idx="13939">6.9000000000000004</cx:pt>
          <cx:pt idx="13940">6.7000000000000002</cx:pt>
          <cx:pt idx="13941">7.9000000000000004</cx:pt>
          <cx:pt idx="13942">6.5999999999999996</cx:pt>
          <cx:pt idx="13943">6.2000000000000002</cx:pt>
          <cx:pt idx="13944">6</cx:pt>
          <cx:pt idx="13945">6.4000000000000004</cx:pt>
          <cx:pt idx="13946">5.5999999999999996</cx:pt>
          <cx:pt idx="13947">8.1999999999999993</cx:pt>
          <cx:pt idx="13948">4.5</cx:pt>
          <cx:pt idx="13949">8.1999999999999993</cx:pt>
          <cx:pt idx="13950">7.7999999999999998</cx:pt>
          <cx:pt idx="13951">6.9000000000000004</cx:pt>
          <cx:pt idx="13952">6.0999999999999996</cx:pt>
          <cx:pt idx="13953">6.9000000000000004</cx:pt>
          <cx:pt idx="13954">6.7000000000000002</cx:pt>
          <cx:pt idx="13955">6.7000000000000002</cx:pt>
          <cx:pt idx="13956">6.9000000000000004</cx:pt>
          <cx:pt idx="13957">6.0999999999999996</cx:pt>
          <cx:pt idx="13958">8.9000000000000004</cx:pt>
          <cx:pt idx="13959">6.5999999999999996</cx:pt>
          <cx:pt idx="13960">9.0999999999999996</cx:pt>
          <cx:pt idx="13961">7.9000000000000004</cx:pt>
          <cx:pt idx="13962">7.7000000000000002</cx:pt>
          <cx:pt idx="13963">6</cx:pt>
          <cx:pt idx="13964">6.7000000000000002</cx:pt>
          <cx:pt idx="13965">7.5999999999999996</cx:pt>
          <cx:pt idx="13966">7.7000000000000002</cx:pt>
          <cx:pt idx="13967">8.3000000000000007</cx:pt>
          <cx:pt idx="13968">6</cx:pt>
          <cx:pt idx="13969">6.7000000000000002</cx:pt>
          <cx:pt idx="13970">7.7999999999999998</cx:pt>
          <cx:pt idx="13971">8.0999999999999996</cx:pt>
          <cx:pt idx="13972">6.7000000000000002</cx:pt>
          <cx:pt idx="13973">6.4000000000000004</cx:pt>
          <cx:pt idx="13974">6.9000000000000004</cx:pt>
          <cx:pt idx="13975">7</cx:pt>
          <cx:pt idx="13976">5.2999999999999998</cx:pt>
          <cx:pt idx="13977">7</cx:pt>
          <cx:pt idx="13978">7.0999999999999996</cx:pt>
          <cx:pt idx="13979">7.2000000000000002</cx:pt>
          <cx:pt idx="13980">6.0999999999999996</cx:pt>
          <cx:pt idx="13981">4.5</cx:pt>
          <cx:pt idx="13982">6</cx:pt>
          <cx:pt idx="13983">8.5</cx:pt>
          <cx:pt idx="13984">4.5</cx:pt>
          <cx:pt idx="13985">6.2000000000000002</cx:pt>
          <cx:pt idx="13986">6.5999999999999996</cx:pt>
          <cx:pt idx="13987">7.5</cx:pt>
          <cx:pt idx="13988">9.5</cx:pt>
          <cx:pt idx="13989">5.9000000000000004</cx:pt>
          <cx:pt idx="13990">6.4000000000000004</cx:pt>
          <cx:pt idx="13991">8.1999999999999993</cx:pt>
          <cx:pt idx="13992">5.9000000000000004</cx:pt>
          <cx:pt idx="13993">8</cx:pt>
          <cx:pt idx="13994">7.2000000000000002</cx:pt>
          <cx:pt idx="13995">6.7000000000000002</cx:pt>
          <cx:pt idx="13996">7.2000000000000002</cx:pt>
          <cx:pt idx="13997">5.5</cx:pt>
          <cx:pt idx="13998">7.5999999999999996</cx:pt>
          <cx:pt idx="13999">5.9000000000000004</cx:pt>
          <cx:pt idx="14000">7.4000000000000004</cx:pt>
          <cx:pt idx="14001">7.7999999999999998</cx:pt>
          <cx:pt idx="14002">8.4000000000000004</cx:pt>
          <cx:pt idx="14003">8</cx:pt>
          <cx:pt idx="14004">7.2000000000000002</cx:pt>
          <cx:pt idx="14005">7.0999999999999996</cx:pt>
          <cx:pt idx="14006">7.5</cx:pt>
          <cx:pt idx="14007">6.7000000000000002</cx:pt>
          <cx:pt idx="14008">4.9000000000000004</cx:pt>
          <cx:pt idx="14009">8.1999999999999993</cx:pt>
          <cx:pt idx="14010">7.5999999999999996</cx:pt>
          <cx:pt idx="14011">7.2999999999999998</cx:pt>
          <cx:pt idx="14012">6.2000000000000002</cx:pt>
          <cx:pt idx="14013">7.2999999999999998</cx:pt>
          <cx:pt idx="14014">6.7000000000000002</cx:pt>
          <cx:pt idx="14015">6.0999999999999996</cx:pt>
          <cx:pt idx="14016">6.4000000000000004</cx:pt>
          <cx:pt idx="14017">8.3000000000000007</cx:pt>
          <cx:pt idx="14018">6.2999999999999998</cx:pt>
          <cx:pt idx="14019">7.0999999999999996</cx:pt>
          <cx:pt idx="14020">6.5999999999999996</cx:pt>
          <cx:pt idx="14021">7.2000000000000002</cx:pt>
          <cx:pt idx="14022">7.0999999999999996</cx:pt>
          <cx:pt idx="14023">7.5</cx:pt>
          <cx:pt idx="14024">8.0999999999999996</cx:pt>
          <cx:pt idx="14025">5.5</cx:pt>
          <cx:pt idx="14026">6.9000000000000004</cx:pt>
          <cx:pt idx="14027">7.2999999999999998</cx:pt>
          <cx:pt idx="14028">6.5999999999999996</cx:pt>
          <cx:pt idx="14029">7.0999999999999996</cx:pt>
          <cx:pt idx="14030">8.3000000000000007</cx:pt>
          <cx:pt idx="14031">6</cx:pt>
          <cx:pt idx="14032">7.4000000000000004</cx:pt>
          <cx:pt idx="14033">7.7999999999999998</cx:pt>
          <cx:pt idx="14034">5.9000000000000004</cx:pt>
          <cx:pt idx="14035">8</cx:pt>
          <cx:pt idx="14036">8</cx:pt>
          <cx:pt idx="14037">7.7000000000000002</cx:pt>
          <cx:pt idx="14038">6</cx:pt>
          <cx:pt idx="14039">7.0999999999999996</cx:pt>
          <cx:pt idx="14040">7.4000000000000004</cx:pt>
          <cx:pt idx="14041">6.4000000000000004</cx:pt>
          <cx:pt idx="14042">5.7000000000000002</cx:pt>
          <cx:pt idx="14043">7.4000000000000004</cx:pt>
          <cx:pt idx="14044">6.9000000000000004</cx:pt>
          <cx:pt idx="14045">7.2000000000000002</cx:pt>
          <cx:pt idx="14046">5.5</cx:pt>
          <cx:pt idx="14047">7.5999999999999996</cx:pt>
          <cx:pt idx="14048">5.5999999999999996</cx:pt>
          <cx:pt idx="14049">5.9000000000000004</cx:pt>
          <cx:pt idx="14050">6</cx:pt>
          <cx:pt idx="14051">6.4000000000000004</cx:pt>
          <cx:pt idx="14052">8.9000000000000004</cx:pt>
          <cx:pt idx="14053">4.2999999999999998</cx:pt>
          <cx:pt idx="14054">7.2999999999999998</cx:pt>
          <cx:pt idx="14055">8.0999999999999996</cx:pt>
          <cx:pt idx="14056">4.9000000000000004</cx:pt>
          <cx:pt idx="14057">6.7000000000000002</cx:pt>
          <cx:pt idx="14058">7.2999999999999998</cx:pt>
          <cx:pt idx="14059">6.9000000000000004</cx:pt>
          <cx:pt idx="14060">7.0999999999999996</cx:pt>
          <cx:pt idx="14061">5.9000000000000004</cx:pt>
          <cx:pt idx="14062">6.5999999999999996</cx:pt>
          <cx:pt idx="14063">8.0999999999999996</cx:pt>
          <cx:pt idx="14064">7.7999999999999998</cx:pt>
          <cx:pt idx="14065">7.9000000000000004</cx:pt>
          <cx:pt idx="14066">6.2000000000000002</cx:pt>
          <cx:pt idx="14067">8.4000000000000004</cx:pt>
          <cx:pt idx="14068">6.5</cx:pt>
          <cx:pt idx="14069">7.5</cx:pt>
          <cx:pt idx="14070">4.7999999999999998</cx:pt>
          <cx:pt idx="14071">8.4000000000000004</cx:pt>
          <cx:pt idx="14072">6.5</cx:pt>
          <cx:pt idx="14073">6.9000000000000004</cx:pt>
          <cx:pt idx="14074">7.9000000000000004</cx:pt>
          <cx:pt idx="14075">7.2999999999999998</cx:pt>
          <cx:pt idx="14076">5</cx:pt>
          <cx:pt idx="14077">7.4000000000000004</cx:pt>
          <cx:pt idx="14078">3.8999999999999999</cx:pt>
          <cx:pt idx="14079">7.7999999999999998</cx:pt>
          <cx:pt idx="14080">8.5</cx:pt>
          <cx:pt idx="14081">4.2999999999999998</cx:pt>
          <cx:pt idx="14082">7.0999999999999996</cx:pt>
          <cx:pt idx="14083">5</cx:pt>
          <cx:pt idx="14084">7.5999999999999996</cx:pt>
          <cx:pt idx="14085">5.5999999999999996</cx:pt>
          <cx:pt idx="14086">7</cx:pt>
          <cx:pt idx="14087">6.2000000000000002</cx:pt>
          <cx:pt idx="14088">5.2999999999999998</cx:pt>
          <cx:pt idx="14089">5.2000000000000002</cx:pt>
          <cx:pt idx="14090">7.2999999999999998</cx:pt>
          <cx:pt idx="14091">7.5999999999999996</cx:pt>
          <cx:pt idx="14092">7.4000000000000004</cx:pt>
          <cx:pt idx="14093">7.4000000000000004</cx:pt>
          <cx:pt idx="14094">6.5</cx:pt>
          <cx:pt idx="14095">7.5</cx:pt>
          <cx:pt idx="14096">7.0999999999999996</cx:pt>
          <cx:pt idx="14097">6.7999999999999998</cx:pt>
          <cx:pt idx="14098">6.4000000000000004</cx:pt>
          <cx:pt idx="14099">6.0999999999999996</cx:pt>
          <cx:pt idx="14100">7.5999999999999996</cx:pt>
          <cx:pt idx="14101">7.7000000000000002</cx:pt>
          <cx:pt idx="14102">7.0999999999999996</cx:pt>
          <cx:pt idx="14103">7.5</cx:pt>
          <cx:pt idx="14104">6.9000000000000004</cx:pt>
          <cx:pt idx="14105">8</cx:pt>
          <cx:pt idx="14106">7.5999999999999996</cx:pt>
          <cx:pt idx="14107">6.5999999999999996</cx:pt>
          <cx:pt idx="14108">8.5</cx:pt>
          <cx:pt idx="14109">8.4000000000000004</cx:pt>
          <cx:pt idx="14110">5.2000000000000002</cx:pt>
          <cx:pt idx="14111">6.2999999999999998</cx:pt>
          <cx:pt idx="14112">5.7000000000000002</cx:pt>
          <cx:pt idx="14113">7.2000000000000002</cx:pt>
          <cx:pt idx="14114">6.5999999999999996</cx:pt>
          <cx:pt idx="14115">7.7999999999999998</cx:pt>
          <cx:pt idx="14116">8.0999999999999996</cx:pt>
          <cx:pt idx="14117">7.7000000000000002</cx:pt>
          <cx:pt idx="14118">7.9000000000000004</cx:pt>
          <cx:pt idx="14119">5.2000000000000002</cx:pt>
          <cx:pt idx="14120">7.5</cx:pt>
          <cx:pt idx="14121">8.1999999999999993</cx:pt>
          <cx:pt idx="14122">6.7999999999999998</cx:pt>
          <cx:pt idx="14123">8</cx:pt>
          <cx:pt idx="14124">6.5</cx:pt>
          <cx:pt idx="14125">6.9000000000000004</cx:pt>
          <cx:pt idx="14126">7</cx:pt>
          <cx:pt idx="14127">5.2999999999999998</cx:pt>
          <cx:pt idx="14128">8</cx:pt>
          <cx:pt idx="14129">7.0999999999999996</cx:pt>
          <cx:pt idx="14130">6.5999999999999996</cx:pt>
          <cx:pt idx="14131">6.2999999999999998</cx:pt>
          <cx:pt idx="14132">7.9000000000000004</cx:pt>
          <cx:pt idx="14133">8</cx:pt>
          <cx:pt idx="14134">5.2000000000000002</cx:pt>
          <cx:pt idx="14135">7.2000000000000002</cx:pt>
          <cx:pt idx="14136">7.0999999999999996</cx:pt>
          <cx:pt idx="14137">6.2000000000000002</cx:pt>
          <cx:pt idx="14138">8.6999999999999993</cx:pt>
          <cx:pt idx="14139">6.9000000000000004</cx:pt>
          <cx:pt idx="14140">8.1999999999999993</cx:pt>
          <cx:pt idx="14141">7.7000000000000002</cx:pt>
          <cx:pt idx="14142">8.9000000000000004</cx:pt>
          <cx:pt idx="14143">6.2000000000000002</cx:pt>
          <cx:pt idx="14144">8</cx:pt>
          <cx:pt idx="14145">7.7000000000000002</cx:pt>
          <cx:pt idx="14146">7.9000000000000004</cx:pt>
          <cx:pt idx="14147">5.5999999999999996</cx:pt>
          <cx:pt idx="14148">6.5999999999999996</cx:pt>
          <cx:pt idx="14149">5.2999999999999998</cx:pt>
          <cx:pt idx="14150">7.7000000000000002</cx:pt>
          <cx:pt idx="14151">7.7999999999999998</cx:pt>
          <cx:pt idx="14152">7</cx:pt>
          <cx:pt idx="14153">7.7999999999999998</cx:pt>
          <cx:pt idx="14154">6.4000000000000004</cx:pt>
          <cx:pt idx="14155">5.7999999999999998</cx:pt>
          <cx:pt idx="14156">7.2000000000000002</cx:pt>
          <cx:pt idx="14157">7.4000000000000004</cx:pt>
          <cx:pt idx="14158">6.7999999999999998</cx:pt>
          <cx:pt idx="14159">8.5</cx:pt>
          <cx:pt idx="14160">6.2999999999999998</cx:pt>
          <cx:pt idx="14161">6</cx:pt>
          <cx:pt idx="14162">5.4000000000000004</cx:pt>
          <cx:pt idx="14163">8.4000000000000004</cx:pt>
          <cx:pt idx="14164">6.4000000000000004</cx:pt>
          <cx:pt idx="14165">7.7000000000000002</cx:pt>
          <cx:pt idx="14166">7.5</cx:pt>
          <cx:pt idx="14167">6.2999999999999998</cx:pt>
          <cx:pt idx="14168">6.5999999999999996</cx:pt>
          <cx:pt idx="14169">7.0999999999999996</cx:pt>
          <cx:pt idx="14170">4.0999999999999996</cx:pt>
          <cx:pt idx="14171">7.2999999999999998</cx:pt>
          <cx:pt idx="14172">7.5999999999999996</cx:pt>
          <cx:pt idx="14173">5.7999999999999998</cx:pt>
          <cx:pt idx="14174">7.7000000000000002</cx:pt>
          <cx:pt idx="14175">7.7000000000000002</cx:pt>
          <cx:pt idx="14176">3.7999999999999998</cx:pt>
          <cx:pt idx="14177">6.4000000000000004</cx:pt>
          <cx:pt idx="14178">5.2999999999999998</cx:pt>
          <cx:pt idx="14179">6.5</cx:pt>
          <cx:pt idx="14180">5.9000000000000004</cx:pt>
          <cx:pt idx="14181">7.2000000000000002</cx:pt>
          <cx:pt idx="14182">8.6999999999999993</cx:pt>
          <cx:pt idx="14183">7.9000000000000004</cx:pt>
          <cx:pt idx="14184">6.2000000000000002</cx:pt>
          <cx:pt idx="14185">5.5</cx:pt>
          <cx:pt idx="14186">7</cx:pt>
          <cx:pt idx="14187">6.5</cx:pt>
          <cx:pt idx="14188">6.5999999999999996</cx:pt>
          <cx:pt idx="14189">4.0999999999999996</cx:pt>
          <cx:pt idx="14190">7.0999999999999996</cx:pt>
          <cx:pt idx="14191">7.7999999999999998</cx:pt>
          <cx:pt idx="14192">7.7999999999999998</cx:pt>
          <cx:pt idx="14193">6.0999999999999996</cx:pt>
          <cx:pt idx="14194">5.7999999999999998</cx:pt>
          <cx:pt idx="14195">5.2999999999999998</cx:pt>
          <cx:pt idx="14196">6.7999999999999998</cx:pt>
          <cx:pt idx="14197">7.4000000000000004</cx:pt>
          <cx:pt idx="14198">7.2999999999999998</cx:pt>
          <cx:pt idx="14199">6.9000000000000004</cx:pt>
          <cx:pt idx="14200">7.7000000000000002</cx:pt>
          <cx:pt idx="14201">6.7999999999999998</cx:pt>
          <cx:pt idx="14202">6.5</cx:pt>
          <cx:pt idx="14203">7.5</cx:pt>
          <cx:pt idx="14204">7.7999999999999998</cx:pt>
          <cx:pt idx="14205">6.2000000000000002</cx:pt>
          <cx:pt idx="14206">6.2999999999999998</cx:pt>
          <cx:pt idx="14207">6.2999999999999998</cx:pt>
          <cx:pt idx="14208">5.5</cx:pt>
          <cx:pt idx="14209">6.9000000000000004</cx:pt>
          <cx:pt idx="14210">7.2999999999999998</cx:pt>
          <cx:pt idx="14211">6.4000000000000004</cx:pt>
          <cx:pt idx="14212">8.5</cx:pt>
          <cx:pt idx="14213">8.5</cx:pt>
          <cx:pt idx="14214">6.0999999999999996</cx:pt>
          <cx:pt idx="14215">5.0999999999999996</cx:pt>
          <cx:pt idx="14216">8.0999999999999996</cx:pt>
          <cx:pt idx="14217">6.5</cx:pt>
          <cx:pt idx="14218">7.2000000000000002</cx:pt>
          <cx:pt idx="14219">6.9000000000000004</cx:pt>
          <cx:pt idx="14220">7.5</cx:pt>
          <cx:pt idx="14221">5.2999999999999998</cx:pt>
          <cx:pt idx="14222">6.2000000000000002</cx:pt>
          <cx:pt idx="14223">5.4000000000000004</cx:pt>
          <cx:pt idx="14224">5.5</cx:pt>
          <cx:pt idx="14225">6.0999999999999996</cx:pt>
          <cx:pt idx="14226">6.7999999999999998</cx:pt>
          <cx:pt idx="14227">5.7000000000000002</cx:pt>
          <cx:pt idx="14228">5.2999999999999998</cx:pt>
          <cx:pt idx="14229">5.7000000000000002</cx:pt>
          <cx:pt idx="14230">6.4000000000000004</cx:pt>
          <cx:pt idx="14231">7.9000000000000004</cx:pt>
          <cx:pt idx="14232">5.9000000000000004</cx:pt>
          <cx:pt idx="14233">7.7999999999999998</cx:pt>
          <cx:pt idx="14234">7.0999999999999996</cx:pt>
          <cx:pt idx="14235">3.7999999999999998</cx:pt>
          <cx:pt idx="14236">7.7999999999999998</cx:pt>
          <cx:pt idx="14237">6.5999999999999996</cx:pt>
          <cx:pt idx="14238">7.5</cx:pt>
          <cx:pt idx="14239">6.5999999999999996</cx:pt>
          <cx:pt idx="14240">7.2000000000000002</cx:pt>
          <cx:pt idx="14241">6.0999999999999996</cx:pt>
          <cx:pt idx="14242">7.5999999999999996</cx:pt>
          <cx:pt idx="14243">7.2000000000000002</cx:pt>
          <cx:pt idx="14244">8.4000000000000004</cx:pt>
          <cx:pt idx="14245">7.4000000000000004</cx:pt>
          <cx:pt idx="14246">6</cx:pt>
          <cx:pt idx="14247">8.9000000000000004</cx:pt>
          <cx:pt idx="14248">7.5</cx:pt>
          <cx:pt idx="14249">7.2999999999999998</cx:pt>
          <cx:pt idx="14250">3.7000000000000002</cx:pt>
          <cx:pt idx="14251">7.7000000000000002</cx:pt>
          <cx:pt idx="14252">6.4000000000000004</cx:pt>
          <cx:pt idx="14253">7.2999999999999998</cx:pt>
          <cx:pt idx="14254">5.7999999999999998</cx:pt>
          <cx:pt idx="14255">7.2000000000000002</cx:pt>
          <cx:pt idx="14256">6</cx:pt>
          <cx:pt idx="14257">6.0999999999999996</cx:pt>
          <cx:pt idx="14258">4.2999999999999998</cx:pt>
          <cx:pt idx="14259">7.7000000000000002</cx:pt>
          <cx:pt idx="14260">6.2999999999999998</cx:pt>
          <cx:pt idx="14261">8.1999999999999993</cx:pt>
          <cx:pt idx="14262">5</cx:pt>
          <cx:pt idx="14263">6.4000000000000004</cx:pt>
          <cx:pt idx="14264">5.4000000000000004</cx:pt>
          <cx:pt idx="14265">7.5</cx:pt>
          <cx:pt idx="14266">7.0999999999999996</cx:pt>
          <cx:pt idx="14267">7.0999999999999996</cx:pt>
          <cx:pt idx="14268">6.4000000000000004</cx:pt>
          <cx:pt idx="14269">4.9000000000000004</cx:pt>
          <cx:pt idx="14270">6.2999999999999998</cx:pt>
          <cx:pt idx="14271">5.7000000000000002</cx:pt>
          <cx:pt idx="14272">6.0999999999999996</cx:pt>
          <cx:pt idx="14273">6.4000000000000004</cx:pt>
          <cx:pt idx="14274">8.5</cx:pt>
          <cx:pt idx="14275">6.9000000000000004</cx:pt>
          <cx:pt idx="14276">6.4000000000000004</cx:pt>
          <cx:pt idx="14277">7.2999999999999998</cx:pt>
          <cx:pt idx="14278">5.2999999999999998</cx:pt>
          <cx:pt idx="14279">8.0999999999999996</cx:pt>
          <cx:pt idx="14280">6.7999999999999998</cx:pt>
          <cx:pt idx="14281">4.9000000000000004</cx:pt>
          <cx:pt idx="14282">6.2999999999999998</cx:pt>
          <cx:pt idx="14283">7.5999999999999996</cx:pt>
          <cx:pt idx="14284">5.7999999999999998</cx:pt>
          <cx:pt idx="14285">6.2000000000000002</cx:pt>
          <cx:pt idx="14286">7.4000000000000004</cx:pt>
          <cx:pt idx="14287">5.0999999999999996</cx:pt>
          <cx:pt idx="14288">7.4000000000000004</cx:pt>
          <cx:pt idx="14289">6.9000000000000004</cx:pt>
          <cx:pt idx="14290">7</cx:pt>
          <cx:pt idx="14291">8</cx:pt>
          <cx:pt idx="14292">7.2000000000000002</cx:pt>
          <cx:pt idx="14293">7.2000000000000002</cx:pt>
          <cx:pt idx="14294">7</cx:pt>
          <cx:pt idx="14295">6.9000000000000004</cx:pt>
          <cx:pt idx="14296">6.7999999999999998</cx:pt>
          <cx:pt idx="14297">7.5</cx:pt>
          <cx:pt idx="14298">6.2000000000000002</cx:pt>
          <cx:pt idx="14299">8.0999999999999996</cx:pt>
          <cx:pt idx="14300">7.2999999999999998</cx:pt>
          <cx:pt idx="14301">5.7000000000000002</cx:pt>
          <cx:pt idx="14302">5.5999999999999996</cx:pt>
          <cx:pt idx="14303">7</cx:pt>
          <cx:pt idx="14304">6.5999999999999996</cx:pt>
          <cx:pt idx="14305">8.5</cx:pt>
          <cx:pt idx="14306">5.9000000000000004</cx:pt>
          <cx:pt idx="14307">6</cx:pt>
          <cx:pt idx="14308">7.7000000000000002</cx:pt>
          <cx:pt idx="14309">7.5999999999999996</cx:pt>
          <cx:pt idx="14310">6.0999999999999996</cx:pt>
          <cx:pt idx="14311">8.6999999999999993</cx:pt>
          <cx:pt idx="14312">6.7999999999999998</cx:pt>
          <cx:pt idx="14313">8.1999999999999993</cx:pt>
          <cx:pt idx="14314">6.7000000000000002</cx:pt>
          <cx:pt idx="14315">7.0999999999999996</cx:pt>
          <cx:pt idx="14316">6.0999999999999996</cx:pt>
          <cx:pt idx="14317">6.2999999999999998</cx:pt>
          <cx:pt idx="14318">8.3000000000000007</cx:pt>
          <cx:pt idx="14319">6.7000000000000002</cx:pt>
          <cx:pt idx="14320">6.5</cx:pt>
          <cx:pt idx="14321">6.4000000000000004</cx:pt>
          <cx:pt idx="14322">6.7000000000000002</cx:pt>
          <cx:pt idx="14323">7</cx:pt>
          <cx:pt idx="14324">8.3000000000000007</cx:pt>
          <cx:pt idx="14325">7.5</cx:pt>
          <cx:pt idx="14326">8.4000000000000004</cx:pt>
          <cx:pt idx="14327">6.7999999999999998</cx:pt>
          <cx:pt idx="14328">6.7000000000000002</cx:pt>
          <cx:pt idx="14329">6.5999999999999996</cx:pt>
          <cx:pt idx="14330">8</cx:pt>
          <cx:pt idx="14331">7</cx:pt>
          <cx:pt idx="14332">6.4000000000000004</cx:pt>
          <cx:pt idx="14333">6.7999999999999998</cx:pt>
          <cx:pt idx="14334">6.0999999999999996</cx:pt>
          <cx:pt idx="14335">5.7999999999999998</cx:pt>
          <cx:pt idx="14336">9.1999999999999993</cx:pt>
          <cx:pt idx="14337">6.2999999999999998</cx:pt>
          <cx:pt idx="14338">4.7999999999999998</cx:pt>
          <cx:pt idx="14339">5.5</cx:pt>
          <cx:pt idx="14340">8.0999999999999996</cx:pt>
          <cx:pt idx="14341">7.9000000000000004</cx:pt>
          <cx:pt idx="14342">6.7000000000000002</cx:pt>
          <cx:pt idx="14343">6.7999999999999998</cx:pt>
          <cx:pt idx="14344">7.9000000000000004</cx:pt>
          <cx:pt idx="14345">7.5999999999999996</cx:pt>
          <cx:pt idx="14346">7.5</cx:pt>
          <cx:pt idx="14347">7</cx:pt>
          <cx:pt idx="14348">7.0999999999999996</cx:pt>
          <cx:pt idx="14349">8.0999999999999996</cx:pt>
          <cx:pt idx="14350">6.2000000000000002</cx:pt>
          <cx:pt idx="14351">6.4000000000000004</cx:pt>
          <cx:pt idx="14352">7.2000000000000002</cx:pt>
          <cx:pt idx="14353">6.5999999999999996</cx:pt>
          <cx:pt idx="14354">6.4000000000000004</cx:pt>
          <cx:pt idx="14355">5.7000000000000002</cx:pt>
          <cx:pt idx="14356">6.0999999999999996</cx:pt>
          <cx:pt idx="14357">7.4000000000000004</cx:pt>
          <cx:pt idx="14358">6.2999999999999998</cx:pt>
          <cx:pt idx="14359">6.7999999999999998</cx:pt>
          <cx:pt idx="14360">6.7999999999999998</cx:pt>
          <cx:pt idx="14361">6</cx:pt>
          <cx:pt idx="14362">6.5999999999999996</cx:pt>
          <cx:pt idx="14363">5.2000000000000002</cx:pt>
          <cx:pt idx="14364">6.7999999999999998</cx:pt>
          <cx:pt idx="14365">6.0999999999999996</cx:pt>
          <cx:pt idx="14366">6.9000000000000004</cx:pt>
          <cx:pt idx="14367">6.4000000000000004</cx:pt>
          <cx:pt idx="14368">5.7999999999999998</cx:pt>
          <cx:pt idx="14369">6.0999999999999996</cx:pt>
          <cx:pt idx="14370">5.9000000000000004</cx:pt>
          <cx:pt idx="14371">6.2999999999999998</cx:pt>
          <cx:pt idx="14372">7.2999999999999998</cx:pt>
          <cx:pt idx="14373">7.2999999999999998</cx:pt>
          <cx:pt idx="14374">7.5</cx:pt>
          <cx:pt idx="14375">6.4000000000000004</cx:pt>
          <cx:pt idx="14376">7.2999999999999998</cx:pt>
          <cx:pt idx="14377">8.3000000000000007</cx:pt>
          <cx:pt idx="14378">6.7000000000000002</cx:pt>
          <cx:pt idx="14379">4.7999999999999998</cx:pt>
          <cx:pt idx="14380">5.7000000000000002</cx:pt>
          <cx:pt idx="14381">6.9000000000000004</cx:pt>
          <cx:pt idx="14382">6.9000000000000004</cx:pt>
          <cx:pt idx="14383">6.0999999999999996</cx:pt>
          <cx:pt idx="14384">8.0999999999999996</cx:pt>
          <cx:pt idx="14385">5.9000000000000004</cx:pt>
          <cx:pt idx="14386">7.2000000000000002</cx:pt>
          <cx:pt idx="14387">6.9000000000000004</cx:pt>
          <cx:pt idx="14388">6</cx:pt>
          <cx:pt idx="14389">7.2999999999999998</cx:pt>
          <cx:pt idx="14390">6.0999999999999996</cx:pt>
          <cx:pt idx="14391">5.5</cx:pt>
          <cx:pt idx="14392">7.4000000000000004</cx:pt>
          <cx:pt idx="14393">5.5999999999999996</cx:pt>
          <cx:pt idx="14394">7.9000000000000004</cx:pt>
          <cx:pt idx="14395">8.4000000000000004</cx:pt>
          <cx:pt idx="14396">8.1999999999999993</cx:pt>
          <cx:pt idx="14397">5.5</cx:pt>
          <cx:pt idx="14398">7.2000000000000002</cx:pt>
          <cx:pt idx="14399">5.9000000000000004</cx:pt>
          <cx:pt idx="14400">7.5999999999999996</cx:pt>
          <cx:pt idx="14401">8.0999999999999996</cx:pt>
          <cx:pt idx="14402">6.5</cx:pt>
          <cx:pt idx="14403">6.5999999999999996</cx:pt>
          <cx:pt idx="14404">5.2999999999999998</cx:pt>
          <cx:pt idx="14405">6.2999999999999998</cx:pt>
          <cx:pt idx="14406">6.9000000000000004</cx:pt>
          <cx:pt idx="14407">6.2999999999999998</cx:pt>
          <cx:pt idx="14408">7.4000000000000004</cx:pt>
          <cx:pt idx="14409">6.0999999999999996</cx:pt>
          <cx:pt idx="14410">6</cx:pt>
          <cx:pt idx="14411">6.7000000000000002</cx:pt>
          <cx:pt idx="14412">9.1999999999999993</cx:pt>
          <cx:pt idx="14413">8.4000000000000004</cx:pt>
          <cx:pt idx="14414">6.4000000000000004</cx:pt>
          <cx:pt idx="14415">5.4000000000000004</cx:pt>
          <cx:pt idx="14416">6.5</cx:pt>
          <cx:pt idx="14417">5.7999999999999998</cx:pt>
          <cx:pt idx="14418">6.4000000000000004</cx:pt>
          <cx:pt idx="14419">5.7999999999999998</cx:pt>
          <cx:pt idx="14420">8.6999999999999993</cx:pt>
          <cx:pt idx="14421">6.4000000000000004</cx:pt>
          <cx:pt idx="14422">5</cx:pt>
          <cx:pt idx="14423">7.0999999999999996</cx:pt>
          <cx:pt idx="14424">6.7000000000000002</cx:pt>
          <cx:pt idx="14425">5.4000000000000004</cx:pt>
          <cx:pt idx="14426">5.4000000000000004</cx:pt>
          <cx:pt idx="14427">7.7000000000000002</cx:pt>
          <cx:pt idx="14428">7.0999999999999996</cx:pt>
          <cx:pt idx="14429">6</cx:pt>
          <cx:pt idx="14430">6.7999999999999998</cx:pt>
          <cx:pt idx="14431">5.9000000000000004</cx:pt>
          <cx:pt idx="14432">6</cx:pt>
          <cx:pt idx="14433">5.7999999999999998</cx:pt>
          <cx:pt idx="14434">6.2000000000000002</cx:pt>
          <cx:pt idx="14435">7.0999999999999996</cx:pt>
          <cx:pt idx="14436">6.5999999999999996</cx:pt>
          <cx:pt idx="14437">7.0999999999999996</cx:pt>
          <cx:pt idx="14438">6.5999999999999996</cx:pt>
          <cx:pt idx="14439">7.4000000000000004</cx:pt>
          <cx:pt idx="14440">8</cx:pt>
          <cx:pt idx="14441">6</cx:pt>
          <cx:pt idx="14442">6.0999999999999996</cx:pt>
          <cx:pt idx="14443">8.5999999999999996</cx:pt>
          <cx:pt idx="14444">8.6999999999999993</cx:pt>
          <cx:pt idx="14445">8.8000000000000007</cx:pt>
          <cx:pt idx="14446">6.2999999999999998</cx:pt>
          <cx:pt idx="14447">7.2000000000000002</cx:pt>
          <cx:pt idx="14448">5.9000000000000004</cx:pt>
          <cx:pt idx="14449">6.5999999999999996</cx:pt>
          <cx:pt idx="14450">6.0999999999999996</cx:pt>
          <cx:pt idx="14451">6.4000000000000004</cx:pt>
          <cx:pt idx="14452">8.0999999999999996</cx:pt>
          <cx:pt idx="14453">5.7000000000000002</cx:pt>
          <cx:pt idx="14454">8.5</cx:pt>
          <cx:pt idx="14455">6.5999999999999996</cx:pt>
          <cx:pt idx="14456">6.7999999999999998</cx:pt>
          <cx:pt idx="14457">6.7000000000000002</cx:pt>
          <cx:pt idx="14458">6.7000000000000002</cx:pt>
          <cx:pt idx="14459">6.0999999999999996</cx:pt>
          <cx:pt idx="14460">4</cx:pt>
          <cx:pt idx="14461">7.5999999999999996</cx:pt>
          <cx:pt idx="14462">6.2000000000000002</cx:pt>
          <cx:pt idx="14463">6.2999999999999998</cx:pt>
          <cx:pt idx="14464">4.7000000000000002</cx:pt>
          <cx:pt idx="14465">6.2000000000000002</cx:pt>
          <cx:pt idx="14466">7.5</cx:pt>
          <cx:pt idx="14467">6</cx:pt>
          <cx:pt idx="14468">6.2999999999999998</cx:pt>
          <cx:pt idx="14469">6.2000000000000002</cx:pt>
          <cx:pt idx="14470">6.9000000000000004</cx:pt>
          <cx:pt idx="14471">5.2000000000000002</cx:pt>
          <cx:pt idx="14472">8.1999999999999993</cx:pt>
          <cx:pt idx="14473">8.6999999999999993</cx:pt>
          <cx:pt idx="14474">5.9000000000000004</cx:pt>
          <cx:pt idx="14475">8.8000000000000007</cx:pt>
          <cx:pt idx="14476">5.7999999999999998</cx:pt>
          <cx:pt idx="14477">6.5</cx:pt>
          <cx:pt idx="14478">3.7000000000000002</cx:pt>
          <cx:pt idx="14479">7.9000000000000004</cx:pt>
          <cx:pt idx="14480">8.1999999999999993</cx:pt>
          <cx:pt idx="14481">8.5</cx:pt>
          <cx:pt idx="14482">8.3000000000000007</cx:pt>
          <cx:pt idx="14483">6.4000000000000004</cx:pt>
          <cx:pt idx="14484">7.9000000000000004</cx:pt>
          <cx:pt idx="14485">7.5999999999999996</cx:pt>
          <cx:pt idx="14486">6.7000000000000002</cx:pt>
          <cx:pt idx="14487">7</cx:pt>
          <cx:pt idx="14488">5.4000000000000004</cx:pt>
          <cx:pt idx="14489">6.7000000000000002</cx:pt>
          <cx:pt idx="14490">5.5</cx:pt>
          <cx:pt idx="14491">6.0999999999999996</cx:pt>
          <cx:pt idx="14492">6.7999999999999998</cx:pt>
          <cx:pt idx="14493">6.4000000000000004</cx:pt>
          <cx:pt idx="14494">7.5999999999999996</cx:pt>
          <cx:pt idx="14495">7.5999999999999996</cx:pt>
          <cx:pt idx="14496">6.9000000000000004</cx:pt>
          <cx:pt idx="14497">8.1999999999999993</cx:pt>
          <cx:pt idx="14498">8.1999999999999993</cx:pt>
          <cx:pt idx="14499">7.5</cx:pt>
          <cx:pt idx="14500">6.4000000000000004</cx:pt>
          <cx:pt idx="14501">7</cx:pt>
          <cx:pt idx="14502">5.9000000000000004</cx:pt>
          <cx:pt idx="14503">7.9000000000000004</cx:pt>
          <cx:pt idx="14504">8.0999999999999996</cx:pt>
          <cx:pt idx="14505">8.4000000000000004</cx:pt>
          <cx:pt idx="14506">7.0999999999999996</cx:pt>
          <cx:pt idx="14507">7.7999999999999998</cx:pt>
          <cx:pt idx="14508">5.7999999999999998</cx:pt>
          <cx:pt idx="14509">7.2999999999999998</cx:pt>
          <cx:pt idx="14510">6.7999999999999998</cx:pt>
          <cx:pt idx="14511">7</cx:pt>
          <cx:pt idx="14512">8</cx:pt>
          <cx:pt idx="14513">5.5</cx:pt>
          <cx:pt idx="14514">7.7999999999999998</cx:pt>
          <cx:pt idx="14515">6.2999999999999998</cx:pt>
          <cx:pt idx="14516">6.2999999999999998</cx:pt>
          <cx:pt idx="14517">5.7999999999999998</cx:pt>
          <cx:pt idx="14518">8.9000000000000004</cx:pt>
          <cx:pt idx="14519">9.0999999999999996</cx:pt>
          <cx:pt idx="14520">8.0999999999999996</cx:pt>
          <cx:pt idx="14521">7</cx:pt>
          <cx:pt idx="14522">8.5999999999999996</cx:pt>
          <cx:pt idx="14523">8.1999999999999993</cx:pt>
          <cx:pt idx="14524">7.9000000000000004</cx:pt>
          <cx:pt idx="14525">7</cx:pt>
          <cx:pt idx="14526">4.9000000000000004</cx:pt>
          <cx:pt idx="14527">7.5999999999999996</cx:pt>
          <cx:pt idx="14528">6.5999999999999996</cx:pt>
          <cx:pt idx="14529">3.7000000000000002</cx:pt>
          <cx:pt idx="14530">5.9000000000000004</cx:pt>
          <cx:pt idx="14531">6.2000000000000002</cx:pt>
          <cx:pt idx="14532">5.9000000000000004</cx:pt>
          <cx:pt idx="14533">8.8000000000000007</cx:pt>
          <cx:pt idx="14534">6.5999999999999996</cx:pt>
          <cx:pt idx="14535">4.5999999999999996</cx:pt>
          <cx:pt idx="14536">6.5</cx:pt>
          <cx:pt idx="14537">7.4000000000000004</cx:pt>
          <cx:pt idx="14538">7.2999999999999998</cx:pt>
          <cx:pt idx="14539">6.2000000000000002</cx:pt>
          <cx:pt idx="14540">6.4000000000000004</cx:pt>
          <cx:pt idx="14541">6.0999999999999996</cx:pt>
          <cx:pt idx="14542">6.7999999999999998</cx:pt>
          <cx:pt idx="14543">7.4000000000000004</cx:pt>
          <cx:pt idx="14544">8.3000000000000007</cx:pt>
          <cx:pt idx="14545">8.3000000000000007</cx:pt>
          <cx:pt idx="14546">7.0999999999999996</cx:pt>
          <cx:pt idx="14547">7</cx:pt>
          <cx:pt idx="14548">6.9000000000000004</cx:pt>
          <cx:pt idx="14549">6.2000000000000002</cx:pt>
          <cx:pt idx="14550">6.5</cx:pt>
          <cx:pt idx="14551">6.5999999999999996</cx:pt>
          <cx:pt idx="14552">6.7000000000000002</cx:pt>
          <cx:pt idx="14553">8.0999999999999996</cx:pt>
          <cx:pt idx="14554">5.7000000000000002</cx:pt>
          <cx:pt idx="14555">7.7000000000000002</cx:pt>
          <cx:pt idx="14556">6.5999999999999996</cx:pt>
          <cx:pt idx="14557">7</cx:pt>
          <cx:pt idx="14558">7.5999999999999996</cx:pt>
          <cx:pt idx="14559">6.5</cx:pt>
          <cx:pt idx="14560">8.4000000000000004</cx:pt>
          <cx:pt idx="14561">7.4000000000000004</cx:pt>
          <cx:pt idx="14562">7</cx:pt>
          <cx:pt idx="14563">7.5</cx:pt>
          <cx:pt idx="14564">7.2000000000000002</cx:pt>
          <cx:pt idx="14565">8.3000000000000007</cx:pt>
          <cx:pt idx="14566">8.1999999999999993</cx:pt>
          <cx:pt idx="14567">7.7999999999999998</cx:pt>
          <cx:pt idx="14568">6.7000000000000002</cx:pt>
          <cx:pt idx="14569">7.2999999999999998</cx:pt>
          <cx:pt idx="14570">6.9000000000000004</cx:pt>
          <cx:pt idx="14571">7.5</cx:pt>
          <cx:pt idx="14572">7.5999999999999996</cx:pt>
          <cx:pt idx="14573">7.9000000000000004</cx:pt>
          <cx:pt idx="14574">6.7999999999999998</cx:pt>
          <cx:pt idx="14575">6.4000000000000004</cx:pt>
          <cx:pt idx="14576">6.2999999999999998</cx:pt>
          <cx:pt idx="14577">7</cx:pt>
          <cx:pt idx="14578">8</cx:pt>
          <cx:pt idx="14579">6.5999999999999996</cx:pt>
          <cx:pt idx="14580">7.5</cx:pt>
          <cx:pt idx="14581">6.4000000000000004</cx:pt>
          <cx:pt idx="14582">6.7000000000000002</cx:pt>
          <cx:pt idx="14583">7.5999999999999996</cx:pt>
          <cx:pt idx="14584">6.4000000000000004</cx:pt>
          <cx:pt idx="14585">7.5</cx:pt>
          <cx:pt idx="14586">7.5</cx:pt>
          <cx:pt idx="14587">7.2000000000000002</cx:pt>
          <cx:pt idx="14588">8.4000000000000004</cx:pt>
          <cx:pt idx="14589">6.7999999999999998</cx:pt>
          <cx:pt idx="14590">6.2000000000000002</cx:pt>
          <cx:pt idx="14591">7</cx:pt>
          <cx:pt idx="14592">6.4000000000000004</cx:pt>
          <cx:pt idx="14593">5.5</cx:pt>
          <cx:pt idx="14594">8.5</cx:pt>
          <cx:pt idx="14595">6.5</cx:pt>
          <cx:pt idx="14596">7.5999999999999996</cx:pt>
          <cx:pt idx="14597">7.5</cx:pt>
          <cx:pt idx="14598">8.5999999999999996</cx:pt>
          <cx:pt idx="14599">8.5999999999999996</cx:pt>
          <cx:pt idx="14600">7.2000000000000002</cx:pt>
          <cx:pt idx="14601">6.2999999999999998</cx:pt>
          <cx:pt idx="14602">6.4000000000000004</cx:pt>
          <cx:pt idx="14603">8</cx:pt>
          <cx:pt idx="14604">6.5</cx:pt>
          <cx:pt idx="14605">9.4000000000000004</cx:pt>
          <cx:pt idx="14606">8.3000000000000007</cx:pt>
          <cx:pt idx="14607">6.0999999999999996</cx:pt>
          <cx:pt idx="14608">6.7999999999999998</cx:pt>
          <cx:pt idx="14609">6.4000000000000004</cx:pt>
          <cx:pt idx="14610">5.7999999999999998</cx:pt>
          <cx:pt idx="14611">6.7999999999999998</cx:pt>
          <cx:pt idx="14612">8.1999999999999993</cx:pt>
          <cx:pt idx="14613">7</cx:pt>
          <cx:pt idx="14614">7.5999999999999996</cx:pt>
          <cx:pt idx="14615">7</cx:pt>
          <cx:pt idx="14616">6.7000000000000002</cx:pt>
          <cx:pt idx="14617">7.5</cx:pt>
          <cx:pt idx="14618">8.1999999999999993</cx:pt>
          <cx:pt idx="14619">5.9000000000000004</cx:pt>
          <cx:pt idx="14620">7.7000000000000002</cx:pt>
          <cx:pt idx="14621">7.9000000000000004</cx:pt>
          <cx:pt idx="14622">5.7000000000000002</cx:pt>
          <cx:pt idx="14623">7</cx:pt>
          <cx:pt idx="14624">6.7000000000000002</cx:pt>
          <cx:pt idx="14625">8.4000000000000004</cx:pt>
          <cx:pt idx="14626">5.7000000000000002</cx:pt>
          <cx:pt idx="14627">5.7000000000000002</cx:pt>
          <cx:pt idx="14628">7.5</cx:pt>
          <cx:pt idx="14629">7.7000000000000002</cx:pt>
          <cx:pt idx="14630">7.9000000000000004</cx:pt>
          <cx:pt idx="14631">7.4000000000000004</cx:pt>
          <cx:pt idx="14632">7.7999999999999998</cx:pt>
          <cx:pt idx="14633">6.2999999999999998</cx:pt>
          <cx:pt idx="14634">6.2000000000000002</cx:pt>
          <cx:pt idx="14635">7.2999999999999998</cx:pt>
          <cx:pt idx="14636">8.3000000000000007</cx:pt>
          <cx:pt idx="14637">7.0999999999999996</cx:pt>
          <cx:pt idx="14638">7.2000000000000002</cx:pt>
          <cx:pt idx="14639">8.3000000000000007</cx:pt>
          <cx:pt idx="14640">6.9000000000000004</cx:pt>
          <cx:pt idx="14641">8</cx:pt>
          <cx:pt idx="14642">6.9000000000000004</cx:pt>
          <cx:pt idx="14643">8.0999999999999996</cx:pt>
          <cx:pt idx="14644">7.2000000000000002</cx:pt>
          <cx:pt idx="14645">6.7000000000000002</cx:pt>
          <cx:pt idx="14646">7.7999999999999998</cx:pt>
          <cx:pt idx="14647">8.0999999999999996</cx:pt>
          <cx:pt idx="14648">6</cx:pt>
          <cx:pt idx="14649">5.5</cx:pt>
          <cx:pt idx="14650">7.7000000000000002</cx:pt>
          <cx:pt idx="14651">7.2000000000000002</cx:pt>
          <cx:pt idx="14652">7.2000000000000002</cx:pt>
          <cx:pt idx="14653">4.5</cx:pt>
          <cx:pt idx="14654">6.4000000000000004</cx:pt>
          <cx:pt idx="14655">9.3000000000000007</cx:pt>
          <cx:pt idx="14656">8.3000000000000007</cx:pt>
          <cx:pt idx="14657">5.7999999999999998</cx:pt>
          <cx:pt idx="14658">6.0999999999999996</cx:pt>
          <cx:pt idx="14659">7.0999999999999996</cx:pt>
          <cx:pt idx="14660">6.4000000000000004</cx:pt>
          <cx:pt idx="14661">6.0999999999999996</cx:pt>
          <cx:pt idx="14662">6.5999999999999996</cx:pt>
          <cx:pt idx="14663">7.5</cx:pt>
          <cx:pt idx="14664">7.2999999999999998</cx:pt>
          <cx:pt idx="14665">7.2000000000000002</cx:pt>
          <cx:pt idx="14666">7.5</cx:pt>
          <cx:pt idx="14667">8.0999999999999996</cx:pt>
          <cx:pt idx="14668">6.7000000000000002</cx:pt>
          <cx:pt idx="14669">5.2000000000000002</cx:pt>
          <cx:pt idx="14670">7.5999999999999996</cx:pt>
          <cx:pt idx="14671">9</cx:pt>
          <cx:pt idx="14672">6.7000000000000002</cx:pt>
          <cx:pt idx="14673">5.7999999999999998</cx:pt>
          <cx:pt idx="14674">7.7000000000000002</cx:pt>
          <cx:pt idx="14675">7.9000000000000004</cx:pt>
          <cx:pt idx="14676">6.2999999999999998</cx:pt>
          <cx:pt idx="14677">6.5</cx:pt>
          <cx:pt idx="14678">5.9000000000000004</cx:pt>
          <cx:pt idx="14679">7.7000000000000002</cx:pt>
          <cx:pt idx="14680">7.2000000000000002</cx:pt>
          <cx:pt idx="14681">6.5</cx:pt>
          <cx:pt idx="14682">7.7000000000000002</cx:pt>
          <cx:pt idx="14683">5.7999999999999998</cx:pt>
          <cx:pt idx="14684">7.7000000000000002</cx:pt>
          <cx:pt idx="14685">8.0999999999999996</cx:pt>
          <cx:pt idx="14686">4.7999999999999998</cx:pt>
          <cx:pt idx="14687">6.4000000000000004</cx:pt>
          <cx:pt idx="14688">8.0999999999999996</cx:pt>
          <cx:pt idx="14689">8.0999999999999996</cx:pt>
          <cx:pt idx="14690">6.9000000000000004</cx:pt>
          <cx:pt idx="14691">7.2000000000000002</cx:pt>
          <cx:pt idx="14692">6.2999999999999998</cx:pt>
          <cx:pt idx="14693">7.7999999999999998</cx:pt>
          <cx:pt idx="14694">7.0999999999999996</cx:pt>
          <cx:pt idx="14695">6.7000000000000002</cx:pt>
          <cx:pt idx="14696">8.6999999999999993</cx:pt>
          <cx:pt idx="14697">7.2999999999999998</cx:pt>
          <cx:pt idx="14698">6.5</cx:pt>
          <cx:pt idx="14699">7.9000000000000004</cx:pt>
          <cx:pt idx="14700">8</cx:pt>
          <cx:pt idx="14701">6.7999999999999998</cx:pt>
          <cx:pt idx="14702">7.2999999999999998</cx:pt>
          <cx:pt idx="14703">8.0999999999999996</cx:pt>
          <cx:pt idx="14704">7.7000000000000002</cx:pt>
          <cx:pt idx="14705">7.4000000000000004</cx:pt>
          <cx:pt idx="14706">7.4000000000000004</cx:pt>
          <cx:pt idx="14707">5.5999999999999996</cx:pt>
          <cx:pt idx="14708">7.7999999999999998</cx:pt>
          <cx:pt idx="14709">7.0999999999999996</cx:pt>
          <cx:pt idx="14710">8.9000000000000004</cx:pt>
          <cx:pt idx="14711">6</cx:pt>
          <cx:pt idx="14712">7.5999999999999996</cx:pt>
          <cx:pt idx="14713">8.6999999999999993</cx:pt>
          <cx:pt idx="14714">6</cx:pt>
          <cx:pt idx="14715">7.4000000000000004</cx:pt>
          <cx:pt idx="14716">5.0999999999999996</cx:pt>
          <cx:pt idx="14717">5.5</cx:pt>
          <cx:pt idx="14718">8.3000000000000007</cx:pt>
          <cx:pt idx="14719">6.7000000000000002</cx:pt>
          <cx:pt idx="14720">7.9000000000000004</cx:pt>
          <cx:pt idx="14721">6.4000000000000004</cx:pt>
          <cx:pt idx="14722">6.2000000000000002</cx:pt>
          <cx:pt idx="14723">7.9000000000000004</cx:pt>
          <cx:pt idx="14724">6.7000000000000002</cx:pt>
          <cx:pt idx="14725">6.7000000000000002</cx:pt>
          <cx:pt idx="14726">7.7999999999999998</cx:pt>
          <cx:pt idx="14727">6.7000000000000002</cx:pt>
          <cx:pt idx="14728">8.1999999999999993</cx:pt>
          <cx:pt idx="14729">5.2999999999999998</cx:pt>
          <cx:pt idx="14730">6.9000000000000004</cx:pt>
          <cx:pt idx="14731">7.0999999999999996</cx:pt>
          <cx:pt idx="14732">7.4000000000000004</cx:pt>
          <cx:pt idx="14733">7.4000000000000004</cx:pt>
          <cx:pt idx="14734">6.5999999999999996</cx:pt>
          <cx:pt idx="14735">8.0999999999999996</cx:pt>
          <cx:pt idx="14736">6.7000000000000002</cx:pt>
          <cx:pt idx="14737">6.5999999999999996</cx:pt>
          <cx:pt idx="14738">5.7999999999999998</cx:pt>
          <cx:pt idx="14739">6</cx:pt>
          <cx:pt idx="14740">5.7999999999999998</cx:pt>
          <cx:pt idx="14741">7.2999999999999998</cx:pt>
          <cx:pt idx="14742">4.7000000000000002</cx:pt>
          <cx:pt idx="14743">6.7999999999999998</cx:pt>
          <cx:pt idx="14744">8.8000000000000007</cx:pt>
          <cx:pt idx="14745">5.5999999999999996</cx:pt>
          <cx:pt idx="14746">8</cx:pt>
          <cx:pt idx="14747">6.2999999999999998</cx:pt>
          <cx:pt idx="14748">7.0999999999999996</cx:pt>
          <cx:pt idx="14749">6.7000000000000002</cx:pt>
          <cx:pt idx="14750">6.2999999999999998</cx:pt>
          <cx:pt idx="14751">6.0999999999999996</cx:pt>
          <cx:pt idx="14752">7.5999999999999996</cx:pt>
          <cx:pt idx="14753">6.0999999999999996</cx:pt>
          <cx:pt idx="14754">7.2999999999999998</cx:pt>
          <cx:pt idx="14755">7.2000000000000002</cx:pt>
          <cx:pt idx="14756">6.4000000000000004</cx:pt>
          <cx:pt idx="14757">8.4000000000000004</cx:pt>
          <cx:pt idx="14758">7.7000000000000002</cx:pt>
          <cx:pt idx="14759">9.1999999999999993</cx:pt>
          <cx:pt idx="14760">8</cx:pt>
          <cx:pt idx="14761">4.5999999999999996</cx:pt>
          <cx:pt idx="14762">4.9000000000000004</cx:pt>
          <cx:pt idx="14763">5.7000000000000002</cx:pt>
          <cx:pt idx="14764">7</cx:pt>
          <cx:pt idx="14765">7.9000000000000004</cx:pt>
          <cx:pt idx="14766">6.4000000000000004</cx:pt>
          <cx:pt idx="14767">7.9000000000000004</cx:pt>
          <cx:pt idx="14768">8</cx:pt>
          <cx:pt idx="14769">7.0999999999999996</cx:pt>
          <cx:pt idx="14770">5.7999999999999998</cx:pt>
          <cx:pt idx="14771">6.7000000000000002</cx:pt>
          <cx:pt idx="14772">7</cx:pt>
          <cx:pt idx="14773">7.7000000000000002</cx:pt>
          <cx:pt idx="14774">7.4000000000000004</cx:pt>
          <cx:pt idx="14775">6.7999999999999998</cx:pt>
          <cx:pt idx="14776">7.2999999999999998</cx:pt>
          <cx:pt idx="14777">7.0999999999999996</cx:pt>
          <cx:pt idx="14778">6.5</cx:pt>
          <cx:pt idx="14779">6.5999999999999996</cx:pt>
          <cx:pt idx="14780">7.4000000000000004</cx:pt>
          <cx:pt idx="14781">6.5</cx:pt>
          <cx:pt idx="14782">7.2000000000000002</cx:pt>
          <cx:pt idx="14783">7.2999999999999998</cx:pt>
          <cx:pt idx="14784">8.6999999999999993</cx:pt>
          <cx:pt idx="14785">7.7000000000000002</cx:pt>
          <cx:pt idx="14786">6.2999999999999998</cx:pt>
          <cx:pt idx="14787">8.8000000000000007</cx:pt>
          <cx:pt idx="14788">7.2000000000000002</cx:pt>
          <cx:pt idx="14789">5.2000000000000002</cx:pt>
          <cx:pt idx="14790">5.7999999999999998</cx:pt>
          <cx:pt idx="14791">6.2999999999999998</cx:pt>
          <cx:pt idx="14792">6.5999999999999996</cx:pt>
          <cx:pt idx="14793">5</cx:pt>
          <cx:pt idx="14794">5.0999999999999996</cx:pt>
          <cx:pt idx="14795">8.8000000000000007</cx:pt>
          <cx:pt idx="14796">9.3000000000000007</cx:pt>
          <cx:pt idx="14797">9.3000000000000007</cx:pt>
          <cx:pt idx="14798">6.7999999999999998</cx:pt>
          <cx:pt idx="14799">8.0999999999999996</cx:pt>
          <cx:pt idx="14800">4.5</cx:pt>
          <cx:pt idx="14801">7.4000000000000004</cx:pt>
          <cx:pt idx="14802">6.5</cx:pt>
          <cx:pt idx="14803">6.2000000000000002</cx:pt>
          <cx:pt idx="14804">7.2000000000000002</cx:pt>
          <cx:pt idx="14805">7.4000000000000004</cx:pt>
          <cx:pt idx="14806">6.4000000000000004</cx:pt>
          <cx:pt idx="14807">6.7999999999999998</cx:pt>
          <cx:pt idx="14808">6.4000000000000004</cx:pt>
          <cx:pt idx="14809">7.0999999999999996</cx:pt>
          <cx:pt idx="14810">8</cx:pt>
          <cx:pt idx="14811">7</cx:pt>
          <cx:pt idx="14812">6</cx:pt>
          <cx:pt idx="14813">6.9000000000000004</cx:pt>
          <cx:pt idx="14814">5.7000000000000002</cx:pt>
          <cx:pt idx="14815">6.5999999999999996</cx:pt>
          <cx:pt idx="14816">8.1999999999999993</cx:pt>
          <cx:pt idx="14817">6.2000000000000002</cx:pt>
          <cx:pt idx="14818">6.7000000000000002</cx:pt>
          <cx:pt idx="14819">6.7000000000000002</cx:pt>
          <cx:pt idx="14820">7</cx:pt>
          <cx:pt idx="14821">4.7999999999999998</cx:pt>
          <cx:pt idx="14822">4.5999999999999996</cx:pt>
          <cx:pt idx="14823">7.2999999999999998</cx:pt>
          <cx:pt idx="14824">7.5</cx:pt>
          <cx:pt idx="14825">7.5</cx:pt>
          <cx:pt idx="14826">7.5999999999999996</cx:pt>
          <cx:pt idx="14827">7.5999999999999996</cx:pt>
          <cx:pt idx="14828">7.2999999999999998</cx:pt>
          <cx:pt idx="14829">5.4000000000000004</cx:pt>
          <cx:pt idx="14830">8.9000000000000004</cx:pt>
          <cx:pt idx="14831">7.9000000000000004</cx:pt>
          <cx:pt idx="14832">7.7000000000000002</cx:pt>
          <cx:pt idx="14833">8.5999999999999996</cx:pt>
          <cx:pt idx="14834">8</cx:pt>
          <cx:pt idx="14835">7.7000000000000002</cx:pt>
          <cx:pt idx="14836">7.2999999999999998</cx:pt>
          <cx:pt idx="14837">7.5999999999999996</cx:pt>
          <cx:pt idx="14838">5.2999999999999998</cx:pt>
          <cx:pt idx="14839">6.4000000000000004</cx:pt>
          <cx:pt idx="14840">6.5</cx:pt>
          <cx:pt idx="14841">8</cx:pt>
          <cx:pt idx="14842">5.5999999999999996</cx:pt>
          <cx:pt idx="14843">4.4000000000000004</cx:pt>
          <cx:pt idx="14844">7.7999999999999998</cx:pt>
          <cx:pt idx="14845">7.0999999999999996</cx:pt>
          <cx:pt idx="14846">3.7000000000000002</cx:pt>
          <cx:pt idx="14847">7.5999999999999996</cx:pt>
          <cx:pt idx="14848">7.2999999999999998</cx:pt>
          <cx:pt idx="14849">7.7000000000000002</cx:pt>
          <cx:pt idx="14850">8</cx:pt>
          <cx:pt idx="14851">6.5</cx:pt>
          <cx:pt idx="14852">4.9000000000000004</cx:pt>
          <cx:pt idx="14853">7.9000000000000004</cx:pt>
          <cx:pt idx="14854">7.4000000000000004</cx:pt>
          <cx:pt idx="14855">7.7999999999999998</cx:pt>
          <cx:pt idx="14856">7.4000000000000004</cx:pt>
          <cx:pt idx="14857">6.7999999999999998</cx:pt>
          <cx:pt idx="14858">8.9000000000000004</cx:pt>
          <cx:pt idx="14859">5.0999999999999996</cx:pt>
          <cx:pt idx="14860">7.7999999999999998</cx:pt>
          <cx:pt idx="14861">7.4000000000000004</cx:pt>
          <cx:pt idx="14862">7.5999999999999996</cx:pt>
          <cx:pt idx="14863">6.7000000000000002</cx:pt>
          <cx:pt idx="14864">7.7000000000000002</cx:pt>
          <cx:pt idx="14865">6.9000000000000004</cx:pt>
          <cx:pt idx="14866">6.0999999999999996</cx:pt>
          <cx:pt idx="14867">6.4000000000000004</cx:pt>
          <cx:pt idx="14868">7.0999999999999996</cx:pt>
          <cx:pt idx="14869">5.2000000000000002</cx:pt>
          <cx:pt idx="14870">5.7000000000000002</cx:pt>
          <cx:pt idx="14871">5.4000000000000004</cx:pt>
          <cx:pt idx="14872">9</cx:pt>
          <cx:pt idx="14873">7.5</cx:pt>
          <cx:pt idx="14874">7.4000000000000004</cx:pt>
          <cx:pt idx="14875">7.5999999999999996</cx:pt>
          <cx:pt idx="14876">7.9000000000000004</cx:pt>
          <cx:pt idx="14877">7.5999999999999996</cx:pt>
          <cx:pt idx="14878">5.4000000000000004</cx:pt>
          <cx:pt idx="14879">6.7000000000000002</cx:pt>
          <cx:pt idx="14880">7.0999999999999996</cx:pt>
          <cx:pt idx="14881">8</cx:pt>
          <cx:pt idx="14882">5.5</cx:pt>
          <cx:pt idx="14883">7.5</cx:pt>
          <cx:pt idx="14884">6.7999999999999998</cx:pt>
          <cx:pt idx="14885">6</cx:pt>
          <cx:pt idx="14886">7.7000000000000002</cx:pt>
          <cx:pt idx="14887">7.2000000000000002</cx:pt>
          <cx:pt idx="14888">7.7000000000000002</cx:pt>
          <cx:pt idx="14889">5.9000000000000004</cx:pt>
          <cx:pt idx="14890">7.7999999999999998</cx:pt>
          <cx:pt idx="14891">4</cx:pt>
          <cx:pt idx="14892">8.3000000000000007</cx:pt>
          <cx:pt idx="14893">5.7000000000000002</cx:pt>
          <cx:pt idx="14894">5.7999999999999998</cx:pt>
          <cx:pt idx="14895">6.4000000000000004</cx:pt>
          <cx:pt idx="14896">7.5999999999999996</cx:pt>
          <cx:pt idx="14897">5.2999999999999998</cx:pt>
          <cx:pt idx="14898">4.9000000000000004</cx:pt>
          <cx:pt idx="14899">8.0999999999999996</cx:pt>
          <cx:pt idx="14900">8.3000000000000007</cx:pt>
          <cx:pt idx="14901">7.7999999999999998</cx:pt>
          <cx:pt idx="14902">7</cx:pt>
          <cx:pt idx="14903">6.9000000000000004</cx:pt>
          <cx:pt idx="14904">7.0999999999999996</cx:pt>
          <cx:pt idx="14905">7.5999999999999996</cx:pt>
          <cx:pt idx="14906">6.7999999999999998</cx:pt>
          <cx:pt idx="14907">7.2999999999999998</cx:pt>
          <cx:pt idx="14908">6.4000000000000004</cx:pt>
          <cx:pt idx="14909">7.7000000000000002</cx:pt>
          <cx:pt idx="14910">8.1999999999999993</cx:pt>
          <cx:pt idx="14911">7.7000000000000002</cx:pt>
          <cx:pt idx="14912">5.2000000000000002</cx:pt>
          <cx:pt idx="14913">8</cx:pt>
          <cx:pt idx="14914">8.0999999999999996</cx:pt>
          <cx:pt idx="14915">6.5999999999999996</cx:pt>
          <cx:pt idx="14916">7.5999999999999996</cx:pt>
          <cx:pt idx="14917">7.0999999999999996</cx:pt>
          <cx:pt idx="14918">6.4000000000000004</cx:pt>
          <cx:pt idx="14919">7.2000000000000002</cx:pt>
          <cx:pt idx="14920">5.0999999999999996</cx:pt>
          <cx:pt idx="14921">5.7000000000000002</cx:pt>
          <cx:pt idx="14922">7.7000000000000002</cx:pt>
          <cx:pt idx="14923">7.7999999999999998</cx:pt>
          <cx:pt idx="14924">6.2000000000000002</cx:pt>
          <cx:pt idx="14925">5.2000000000000002</cx:pt>
          <cx:pt idx="14926">8</cx:pt>
          <cx:pt idx="14927">6.5999999999999996</cx:pt>
          <cx:pt idx="14928">7.2000000000000002</cx:pt>
          <cx:pt idx="14929">8.4000000000000004</cx:pt>
          <cx:pt idx="14930">7.5</cx:pt>
          <cx:pt idx="14931">7.5999999999999996</cx:pt>
          <cx:pt idx="14932">6.4000000000000004</cx:pt>
          <cx:pt idx="14933">6.5999999999999996</cx:pt>
          <cx:pt idx="14934">6.0999999999999996</cx:pt>
          <cx:pt idx="14935">6.4000000000000004</cx:pt>
          <cx:pt idx="14936">6.4000000000000004</cx:pt>
          <cx:pt idx="14937">7.2000000000000002</cx:pt>
          <cx:pt idx="14938">6.9000000000000004</cx:pt>
          <cx:pt idx="14939">8.1999999999999993</cx:pt>
          <cx:pt idx="14940">6</cx:pt>
          <cx:pt idx="14941">7.2000000000000002</cx:pt>
          <cx:pt idx="14942">6.9000000000000004</cx:pt>
          <cx:pt idx="14943">3.7000000000000002</cx:pt>
          <cx:pt idx="14944">6</cx:pt>
          <cx:pt idx="14945">6.9000000000000004</cx:pt>
          <cx:pt idx="14946">6.4000000000000004</cx:pt>
          <cx:pt idx="14947">8.5999999999999996</cx:pt>
          <cx:pt idx="14948">6.9000000000000004</cx:pt>
          <cx:pt idx="14949">6.5</cx:pt>
          <cx:pt idx="14950">8.0999999999999996</cx:pt>
          <cx:pt idx="14951">6.4000000000000004</cx:pt>
          <cx:pt idx="14952">7.9000000000000004</cx:pt>
          <cx:pt idx="14953">7.5</cx:pt>
          <cx:pt idx="14954">7.9000000000000004</cx:pt>
          <cx:pt idx="14955">8.3000000000000007</cx:pt>
          <cx:pt idx="14956">6</cx:pt>
          <cx:pt idx="14957">7.2000000000000002</cx:pt>
          <cx:pt idx="14958">9</cx:pt>
          <cx:pt idx="14959">6.2000000000000002</cx:pt>
          <cx:pt idx="14960">6.2000000000000002</cx:pt>
          <cx:pt idx="14961">5.5999999999999996</cx:pt>
          <cx:pt idx="14962">5.7999999999999998</cx:pt>
          <cx:pt idx="14963">7</cx:pt>
          <cx:pt idx="14964">7.2000000000000002</cx:pt>
          <cx:pt idx="14965">8.0999999999999996</cx:pt>
          <cx:pt idx="14966">5.9000000000000004</cx:pt>
          <cx:pt idx="14967">5.5999999999999996</cx:pt>
          <cx:pt idx="14968">6.7000000000000002</cx:pt>
          <cx:pt idx="14969">6.7999999999999998</cx:pt>
          <cx:pt idx="14970">8.0999999999999996</cx:pt>
          <cx:pt idx="14971">8</cx:pt>
          <cx:pt idx="14972">6.2000000000000002</cx:pt>
          <cx:pt idx="14973">6.0999999999999996</cx:pt>
          <cx:pt idx="14974">7</cx:pt>
          <cx:pt idx="14975">7.2999999999999998</cx:pt>
          <cx:pt idx="14976">7.9000000000000004</cx:pt>
          <cx:pt idx="14977">6.9000000000000004</cx:pt>
          <cx:pt idx="14978">7.5999999999999996</cx:pt>
          <cx:pt idx="14979">8.1999999999999993</cx:pt>
          <cx:pt idx="14980">6.2999999999999998</cx:pt>
          <cx:pt idx="14981">6.7999999999999998</cx:pt>
          <cx:pt idx="14982">6.5</cx:pt>
          <cx:pt idx="14983">7.7999999999999998</cx:pt>
          <cx:pt idx="14984">8.1999999999999993</cx:pt>
          <cx:pt idx="14985">7.7000000000000002</cx:pt>
          <cx:pt idx="14986">7.2999999999999998</cx:pt>
          <cx:pt idx="14987">6.0999999999999996</cx:pt>
          <cx:pt idx="14988">5.4000000000000004</cx:pt>
          <cx:pt idx="14989">6.2999999999999998</cx:pt>
          <cx:pt idx="14990">8.1999999999999993</cx:pt>
          <cx:pt idx="14991">8.4000000000000004</cx:pt>
          <cx:pt idx="14992">5.5</cx:pt>
          <cx:pt idx="14993">7.4000000000000004</cx:pt>
          <cx:pt idx="14994">7.2999999999999998</cx:pt>
          <cx:pt idx="14995">6</cx:pt>
          <cx:pt idx="14996">6.7000000000000002</cx:pt>
          <cx:pt idx="14997">7.4000000000000004</cx:pt>
          <cx:pt idx="14998">9.3000000000000007</cx:pt>
          <cx:pt idx="14999">7.7000000000000002</cx:pt>
          <cx:pt idx="15000">6.7000000000000002</cx:pt>
          <cx:pt idx="15001">7.0999999999999996</cx:pt>
          <cx:pt idx="15002">6.5999999999999996</cx:pt>
          <cx:pt idx="15003">7.4000000000000004</cx:pt>
          <cx:pt idx="15004">6.5999999999999996</cx:pt>
          <cx:pt idx="15005">8.6999999999999993</cx:pt>
          <cx:pt idx="15006">8.0999999999999996</cx:pt>
          <cx:pt idx="15007">6.5999999999999996</cx:pt>
          <cx:pt idx="15008">5.7999999999999998</cx:pt>
          <cx:pt idx="15009">3.6000000000000001</cx:pt>
          <cx:pt idx="15010">6.0999999999999996</cx:pt>
          <cx:pt idx="15011">6.5</cx:pt>
          <cx:pt idx="15012">6.7999999999999998</cx:pt>
          <cx:pt idx="15013">8</cx:pt>
          <cx:pt idx="15014">7.7000000000000002</cx:pt>
          <cx:pt idx="15015">6.2999999999999998</cx:pt>
          <cx:pt idx="15016">5.5999999999999996</cx:pt>
          <cx:pt idx="15017">7.9000000000000004</cx:pt>
          <cx:pt idx="15018">6.5</cx:pt>
          <cx:pt idx="15019">6.9000000000000004</cx:pt>
          <cx:pt idx="15020">6.7000000000000002</cx:pt>
          <cx:pt idx="15021">3.7000000000000002</cx:pt>
          <cx:pt idx="15022">4.4000000000000004</cx:pt>
          <cx:pt idx="15023">7.2999999999999998</cx:pt>
          <cx:pt idx="15024">7.4000000000000004</cx:pt>
          <cx:pt idx="15025">5.7000000000000002</cx:pt>
          <cx:pt idx="15026">7.5999999999999996</cx:pt>
          <cx:pt idx="15027">7.2000000000000002</cx:pt>
          <cx:pt idx="15028">6.0999999999999996</cx:pt>
          <cx:pt idx="15029">6.0999999999999996</cx:pt>
          <cx:pt idx="15030">6.5</cx:pt>
          <cx:pt idx="15031">7.5999999999999996</cx:pt>
          <cx:pt idx="15032">6.7999999999999998</cx:pt>
          <cx:pt idx="15033">6.7000000000000002</cx:pt>
          <cx:pt idx="15034">7.5999999999999996</cx:pt>
          <cx:pt idx="15035">5.2999999999999998</cx:pt>
          <cx:pt idx="15036">7.5</cx:pt>
          <cx:pt idx="15037">6</cx:pt>
          <cx:pt idx="15038">7.7000000000000002</cx:pt>
          <cx:pt idx="15039">7.7000000000000002</cx:pt>
          <cx:pt idx="15040">6.9000000000000004</cx:pt>
          <cx:pt idx="15041">5.5</cx:pt>
          <cx:pt idx="15042">7.2000000000000002</cx:pt>
          <cx:pt idx="15043">6.7000000000000002</cx:pt>
          <cx:pt idx="15044">6</cx:pt>
          <cx:pt idx="15045">7</cx:pt>
          <cx:pt idx="15046">6.5999999999999996</cx:pt>
          <cx:pt idx="15047">7.4000000000000004</cx:pt>
          <cx:pt idx="15048">6.2000000000000002</cx:pt>
          <cx:pt idx="15049">6.2999999999999998</cx:pt>
          <cx:pt idx="15050">7.7000000000000002</cx:pt>
          <cx:pt idx="15051">5.7999999999999998</cx:pt>
          <cx:pt idx="15052">7.2999999999999998</cx:pt>
          <cx:pt idx="15053">6.5</cx:pt>
          <cx:pt idx="15054">8.4000000000000004</cx:pt>
          <cx:pt idx="15055">6.7999999999999998</cx:pt>
          <cx:pt idx="15056">6.7000000000000002</cx:pt>
          <cx:pt idx="15057">7.4000000000000004</cx:pt>
          <cx:pt idx="15058">5.2999999999999998</cx:pt>
          <cx:pt idx="15059">7.2999999999999998</cx:pt>
          <cx:pt idx="15060">8.1999999999999993</cx:pt>
          <cx:pt idx="15061">5.2999999999999998</cx:pt>
          <cx:pt idx="15062">5.7000000000000002</cx:pt>
          <cx:pt idx="15063">7.5999999999999996</cx:pt>
          <cx:pt idx="15064">4.7999999999999998</cx:pt>
          <cx:pt idx="15065">5.9000000000000004</cx:pt>
          <cx:pt idx="15066">6.9000000000000004</cx:pt>
          <cx:pt idx="15067">6.7000000000000002</cx:pt>
          <cx:pt idx="15068">9.5</cx:pt>
          <cx:pt idx="15069">6.5</cx:pt>
          <cx:pt idx="15070">7.0999999999999996</cx:pt>
          <cx:pt idx="15071">7.5999999999999996</cx:pt>
          <cx:pt idx="15072">8.5999999999999996</cx:pt>
          <cx:pt idx="15073">7.0999999999999996</cx:pt>
          <cx:pt idx="15074">6</cx:pt>
          <cx:pt idx="15075">5.5</cx:pt>
          <cx:pt idx="15076">7</cx:pt>
          <cx:pt idx="15077">6.2999999999999998</cx:pt>
          <cx:pt idx="15078">8.8000000000000007</cx:pt>
          <cx:pt idx="15079">4.9000000000000004</cx:pt>
          <cx:pt idx="15080">4.5999999999999996</cx:pt>
          <cx:pt idx="15081">6.2000000000000002</cx:pt>
          <cx:pt idx="15082">7.5999999999999996</cx:pt>
          <cx:pt idx="15083">6.5</cx:pt>
          <cx:pt idx="15084">6.9000000000000004</cx:pt>
          <cx:pt idx="15085">8.0999999999999996</cx:pt>
          <cx:pt idx="15086">5.9000000000000004</cx:pt>
          <cx:pt idx="15087">6.5999999999999996</cx:pt>
          <cx:pt idx="15088">5.5999999999999996</cx:pt>
          <cx:pt idx="15089">7.9000000000000004</cx:pt>
          <cx:pt idx="15090">7.2999999999999998</cx:pt>
          <cx:pt idx="15091">8</cx:pt>
          <cx:pt idx="15092">6.2000000000000002</cx:pt>
          <cx:pt idx="15093">6.5999999999999996</cx:pt>
          <cx:pt idx="15094">7.9000000000000004</cx:pt>
          <cx:pt idx="15095">7.2000000000000002</cx:pt>
          <cx:pt idx="15096">7.9000000000000004</cx:pt>
          <cx:pt idx="15097">5.4000000000000004</cx:pt>
          <cx:pt idx="15098">7.5</cx:pt>
          <cx:pt idx="15099">8.1999999999999993</cx:pt>
          <cx:pt idx="15100">7.2999999999999998</cx:pt>
          <cx:pt idx="15101">7</cx:pt>
          <cx:pt idx="15102">7</cx:pt>
          <cx:pt idx="15103">7.4000000000000004</cx:pt>
          <cx:pt idx="15104">7.2999999999999998</cx:pt>
          <cx:pt idx="15105">6.0999999999999996</cx:pt>
          <cx:pt idx="15106">7.4000000000000004</cx:pt>
          <cx:pt idx="15107">8.1999999999999993</cx:pt>
          <cx:pt idx="15108">7.0999999999999996</cx:pt>
          <cx:pt idx="15109">7.5999999999999996</cx:pt>
          <cx:pt idx="15110">7.7000000000000002</cx:pt>
          <cx:pt idx="15111">7.2999999999999998</cx:pt>
          <cx:pt idx="15112">7</cx:pt>
          <cx:pt idx="15113">6.9000000000000004</cx:pt>
          <cx:pt idx="15114">7.0999999999999996</cx:pt>
          <cx:pt idx="15115">7.0999999999999996</cx:pt>
          <cx:pt idx="15116">6.5999999999999996</cx:pt>
          <cx:pt idx="15117">7.5</cx:pt>
          <cx:pt idx="15118">6.2000000000000002</cx:pt>
          <cx:pt idx="15119">7.7000000000000002</cx:pt>
          <cx:pt idx="15120">7.7000000000000002</cx:pt>
          <cx:pt idx="15121">6.9000000000000004</cx:pt>
          <cx:pt idx="15122">7.5999999999999996</cx:pt>
          <cx:pt idx="15123">7.2999999999999998</cx:pt>
          <cx:pt idx="15124">6.2000000000000002</cx:pt>
          <cx:pt idx="15125">6.9000000000000004</cx:pt>
          <cx:pt idx="15126">7.2000000000000002</cx:pt>
          <cx:pt idx="15127">7.2999999999999998</cx:pt>
          <cx:pt idx="15128">5.4000000000000004</cx:pt>
          <cx:pt idx="15129">6.5</cx:pt>
          <cx:pt idx="15130">6.0999999999999996</cx:pt>
          <cx:pt idx="15131">6.4000000000000004</cx:pt>
          <cx:pt idx="15132">5.7999999999999998</cx:pt>
          <cx:pt idx="15133">6.0999999999999996</cx:pt>
          <cx:pt idx="15134">6.5999999999999996</cx:pt>
          <cx:pt idx="15135">6.7000000000000002</cx:pt>
          <cx:pt idx="15136">8.5999999999999996</cx:pt>
          <cx:pt idx="15137">3</cx:pt>
          <cx:pt idx="15138">6.4000000000000004</cx:pt>
          <cx:pt idx="15139">7.7000000000000002</cx:pt>
          <cx:pt idx="15140">7.4000000000000004</cx:pt>
          <cx:pt idx="15141">8.3000000000000007</cx:pt>
          <cx:pt idx="15142">7.9000000000000004</cx:pt>
          <cx:pt idx="15143">6.7000000000000002</cx:pt>
          <cx:pt idx="15144">7.5999999999999996</cx:pt>
          <cx:pt idx="15145">9.1999999999999993</cx:pt>
          <cx:pt idx="15146">6.2000000000000002</cx:pt>
          <cx:pt idx="15147">7.2000000000000002</cx:pt>
          <cx:pt idx="15148">6.9000000000000004</cx:pt>
          <cx:pt idx="15149">7.0999999999999996</cx:pt>
          <cx:pt idx="15150">7.5</cx:pt>
          <cx:pt idx="15151">8.1999999999999993</cx:pt>
          <cx:pt idx="15152">6.7999999999999998</cx:pt>
          <cx:pt idx="15153">6</cx:pt>
          <cx:pt idx="15154">6.9000000000000004</cx:pt>
          <cx:pt idx="15155">7.2000000000000002</cx:pt>
          <cx:pt idx="15156">7.5</cx:pt>
          <cx:pt idx="15157">8.9000000000000004</cx:pt>
          <cx:pt idx="15158">5.4000000000000004</cx:pt>
          <cx:pt idx="15159">6</cx:pt>
          <cx:pt idx="15160">5.9000000000000004</cx:pt>
          <cx:pt idx="15161">7.2999999999999998</cx:pt>
          <cx:pt idx="15162">8.1999999999999993</cx:pt>
          <cx:pt idx="15163">5.7999999999999998</cx:pt>
          <cx:pt idx="15164">6.2999999999999998</cx:pt>
          <cx:pt idx="15165">8.3000000000000007</cx:pt>
          <cx:pt idx="15166">6.2999999999999998</cx:pt>
          <cx:pt idx="15167">7.2000000000000002</cx:pt>
          <cx:pt idx="15168">5.0999999999999996</cx:pt>
          <cx:pt idx="15169">6</cx:pt>
          <cx:pt idx="15170">7.2999999999999998</cx:pt>
          <cx:pt idx="15171">8.1999999999999993</cx:pt>
          <cx:pt idx="15172">6.7999999999999998</cx:pt>
          <cx:pt idx="15173">9.5999999999999996</cx:pt>
          <cx:pt idx="15174">7.5</cx:pt>
          <cx:pt idx="15175">7.2000000000000002</cx:pt>
          <cx:pt idx="15176">5.7000000000000002</cx:pt>
          <cx:pt idx="15177">7.2999999999999998</cx:pt>
          <cx:pt idx="15178">7.0999999999999996</cx:pt>
          <cx:pt idx="15179">8.3000000000000007</cx:pt>
          <cx:pt idx="15180">6.0999999999999996</cx:pt>
          <cx:pt idx="15181">7.5</cx:pt>
          <cx:pt idx="15182">6.2999999999999998</cx:pt>
          <cx:pt idx="15183">8.3000000000000007</cx:pt>
          <cx:pt idx="15184">8.3000000000000007</cx:pt>
          <cx:pt idx="15185">7.7000000000000002</cx:pt>
          <cx:pt idx="15186">8.1999999999999993</cx:pt>
          <cx:pt idx="15187">8</cx:pt>
          <cx:pt idx="15188">6.7999999999999998</cx:pt>
          <cx:pt idx="15189">7.4000000000000004</cx:pt>
          <cx:pt idx="15190">7.9000000000000004</cx:pt>
          <cx:pt idx="15191">7.5999999999999996</cx:pt>
          <cx:pt idx="15192">7.7000000000000002</cx:pt>
          <cx:pt idx="15193">7.5999999999999996</cx:pt>
          <cx:pt idx="15194">7.5999999999999996</cx:pt>
          <cx:pt idx="15195">6.4000000000000004</cx:pt>
          <cx:pt idx="15196">8.0999999999999996</cx:pt>
          <cx:pt idx="15197">8.3000000000000007</cx:pt>
          <cx:pt idx="15198">6.5999999999999996</cx:pt>
          <cx:pt idx="15199">8.1999999999999993</cx:pt>
          <cx:pt idx="15200">7.2000000000000002</cx:pt>
          <cx:pt idx="15201">5.7000000000000002</cx:pt>
          <cx:pt idx="15202">8.6999999999999993</cx:pt>
          <cx:pt idx="15203">6.5</cx:pt>
          <cx:pt idx="15204">7.0999999999999996</cx:pt>
          <cx:pt idx="15205">7</cx:pt>
          <cx:pt idx="15206">7.4000000000000004</cx:pt>
          <cx:pt idx="15207">6.0999999999999996</cx:pt>
          <cx:pt idx="15208">8</cx:pt>
          <cx:pt idx="15209">6.9000000000000004</cx:pt>
          <cx:pt idx="15210">6.7000000000000002</cx:pt>
          <cx:pt idx="15211">6</cx:pt>
          <cx:pt idx="15212">7.4000000000000004</cx:pt>
          <cx:pt idx="15213">7.4000000000000004</cx:pt>
          <cx:pt idx="15214">6.4000000000000004</cx:pt>
          <cx:pt idx="15215">7.7999999999999998</cx:pt>
          <cx:pt idx="15216">5.2999999999999998</cx:pt>
          <cx:pt idx="15217">6.7999999999999998</cx:pt>
          <cx:pt idx="15218">8.6999999999999993</cx:pt>
          <cx:pt idx="15219">8.1999999999999993</cx:pt>
          <cx:pt idx="15220">5.5999999999999996</cx:pt>
          <cx:pt idx="15221">8.5999999999999996</cx:pt>
          <cx:pt idx="15222">7.5</cx:pt>
          <cx:pt idx="15223">7.5999999999999996</cx:pt>
          <cx:pt idx="15224">8.0999999999999996</cx:pt>
          <cx:pt idx="15225">8</cx:pt>
          <cx:pt idx="15226">7.9000000000000004</cx:pt>
          <cx:pt idx="15227">8.1999999999999993</cx:pt>
          <cx:pt idx="15228">7.9000000000000004</cx:pt>
          <cx:pt idx="15229">6.5999999999999996</cx:pt>
          <cx:pt idx="15230">6.4000000000000004</cx:pt>
          <cx:pt idx="15231">7.5999999999999996</cx:pt>
          <cx:pt idx="15232">6.5</cx:pt>
          <cx:pt idx="15233">7.5</cx:pt>
          <cx:pt idx="15234">7.7999999999999998</cx:pt>
          <cx:pt idx="15235">7.7999999999999998</cx:pt>
          <cx:pt idx="15236">6.7999999999999998</cx:pt>
          <cx:pt idx="15237">6.7999999999999998</cx:pt>
          <cx:pt idx="15238">7.7000000000000002</cx:pt>
          <cx:pt idx="15239">7.0999999999999996</cx:pt>
          <cx:pt idx="15240">6.5999999999999996</cx:pt>
          <cx:pt idx="15241">7.4000000000000004</cx:pt>
          <cx:pt idx="15242">5.7999999999999998</cx:pt>
          <cx:pt idx="15243">6.2999999999999998</cx:pt>
          <cx:pt idx="15244">6.7999999999999998</cx:pt>
          <cx:pt idx="15245">7.0999999999999996</cx:pt>
          <cx:pt idx="15246">7.2000000000000002</cx:pt>
          <cx:pt idx="15247">5.2999999999999998</cx:pt>
          <cx:pt idx="15248">6.2000000000000002</cx:pt>
          <cx:pt idx="15249">7.4000000000000004</cx:pt>
          <cx:pt idx="15250">5</cx:pt>
          <cx:pt idx="15251">7.7999999999999998</cx:pt>
          <cx:pt idx="15252">6.2999999999999998</cx:pt>
          <cx:pt idx="15253">7.4000000000000004</cx:pt>
          <cx:pt idx="15254">9.3000000000000007</cx:pt>
          <cx:pt idx="15255">7.4000000000000004</cx:pt>
          <cx:pt idx="15256">8.3000000000000007</cx:pt>
          <cx:pt idx="15257">6.2999999999999998</cx:pt>
          <cx:pt idx="15258">8.6999999999999993</cx:pt>
          <cx:pt idx="15259">6.5999999999999996</cx:pt>
          <cx:pt idx="15260">8</cx:pt>
          <cx:pt idx="15261">7.7999999999999998</cx:pt>
          <cx:pt idx="15262">7.5999999999999996</cx:pt>
          <cx:pt idx="15263">6.0999999999999996</cx:pt>
          <cx:pt idx="15264">6.9000000000000004</cx:pt>
          <cx:pt idx="15265">6.7999999999999998</cx:pt>
          <cx:pt idx="15266">6.5</cx:pt>
          <cx:pt idx="15267">5.2999999999999998</cx:pt>
          <cx:pt idx="15268">8.3000000000000007</cx:pt>
          <cx:pt idx="15269">6.5999999999999996</cx:pt>
          <cx:pt idx="15270">7.5999999999999996</cx:pt>
          <cx:pt idx="15271">5.2000000000000002</cx:pt>
          <cx:pt idx="15272">6.7999999999999998</cx:pt>
          <cx:pt idx="15273">6.2000000000000002</cx:pt>
          <cx:pt idx="15274">7.4000000000000004</cx:pt>
          <cx:pt idx="15275">7.5</cx:pt>
          <cx:pt idx="15276">5.7000000000000002</cx:pt>
          <cx:pt idx="15277">5.7999999999999998</cx:pt>
          <cx:pt idx="15278">6.0999999999999996</cx:pt>
          <cx:pt idx="15279">7.2999999999999998</cx:pt>
          <cx:pt idx="15280">6.5</cx:pt>
          <cx:pt idx="15281">7.2000000000000002</cx:pt>
          <cx:pt idx="15282">8.6999999999999993</cx:pt>
          <cx:pt idx="15283">7.7000000000000002</cx:pt>
          <cx:pt idx="15284">5.7999999999999998</cx:pt>
          <cx:pt idx="15285">7.5</cx:pt>
          <cx:pt idx="15286">7.5999999999999996</cx:pt>
          <cx:pt idx="15287">7.7999999999999998</cx:pt>
          <cx:pt idx="15288">8.3000000000000007</cx:pt>
          <cx:pt idx="15289">8</cx:pt>
          <cx:pt idx="15290">7.5999999999999996</cx:pt>
          <cx:pt idx="15291">7.9000000000000004</cx:pt>
          <cx:pt idx="15292">7.7999999999999998</cx:pt>
          <cx:pt idx="15293">7.2999999999999998</cx:pt>
          <cx:pt idx="15294">7.5999999999999996</cx:pt>
          <cx:pt idx="15295">7.5999999999999996</cx:pt>
          <cx:pt idx="15296">6.2999999999999998</cx:pt>
          <cx:pt idx="15297">8.0999999999999996</cx:pt>
          <cx:pt idx="15298">7.4000000000000004</cx:pt>
          <cx:pt idx="15299">5.4000000000000004</cx:pt>
          <cx:pt idx="15300">6.9000000000000004</cx:pt>
          <cx:pt idx="15301">5.2999999999999998</cx:pt>
          <cx:pt idx="15302">8.3000000000000007</cx:pt>
          <cx:pt idx="15303">5.7999999999999998</cx:pt>
          <cx:pt idx="15304">6.5</cx:pt>
          <cx:pt idx="15305">8.3000000000000007</cx:pt>
          <cx:pt idx="15306">7.2999999999999998</cx:pt>
          <cx:pt idx="15307">7.9000000000000004</cx:pt>
          <cx:pt idx="15308">6.5</cx:pt>
          <cx:pt idx="15309">7.4000000000000004</cx:pt>
          <cx:pt idx="15310">7.5999999999999996</cx:pt>
          <cx:pt idx="15311">5.7000000000000002</cx:pt>
          <cx:pt idx="15312">9</cx:pt>
          <cx:pt idx="15313">7.9000000000000004</cx:pt>
          <cx:pt idx="15314">6.5999999999999996</cx:pt>
          <cx:pt idx="15315">6.7999999999999998</cx:pt>
          <cx:pt idx="15316">5</cx:pt>
          <cx:pt idx="15317">6.2999999999999998</cx:pt>
          <cx:pt idx="15318">7.4000000000000004</cx:pt>
          <cx:pt idx="15319">7.9000000000000004</cx:pt>
          <cx:pt idx="15320">5.2999999999999998</cx:pt>
          <cx:pt idx="15321">6.9000000000000004</cx:pt>
          <cx:pt idx="15322">6.7000000000000002</cx:pt>
          <cx:pt idx="15323">8</cx:pt>
          <cx:pt idx="15324">5.5</cx:pt>
          <cx:pt idx="15325">6.2000000000000002</cx:pt>
          <cx:pt idx="15326">7.4000000000000004</cx:pt>
          <cx:pt idx="15327">7</cx:pt>
          <cx:pt idx="15328">6.7000000000000002</cx:pt>
          <cx:pt idx="15329">6.2999999999999998</cx:pt>
          <cx:pt idx="15330">6.2999999999999998</cx:pt>
          <cx:pt idx="15331">6.7999999999999998</cx:pt>
          <cx:pt idx="15332">5.2000000000000002</cx:pt>
          <cx:pt idx="15333">5.9000000000000004</cx:pt>
          <cx:pt idx="15334">5.5999999999999996</cx:pt>
          <cx:pt idx="15335">7.5</cx:pt>
          <cx:pt idx="15336">5.5</cx:pt>
          <cx:pt idx="15337">7.7999999999999998</cx:pt>
          <cx:pt idx="15338">4.7000000000000002</cx:pt>
          <cx:pt idx="15339">8.5999999999999996</cx:pt>
          <cx:pt idx="15340">6</cx:pt>
          <cx:pt idx="15341">8.3000000000000007</cx:pt>
          <cx:pt idx="15342">7.2999999999999998</cx:pt>
          <cx:pt idx="15343">6</cx:pt>
          <cx:pt idx="15344">7.4000000000000004</cx:pt>
          <cx:pt idx="15345">6.9000000000000004</cx:pt>
          <cx:pt idx="15346">6.5</cx:pt>
          <cx:pt idx="15347">7.2000000000000002</cx:pt>
          <cx:pt idx="15348">7.2000000000000002</cx:pt>
          <cx:pt idx="15349">7.5</cx:pt>
          <cx:pt idx="15350">6.5999999999999996</cx:pt>
          <cx:pt idx="15351">8.0999999999999996</cx:pt>
          <cx:pt idx="15352">7.7999999999999998</cx:pt>
          <cx:pt idx="15353">7.2999999999999998</cx:pt>
          <cx:pt idx="15354">7.4000000000000004</cx:pt>
          <cx:pt idx="15355">6.2000000000000002</cx:pt>
          <cx:pt idx="15356">6</cx:pt>
          <cx:pt idx="15357">6.9000000000000004</cx:pt>
          <cx:pt idx="15358">6.2999999999999998</cx:pt>
          <cx:pt idx="15359">7.2000000000000002</cx:pt>
          <cx:pt idx="15360">8</cx:pt>
          <cx:pt idx="15361">7.9000000000000004</cx:pt>
          <cx:pt idx="15362">9.0999999999999996</cx:pt>
          <cx:pt idx="15363">5.5999999999999996</cx:pt>
          <cx:pt idx="15364">7.2999999999999998</cx:pt>
          <cx:pt idx="15365">6.9000000000000004</cx:pt>
          <cx:pt idx="15366">7.0999999999999996</cx:pt>
          <cx:pt idx="15367">6.5</cx:pt>
          <cx:pt idx="15368">7.5</cx:pt>
          <cx:pt idx="15369">8</cx:pt>
          <cx:pt idx="15370">6.4000000000000004</cx:pt>
          <cx:pt idx="15371">8</cx:pt>
          <cx:pt idx="15372">5.7999999999999998</cx:pt>
          <cx:pt idx="15373">8</cx:pt>
          <cx:pt idx="15374">8.9000000000000004</cx:pt>
          <cx:pt idx="15375">5.4000000000000004</cx:pt>
          <cx:pt idx="15376">7.4000000000000004</cx:pt>
          <cx:pt idx="15377">8.4000000000000004</cx:pt>
          <cx:pt idx="15378">5.7999999999999998</cx:pt>
          <cx:pt idx="15379">6.7999999999999998</cx:pt>
          <cx:pt idx="15380">4.7000000000000002</cx:pt>
          <cx:pt idx="15381">7.5</cx:pt>
          <cx:pt idx="15382">5.9000000000000004</cx:pt>
          <cx:pt idx="15383">7.7000000000000002</cx:pt>
          <cx:pt idx="15384">8.0999999999999996</cx:pt>
          <cx:pt idx="15385">7</cx:pt>
          <cx:pt idx="15386">6.2999999999999998</cx:pt>
          <cx:pt idx="15387">6.7000000000000002</cx:pt>
          <cx:pt idx="15388">6.7999999999999998</cx:pt>
          <cx:pt idx="15389">6.4000000000000004</cx:pt>
          <cx:pt idx="15390">7.4000000000000004</cx:pt>
          <cx:pt idx="15391">7.5</cx:pt>
          <cx:pt idx="15392">7.2999999999999998</cx:pt>
          <cx:pt idx="15393">7.2000000000000002</cx:pt>
          <cx:pt idx="15394">8.5</cx:pt>
          <cx:pt idx="15395">6.5999999999999996</cx:pt>
          <cx:pt idx="15396">7.5999999999999996</cx:pt>
          <cx:pt idx="15397">5.5999999999999996</cx:pt>
          <cx:pt idx="15398">7.5999999999999996</cx:pt>
          <cx:pt idx="15399">6.9000000000000004</cx:pt>
          <cx:pt idx="15400">7.0999999999999996</cx:pt>
          <cx:pt idx="15401">7.2000000000000002</cx:pt>
          <cx:pt idx="15402">7.5999999999999996</cx:pt>
          <cx:pt idx="15403">6.7999999999999998</cx:pt>
          <cx:pt idx="15404">6</cx:pt>
          <cx:pt idx="15405">7</cx:pt>
          <cx:pt idx="15406">7</cx:pt>
          <cx:pt idx="15407">8.6999999999999993</cx:pt>
          <cx:pt idx="15408">7.2999999999999998</cx:pt>
          <cx:pt idx="15409">6.0999999999999996</cx:pt>
          <cx:pt idx="15410">5.7999999999999998</cx:pt>
          <cx:pt idx="15411">6.7999999999999998</cx:pt>
          <cx:pt idx="15412">6.9000000000000004</cx:pt>
          <cx:pt idx="15413">6</cx:pt>
          <cx:pt idx="15414">7.4000000000000004</cx:pt>
          <cx:pt idx="15415">7.2000000000000002</cx:pt>
          <cx:pt idx="15416">7.2999999999999998</cx:pt>
          <cx:pt idx="15417">6.5</cx:pt>
          <cx:pt idx="15418">7.9000000000000004</cx:pt>
          <cx:pt idx="15419">7.4000000000000004</cx:pt>
          <cx:pt idx="15420">7.4000000000000004</cx:pt>
          <cx:pt idx="15421">7.5</cx:pt>
          <cx:pt idx="15422">8.5</cx:pt>
          <cx:pt idx="15423">6.2999999999999998</cx:pt>
          <cx:pt idx="15424">6.7999999999999998</cx:pt>
          <cx:pt idx="15425">6.7999999999999998</cx:pt>
          <cx:pt idx="15426">5.9000000000000004</cx:pt>
          <cx:pt idx="15427">9.1999999999999993</cx:pt>
          <cx:pt idx="15428">9.0999999999999996</cx:pt>
          <cx:pt idx="15429">8.4000000000000004</cx:pt>
          <cx:pt idx="15430">7.2999999999999998</cx:pt>
          <cx:pt idx="15431">6.7999999999999998</cx:pt>
          <cx:pt idx="15432">7.4000000000000004</cx:pt>
          <cx:pt idx="15433">6.5999999999999996</cx:pt>
          <cx:pt idx="15434">6.7999999999999998</cx:pt>
          <cx:pt idx="15435">8.6999999999999993</cx:pt>
          <cx:pt idx="15436">5.2000000000000002</cx:pt>
          <cx:pt idx="15437">6.2000000000000002</cx:pt>
          <cx:pt idx="15438">7.7000000000000002</cx:pt>
          <cx:pt idx="15439">6.0999999999999996</cx:pt>
          <cx:pt idx="15440">7.7000000000000002</cx:pt>
          <cx:pt idx="15441">5.5</cx:pt>
          <cx:pt idx="15442">7.5999999999999996</cx:pt>
          <cx:pt idx="15443">7.5</cx:pt>
          <cx:pt idx="15444">6.7000000000000002</cx:pt>
          <cx:pt idx="15445">8.5999999999999996</cx:pt>
          <cx:pt idx="15446">6.9000000000000004</cx:pt>
          <cx:pt idx="15447">7.5999999999999996</cx:pt>
          <cx:pt idx="15448">6.7999999999999998</cx:pt>
          <cx:pt idx="15449">6.2000000000000002</cx:pt>
          <cx:pt idx="15450">7.5</cx:pt>
          <cx:pt idx="15451">8.6999999999999993</cx:pt>
          <cx:pt idx="15452">4.7999999999999998</cx:pt>
          <cx:pt idx="15453">6.5999999999999996</cx:pt>
          <cx:pt idx="15454">6.2000000000000002</cx:pt>
          <cx:pt idx="15455">7.7000000000000002</cx:pt>
          <cx:pt idx="15456">6.2999999999999998</cx:pt>
          <cx:pt idx="15457">4.9000000000000004</cx:pt>
          <cx:pt idx="15458">5.5999999999999996</cx:pt>
          <cx:pt idx="15459">7.9000000000000004</cx:pt>
          <cx:pt idx="15460">6.2000000000000002</cx:pt>
          <cx:pt idx="15461">7.5999999999999996</cx:pt>
          <cx:pt idx="15462">7.5</cx:pt>
          <cx:pt idx="15463">6.7999999999999998</cx:pt>
          <cx:pt idx="15464">5.7999999999999998</cx:pt>
          <cx:pt idx="15465">5.5999999999999996</cx:pt>
          <cx:pt idx="15466">6.0999999999999996</cx:pt>
          <cx:pt idx="15467">7.5999999999999996</cx:pt>
          <cx:pt idx="15468">7</cx:pt>
          <cx:pt idx="15469">6.2999999999999998</cx:pt>
          <cx:pt idx="15470">6.5</cx:pt>
          <cx:pt idx="15471">7.2000000000000002</cx:pt>
          <cx:pt idx="15472">8.3000000000000007</cx:pt>
          <cx:pt idx="15473">7.0999999999999996</cx:pt>
          <cx:pt idx="15474">6.2999999999999998</cx:pt>
          <cx:pt idx="15475">7.5</cx:pt>
          <cx:pt idx="15476">6.0999999999999996</cx:pt>
          <cx:pt idx="15477">5.4000000000000004</cx:pt>
          <cx:pt idx="15478">5.9000000000000004</cx:pt>
          <cx:pt idx="15479">8.0999999999999996</cx:pt>
          <cx:pt idx="15480">7.4000000000000004</cx:pt>
          <cx:pt idx="15481">7.7999999999999998</cx:pt>
          <cx:pt idx="15482">7.9000000000000004</cx:pt>
          <cx:pt idx="15483">8.5999999999999996</cx:pt>
          <cx:pt idx="15484">5.0999999999999996</cx:pt>
          <cx:pt idx="15485">6.7999999999999998</cx:pt>
          <cx:pt idx="15486">6.4000000000000004</cx:pt>
          <cx:pt idx="15487">6.0999999999999996</cx:pt>
          <cx:pt idx="15488">5.5999999999999996</cx:pt>
          <cx:pt idx="15489">7.5999999999999996</cx:pt>
          <cx:pt idx="15490">5.7000000000000002</cx:pt>
          <cx:pt idx="15491">4.9000000000000004</cx:pt>
          <cx:pt idx="15492">5.7000000000000002</cx:pt>
          <cx:pt idx="15493">6.5</cx:pt>
          <cx:pt idx="15494">6.2000000000000002</cx:pt>
          <cx:pt idx="15495">4.4000000000000004</cx:pt>
          <cx:pt idx="15496">5.9000000000000004</cx:pt>
          <cx:pt idx="15497">6.7000000000000002</cx:pt>
          <cx:pt idx="15498">7.5</cx:pt>
          <cx:pt idx="15499">6.5999999999999996</cx:pt>
          <cx:pt idx="15500">8.5999999999999996</cx:pt>
          <cx:pt idx="15501">7.7000000000000002</cx:pt>
          <cx:pt idx="15502">7.9000000000000004</cx:pt>
          <cx:pt idx="15503">5.5999999999999996</cx:pt>
          <cx:pt idx="15504">6.4000000000000004</cx:pt>
          <cx:pt idx="15505">6.4000000000000004</cx:pt>
          <cx:pt idx="15506">7</cx:pt>
          <cx:pt idx="15507">7.0999999999999996</cx:pt>
          <cx:pt idx="15508">7.2000000000000002</cx:pt>
          <cx:pt idx="15509">7.4000000000000004</cx:pt>
          <cx:pt idx="15510">7.4000000000000004</cx:pt>
          <cx:pt idx="15511">7</cx:pt>
          <cx:pt idx="15512">7.2000000000000002</cx:pt>
          <cx:pt idx="15513">5</cx:pt>
          <cx:pt idx="15514">5.7000000000000002</cx:pt>
          <cx:pt idx="15515">5.9000000000000004</cx:pt>
          <cx:pt idx="15516">7.2999999999999998</cx:pt>
          <cx:pt idx="15517">9</cx:pt>
          <cx:pt idx="15518">7.7000000000000002</cx:pt>
          <cx:pt idx="15519">6.7000000000000002</cx:pt>
          <cx:pt idx="15520">7.7999999999999998</cx:pt>
          <cx:pt idx="15521">5.0999999999999996</cx:pt>
          <cx:pt idx="15522">6.5999999999999996</cx:pt>
          <cx:pt idx="15523">8.4000000000000004</cx:pt>
          <cx:pt idx="15524">8.4000000000000004</cx:pt>
          <cx:pt idx="15525">5.9000000000000004</cx:pt>
          <cx:pt idx="15526">6.7000000000000002</cx:pt>
          <cx:pt idx="15527">7.7000000000000002</cx:pt>
          <cx:pt idx="15528">6.7999999999999998</cx:pt>
          <cx:pt idx="15529">4.4000000000000004</cx:pt>
          <cx:pt idx="15530">5.2999999999999998</cx:pt>
          <cx:pt idx="15531">7</cx:pt>
          <cx:pt idx="15532">8.0999999999999996</cx:pt>
          <cx:pt idx="15533">8.1999999999999993</cx:pt>
          <cx:pt idx="15534">8.4000000000000004</cx:pt>
          <cx:pt idx="15535">6.5999999999999996</cx:pt>
          <cx:pt idx="15536">6.9000000000000004</cx:pt>
          <cx:pt idx="15537">7.7000000000000002</cx:pt>
          <cx:pt idx="15538">6.7999999999999998</cx:pt>
          <cx:pt idx="15539">6.0999999999999996</cx:pt>
          <cx:pt idx="15540">6.2999999999999998</cx:pt>
          <cx:pt idx="15541">7.4000000000000004</cx:pt>
          <cx:pt idx="15542">8.0999999999999996</cx:pt>
          <cx:pt idx="15543">5.7000000000000002</cx:pt>
          <cx:pt idx="15544">7.0999999999999996</cx:pt>
          <cx:pt idx="15545">7.5999999999999996</cx:pt>
          <cx:pt idx="15546">6.7999999999999998</cx:pt>
          <cx:pt idx="15547">7</cx:pt>
          <cx:pt idx="15548">7.0999999999999996</cx:pt>
          <cx:pt idx="15549">6.4000000000000004</cx:pt>
          <cx:pt idx="15550">6.9000000000000004</cx:pt>
          <cx:pt idx="15551">7.7000000000000002</cx:pt>
          <cx:pt idx="15552">4.9000000000000004</cx:pt>
          <cx:pt idx="15553">6.4000000000000004</cx:pt>
          <cx:pt idx="15554">9.0999999999999996</cx:pt>
          <cx:pt idx="15555">6.5999999999999996</cx:pt>
          <cx:pt idx="15556">8</cx:pt>
          <cx:pt idx="15557">7.7000000000000002</cx:pt>
          <cx:pt idx="15558">7.2000000000000002</cx:pt>
          <cx:pt idx="15559">8.8000000000000007</cx:pt>
          <cx:pt idx="15560">6.7000000000000002</cx:pt>
          <cx:pt idx="15561">6.4000000000000004</cx:pt>
          <cx:pt idx="15562">8.5</cx:pt>
          <cx:pt idx="15563">7.2000000000000002</cx:pt>
          <cx:pt idx="15564">8.5</cx:pt>
          <cx:pt idx="15565">7.4000000000000004</cx:pt>
          <cx:pt idx="15566">5.0999999999999996</cx:pt>
          <cx:pt idx="15567">7</cx:pt>
          <cx:pt idx="15568">8.4000000000000004</cx:pt>
          <cx:pt idx="15569">7.0999999999999996</cx:pt>
          <cx:pt idx="15570">8.3000000000000007</cx:pt>
          <cx:pt idx="15571">5.4000000000000004</cx:pt>
          <cx:pt idx="15572">7.5</cx:pt>
          <cx:pt idx="15573">5.5999999999999996</cx:pt>
          <cx:pt idx="15574">7.5999999999999996</cx:pt>
          <cx:pt idx="15575">7.2999999999999998</cx:pt>
          <cx:pt idx="15576">7.4000000000000004</cx:pt>
          <cx:pt idx="15577">7.5</cx:pt>
          <cx:pt idx="15578">6.5</cx:pt>
          <cx:pt idx="15579">6.2999999999999998</cx:pt>
          <cx:pt idx="15580">7.2999999999999998</cx:pt>
          <cx:pt idx="15581">7.5999999999999996</cx:pt>
          <cx:pt idx="15582">7.2999999999999998</cx:pt>
          <cx:pt idx="15583">7.4000000000000004</cx:pt>
          <cx:pt idx="15584">5.7999999999999998</cx:pt>
          <cx:pt idx="15585">7.0999999999999996</cx:pt>
          <cx:pt idx="15586">5.5</cx:pt>
          <cx:pt idx="15587">8.9000000000000004</cx:pt>
          <cx:pt idx="15588">6.5999999999999996</cx:pt>
          <cx:pt idx="15589">6.9000000000000004</cx:pt>
          <cx:pt idx="15590">6.4000000000000004</cx:pt>
          <cx:pt idx="15591">7</cx:pt>
          <cx:pt idx="15592">8</cx:pt>
          <cx:pt idx="15593">8.5</cx:pt>
          <cx:pt idx="15594">6.4000000000000004</cx:pt>
          <cx:pt idx="15595">5.7999999999999998</cx:pt>
          <cx:pt idx="15596">7.4000000000000004</cx:pt>
          <cx:pt idx="15597">9.5999999999999996</cx:pt>
          <cx:pt idx="15598">7.5</cx:pt>
          <cx:pt idx="15599">6.7999999999999998</cx:pt>
          <cx:pt idx="15600">6.7000000000000002</cx:pt>
          <cx:pt idx="15601">6.4000000000000004</cx:pt>
          <cx:pt idx="15602">6.9000000000000004</cx:pt>
          <cx:pt idx="15603">7.7999999999999998</cx:pt>
          <cx:pt idx="15604">8.4000000000000004</cx:pt>
          <cx:pt idx="15605">8.1999999999999993</cx:pt>
          <cx:pt idx="15606">7</cx:pt>
          <cx:pt idx="15607">6</cx:pt>
          <cx:pt idx="15608">7.0999999999999996</cx:pt>
          <cx:pt idx="15609">7.2999999999999998</cx:pt>
          <cx:pt idx="15610">7.0999999999999996</cx:pt>
          <cx:pt idx="15611">7</cx:pt>
          <cx:pt idx="15612">5.2999999999999998</cx:pt>
          <cx:pt idx="15613">5.7000000000000002</cx:pt>
          <cx:pt idx="15614">8.0999999999999996</cx:pt>
          <cx:pt idx="15615">7.4000000000000004</cx:pt>
          <cx:pt idx="15616">7</cx:pt>
          <cx:pt idx="15617">6.9000000000000004</cx:pt>
          <cx:pt idx="15618">7</cx:pt>
          <cx:pt idx="15619">7.5999999999999996</cx:pt>
          <cx:pt idx="15620">7.9000000000000004</cx:pt>
          <cx:pt idx="15621">7.4000000000000004</cx:pt>
          <cx:pt idx="15622">7.5</cx:pt>
          <cx:pt idx="15623">5.7000000000000002</cx:pt>
          <cx:pt idx="15624">7.9000000000000004</cx:pt>
          <cx:pt idx="15625">8.9000000000000004</cx:pt>
          <cx:pt idx="15626">4.7000000000000002</cx:pt>
          <cx:pt idx="15627">8.4000000000000004</cx:pt>
          <cx:pt idx="15628">7.7000000000000002</cx:pt>
          <cx:pt idx="15629">7.2000000000000002</cx:pt>
          <cx:pt idx="15630">7.2999999999999998</cx:pt>
          <cx:pt idx="15631">6.9000000000000004</cx:pt>
          <cx:pt idx="15632">7.4000000000000004</cx:pt>
          <cx:pt idx="15633">7.4000000000000004</cx:pt>
          <cx:pt idx="15634">6.2000000000000002</cx:pt>
          <cx:pt idx="15635">5.4000000000000004</cx:pt>
          <cx:pt idx="15636">7.7999999999999998</cx:pt>
          <cx:pt idx="15637">4.4000000000000004</cx:pt>
          <cx:pt idx="15638">5</cx:pt>
          <cx:pt idx="15639">6.7000000000000002</cx:pt>
          <cx:pt idx="15640">8.3000000000000007</cx:pt>
          <cx:pt idx="15641">8.8000000000000007</cx:pt>
          <cx:pt idx="15642">6.2000000000000002</cx:pt>
          <cx:pt idx="15643">6.2000000000000002</cx:pt>
          <cx:pt idx="15644">5.2000000000000002</cx:pt>
          <cx:pt idx="15645">7.0999999999999996</cx:pt>
          <cx:pt idx="15646">8.3000000000000007</cx:pt>
          <cx:pt idx="15647">6.5999999999999996</cx:pt>
          <cx:pt idx="15648">9.1999999999999993</cx:pt>
          <cx:pt idx="15649">6.2000000000000002</cx:pt>
          <cx:pt idx="15650">7.2000000000000002</cx:pt>
          <cx:pt idx="15651">7.2999999999999998</cx:pt>
          <cx:pt idx="15652">7</cx:pt>
          <cx:pt idx="15653">7.7000000000000002</cx:pt>
          <cx:pt idx="15654">7.7999999999999998</cx:pt>
          <cx:pt idx="15655">7.9000000000000004</cx:pt>
          <cx:pt idx="15656">7.4000000000000004</cx:pt>
          <cx:pt idx="15657">6.5999999999999996</cx:pt>
          <cx:pt idx="15658">5.7999999999999998</cx:pt>
          <cx:pt idx="15659">7.5</cx:pt>
          <cx:pt idx="15660">7.4000000000000004</cx:pt>
          <cx:pt idx="15661">7.0999999999999996</cx:pt>
          <cx:pt idx="15662">7.2000000000000002</cx:pt>
          <cx:pt idx="15663">8</cx:pt>
          <cx:pt idx="15664">6</cx:pt>
          <cx:pt idx="15665">4.5999999999999996</cx:pt>
          <cx:pt idx="15666">7.7000000000000002</cx:pt>
          <cx:pt idx="15667">7.5999999999999996</cx:pt>
          <cx:pt idx="15668">9.3000000000000007</cx:pt>
          <cx:pt idx="15669">7.2000000000000002</cx:pt>
          <cx:pt idx="15670">5.5999999999999996</cx:pt>
          <cx:pt idx="15671">6</cx:pt>
          <cx:pt idx="15672">6.9000000000000004</cx:pt>
          <cx:pt idx="15673">5.5999999999999996</cx:pt>
          <cx:pt idx="15674">7.5</cx:pt>
          <cx:pt idx="15675">7.4000000000000004</cx:pt>
          <cx:pt idx="15676">5.0999999999999996</cx:pt>
          <cx:pt idx="15677">5.7999999999999998</cx:pt>
          <cx:pt idx="15678">7.5999999999999996</cx:pt>
          <cx:pt idx="15679">7</cx:pt>
          <cx:pt idx="15680">6</cx:pt>
          <cx:pt idx="15681">6.0999999999999996</cx:pt>
          <cx:pt idx="15682">5.7999999999999998</cx:pt>
          <cx:pt idx="15683">6.7999999999999998</cx:pt>
          <cx:pt idx="15684">6.0999999999999996</cx:pt>
          <cx:pt idx="15685">6.4000000000000004</cx:pt>
          <cx:pt idx="15686">8.9000000000000004</cx:pt>
          <cx:pt idx="15687">5.7999999999999998</cx:pt>
          <cx:pt idx="15688">7.0999999999999996</cx:pt>
          <cx:pt idx="15689">6.9000000000000004</cx:pt>
          <cx:pt idx="15690">6.7000000000000002</cx:pt>
          <cx:pt idx="15691">7.7000000000000002</cx:pt>
          <cx:pt idx="15692">5.7000000000000002</cx:pt>
          <cx:pt idx="15693">6.7999999999999998</cx:pt>
          <cx:pt idx="15694">7.2000000000000002</cx:pt>
          <cx:pt idx="15695">6.7000000000000002</cx:pt>
          <cx:pt idx="15696">7.2999999999999998</cx:pt>
          <cx:pt idx="15697">7.2000000000000002</cx:pt>
          <cx:pt idx="15698">6.2000000000000002</cx:pt>
          <cx:pt idx="15699">8.9000000000000004</cx:pt>
          <cx:pt idx="15700">7.4000000000000004</cx:pt>
          <cx:pt idx="15701">7.4000000000000004</cx:pt>
          <cx:pt idx="15702">8.9000000000000004</cx:pt>
          <cx:pt idx="15703">6.2999999999999998</cx:pt>
          <cx:pt idx="15704">5.2000000000000002</cx:pt>
          <cx:pt idx="15705">5.5</cx:pt>
          <cx:pt idx="15706">5.9000000000000004</cx:pt>
          <cx:pt idx="15707">6.7000000000000002</cx:pt>
          <cx:pt idx="15708">5.4000000000000004</cx:pt>
          <cx:pt idx="15709">7.2999999999999998</cx:pt>
          <cx:pt idx="15710">8</cx:pt>
          <cx:pt idx="15711">7</cx:pt>
          <cx:pt idx="15712">3.8999999999999999</cx:pt>
          <cx:pt idx="15713">7.9000000000000004</cx:pt>
          <cx:pt idx="15714">7.2000000000000002</cx:pt>
          <cx:pt idx="15715">7.4000000000000004</cx:pt>
          <cx:pt idx="15716">6.5999999999999996</cx:pt>
          <cx:pt idx="15717">7.9000000000000004</cx:pt>
          <cx:pt idx="15718">6.5999999999999996</cx:pt>
          <cx:pt idx="15719">7.4000000000000004</cx:pt>
          <cx:pt idx="15720">5.2999999999999998</cx:pt>
          <cx:pt idx="15721">3.2999999999999998</cx:pt>
          <cx:pt idx="15722">8.5</cx:pt>
          <cx:pt idx="15723">7</cx:pt>
          <cx:pt idx="15724">7.2999999999999998</cx:pt>
          <cx:pt idx="15725">6.5</cx:pt>
          <cx:pt idx="15726">8</cx:pt>
          <cx:pt idx="15727">8.9000000000000004</cx:pt>
          <cx:pt idx="15728">7.0999999999999996</cx:pt>
          <cx:pt idx="15729">6.5999999999999996</cx:pt>
          <cx:pt idx="15730">8.3000000000000007</cx:pt>
          <cx:pt idx="15731">6.2000000000000002</cx:pt>
          <cx:pt idx="15732">5.7000000000000002</cx:pt>
          <cx:pt idx="15733">6.5</cx:pt>
          <cx:pt idx="15734">6.4000000000000004</cx:pt>
          <cx:pt idx="15735">7.5</cx:pt>
          <cx:pt idx="15736">7.2999999999999998</cx:pt>
          <cx:pt idx="15737">5.7999999999999998</cx:pt>
          <cx:pt idx="15738">7.5</cx:pt>
          <cx:pt idx="15739">6.5</cx:pt>
          <cx:pt idx="15740">8</cx:pt>
          <cx:pt idx="15741">8.1999999999999993</cx:pt>
          <cx:pt idx="15742">7.7999999999999998</cx:pt>
          <cx:pt idx="15743">8</cx:pt>
          <cx:pt idx="15744">7.0999999999999996</cx:pt>
          <cx:pt idx="15745">7.0999999999999996</cx:pt>
          <cx:pt idx="15746">6.7999999999999998</cx:pt>
          <cx:pt idx="15747">5.4000000000000004</cx:pt>
          <cx:pt idx="15748">5.5999999999999996</cx:pt>
          <cx:pt idx="15749">6.5999999999999996</cx:pt>
          <cx:pt idx="15750">6.7000000000000002</cx:pt>
          <cx:pt idx="15751">6.0999999999999996</cx:pt>
          <cx:pt idx="15752">6.5999999999999996</cx:pt>
          <cx:pt idx="15753">6.0999999999999996</cx:pt>
          <cx:pt idx="15754">6.0999999999999996</cx:pt>
          <cx:pt idx="15755">5.7999999999999998</cx:pt>
          <cx:pt idx="15756">6.7000000000000002</cx:pt>
          <cx:pt idx="15757">8.9000000000000004</cx:pt>
          <cx:pt idx="15758">6.4000000000000004</cx:pt>
          <cx:pt idx="15759">8.3000000000000007</cx:pt>
          <cx:pt idx="15760">7.5</cx:pt>
          <cx:pt idx="15761">5.9000000000000004</cx:pt>
          <cx:pt idx="15762">6.4000000000000004</cx:pt>
          <cx:pt idx="15763">5.5</cx:pt>
          <cx:pt idx="15764">6.2000000000000002</cx:pt>
          <cx:pt idx="15765">7.7000000000000002</cx:pt>
          <cx:pt idx="15766">6.4000000000000004</cx:pt>
          <cx:pt idx="15767">6.9000000000000004</cx:pt>
          <cx:pt idx="15768">5.4000000000000004</cx:pt>
          <cx:pt idx="15769">4.5</cx:pt>
          <cx:pt idx="15770">4.9000000000000004</cx:pt>
          <cx:pt idx="15771">6.7999999999999998</cx:pt>
          <cx:pt idx="15772">6.5999999999999996</cx:pt>
          <cx:pt idx="15773">7.2000000000000002</cx:pt>
          <cx:pt idx="15774">7.2999999999999998</cx:pt>
          <cx:pt idx="15775">8.1999999999999993</cx:pt>
          <cx:pt idx="15776">6.9000000000000004</cx:pt>
          <cx:pt idx="15777">8.9000000000000004</cx:pt>
          <cx:pt idx="15778">8.6999999999999993</cx:pt>
          <cx:pt idx="15779">5.7000000000000002</cx:pt>
          <cx:pt idx="15780">7.5</cx:pt>
          <cx:pt idx="15781">8.5</cx:pt>
          <cx:pt idx="15782">6.2000000000000002</cx:pt>
          <cx:pt idx="15783">4.7000000000000002</cx:pt>
          <cx:pt idx="15784">7.5999999999999996</cx:pt>
          <cx:pt idx="15785">7.7000000000000002</cx:pt>
          <cx:pt idx="15786">7.2000000000000002</cx:pt>
          <cx:pt idx="15787">6.7999999999999998</cx:pt>
          <cx:pt idx="15788">6.2000000000000002</cx:pt>
          <cx:pt idx="15789">7.0999999999999996</cx:pt>
          <cx:pt idx="15790">5.9000000000000004</cx:pt>
          <cx:pt idx="15791">5.5</cx:pt>
          <cx:pt idx="15792">6.4000000000000004</cx:pt>
          <cx:pt idx="15793">6.2000000000000002</cx:pt>
          <cx:pt idx="15794">7.5999999999999996</cx:pt>
          <cx:pt idx="15795">6.7999999999999998</cx:pt>
          <cx:pt idx="15796">5.9000000000000004</cx:pt>
          <cx:pt idx="15797">7.4000000000000004</cx:pt>
          <cx:pt idx="15798">7.7999999999999998</cx:pt>
          <cx:pt idx="15799">7.5</cx:pt>
          <cx:pt idx="15800">5.9000000000000004</cx:pt>
          <cx:pt idx="15801">7.5999999999999996</cx:pt>
          <cx:pt idx="15802">7.9000000000000004</cx:pt>
          <cx:pt idx="15803">6.0999999999999996</cx:pt>
          <cx:pt idx="15804">7</cx:pt>
          <cx:pt idx="15805">6.4000000000000004</cx:pt>
          <cx:pt idx="15806">6</cx:pt>
          <cx:pt idx="15807">8.5999999999999996</cx:pt>
          <cx:pt idx="15808">7.0999999999999996</cx:pt>
          <cx:pt idx="15809">6.9000000000000004</cx:pt>
          <cx:pt idx="15810">6.2000000000000002</cx:pt>
          <cx:pt idx="15811">6.7999999999999998</cx:pt>
          <cx:pt idx="15812">7.2999999999999998</cx:pt>
          <cx:pt idx="15813">7.2000000000000002</cx:pt>
          <cx:pt idx="15814">6.5999999999999996</cx:pt>
          <cx:pt idx="15815">5</cx:pt>
          <cx:pt idx="15816">6.9000000000000004</cx:pt>
          <cx:pt idx="15817">6.5999999999999996</cx:pt>
          <cx:pt idx="15818">6.5999999999999996</cx:pt>
          <cx:pt idx="15819">6.4000000000000004</cx:pt>
          <cx:pt idx="15820">8.6999999999999993</cx:pt>
          <cx:pt idx="15821">7.5999999999999996</cx:pt>
          <cx:pt idx="15822">8.1999999999999993</cx:pt>
          <cx:pt idx="15823">7.4000000000000004</cx:pt>
          <cx:pt idx="15824">7.5</cx:pt>
          <cx:pt idx="15825">8.0999999999999996</cx:pt>
          <cx:pt idx="15826">4.9000000000000004</cx:pt>
          <cx:pt idx="15827">6.7999999999999998</cx:pt>
          <cx:pt idx="15828">7.5999999999999996</cx:pt>
          <cx:pt idx="15829">7.4000000000000004</cx:pt>
          <cx:pt idx="15830">7.9000000000000004</cx:pt>
          <cx:pt idx="15831">7.9000000000000004</cx:pt>
          <cx:pt idx="15832">6.7000000000000002</cx:pt>
          <cx:pt idx="15833">6.5</cx:pt>
          <cx:pt idx="15834">6.4000000000000004</cx:pt>
          <cx:pt idx="15835">4.7999999999999998</cx:pt>
          <cx:pt idx="15836">7</cx:pt>
          <cx:pt idx="15837">5.7000000000000002</cx:pt>
          <cx:pt idx="15838">2.8999999999999999</cx:pt>
          <cx:pt idx="15839">6.5</cx:pt>
          <cx:pt idx="15840">7.7000000000000002</cx:pt>
          <cx:pt idx="15841">5.5999999999999996</cx:pt>
          <cx:pt idx="15842">6</cx:pt>
          <cx:pt idx="15843">6.9000000000000004</cx:pt>
          <cx:pt idx="15844">7.4000000000000004</cx:pt>
          <cx:pt idx="15845">7.0999999999999996</cx:pt>
          <cx:pt idx="15846">6.5</cx:pt>
          <cx:pt idx="15847">6.4000000000000004</cx:pt>
          <cx:pt idx="15848">6.4000000000000004</cx:pt>
          <cx:pt idx="15849">6</cx:pt>
          <cx:pt idx="15850">8.1999999999999993</cx:pt>
          <cx:pt idx="15851">5.5</cx:pt>
          <cx:pt idx="15852">7.2000000000000002</cx:pt>
          <cx:pt idx="15853">6.4000000000000004</cx:pt>
          <cx:pt idx="15854">7</cx:pt>
          <cx:pt idx="15855">7.0999999999999996</cx:pt>
          <cx:pt idx="15856">8.5999999999999996</cx:pt>
          <cx:pt idx="15857">6.5999999999999996</cx:pt>
          <cx:pt idx="15858">8.4000000000000004</cx:pt>
          <cx:pt idx="15859">7.5999999999999996</cx:pt>
          <cx:pt idx="15860">7.0999999999999996</cx:pt>
          <cx:pt idx="15861">6.4000000000000004</cx:pt>
          <cx:pt idx="15862">8</cx:pt>
          <cx:pt idx="15863">8.0999999999999996</cx:pt>
          <cx:pt idx="15864">6.5</cx:pt>
          <cx:pt idx="15865">6.5999999999999996</cx:pt>
          <cx:pt idx="15866">7.5</cx:pt>
          <cx:pt idx="15867">6.5999999999999996</cx:pt>
          <cx:pt idx="15868">6.5</cx:pt>
          <cx:pt idx="15869">8.5</cx:pt>
          <cx:pt idx="15870">6.4000000000000004</cx:pt>
          <cx:pt idx="15871">7.7000000000000002</cx:pt>
          <cx:pt idx="15872">5</cx:pt>
          <cx:pt idx="15873">7.7999999999999998</cx:pt>
          <cx:pt idx="15874">7.5</cx:pt>
          <cx:pt idx="15875">8.6999999999999993</cx:pt>
          <cx:pt idx="15876">8.0999999999999996</cx:pt>
          <cx:pt idx="15877">6.4000000000000004</cx:pt>
          <cx:pt idx="15878">7.2000000000000002</cx:pt>
          <cx:pt idx="15879">7.2000000000000002</cx:pt>
          <cx:pt idx="15880">7.2000000000000002</cx:pt>
          <cx:pt idx="15881">7.2000000000000002</cx:pt>
          <cx:pt idx="15882">7.5</cx:pt>
          <cx:pt idx="15883">6.4000000000000004</cx:pt>
          <cx:pt idx="15884">8.1999999999999993</cx:pt>
          <cx:pt idx="15885">4.7999999999999998</cx:pt>
          <cx:pt idx="15886">6.7999999999999998</cx:pt>
          <cx:pt idx="15887">6.9000000000000004</cx:pt>
          <cx:pt idx="15888">6.9000000000000004</cx:pt>
          <cx:pt idx="15889">6.7999999999999998</cx:pt>
          <cx:pt idx="15890">6.2000000000000002</cx:pt>
          <cx:pt idx="15891">7.2000000000000002</cx:pt>
          <cx:pt idx="15892">7.4000000000000004</cx:pt>
          <cx:pt idx="15893">6.7999999999999998</cx:pt>
          <cx:pt idx="15894">5.5</cx:pt>
          <cx:pt idx="15895">5.5</cx:pt>
          <cx:pt idx="15896">7.0999999999999996</cx:pt>
          <cx:pt idx="15897">6</cx:pt>
          <cx:pt idx="15898">7.2000000000000002</cx:pt>
          <cx:pt idx="15899">5.7000000000000002</cx:pt>
          <cx:pt idx="15900">7.5999999999999996</cx:pt>
          <cx:pt idx="15901">6.2999999999999998</cx:pt>
          <cx:pt idx="15902">6.7999999999999998</cx:pt>
          <cx:pt idx="15903">8.0999999999999996</cx:pt>
          <cx:pt idx="15904">9.3000000000000007</cx:pt>
          <cx:pt idx="15905">6.7999999999999998</cx:pt>
          <cx:pt idx="15906">8</cx:pt>
          <cx:pt idx="15907">8</cx:pt>
          <cx:pt idx="15908">5.9000000000000004</cx:pt>
          <cx:pt idx="15909">5.7000000000000002</cx:pt>
          <cx:pt idx="15910">4.4000000000000004</cx:pt>
          <cx:pt idx="15911">7.4000000000000004</cx:pt>
          <cx:pt idx="15912">7.0999999999999996</cx:pt>
          <cx:pt idx="15913">4.7000000000000002</cx:pt>
          <cx:pt idx="15914">7.2999999999999998</cx:pt>
          <cx:pt idx="15915">6.9000000000000004</cx:pt>
          <cx:pt idx="15916">8.1999999999999993</cx:pt>
          <cx:pt idx="15917">6.2000000000000002</cx:pt>
          <cx:pt idx="15918">7.9000000000000004</cx:pt>
          <cx:pt idx="15919">6.7000000000000002</cx:pt>
          <cx:pt idx="15920">6.5</cx:pt>
          <cx:pt idx="15921">6.7000000000000002</cx:pt>
          <cx:pt idx="15922">5.4000000000000004</cx:pt>
          <cx:pt idx="15923">7.9000000000000004</cx:pt>
          <cx:pt idx="15924">7.5</cx:pt>
          <cx:pt idx="15925">6.9000000000000004</cx:pt>
          <cx:pt idx="15926">7.7000000000000002</cx:pt>
          <cx:pt idx="15927">7.5</cx:pt>
          <cx:pt idx="15928">7.7000000000000002</cx:pt>
          <cx:pt idx="15929">5.2999999999999998</cx:pt>
          <cx:pt idx="15930">7.5999999999999996</cx:pt>
          <cx:pt idx="15931">8.0999999999999996</cx:pt>
          <cx:pt idx="15932">7.5999999999999996</cx:pt>
          <cx:pt idx="15933">6.2999999999999998</cx:pt>
          <cx:pt idx="15934">7.5</cx:pt>
          <cx:pt idx="15935">5.7000000000000002</cx:pt>
          <cx:pt idx="15936">6.7999999999999998</cx:pt>
          <cx:pt idx="15937">6.7999999999999998</cx:pt>
          <cx:pt idx="15938">7.5999999999999996</cx:pt>
          <cx:pt idx="15939">7.2999999999999998</cx:pt>
          <cx:pt idx="15940">6.2999999999999998</cx:pt>
          <cx:pt idx="15941">7.5</cx:pt>
          <cx:pt idx="15942">8.6999999999999993</cx:pt>
          <cx:pt idx="15943">7.5999999999999996</cx:pt>
          <cx:pt idx="15944">8.4000000000000004</cx:pt>
          <cx:pt idx="15945">7.5</cx:pt>
          <cx:pt idx="15946">6.7999999999999998</cx:pt>
          <cx:pt idx="15947">5.7999999999999998</cx:pt>
          <cx:pt idx="15948">5.7000000000000002</cx:pt>
          <cx:pt idx="15949">4.2999999999999998</cx:pt>
          <cx:pt idx="15950">5.0999999999999996</cx:pt>
          <cx:pt idx="15951">6.7000000000000002</cx:pt>
          <cx:pt idx="15952">7.2999999999999998</cx:pt>
          <cx:pt idx="15953">5.5999999999999996</cx:pt>
          <cx:pt idx="15954">6.5</cx:pt>
          <cx:pt idx="15955">7.9000000000000004</cx:pt>
          <cx:pt idx="15956">7.4000000000000004</cx:pt>
          <cx:pt idx="15957">6.7000000000000002</cx:pt>
          <cx:pt idx="15958">8.0999999999999996</cx:pt>
          <cx:pt idx="15959">6.9000000000000004</cx:pt>
          <cx:pt idx="15960">8.6999999999999993</cx:pt>
          <cx:pt idx="15961">7.4000000000000004</cx:pt>
          <cx:pt idx="15962">7.2000000000000002</cx:pt>
          <cx:pt idx="15963">5.7000000000000002</cx:pt>
          <cx:pt idx="15964">7.2000000000000002</cx:pt>
          <cx:pt idx="15965">7.4000000000000004</cx:pt>
          <cx:pt idx="15966">5.7000000000000002</cx:pt>
          <cx:pt idx="15967">5.9000000000000004</cx:pt>
          <cx:pt idx="15968">6.2999999999999998</cx:pt>
          <cx:pt idx="15969">5.5999999999999996</cx:pt>
          <cx:pt idx="15970">6.7999999999999998</cx:pt>
          <cx:pt idx="15971">6.7999999999999998</cx:pt>
          <cx:pt idx="15972">6</cx:pt>
          <cx:pt idx="15973">4.7000000000000002</cx:pt>
          <cx:pt idx="15974">7.4000000000000004</cx:pt>
          <cx:pt idx="15975">7.9000000000000004</cx:pt>
          <cx:pt idx="15976">8.4000000000000004</cx:pt>
          <cx:pt idx="15977">6.7999999999999998</cx:pt>
          <cx:pt idx="15978">7.9000000000000004</cx:pt>
          <cx:pt idx="15979">7.4000000000000004</cx:pt>
          <cx:pt idx="15980">7.5999999999999996</cx:pt>
          <cx:pt idx="15981">7.7999999999999998</cx:pt>
          <cx:pt idx="15982">6.5</cx:pt>
          <cx:pt idx="15983">7.2000000000000002</cx:pt>
          <cx:pt idx="15984">5.9000000000000004</cx:pt>
          <cx:pt idx="15985">7.5</cx:pt>
          <cx:pt idx="15986">8.4000000000000004</cx:pt>
          <cx:pt idx="15987">6.2999999999999998</cx:pt>
          <cx:pt idx="15988">6.7000000000000002</cx:pt>
          <cx:pt idx="15989">6.5999999999999996</cx:pt>
          <cx:pt idx="15990">5.7999999999999998</cx:pt>
          <cx:pt idx="15991">7.0999999999999996</cx:pt>
          <cx:pt idx="15992">5.9000000000000004</cx:pt>
          <cx:pt idx="15993">7.7999999999999998</cx:pt>
          <cx:pt idx="15994">7.9000000000000004</cx:pt>
          <cx:pt idx="15995">7.7999999999999998</cx:pt>
          <cx:pt idx="15996">7.5</cx:pt>
          <cx:pt idx="15997">7.5</cx:pt>
          <cx:pt idx="15998">7.7000000000000002</cx:pt>
          <cx:pt idx="15999">7.9000000000000004</cx:pt>
          <cx:pt idx="16000">5.9000000000000004</cx:pt>
          <cx:pt idx="16001">7.5999999999999996</cx:pt>
          <cx:pt idx="16002">7.0999999999999996</cx:pt>
          <cx:pt idx="16003">8</cx:pt>
          <cx:pt idx="16004">8.5999999999999996</cx:pt>
          <cx:pt idx="16005">6.5999999999999996</cx:pt>
          <cx:pt idx="16006">6.4000000000000004</cx:pt>
          <cx:pt idx="16007">7.5999999999999996</cx:pt>
          <cx:pt idx="16008">6.4000000000000004</cx:pt>
          <cx:pt idx="16009">6.4000000000000004</cx:pt>
          <cx:pt idx="16010">6.7999999999999998</cx:pt>
          <cx:pt idx="16011">6.4000000000000004</cx:pt>
          <cx:pt idx="16012">7.5</cx:pt>
          <cx:pt idx="16013">7.2999999999999998</cx:pt>
          <cx:pt idx="16014">8.9000000000000004</cx:pt>
          <cx:pt idx="16015">5.2000000000000002</cx:pt>
          <cx:pt idx="16016">7.4000000000000004</cx:pt>
          <cx:pt idx="16017">7.7000000000000002</cx:pt>
          <cx:pt idx="16018">6.0999999999999996</cx:pt>
          <cx:pt idx="16019">6.7999999999999998</cx:pt>
          <cx:pt idx="16020">6.5999999999999996</cx:pt>
          <cx:pt idx="16021">6.5</cx:pt>
          <cx:pt idx="16022">7.5</cx:pt>
          <cx:pt idx="16023">7.0999999999999996</cx:pt>
          <cx:pt idx="16024">7.5999999999999996</cx:pt>
          <cx:pt idx="16025">6.7000000000000002</cx:pt>
          <cx:pt idx="16026">7.9000000000000004</cx:pt>
          <cx:pt idx="16027">7.5999999999999996</cx:pt>
          <cx:pt idx="16028">5.0999999999999996</cx:pt>
          <cx:pt idx="16029">6.4000000000000004</cx:pt>
          <cx:pt idx="16030">8.5999999999999996</cx:pt>
          <cx:pt idx="16031">7.7999999999999998</cx:pt>
          <cx:pt idx="16032">6.2999999999999998</cx:pt>
          <cx:pt idx="16033">6.7999999999999998</cx:pt>
          <cx:pt idx="16034">5.7000000000000002</cx:pt>
          <cx:pt idx="16035">7.7000000000000002</cx:pt>
          <cx:pt idx="16036">7.7000000000000002</cx:pt>
          <cx:pt idx="16037">6.5999999999999996</cx:pt>
          <cx:pt idx="16038">8.9000000000000004</cx:pt>
          <cx:pt idx="16039">7.5999999999999996</cx:pt>
          <cx:pt idx="16040">8.5</cx:pt>
          <cx:pt idx="16041">8.5</cx:pt>
          <cx:pt idx="16042">8.9000000000000004</cx:pt>
          <cx:pt idx="16043">6.5</cx:pt>
          <cx:pt idx="16044">7.7999999999999998</cx:pt>
          <cx:pt idx="16045">7</cx:pt>
          <cx:pt idx="16046">7.2000000000000002</cx:pt>
          <cx:pt idx="16047">6.9000000000000004</cx:pt>
          <cx:pt idx="16048">7.7999999999999998</cx:pt>
          <cx:pt idx="16049">4.2000000000000002</cx:pt>
          <cx:pt idx="16050">6.0999999999999996</cx:pt>
          <cx:pt idx="16051">5.5999999999999996</cx:pt>
          <cx:pt idx="16052">7</cx:pt>
          <cx:pt idx="16053">6.9000000000000004</cx:pt>
          <cx:pt idx="16054">5.7999999999999998</cx:pt>
          <cx:pt idx="16055">7.2000000000000002</cx:pt>
          <cx:pt idx="16056">7.9000000000000004</cx:pt>
          <cx:pt idx="16057">3.7999999999999998</cx:pt>
          <cx:pt idx="16058">8.1999999999999993</cx:pt>
          <cx:pt idx="16059">8.9000000000000004</cx:pt>
          <cx:pt idx="16060">7.7999999999999998</cx:pt>
          <cx:pt idx="16061">5.2999999999999998</cx:pt>
          <cx:pt idx="16062">6</cx:pt>
          <cx:pt idx="16063">9.0999999999999996</cx:pt>
          <cx:pt idx="16064">4.0999999999999996</cx:pt>
          <cx:pt idx="16065">7.5999999999999996</cx:pt>
          <cx:pt idx="16066">8.8000000000000007</cx:pt>
          <cx:pt idx="16067">8.9000000000000004</cx:pt>
          <cx:pt idx="16068">8.9000000000000004</cx:pt>
          <cx:pt idx="16069">9.1999999999999993</cx:pt>
          <cx:pt idx="16070">9.1999999999999993</cx:pt>
          <cx:pt idx="16071">6.5</cx:pt>
          <cx:pt idx="16072">8.8000000000000007</cx:pt>
          <cx:pt idx="16073">4.2999999999999998</cx:pt>
          <cx:pt idx="16074">6.2000000000000002</cx:pt>
          <cx:pt idx="16075">7.7000000000000002</cx:pt>
          <cx:pt idx="16076">7.2999999999999998</cx:pt>
          <cx:pt idx="16077">9.0999999999999996</cx:pt>
          <cx:pt idx="16078">6.9000000000000004</cx:pt>
          <cx:pt idx="16079">7.7000000000000002</cx:pt>
          <cx:pt idx="16080">7.0999999999999996</cx:pt>
          <cx:pt idx="16081">6.7999999999999998</cx:pt>
          <cx:pt idx="16082">8</cx:pt>
          <cx:pt idx="16083">6.2000000000000002</cx:pt>
          <cx:pt idx="16084">6.9000000000000004</cx:pt>
          <cx:pt idx="16085">7.7000000000000002</cx:pt>
          <cx:pt idx="16086">7.2000000000000002</cx:pt>
          <cx:pt idx="16087">7.9000000000000004</cx:pt>
          <cx:pt idx="16088">9.1999999999999993</cx:pt>
          <cx:pt idx="16089">6.2999999999999998</cx:pt>
          <cx:pt idx="16090">6.7999999999999998</cx:pt>
          <cx:pt idx="16091">7.4000000000000004</cx:pt>
          <cx:pt idx="16092">7.2000000000000002</cx:pt>
          <cx:pt idx="16093">6.0999999999999996</cx:pt>
          <cx:pt idx="16094">7.9000000000000004</cx:pt>
          <cx:pt idx="16095">8.8000000000000007</cx:pt>
          <cx:pt idx="16096">8.6999999999999993</cx:pt>
          <cx:pt idx="16097">5.5</cx:pt>
          <cx:pt idx="16098">6.9000000000000004</cx:pt>
          <cx:pt idx="16099">7.7000000000000002</cx:pt>
          <cx:pt idx="16100">6.0999999999999996</cx:pt>
          <cx:pt idx="16101">6.2999999999999998</cx:pt>
          <cx:pt idx="16102">7</cx:pt>
          <cx:pt idx="16103">7.0999999999999996</cx:pt>
          <cx:pt idx="16104">8</cx:pt>
          <cx:pt idx="16105">6.0999999999999996</cx:pt>
          <cx:pt idx="16106">6.4000000000000004</cx:pt>
          <cx:pt idx="16107">6.4000000000000004</cx:pt>
          <cx:pt idx="16108">8.1999999999999993</cx:pt>
          <cx:pt idx="16109">6.0999999999999996</cx:pt>
          <cx:pt idx="16110">8.3000000000000007</cx:pt>
          <cx:pt idx="16111">8.4000000000000004</cx:pt>
          <cx:pt idx="16112">7.2999999999999998</cx:pt>
          <cx:pt idx="16113">7.0999999999999996</cx:pt>
          <cx:pt idx="16114">6.5999999999999996</cx:pt>
          <cx:pt idx="16115">5.9000000000000004</cx:pt>
          <cx:pt idx="16116">6.9000000000000004</cx:pt>
          <cx:pt idx="16117">7.2000000000000002</cx:pt>
          <cx:pt idx="16118">8.6999999999999993</cx:pt>
          <cx:pt idx="16119">7.2000000000000002</cx:pt>
          <cx:pt idx="16120">6.2000000000000002</cx:pt>
          <cx:pt idx="16121">7.0999999999999996</cx:pt>
          <cx:pt idx="16122">7.5</cx:pt>
          <cx:pt idx="16123">4.9000000000000004</cx:pt>
          <cx:pt idx="16124">4.7000000000000002</cx:pt>
          <cx:pt idx="16125">6</cx:pt>
          <cx:pt idx="16126">5.4000000000000004</cx:pt>
          <cx:pt idx="16127">8.3000000000000007</cx:pt>
          <cx:pt idx="16128">4.2999999999999998</cx:pt>
          <cx:pt idx="16129">6.5999999999999996</cx:pt>
          <cx:pt idx="16130">7.7999999999999998</cx:pt>
          <cx:pt idx="16131">7.4000000000000004</cx:pt>
          <cx:pt idx="16132">7.5</cx:pt>
          <cx:pt idx="16133">6.7000000000000002</cx:pt>
          <cx:pt idx="16134">6</cx:pt>
          <cx:pt idx="16135">7.5</cx:pt>
          <cx:pt idx="16136">5.2000000000000002</cx:pt>
          <cx:pt idx="16137">7.7000000000000002</cx:pt>
          <cx:pt idx="16138">8.0999999999999996</cx:pt>
          <cx:pt idx="16139">8</cx:pt>
          <cx:pt idx="16140">6.2999999999999998</cx:pt>
          <cx:pt idx="16141">7.0999999999999996</cx:pt>
          <cx:pt idx="16142">7.9000000000000004</cx:pt>
          <cx:pt idx="16143">6.2000000000000002</cx:pt>
          <cx:pt idx="16144">5.4000000000000004</cx:pt>
          <cx:pt idx="16145">8.5</cx:pt>
          <cx:pt idx="16146">7.7000000000000002</cx:pt>
          <cx:pt idx="16147">7.7999999999999998</cx:pt>
          <cx:pt idx="16148">6.7999999999999998</cx:pt>
          <cx:pt idx="16149">8.1999999999999993</cx:pt>
          <cx:pt idx="16150">7.0999999999999996</cx:pt>
          <cx:pt idx="16151">6.5999999999999996</cx:pt>
          <cx:pt idx="16152">6.9000000000000004</cx:pt>
          <cx:pt idx="16153">7</cx:pt>
          <cx:pt idx="16154">7.7999999999999998</cx:pt>
          <cx:pt idx="16155">6.4000000000000004</cx:pt>
          <cx:pt idx="16156">5.9000000000000004</cx:pt>
          <cx:pt idx="16157">5.2999999999999998</cx:pt>
          <cx:pt idx="16158">7</cx:pt>
          <cx:pt idx="16159">7.2999999999999998</cx:pt>
          <cx:pt idx="16160">8.5999999999999996</cx:pt>
          <cx:pt idx="16161">7.0999999999999996</cx:pt>
          <cx:pt idx="16162">7.4000000000000004</cx:pt>
          <cx:pt idx="16163">5.5</cx:pt>
          <cx:pt idx="16164">6.2000000000000002</cx:pt>
          <cx:pt idx="16165">7.5</cx:pt>
          <cx:pt idx="16166">6.5</cx:pt>
          <cx:pt idx="16167">6.2000000000000002</cx:pt>
          <cx:pt idx="16168">8.0999999999999996</cx:pt>
          <cx:pt idx="16169">5.7999999999999998</cx:pt>
          <cx:pt idx="16170">8.5999999999999996</cx:pt>
          <cx:pt idx="16171">6.0999999999999996</cx:pt>
          <cx:pt idx="16172">7.0999999999999996</cx:pt>
          <cx:pt idx="16173">6.7000000000000002</cx:pt>
          <cx:pt idx="16174">8.0999999999999996</cx:pt>
          <cx:pt idx="16175">7.2000000000000002</cx:pt>
          <cx:pt idx="16176">7.2000000000000002</cx:pt>
          <cx:pt idx="16177">7.9000000000000004</cx:pt>
          <cx:pt idx="16178">7.2999999999999998</cx:pt>
          <cx:pt idx="16179">6.4000000000000004</cx:pt>
          <cx:pt idx="16180">6.5</cx:pt>
          <cx:pt idx="16181">8.0999999999999996</cx:pt>
          <cx:pt idx="16182">6.0999999999999996</cx:pt>
          <cx:pt idx="16183">5.0999999999999996</cx:pt>
          <cx:pt idx="16184">7.2000000000000002</cx:pt>
          <cx:pt idx="16185">6.7000000000000002</cx:pt>
          <cx:pt idx="16186">6.2999999999999998</cx:pt>
          <cx:pt idx="16187">6.7000000000000002</cx:pt>
          <cx:pt idx="16188">6.2000000000000002</cx:pt>
          <cx:pt idx="16189">6</cx:pt>
          <cx:pt idx="16190">7.5</cx:pt>
          <cx:pt idx="16191">8.4000000000000004</cx:pt>
          <cx:pt idx="16192">7.7999999999999998</cx:pt>
          <cx:pt idx="16193">8.0999999999999996</cx:pt>
          <cx:pt idx="16194">7.2999999999999998</cx:pt>
          <cx:pt idx="16195">7.7000000000000002</cx:pt>
          <cx:pt idx="16196">6.2999999999999998</cx:pt>
          <cx:pt idx="16197">6.2000000000000002</cx:pt>
          <cx:pt idx="16198">6.2000000000000002</cx:pt>
          <cx:pt idx="16199">6.2000000000000002</cx:pt>
          <cx:pt idx="16200">6.0999999999999996</cx:pt>
          <cx:pt idx="16201">7.7000000000000002</cx:pt>
          <cx:pt idx="16202">7.5</cx:pt>
          <cx:pt idx="16203">5.4000000000000004</cx:pt>
          <cx:pt idx="16204">5.5</cx:pt>
          <cx:pt idx="16205">7.5999999999999996</cx:pt>
          <cx:pt idx="16206">5.4000000000000004</cx:pt>
          <cx:pt idx="16207">6.0999999999999996</cx:pt>
          <cx:pt idx="16208">8.9000000000000004</cx:pt>
          <cx:pt idx="16209">8</cx:pt>
          <cx:pt idx="16210">5.9000000000000004</cx:pt>
          <cx:pt idx="16211">6.4000000000000004</cx:pt>
          <cx:pt idx="16212">6.9000000000000004</cx:pt>
          <cx:pt idx="16213">4.2000000000000002</cx:pt>
          <cx:pt idx="16214">7.2000000000000002</cx:pt>
          <cx:pt idx="16215">6.7999999999999998</cx:pt>
          <cx:pt idx="16216">6.7000000000000002</cx:pt>
          <cx:pt idx="16217">6.0999999999999996</cx:pt>
          <cx:pt idx="16218">4.5999999999999996</cx:pt>
          <cx:pt idx="16219">7.0999999999999996</cx:pt>
          <cx:pt idx="16220">8.1999999999999993</cx:pt>
          <cx:pt idx="16221">6.5</cx:pt>
          <cx:pt idx="16222">6.4000000000000004</cx:pt>
          <cx:pt idx="16223">5.7000000000000002</cx:pt>
          <cx:pt idx="16224">7.5999999999999996</cx:pt>
          <cx:pt idx="16225">7.5</cx:pt>
          <cx:pt idx="16226">7.2999999999999998</cx:pt>
          <cx:pt idx="16227">6.5999999999999996</cx:pt>
          <cx:pt idx="16228">7.7999999999999998</cx:pt>
          <cx:pt idx="16229">5.7999999999999998</cx:pt>
          <cx:pt idx="16230">7.2000000000000002</cx:pt>
          <cx:pt idx="16231">7.5</cx:pt>
          <cx:pt idx="16232">7.2000000000000002</cx:pt>
          <cx:pt idx="16233">7.7999999999999998</cx:pt>
          <cx:pt idx="16234">7.5</cx:pt>
          <cx:pt idx="16235">6.7999999999999998</cx:pt>
          <cx:pt idx="16236">7.9000000000000004</cx:pt>
          <cx:pt idx="16237">5.5999999999999996</cx:pt>
          <cx:pt idx="16238">8.5999999999999996</cx:pt>
          <cx:pt idx="16239">7.4000000000000004</cx:pt>
          <cx:pt idx="16240">5.2000000000000002</cx:pt>
          <cx:pt idx="16241">8.9000000000000004</cx:pt>
          <cx:pt idx="16242">9</cx:pt>
          <cx:pt idx="16243">5.7999999999999998</cx:pt>
          <cx:pt idx="16244">7.2999999999999998</cx:pt>
          <cx:pt idx="16245">7</cx:pt>
          <cx:pt idx="16246">5.2999999999999998</cx:pt>
          <cx:pt idx="16247">5.2999999999999998</cx:pt>
          <cx:pt idx="16248">7.2000000000000002</cx:pt>
          <cx:pt idx="16249">7</cx:pt>
          <cx:pt idx="16250">7.5999999999999996</cx:pt>
          <cx:pt idx="16251">8.0999999999999996</cx:pt>
          <cx:pt idx="16252">7.7999999999999998</cx:pt>
          <cx:pt idx="16253">7.7000000000000002</cx:pt>
          <cx:pt idx="16254">8</cx:pt>
          <cx:pt idx="16255">6.9000000000000004</cx:pt>
          <cx:pt idx="16256">8.5</cx:pt>
          <cx:pt idx="16257">7</cx:pt>
          <cx:pt idx="16258">7.4000000000000004</cx:pt>
          <cx:pt idx="16259">8</cx:pt>
          <cx:pt idx="16260">7.2000000000000002</cx:pt>
          <cx:pt idx="16261">9.5</cx:pt>
          <cx:pt idx="16262">6.9000000000000004</cx:pt>
          <cx:pt idx="16263">8</cx:pt>
          <cx:pt idx="16264">6.9000000000000004</cx:pt>
          <cx:pt idx="16265">7.7000000000000002</cx:pt>
          <cx:pt idx="16266">7.7999999999999998</cx:pt>
          <cx:pt idx="16267">5.7999999999999998</cx:pt>
          <cx:pt idx="16268">6.4000000000000004</cx:pt>
          <cx:pt idx="16269">6.7000000000000002</cx:pt>
          <cx:pt idx="16270">6.7999999999999998</cx:pt>
          <cx:pt idx="16271">6.4000000000000004</cx:pt>
          <cx:pt idx="16272">4.7000000000000002</cx:pt>
          <cx:pt idx="16273">7.4000000000000004</cx:pt>
          <cx:pt idx="16274">8.1999999999999993</cx:pt>
          <cx:pt idx="16275">7.4000000000000004</cx:pt>
          <cx:pt idx="16276">4.7999999999999998</cx:pt>
          <cx:pt idx="16277">8.5</cx:pt>
          <cx:pt idx="16278">8.4000000000000004</cx:pt>
          <cx:pt idx="16279">6.9000000000000004</cx:pt>
          <cx:pt idx="16280">6.5</cx:pt>
          <cx:pt idx="16281">6.2999999999999998</cx:pt>
          <cx:pt idx="16282">4.5999999999999996</cx:pt>
          <cx:pt idx="16283">7.2999999999999998</cx:pt>
          <cx:pt idx="16284">7.7999999999999998</cx:pt>
          <cx:pt idx="16285">6.7999999999999998</cx:pt>
          <cx:pt idx="16286">8</cx:pt>
          <cx:pt idx="16287">7.7000000000000002</cx:pt>
          <cx:pt idx="16288">6.2000000000000002</cx:pt>
          <cx:pt idx="16289">9.1999999999999993</cx:pt>
          <cx:pt idx="16290">7.5</cx:pt>
          <cx:pt idx="16291">6.2999999999999998</cx:pt>
          <cx:pt idx="16292">5.9000000000000004</cx:pt>
          <cx:pt idx="16293">6.2000000000000002</cx:pt>
          <cx:pt idx="16294">7.2000000000000002</cx:pt>
          <cx:pt idx="16295">7.5</cx:pt>
          <cx:pt idx="16296">7.4000000000000004</cx:pt>
          <cx:pt idx="16297">8.1999999999999993</cx:pt>
          <cx:pt idx="16298">8.3000000000000007</cx:pt>
          <cx:pt idx="16299">8.5999999999999996</cx:pt>
          <cx:pt idx="16300">7.7999999999999998</cx:pt>
          <cx:pt idx="16301">7</cx:pt>
          <cx:pt idx="16302">6.7000000000000002</cx:pt>
          <cx:pt idx="16303">6.7999999999999998</cx:pt>
          <cx:pt idx="16304">4.7999999999999998</cx:pt>
          <cx:pt idx="16305">4.9000000000000004</cx:pt>
          <cx:pt idx="16306">6.2999999999999998</cx:pt>
          <cx:pt idx="16307">8.0999999999999996</cx:pt>
          <cx:pt idx="16308">6.0999999999999996</cx:pt>
          <cx:pt idx="16309">7.5999999999999996</cx:pt>
          <cx:pt idx="16310">7.7000000000000002</cx:pt>
          <cx:pt idx="16311">6.0999999999999996</cx:pt>
          <cx:pt idx="16312">8.5</cx:pt>
          <cx:pt idx="16313">6.0999999999999996</cx:pt>
          <cx:pt idx="16314">7</cx:pt>
          <cx:pt idx="16315">7.2000000000000002</cx:pt>
          <cx:pt idx="16316">7.4000000000000004</cx:pt>
          <cx:pt idx="16317">6.5</cx:pt>
          <cx:pt idx="16318">6.7999999999999998</cx:pt>
          <cx:pt idx="16319">3.7999999999999998</cx:pt>
          <cx:pt idx="16320">7.5999999999999996</cx:pt>
          <cx:pt idx="16321">6.2000000000000002</cx:pt>
          <cx:pt idx="16322">6.4000000000000004</cx:pt>
          <cx:pt idx="16323">8</cx:pt>
          <cx:pt idx="16324">6.7999999999999998</cx:pt>
          <cx:pt idx="16325">6.4000000000000004</cx:pt>
          <cx:pt idx="16326">6.5</cx:pt>
          <cx:pt idx="16327">8.3000000000000007</cx:pt>
          <cx:pt idx="16328">5.5999999999999996</cx:pt>
          <cx:pt idx="16329">5.5</cx:pt>
          <cx:pt idx="16330">7.2000000000000002</cx:pt>
          <cx:pt idx="16331">6.7000000000000002</cx:pt>
          <cx:pt idx="16332">6.9000000000000004</cx:pt>
          <cx:pt idx="16333">6.7000000000000002</cx:pt>
          <cx:pt idx="16334">6.0999999999999996</cx:pt>
          <cx:pt idx="16335">6</cx:pt>
          <cx:pt idx="16336">6.7999999999999998</cx:pt>
          <cx:pt idx="16337">5.5</cx:pt>
          <cx:pt idx="16338">4.9000000000000004</cx:pt>
          <cx:pt idx="16339">5</cx:pt>
          <cx:pt idx="16340">7.2999999999999998</cx:pt>
          <cx:pt idx="16341">6.5999999999999996</cx:pt>
          <cx:pt idx="16342">8.1999999999999993</cx:pt>
          <cx:pt idx="16343">8.0999999999999996</cx:pt>
          <cx:pt idx="16344">4.5999999999999996</cx:pt>
          <cx:pt idx="16345">7.5</cx:pt>
          <cx:pt idx="16346">6.4000000000000004</cx:pt>
          <cx:pt idx="16347">7.7999999999999998</cx:pt>
          <cx:pt idx="16348">6.2000000000000002</cx:pt>
          <cx:pt idx="16349">8.3000000000000007</cx:pt>
          <cx:pt idx="16350">7</cx:pt>
          <cx:pt idx="16351">6.4000000000000004</cx:pt>
          <cx:pt idx="16352">7.7999999999999998</cx:pt>
          <cx:pt idx="16353">7.4000000000000004</cx:pt>
          <cx:pt idx="16354">5.7000000000000002</cx:pt>
          <cx:pt idx="16355">6.0999999999999996</cx:pt>
          <cx:pt idx="16356">6.9000000000000004</cx:pt>
          <cx:pt idx="16357">9.0999999999999996</cx:pt>
          <cx:pt idx="16358">7.5999999999999996</cx:pt>
          <cx:pt idx="16359">8.3000000000000007</cx:pt>
          <cx:pt idx="16360">8</cx:pt>
          <cx:pt idx="16361">7.5</cx:pt>
          <cx:pt idx="16362">6.7000000000000002</cx:pt>
          <cx:pt idx="16363">6.7999999999999998</cx:pt>
          <cx:pt idx="16364">7.5999999999999996</cx:pt>
          <cx:pt idx="16365">7.0999999999999996</cx:pt>
          <cx:pt idx="16366">6.5</cx:pt>
          <cx:pt idx="16367">6.4000000000000004</cx:pt>
          <cx:pt idx="16368">8.1999999999999993</cx:pt>
          <cx:pt idx="16369">8.3000000000000007</cx:pt>
          <cx:pt idx="16370">4</cx:pt>
          <cx:pt idx="16371">6.7999999999999998</cx:pt>
          <cx:pt idx="16372">7.0999999999999996</cx:pt>
          <cx:pt idx="16373">7.7999999999999998</cx:pt>
          <cx:pt idx="16374">7.5999999999999996</cx:pt>
          <cx:pt idx="16375">7.9000000000000004</cx:pt>
          <cx:pt idx="16376">5.5999999999999996</cx:pt>
          <cx:pt idx="16377">8.3000000000000007</cx:pt>
          <cx:pt idx="16378">6.2999999999999998</cx:pt>
          <cx:pt idx="16379">7.5</cx:pt>
          <cx:pt idx="16380">6.7999999999999998</cx:pt>
          <cx:pt idx="16381">6.2999999999999998</cx:pt>
          <cx:pt idx="16382">6.7999999999999998</cx:pt>
          <cx:pt idx="16383">8.0999999999999996</cx:pt>
          <cx:pt idx="16384">4.4000000000000004</cx:pt>
          <cx:pt idx="16385">6.7000000000000002</cx:pt>
          <cx:pt idx="16386">3.7999999999999998</cx:pt>
          <cx:pt idx="16387">7.0999999999999996</cx:pt>
          <cx:pt idx="16388">7.5999999999999996</cx:pt>
          <cx:pt idx="16389">6.2999999999999998</cx:pt>
          <cx:pt idx="16390">5.5</cx:pt>
          <cx:pt idx="16391">5.2999999999999998</cx:pt>
          <cx:pt idx="16392">5.5999999999999996</cx:pt>
          <cx:pt idx="16393">6.0999999999999996</cx:pt>
          <cx:pt idx="16394">8.5999999999999996</cx:pt>
          <cx:pt idx="16395">7.0999999999999996</cx:pt>
          <cx:pt idx="16396">8.1999999999999993</cx:pt>
          <cx:pt idx="16397">7.2000000000000002</cx:pt>
          <cx:pt idx="16398">7.5999999999999996</cx:pt>
          <cx:pt idx="16399">6</cx:pt>
          <cx:pt idx="16400">7.7000000000000002</cx:pt>
          <cx:pt idx="16401">8</cx:pt>
          <cx:pt idx="16402">7.2999999999999998</cx:pt>
          <cx:pt idx="16403">6.7999999999999998</cx:pt>
          <cx:pt idx="16404">6.2999999999999998</cx:pt>
          <cx:pt idx="16405">7.0999999999999996</cx:pt>
          <cx:pt idx="16406">7.4000000000000004</cx:pt>
          <cx:pt idx="16407">7.5</cx:pt>
          <cx:pt idx="16408">8</cx:pt>
          <cx:pt idx="16409">8.5</cx:pt>
          <cx:pt idx="16410">8.0999999999999996</cx:pt>
          <cx:pt idx="16411">6.7999999999999998</cx:pt>
          <cx:pt idx="16412">7</cx:pt>
          <cx:pt idx="16413">7.4000000000000004</cx:pt>
          <cx:pt idx="16414">7.4000000000000004</cx:pt>
          <cx:pt idx="16415">7.0999999999999996</cx:pt>
          <cx:pt idx="16416">6.4000000000000004</cx:pt>
          <cx:pt idx="16417">7.2999999999999998</cx:pt>
          <cx:pt idx="16418">6.2000000000000002</cx:pt>
          <cx:pt idx="16419">6.7000000000000002</cx:pt>
          <cx:pt idx="16420">6.5</cx:pt>
          <cx:pt idx="16421">6.5</cx:pt>
          <cx:pt idx="16422">7.4000000000000004</cx:pt>
          <cx:pt idx="16423">6.7999999999999998</cx:pt>
          <cx:pt idx="16424">9</cx:pt>
          <cx:pt idx="16425">5.4000000000000004</cx:pt>
          <cx:pt idx="16426">8.3000000000000007</cx:pt>
          <cx:pt idx="16427">7.5</cx:pt>
          <cx:pt idx="16428">6.5999999999999996</cx:pt>
          <cx:pt idx="16429">6.4000000000000004</cx:pt>
          <cx:pt idx="16430">7.7000000000000002</cx:pt>
          <cx:pt idx="16431">7.7999999999999998</cx:pt>
          <cx:pt idx="16432">7.7999999999999998</cx:pt>
          <cx:pt idx="16433">7.7000000000000002</cx:pt>
          <cx:pt idx="16434">6.5999999999999996</cx:pt>
          <cx:pt idx="16435">8.5999999999999996</cx:pt>
          <cx:pt idx="16436">7.4000000000000004</cx:pt>
          <cx:pt idx="16437">5.5</cx:pt>
          <cx:pt idx="16438">6.4000000000000004</cx:pt>
          <cx:pt idx="16439">6.9000000000000004</cx:pt>
          <cx:pt idx="16440">5</cx:pt>
          <cx:pt idx="16441">5.9000000000000004</cx:pt>
          <cx:pt idx="16442">6.5</cx:pt>
          <cx:pt idx="16443">6.0999999999999996</cx:pt>
          <cx:pt idx="16444">7.5999999999999996</cx:pt>
          <cx:pt idx="16445">6.2999999999999998</cx:pt>
          <cx:pt idx="16446">6.9000000000000004</cx:pt>
          <cx:pt idx="16447">7.2999999999999998</cx:pt>
          <cx:pt idx="16448">8.3000000000000007</cx:pt>
          <cx:pt idx="16449">7.9000000000000004</cx:pt>
          <cx:pt idx="16450">7.0999999999999996</cx:pt>
          <cx:pt idx="16451">5.5999999999999996</cx:pt>
          <cx:pt idx="16452">5.7000000000000002</cx:pt>
          <cx:pt idx="16453">6.7999999999999998</cx:pt>
          <cx:pt idx="16454">5.7999999999999998</cx:pt>
          <cx:pt idx="16455">6.5</cx:pt>
          <cx:pt idx="16456">5.5</cx:pt>
          <cx:pt idx="16457">6.5999999999999996</cx:pt>
          <cx:pt idx="16458">5.5</cx:pt>
          <cx:pt idx="16459">6.5</cx:pt>
          <cx:pt idx="16460">3.8999999999999999</cx:pt>
          <cx:pt idx="16461">7.7999999999999998</cx:pt>
          <cx:pt idx="16462">6.9000000000000004</cx:pt>
          <cx:pt idx="16463">8.4000000000000004</cx:pt>
          <cx:pt idx="16464">7.2999999999999998</cx:pt>
          <cx:pt idx="16465">7.7000000000000002</cx:pt>
          <cx:pt idx="16466">7.5999999999999996</cx:pt>
          <cx:pt idx="16467">7.7000000000000002</cx:pt>
          <cx:pt idx="16468">7.2999999999999998</cx:pt>
          <cx:pt idx="16469">5.7999999999999998</cx:pt>
          <cx:pt idx="16470">7.5</cx:pt>
          <cx:pt idx="16471">7.2000000000000002</cx:pt>
          <cx:pt idx="16472">8.5</cx:pt>
          <cx:pt idx="16473">8.6999999999999993</cx:pt>
          <cx:pt idx="16474">5.0999999999999996</cx:pt>
          <cx:pt idx="16475">7</cx:pt>
          <cx:pt idx="16476">6.7999999999999998</cx:pt>
          <cx:pt idx="16477">7.5999999999999996</cx:pt>
          <cx:pt idx="16478">7.9000000000000004</cx:pt>
          <cx:pt idx="16479">6.9000000000000004</cx:pt>
          <cx:pt idx="16480">8.3000000000000007</cx:pt>
          <cx:pt idx="16481">6.5999999999999996</cx:pt>
          <cx:pt idx="16482">4.9000000000000004</cx:pt>
          <cx:pt idx="16483">3.2999999999999998</cx:pt>
          <cx:pt idx="16484">6.5999999999999996</cx:pt>
          <cx:pt idx="16485">5.2000000000000002</cx:pt>
          <cx:pt idx="16486">7</cx:pt>
          <cx:pt idx="16487">8</cx:pt>
          <cx:pt idx="16488">7.0999999999999996</cx:pt>
          <cx:pt idx="16489">5.5999999999999996</cx:pt>
          <cx:pt idx="16490">7.2000000000000002</cx:pt>
          <cx:pt idx="16491">5.5999999999999996</cx:pt>
          <cx:pt idx="16492">7.5999999999999996</cx:pt>
          <cx:pt idx="16493">7.7000000000000002</cx:pt>
          <cx:pt idx="16494">6.2000000000000002</cx:pt>
          <cx:pt idx="16495">7.9000000000000004</cx:pt>
          <cx:pt idx="16496">8.3000000000000007</cx:pt>
          <cx:pt idx="16497">5.9000000000000004</cx:pt>
          <cx:pt idx="16498">4.9000000000000004</cx:pt>
          <cx:pt idx="16499">5.5999999999999996</cx:pt>
          <cx:pt idx="16500">5.7000000000000002</cx:pt>
          <cx:pt idx="16501">7.5999999999999996</cx:pt>
          <cx:pt idx="16502">8.0999999999999996</cx:pt>
          <cx:pt idx="16503">6.2999999999999998</cx:pt>
          <cx:pt idx="16504">4.5</cx:pt>
          <cx:pt idx="16505">7.4000000000000004</cx:pt>
          <cx:pt idx="16506">7.7000000000000002</cx:pt>
          <cx:pt idx="16507">5.7999999999999998</cx:pt>
          <cx:pt idx="16508">6.2999999999999998</cx:pt>
          <cx:pt idx="16509">6.5999999999999996</cx:pt>
          <cx:pt idx="16510">4.7000000000000002</cx:pt>
          <cx:pt idx="16511">6.2999999999999998</cx:pt>
          <cx:pt idx="16512">4.7000000000000002</cx:pt>
          <cx:pt idx="16513">8.5999999999999996</cx:pt>
          <cx:pt idx="16514">7.5</cx:pt>
          <cx:pt idx="16515">8.0999999999999996</cx:pt>
          <cx:pt idx="16516">7.5</cx:pt>
          <cx:pt idx="16517">6.2999999999999998</cx:pt>
          <cx:pt idx="16518">7.4000000000000004</cx:pt>
          <cx:pt idx="16519">5.2000000000000002</cx:pt>
          <cx:pt idx="16520">7.7999999999999998</cx:pt>
          <cx:pt idx="16521">6.9000000000000004</cx:pt>
          <cx:pt idx="16522">4</cx:pt>
          <cx:pt idx="16523">6.2000000000000002</cx:pt>
          <cx:pt idx="16524">7.7000000000000002</cx:pt>
          <cx:pt idx="16525">5.7999999999999998</cx:pt>
          <cx:pt idx="16526">8.0999999999999996</cx:pt>
          <cx:pt idx="16527">7.2000000000000002</cx:pt>
          <cx:pt idx="16528">7.9000000000000004</cx:pt>
          <cx:pt idx="16529">6.2999999999999998</cx:pt>
          <cx:pt idx="16530">7.7000000000000002</cx:pt>
          <cx:pt idx="16531">7.5</cx:pt>
          <cx:pt idx="16532">8.6999999999999993</cx:pt>
          <cx:pt idx="16533">8.0999999999999996</cx:pt>
          <cx:pt idx="16534">7.7999999999999998</cx:pt>
          <cx:pt idx="16535">5.0999999999999996</cx:pt>
          <cx:pt idx="16536">5.9000000000000004</cx:pt>
          <cx:pt idx="16537">7.5999999999999996</cx:pt>
          <cx:pt idx="16538">8</cx:pt>
          <cx:pt idx="16539">8.9000000000000004</cx:pt>
          <cx:pt idx="16540">8.1999999999999993</cx:pt>
          <cx:pt idx="16541">7.7999999999999998</cx:pt>
          <cx:pt idx="16542">6.7999999999999998</cx:pt>
          <cx:pt idx="16543">5</cx:pt>
          <cx:pt idx="16544">6.4000000000000004</cx:pt>
          <cx:pt idx="16545">5.4000000000000004</cx:pt>
          <cx:pt idx="16546">5.9000000000000004</cx:pt>
          <cx:pt idx="16547">6.7999999999999998</cx:pt>
          <cx:pt idx="16548">7.2000000000000002</cx:pt>
          <cx:pt idx="16549">7.0999999999999996</cx:pt>
          <cx:pt idx="16550">6.9000000000000004</cx:pt>
          <cx:pt idx="16551">7.5</cx:pt>
          <cx:pt idx="16552">7.9000000000000004</cx:pt>
          <cx:pt idx="16553">6.7999999999999998</cx:pt>
          <cx:pt idx="16554">6.4000000000000004</cx:pt>
          <cx:pt idx="16555">6.9000000000000004</cx:pt>
          <cx:pt idx="16556">7.5</cx:pt>
          <cx:pt idx="16557">5.2999999999999998</cx:pt>
          <cx:pt idx="16558">7.0999999999999996</cx:pt>
          <cx:pt idx="16559">6.2000000000000002</cx:pt>
          <cx:pt idx="16560">6.7000000000000002</cx:pt>
          <cx:pt idx="16561">6.7000000000000002</cx:pt>
          <cx:pt idx="16562">7.2999999999999998</cx:pt>
          <cx:pt idx="16563">6.2999999999999998</cx:pt>
          <cx:pt idx="16564">6.9000000000000004</cx:pt>
          <cx:pt idx="16565">8</cx:pt>
          <cx:pt idx="16566">8.3000000000000007</cx:pt>
          <cx:pt idx="16567">6.5</cx:pt>
          <cx:pt idx="16568">6.2000000000000002</cx:pt>
          <cx:pt idx="16569">7.5</cx:pt>
          <cx:pt idx="16570">2.7999999999999998</cx:pt>
          <cx:pt idx="16571">6.9000000000000004</cx:pt>
          <cx:pt idx="16572">6.0999999999999996</cx:pt>
          <cx:pt idx="16573">7.5999999999999996</cx:pt>
          <cx:pt idx="16574">4.7000000000000002</cx:pt>
          <cx:pt idx="16575">7.4000000000000004</cx:pt>
          <cx:pt idx="16576">8.3000000000000007</cx:pt>
          <cx:pt idx="16577">5.7000000000000002</cx:pt>
          <cx:pt idx="16578">6.7999999999999998</cx:pt>
          <cx:pt idx="16579">4.4000000000000004</cx:pt>
          <cx:pt idx="16580">8.6999999999999993</cx:pt>
          <cx:pt idx="16581">5.7000000000000002</cx:pt>
          <cx:pt idx="16582">4.2999999999999998</cx:pt>
          <cx:pt idx="16583">6.5999999999999996</cx:pt>
          <cx:pt idx="16584">8.5</cx:pt>
          <cx:pt idx="16585">5.2999999999999998</cx:pt>
          <cx:pt idx="16586">8.3000000000000007</cx:pt>
          <cx:pt idx="16587">5.2000000000000002</cx:pt>
          <cx:pt idx="16588">7</cx:pt>
          <cx:pt idx="16589">7.5999999999999996</cx:pt>
          <cx:pt idx="16590">7.7999999999999998</cx:pt>
          <cx:pt idx="16591">5.5999999999999996</cx:pt>
          <cx:pt idx="16592">7.7000000000000002</cx:pt>
          <cx:pt idx="16593">7.7999999999999998</cx:pt>
          <cx:pt idx="16594">7.5999999999999996</cx:pt>
          <cx:pt idx="16595">7</cx:pt>
          <cx:pt idx="16596">6.2000000000000002</cx:pt>
          <cx:pt idx="16597">7.7999999999999998</cx:pt>
          <cx:pt idx="16598">8.6999999999999993</cx:pt>
          <cx:pt idx="16599">7.2999999999999998</cx:pt>
          <cx:pt idx="16600">6.5</cx:pt>
          <cx:pt idx="16601">8.4000000000000004</cx:pt>
          <cx:pt idx="16602">7.9000000000000004</cx:pt>
          <cx:pt idx="16603">7.7000000000000002</cx:pt>
          <cx:pt idx="16604">6.4000000000000004</cx:pt>
          <cx:pt idx="16605">7.2000000000000002</cx:pt>
          <cx:pt idx="16606">7.4000000000000004</cx:pt>
          <cx:pt idx="16607">6.9000000000000004</cx:pt>
          <cx:pt idx="16608">5.7999999999999998</cx:pt>
          <cx:pt idx="16609">6.7000000000000002</cx:pt>
          <cx:pt idx="16610">6.2000000000000002</cx:pt>
          <cx:pt idx="16611">7</cx:pt>
          <cx:pt idx="16612">6.7999999999999998</cx:pt>
          <cx:pt idx="16613">6.7999999999999998</cx:pt>
          <cx:pt idx="16614">7.5</cx:pt>
          <cx:pt idx="16615">7.4000000000000004</cx:pt>
          <cx:pt idx="16616">6.7000000000000002</cx:pt>
          <cx:pt idx="16617">6.2000000000000002</cx:pt>
          <cx:pt idx="16618">7.4000000000000004</cx:pt>
          <cx:pt idx="16619">7.7999999999999998</cx:pt>
          <cx:pt idx="16620">7.0999999999999996</cx:pt>
          <cx:pt idx="16621">6.5999999999999996</cx:pt>
          <cx:pt idx="16622">6.0999999999999996</cx:pt>
          <cx:pt idx="16623">7.2000000000000002</cx:pt>
          <cx:pt idx="16624">7.5</cx:pt>
          <cx:pt idx="16625">8.5999999999999996</cx:pt>
          <cx:pt idx="16626">7.7999999999999998</cx:pt>
          <cx:pt idx="16627">6.2999999999999998</cx:pt>
          <cx:pt idx="16628">6.0999999999999996</cx:pt>
          <cx:pt idx="16629">6.7000000000000002</cx:pt>
          <cx:pt idx="16630">6.5999999999999996</cx:pt>
          <cx:pt idx="16631">6.5</cx:pt>
          <cx:pt idx="16632">6.5999999999999996</cx:pt>
          <cx:pt idx="16633">8.8000000000000007</cx:pt>
          <cx:pt idx="16634">7.7999999999999998</cx:pt>
          <cx:pt idx="16635">6.7000000000000002</cx:pt>
          <cx:pt idx="16636">6.2999999999999998</cx:pt>
          <cx:pt idx="16637">8.0999999999999996</cx:pt>
          <cx:pt idx="16638">7.2000000000000002</cx:pt>
          <cx:pt idx="16639">6.7000000000000002</cx:pt>
          <cx:pt idx="16640">7.0999999999999996</cx:pt>
          <cx:pt idx="16641">7.7000000000000002</cx:pt>
          <cx:pt idx="16642">5</cx:pt>
          <cx:pt idx="16643">6.5</cx:pt>
          <cx:pt idx="16644">6</cx:pt>
          <cx:pt idx="16645">6.7000000000000002</cx:pt>
          <cx:pt idx="16646">5.7000000000000002</cx:pt>
          <cx:pt idx="16647">5.9000000000000004</cx:pt>
          <cx:pt idx="16648">8</cx:pt>
          <cx:pt idx="16649">7.4000000000000004</cx:pt>
          <cx:pt idx="16650">8.1999999999999993</cx:pt>
          <cx:pt idx="16651">4.9000000000000004</cx:pt>
          <cx:pt idx="16652">6.2000000000000002</cx:pt>
          <cx:pt idx="16653">8</cx:pt>
          <cx:pt idx="16654">4.5999999999999996</cx:pt>
          <cx:pt idx="16655">7.5999999999999996</cx:pt>
          <cx:pt idx="16656">6.7000000000000002</cx:pt>
          <cx:pt idx="16657">7.7999999999999998</cx:pt>
          <cx:pt idx="16658">7.7000000000000002</cx:pt>
          <cx:pt idx="16659">6.2000000000000002</cx:pt>
          <cx:pt idx="16660">6.5999999999999996</cx:pt>
          <cx:pt idx="16661">8.4000000000000004</cx:pt>
          <cx:pt idx="16662">7.7000000000000002</cx:pt>
          <cx:pt idx="16663">7.2000000000000002</cx:pt>
          <cx:pt idx="16664">7.2000000000000002</cx:pt>
          <cx:pt idx="16665">7.0999999999999996</cx:pt>
          <cx:pt idx="16666">6.9000000000000004</cx:pt>
          <cx:pt idx="16667">8</cx:pt>
          <cx:pt idx="16668">6.7999999999999998</cx:pt>
          <cx:pt idx="16669">8.0999999999999996</cx:pt>
          <cx:pt idx="16670">7.2000000000000002</cx:pt>
          <cx:pt idx="16671">7.7999999999999998</cx:pt>
          <cx:pt idx="16672">7.4000000000000004</cx:pt>
          <cx:pt idx="16673">6.0999999999999996</cx:pt>
          <cx:pt idx="16674">7.7000000000000002</cx:pt>
          <cx:pt idx="16675">8.1999999999999993</cx:pt>
          <cx:pt idx="16676">6.4000000000000004</cx:pt>
          <cx:pt idx="16677">7.2000000000000002</cx:pt>
          <cx:pt idx="16678">8.3000000000000007</cx:pt>
          <cx:pt idx="16679">7</cx:pt>
          <cx:pt idx="16680">8.5999999999999996</cx:pt>
          <cx:pt idx="16681">9.3000000000000007</cx:pt>
          <cx:pt idx="16682">7.4000000000000004</cx:pt>
          <cx:pt idx="16683">5.9000000000000004</cx:pt>
          <cx:pt idx="16684">7.4000000000000004</cx:pt>
          <cx:pt idx="16685">6.5999999999999996</cx:pt>
          <cx:pt idx="16686">7.7000000000000002</cx:pt>
          <cx:pt idx="16687">7.4000000000000004</cx:pt>
          <cx:pt idx="16688">7.2999999999999998</cx:pt>
          <cx:pt idx="16689">8.0999999999999996</cx:pt>
          <cx:pt idx="16690">6.7000000000000002</cx:pt>
          <cx:pt idx="16691">7.2999999999999998</cx:pt>
          <cx:pt idx="16692">8.0999999999999996</cx:pt>
          <cx:pt idx="16693">6.7000000000000002</cx:pt>
          <cx:pt idx="16694">4.5999999999999996</cx:pt>
          <cx:pt idx="16695">6.0999999999999996</cx:pt>
          <cx:pt idx="16696">8.1999999999999993</cx:pt>
          <cx:pt idx="16697">8.4000000000000004</cx:pt>
          <cx:pt idx="16698">9.3000000000000007</cx:pt>
          <cx:pt idx="16699">7.5999999999999996</cx:pt>
          <cx:pt idx="16700">6.5</cx:pt>
          <cx:pt idx="16701">9.0999999999999996</cx:pt>
          <cx:pt idx="16702">9.0999999999999996</cx:pt>
          <cx:pt idx="16703">8.6999999999999993</cx:pt>
          <cx:pt idx="16704">8.3000000000000007</cx:pt>
          <cx:pt idx="16705">8.0999999999999996</cx:pt>
          <cx:pt idx="16706">5.5</cx:pt>
          <cx:pt idx="16707">7.2000000000000002</cx:pt>
          <cx:pt idx="16708">5.5999999999999996</cx:pt>
          <cx:pt idx="16709">7</cx:pt>
          <cx:pt idx="16710">7.5</cx:pt>
          <cx:pt idx="16711">8.3000000000000007</cx:pt>
          <cx:pt idx="16712">7.2000000000000002</cx:pt>
          <cx:pt idx="16713">6.7999999999999998</cx:pt>
          <cx:pt idx="16714">7.5999999999999996</cx:pt>
          <cx:pt idx="16715">7.9000000000000004</cx:pt>
          <cx:pt idx="16716">8.5999999999999996</cx:pt>
          <cx:pt idx="16717">8.5</cx:pt>
          <cx:pt idx="16718">6</cx:pt>
          <cx:pt idx="16719">7.5999999999999996</cx:pt>
          <cx:pt idx="16720">8.6999999999999993</cx:pt>
          <cx:pt idx="16721">7.4000000000000004</cx:pt>
          <cx:pt idx="16722">7.7000000000000002</cx:pt>
          <cx:pt idx="16723">7.5999999999999996</cx:pt>
          <cx:pt idx="16724">4.5999999999999996</cx:pt>
          <cx:pt idx="16725">8</cx:pt>
          <cx:pt idx="16726">6.9000000000000004</cx:pt>
          <cx:pt idx="16727">7.7000000000000002</cx:pt>
          <cx:pt idx="16728">6.5</cx:pt>
          <cx:pt idx="16729">5.4000000000000004</cx:pt>
          <cx:pt idx="16730">5.2000000000000002</cx:pt>
          <cx:pt idx="16731">6.7999999999999998</cx:pt>
          <cx:pt idx="16732">7.2999999999999998</cx:pt>
          <cx:pt idx="16733">5.2999999999999998</cx:pt>
          <cx:pt idx="16734">7.0999999999999996</cx:pt>
          <cx:pt idx="16735">6.2999999999999998</cx:pt>
          <cx:pt idx="16736">5.4000000000000004</cx:pt>
          <cx:pt idx="16737">6.5999999999999996</cx:pt>
          <cx:pt idx="16738">6.4000000000000004</cx:pt>
          <cx:pt idx="16739">6.9000000000000004</cx:pt>
          <cx:pt idx="16740">7.5</cx:pt>
          <cx:pt idx="16741">8.0999999999999996</cx:pt>
          <cx:pt idx="16742">7.7000000000000002</cx:pt>
          <cx:pt idx="16743">8</cx:pt>
          <cx:pt idx="16744">7.2999999999999998</cx:pt>
          <cx:pt idx="16745">7.5</cx:pt>
          <cx:pt idx="16746">7.0999999999999996</cx:pt>
          <cx:pt idx="16747">6.2999999999999998</cx:pt>
          <cx:pt idx="16748">6.4000000000000004</cx:pt>
          <cx:pt idx="16749">7</cx:pt>
          <cx:pt idx="16750">6.2000000000000002</cx:pt>
          <cx:pt idx="16751">7.2000000000000002</cx:pt>
          <cx:pt idx="16752">7</cx:pt>
          <cx:pt idx="16753">6.4000000000000004</cx:pt>
          <cx:pt idx="16754">7.4000000000000004</cx:pt>
          <cx:pt idx="16755">6.2999999999999998</cx:pt>
          <cx:pt idx="16756">6.2999999999999998</cx:pt>
          <cx:pt idx="16757">7</cx:pt>
          <cx:pt idx="16758">6.0999999999999996</cx:pt>
          <cx:pt idx="16759">7.4000000000000004</cx:pt>
          <cx:pt idx="16760">6.9000000000000004</cx:pt>
          <cx:pt idx="16761">6.2000000000000002</cx:pt>
          <cx:pt idx="16762">7.2000000000000002</cx:pt>
          <cx:pt idx="16763">7.5</cx:pt>
          <cx:pt idx="16764">7.4000000000000004</cx:pt>
          <cx:pt idx="16765">7.7000000000000002</cx:pt>
          <cx:pt idx="16766">5.0999999999999996</cx:pt>
          <cx:pt idx="16767">7</cx:pt>
          <cx:pt idx="16768">8.3000000000000007</cx:pt>
          <cx:pt idx="16769">6</cx:pt>
          <cx:pt idx="16770">7</cx:pt>
          <cx:pt idx="16771">6</cx:pt>
          <cx:pt idx="16772">4.4000000000000004</cx:pt>
          <cx:pt idx="16773">5.5</cx:pt>
          <cx:pt idx="16774">6</cx:pt>
          <cx:pt idx="16775">6.5999999999999996</cx:pt>
          <cx:pt idx="16776">7.2999999999999998</cx:pt>
          <cx:pt idx="16777">9.1999999999999993</cx:pt>
          <cx:pt idx="16778">7.7000000000000002</cx:pt>
          <cx:pt idx="16779">5.0999999999999996</cx:pt>
          <cx:pt idx="16780">7.7999999999999998</cx:pt>
          <cx:pt idx="16781">5.5</cx:pt>
          <cx:pt idx="16782">7.2000000000000002</cx:pt>
          <cx:pt idx="16783">7.2999999999999998</cx:pt>
          <cx:pt idx="16784">7.4000000000000004</cx:pt>
          <cx:pt idx="16785">7.2999999999999998</cx:pt>
          <cx:pt idx="16786">5</cx:pt>
          <cx:pt idx="16787">5.9000000000000004</cx:pt>
          <cx:pt idx="16788">6.7999999999999998</cx:pt>
          <cx:pt idx="16789">6.9000000000000004</cx:pt>
          <cx:pt idx="16790">4.7000000000000002</cx:pt>
          <cx:pt idx="16791">6</cx:pt>
          <cx:pt idx="16792">7.7999999999999998</cx:pt>
          <cx:pt idx="16793">8.3000000000000007</cx:pt>
          <cx:pt idx="16794">7.2000000000000002</cx:pt>
          <cx:pt idx="16795">6.4000000000000004</cx:pt>
          <cx:pt idx="16796">8.3000000000000007</cx:pt>
          <cx:pt idx="16797">6.7999999999999998</cx:pt>
          <cx:pt idx="16798">7.7000000000000002</cx:pt>
          <cx:pt idx="16799">7.2999999999999998</cx:pt>
          <cx:pt idx="16800">6.7000000000000002</cx:pt>
          <cx:pt idx="16801">6.7999999999999998</cx:pt>
          <cx:pt idx="16802">8.5999999999999996</cx:pt>
          <cx:pt idx="16803">8</cx:pt>
          <cx:pt idx="16804">6.7000000000000002</cx:pt>
          <cx:pt idx="16805">7.5</cx:pt>
          <cx:pt idx="16806">6.7000000000000002</cx:pt>
          <cx:pt idx="16807">3.7999999999999998</cx:pt>
          <cx:pt idx="16808">7.5</cx:pt>
          <cx:pt idx="16809">7</cx:pt>
          <cx:pt idx="16810">6.0999999999999996</cx:pt>
          <cx:pt idx="16811">8.0999999999999996</cx:pt>
          <cx:pt idx="16812">6</cx:pt>
          <cx:pt idx="16813">6.5</cx:pt>
          <cx:pt idx="16814">5.2999999999999998</cx:pt>
          <cx:pt idx="16815">7.7000000000000002</cx:pt>
          <cx:pt idx="16816">6.5999999999999996</cx:pt>
          <cx:pt idx="16817">6.7999999999999998</cx:pt>
          <cx:pt idx="16818">6.7000000000000002</cx:pt>
          <cx:pt idx="16819">5</cx:pt>
          <cx:pt idx="16820">6.5</cx:pt>
          <cx:pt idx="16821">7.5</cx:pt>
          <cx:pt idx="16822">7</cx:pt>
          <cx:pt idx="16823">6.7999999999999998</cx:pt>
          <cx:pt idx="16824">7.2999999999999998</cx:pt>
          <cx:pt idx="16825">7.7999999999999998</cx:pt>
          <cx:pt idx="16826">6.2000000000000002</cx:pt>
          <cx:pt idx="16827">7.5</cx:pt>
          <cx:pt idx="16828">8.9000000000000004</cx:pt>
          <cx:pt idx="16829">8.8000000000000007</cx:pt>
          <cx:pt idx="16830">9.0999999999999996</cx:pt>
          <cx:pt idx="16831">9.1999999999999993</cx:pt>
          <cx:pt idx="16832">9.1999999999999993</cx:pt>
          <cx:pt idx="16833">9.1999999999999993</cx:pt>
          <cx:pt idx="16834">9.1999999999999993</cx:pt>
          <cx:pt idx="16835">9</cx:pt>
          <cx:pt idx="16836">8.0999999999999996</cx:pt>
          <cx:pt idx="16837">8.4000000000000004</cx:pt>
          <cx:pt idx="16838">6.2000000000000002</cx:pt>
          <cx:pt idx="16839">7.2999999999999998</cx:pt>
          <cx:pt idx="16840">7.0999999999999996</cx:pt>
          <cx:pt idx="16841">6.5999999999999996</cx:pt>
          <cx:pt idx="16842">6.5999999999999996</cx:pt>
          <cx:pt idx="16843">7.4000000000000004</cx:pt>
          <cx:pt idx="16844">6.7999999999999998</cx:pt>
          <cx:pt idx="16845">7.5</cx:pt>
          <cx:pt idx="16846">6.7000000000000002</cx:pt>
          <cx:pt idx="16847">6.2000000000000002</cx:pt>
          <cx:pt idx="16848">5.4000000000000004</cx:pt>
          <cx:pt idx="16849">9.1999999999999993</cx:pt>
          <cx:pt idx="16850">9.0999999999999996</cx:pt>
          <cx:pt idx="16851">9.0999999999999996</cx:pt>
          <cx:pt idx="16852">8.8000000000000007</cx:pt>
          <cx:pt idx="16853">9.0999999999999996</cx:pt>
          <cx:pt idx="16854">9.0999999999999996</cx:pt>
          <cx:pt idx="16855">9.0999999999999996</cx:pt>
          <cx:pt idx="16856">9</cx:pt>
          <cx:pt idx="16857">9.1999999999999993</cx:pt>
          <cx:pt idx="16858">6.5</cx:pt>
          <cx:pt idx="16859">5.5999999999999996</cx:pt>
          <cx:pt idx="16860">7.7000000000000002</cx:pt>
          <cx:pt idx="16861">8.5999999999999996</cx:pt>
          <cx:pt idx="16862">6.0999999999999996</cx:pt>
          <cx:pt idx="16863">7.2999999999999998</cx:pt>
          <cx:pt idx="16864">7.7999999999999998</cx:pt>
          <cx:pt idx="16865">5.7000000000000002</cx:pt>
          <cx:pt idx="16866">5.9000000000000004</cx:pt>
          <cx:pt idx="16867">7.7000000000000002</cx:pt>
          <cx:pt idx="16868">8.3000000000000007</cx:pt>
          <cx:pt idx="16869">4.7000000000000002</cx:pt>
          <cx:pt idx="16870">7.0999999999999996</cx:pt>
          <cx:pt idx="16871">7.2999999999999998</cx:pt>
          <cx:pt idx="16872">9</cx:pt>
          <cx:pt idx="16873">9</cx:pt>
          <cx:pt idx="16874">7.0999999999999996</cx:pt>
          <cx:pt idx="16875">5.9000000000000004</cx:pt>
          <cx:pt idx="16876">7.2999999999999998</cx:pt>
          <cx:pt idx="16877">6</cx:pt>
          <cx:pt idx="16878">8.9000000000000004</cx:pt>
          <cx:pt idx="16879">7</cx:pt>
          <cx:pt idx="16880">6</cx:pt>
          <cx:pt idx="16881">4.2999999999999998</cx:pt>
          <cx:pt idx="16882">5.9000000000000004</cx:pt>
          <cx:pt idx="16883">6.2000000000000002</cx:pt>
          <cx:pt idx="16884">6.2000000000000002</cx:pt>
          <cx:pt idx="16885">7</cx:pt>
          <cx:pt idx="16886">8.5999999999999996</cx:pt>
          <cx:pt idx="16887">7.4000000000000004</cx:pt>
          <cx:pt idx="16888">7.2999999999999998</cx:pt>
          <cx:pt idx="16889">7.2000000000000002</cx:pt>
          <cx:pt idx="16890">7.2999999999999998</cx:pt>
          <cx:pt idx="16891">8.1999999999999993</cx:pt>
          <cx:pt idx="16892">6.9000000000000004</cx:pt>
          <cx:pt idx="16893">7.7000000000000002</cx:pt>
          <cx:pt idx="16894">6.5</cx:pt>
          <cx:pt idx="16895">7.2999999999999998</cx:pt>
          <cx:pt idx="16896">6.5</cx:pt>
          <cx:pt idx="16897">4.7000000000000002</cx:pt>
          <cx:pt idx="16898">4.4000000000000004</cx:pt>
          <cx:pt idx="16899">6.7999999999999998</cx:pt>
          <cx:pt idx="16900">6</cx:pt>
          <cx:pt idx="16901">8.4000000000000004</cx:pt>
          <cx:pt idx="16902">8</cx:pt>
          <cx:pt idx="16903">7.4000000000000004</cx:pt>
          <cx:pt idx="16904">9</cx:pt>
          <cx:pt idx="16905">7.7000000000000002</cx:pt>
          <cx:pt idx="16906">7.0999999999999996</cx:pt>
          <cx:pt idx="16907">4.2999999999999998</cx:pt>
          <cx:pt idx="16908">5.5</cx:pt>
          <cx:pt idx="16909">6.4000000000000004</cx:pt>
          <cx:pt idx="16910">7.7000000000000002</cx:pt>
          <cx:pt idx="16911">7.2000000000000002</cx:pt>
          <cx:pt idx="16912">3.5</cx:pt>
          <cx:pt idx="16913">7.2999999999999998</cx:pt>
          <cx:pt idx="16914">7.7999999999999998</cx:pt>
          <cx:pt idx="16915">8.5999999999999996</cx:pt>
          <cx:pt idx="16916">5.0999999999999996</cx:pt>
          <cx:pt idx="16917">7.7999999999999998</cx:pt>
          <cx:pt idx="16918">5.2999999999999998</cx:pt>
          <cx:pt idx="16919">7.2000000000000002</cx:pt>
          <cx:pt idx="16920">7.2999999999999998</cx:pt>
          <cx:pt idx="16921">7.9000000000000004</cx:pt>
          <cx:pt idx="16922">7.4000000000000004</cx:pt>
          <cx:pt idx="16923">7.2000000000000002</cx:pt>
          <cx:pt idx="16924">7.5999999999999996</cx:pt>
          <cx:pt idx="16925">7.9000000000000004</cx:pt>
          <cx:pt idx="16926">7.2000000000000002</cx:pt>
          <cx:pt idx="16927">6.0999999999999996</cx:pt>
          <cx:pt idx="16928">7.9000000000000004</cx:pt>
          <cx:pt idx="16929">7.2000000000000002</cx:pt>
          <cx:pt idx="16930">8</cx:pt>
          <cx:pt idx="16931">7.9000000000000004</cx:pt>
          <cx:pt idx="16932">8.0999999999999996</cx:pt>
          <cx:pt idx="16933">6.4000000000000004</cx:pt>
          <cx:pt idx="16934">7.9000000000000004</cx:pt>
          <cx:pt idx="16935">8.4000000000000004</cx:pt>
          <cx:pt idx="16936">8.5</cx:pt>
          <cx:pt idx="16937">6.4000000000000004</cx:pt>
          <cx:pt idx="16938">7.5</cx:pt>
          <cx:pt idx="16939">5.7999999999999998</cx:pt>
          <cx:pt idx="16940">7.4000000000000004</cx:pt>
          <cx:pt idx="16941">8</cx:pt>
          <cx:pt idx="16942">7.7000000000000002</cx:pt>
          <cx:pt idx="16943">7.2999999999999998</cx:pt>
          <cx:pt idx="16944">6.2999999999999998</cx:pt>
          <cx:pt idx="16945">6.5999999999999996</cx:pt>
          <cx:pt idx="16946">7.2999999999999998</cx:pt>
          <cx:pt idx="16947">6.7999999999999998</cx:pt>
          <cx:pt idx="16948">6.5999999999999996</cx:pt>
          <cx:pt idx="16949">6.0999999999999996</cx:pt>
          <cx:pt idx="16950">8</cx:pt>
          <cx:pt idx="16951">7.2000000000000002</cx:pt>
          <cx:pt idx="16952">7.9000000000000004</cx:pt>
          <cx:pt idx="16953">7.7000000000000002</cx:pt>
          <cx:pt idx="16954">7.2999999999999998</cx:pt>
          <cx:pt idx="16955">6.7000000000000002</cx:pt>
          <cx:pt idx="16956">7.7000000000000002</cx:pt>
          <cx:pt idx="16957">8.4000000000000004</cx:pt>
          <cx:pt idx="16958">7.2000000000000002</cx:pt>
          <cx:pt idx="16959">7.5</cx:pt>
          <cx:pt idx="16960">6.4000000000000004</cx:pt>
          <cx:pt idx="16961">5.7000000000000002</cx:pt>
          <cx:pt idx="16962">8.8000000000000007</cx:pt>
          <cx:pt idx="16963">8.4000000000000004</cx:pt>
          <cx:pt idx="16964">4.4000000000000004</cx:pt>
          <cx:pt idx="16965">4.7999999999999998</cx:pt>
          <cx:pt idx="16966">7.4000000000000004</cx:pt>
          <cx:pt idx="16967">7.2999999999999998</cx:pt>
          <cx:pt idx="16968">7.5</cx:pt>
          <cx:pt idx="16969">6.2999999999999998</cx:pt>
          <cx:pt idx="16970">6.7999999999999998</cx:pt>
          <cx:pt idx="16971">7.0999999999999996</cx:pt>
          <cx:pt idx="16972">6.5999999999999996</cx:pt>
          <cx:pt idx="16973">5</cx:pt>
          <cx:pt idx="16974">5.7000000000000002</cx:pt>
          <cx:pt idx="16975">7</cx:pt>
          <cx:pt idx="16976">8.8000000000000007</cx:pt>
          <cx:pt idx="16977">7.5999999999999996</cx:pt>
          <cx:pt idx="16978">7.4000000000000004</cx:pt>
          <cx:pt idx="16979">7.5</cx:pt>
          <cx:pt idx="16980">8.4000000000000004</cx:pt>
          <cx:pt idx="16981">6.0999999999999996</cx:pt>
          <cx:pt idx="16982">7.9000000000000004</cx:pt>
          <cx:pt idx="16983">9.1999999999999993</cx:pt>
          <cx:pt idx="16984">9.1999999999999993</cx:pt>
          <cx:pt idx="16985">5.7000000000000002</cx:pt>
          <cx:pt idx="16986">9</cx:pt>
          <cx:pt idx="16987">9.4000000000000004</cx:pt>
          <cx:pt idx="16988">4</cx:pt>
          <cx:pt idx="16989">6.5</cx:pt>
          <cx:pt idx="16990">5.2000000000000002</cx:pt>
          <cx:pt idx="16991">7.4000000000000004</cx:pt>
          <cx:pt idx="16992">5.5</cx:pt>
          <cx:pt idx="16993">6.9000000000000004</cx:pt>
          <cx:pt idx="16994">7.7999999999999998</cx:pt>
          <cx:pt idx="16995">5.9000000000000004</cx:pt>
          <cx:pt idx="16996">7.0999999999999996</cx:pt>
          <cx:pt idx="16997">5.5999999999999996</cx:pt>
          <cx:pt idx="16998">6.7000000000000002</cx:pt>
          <cx:pt idx="16999">6.5</cx:pt>
          <cx:pt idx="17000">4.7999999999999998</cx:pt>
          <cx:pt idx="17001">7.2000000000000002</cx:pt>
          <cx:pt idx="17002">5.5999999999999996</cx:pt>
          <cx:pt idx="17003">5.4000000000000004</cx:pt>
          <cx:pt idx="17004">7.7000000000000002</cx:pt>
          <cx:pt idx="17005">6.2999999999999998</cx:pt>
          <cx:pt idx="17006">8.5999999999999996</cx:pt>
          <cx:pt idx="17007">7.9000000000000004</cx:pt>
          <cx:pt idx="17008">7.7000000000000002</cx:pt>
          <cx:pt idx="17009">4.5999999999999996</cx:pt>
          <cx:pt idx="17010">8.4000000000000004</cx:pt>
          <cx:pt idx="17011">7.4000000000000004</cx:pt>
          <cx:pt idx="17012">7</cx:pt>
          <cx:pt idx="17013">6.5999999999999996</cx:pt>
          <cx:pt idx="17014">6.2000000000000002</cx:pt>
          <cx:pt idx="17015">8.9000000000000004</cx:pt>
          <cx:pt idx="17016">3</cx:pt>
          <cx:pt idx="17017">6.2999999999999998</cx:pt>
          <cx:pt idx="17018">6.4000000000000004</cx:pt>
          <cx:pt idx="17019">6.0999999999999996</cx:pt>
          <cx:pt idx="17020">5.2000000000000002</cx:pt>
          <cx:pt idx="17021">5.5</cx:pt>
          <cx:pt idx="17022">4.7000000000000002</cx:pt>
          <cx:pt idx="17023">6.5999999999999996</cx:pt>
          <cx:pt idx="17024">5</cx:pt>
          <cx:pt idx="17025">4.5999999999999996</cx:pt>
          <cx:pt idx="17026">7</cx:pt>
          <cx:pt idx="17027">7.5999999999999996</cx:pt>
          <cx:pt idx="17028">5.7999999999999998</cx:pt>
          <cx:pt idx="17029">7.4000000000000004</cx:pt>
          <cx:pt idx="17030">7.7999999999999998</cx:pt>
          <cx:pt idx="17031">7.5</cx:pt>
          <cx:pt idx="17032">8.3000000000000007</cx:pt>
          <cx:pt idx="17033">7.0999999999999996</cx:pt>
          <cx:pt idx="17034">7.7999999999999998</cx:pt>
          <cx:pt idx="17035">6.2999999999999998</cx:pt>
          <cx:pt idx="17036">8.0999999999999996</cx:pt>
          <cx:pt idx="17037">7.5</cx:pt>
          <cx:pt idx="17038">7.4000000000000004</cx:pt>
          <cx:pt idx="17039">5.5999999999999996</cx:pt>
          <cx:pt idx="17040">8.9000000000000004</cx:pt>
          <cx:pt idx="17041">8.9000000000000004</cx:pt>
          <cx:pt idx="17042">4.7000000000000002</cx:pt>
          <cx:pt idx="17043">5</cx:pt>
          <cx:pt idx="17044">9.5</cx:pt>
          <cx:pt idx="17045">9.0999999999999996</cx:pt>
          <cx:pt idx="17046">9.0999999999999996</cx:pt>
          <cx:pt idx="17047">5.5</cx:pt>
          <cx:pt idx="17048">5.7999999999999998</cx:pt>
          <cx:pt idx="17049">7.7000000000000002</cx:pt>
          <cx:pt idx="17050">7.4000000000000004</cx:pt>
          <cx:pt idx="17051">7.2999999999999998</cx:pt>
          <cx:pt idx="17052">7.5</cx:pt>
          <cx:pt idx="17053">5.4000000000000004</cx:pt>
          <cx:pt idx="17054">7.7999999999999998</cx:pt>
          <cx:pt idx="17055">7.5999999999999996</cx:pt>
          <cx:pt idx="17056">7</cx:pt>
          <cx:pt idx="17057">7.5</cx:pt>
          <cx:pt idx="17058">6.9000000000000004</cx:pt>
          <cx:pt idx="17059">7.7999999999999998</cx:pt>
          <cx:pt idx="17060">7.7000000000000002</cx:pt>
          <cx:pt idx="17061">6</cx:pt>
          <cx:pt idx="17062">6.4000000000000004</cx:pt>
          <cx:pt idx="17063">4.5999999999999996</cx:pt>
          <cx:pt idx="17064">7.5999999999999996</cx:pt>
          <cx:pt idx="17065">8.3000000000000007</cx:pt>
          <cx:pt idx="17066">6.5</cx:pt>
          <cx:pt idx="17067">7.9000000000000004</cx:pt>
          <cx:pt idx="17068">6.2999999999999998</cx:pt>
          <cx:pt idx="17069">6.9000000000000004</cx:pt>
          <cx:pt idx="17070">6.0999999999999996</cx:pt>
          <cx:pt idx="17071">8</cx:pt>
          <cx:pt idx="17072">6.5999999999999996</cx:pt>
          <cx:pt idx="17073">8.8000000000000007</cx:pt>
          <cx:pt idx="17074">8.5999999999999996</cx:pt>
          <cx:pt idx="17075">8.6999999999999993</cx:pt>
          <cx:pt idx="17076">7.5999999999999996</cx:pt>
          <cx:pt idx="17077">5.2999999999999998</cx:pt>
          <cx:pt idx="17078">8</cx:pt>
          <cx:pt idx="17079">6.2999999999999998</cx:pt>
          <cx:pt idx="17080">6.2999999999999998</cx:pt>
          <cx:pt idx="17081">4.7999999999999998</cx:pt>
          <cx:pt idx="17082">8.6999999999999993</cx:pt>
          <cx:pt idx="17083">7.7000000000000002</cx:pt>
          <cx:pt idx="17084">7.0999999999999996</cx:pt>
          <cx:pt idx="17085">5.7000000000000002</cx:pt>
          <cx:pt idx="17086">7.0999999999999996</cx:pt>
          <cx:pt idx="17087">8</cx:pt>
          <cx:pt idx="17088">5.2999999999999998</cx:pt>
          <cx:pt idx="17089">5.7999999999999998</cx:pt>
          <cx:pt idx="17090">7.0999999999999996</cx:pt>
          <cx:pt idx="17091">9.0999999999999996</cx:pt>
          <cx:pt idx="17092">8.0999999999999996</cx:pt>
          <cx:pt idx="17093">6.2999999999999998</cx:pt>
          <cx:pt idx="17094">6.7000000000000002</cx:pt>
          <cx:pt idx="17095">7.0999999999999996</cx:pt>
          <cx:pt idx="17096">6.9000000000000004</cx:pt>
          <cx:pt idx="17097">6.5999999999999996</cx:pt>
          <cx:pt idx="17098">6.9000000000000004</cx:pt>
          <cx:pt idx="17099">8.3000000000000007</cx:pt>
          <cx:pt idx="17100">7.2000000000000002</cx:pt>
          <cx:pt idx="17101">6.7999999999999998</cx:pt>
          <cx:pt idx="17102">7.2999999999999998</cx:pt>
          <cx:pt idx="17103">6.4000000000000004</cx:pt>
          <cx:pt idx="17104">7.0999999999999996</cx:pt>
          <cx:pt idx="17105">5.7000000000000002</cx:pt>
          <cx:pt idx="17106">8.4000000000000004</cx:pt>
          <cx:pt idx="17107">7.4000000000000004</cx:pt>
          <cx:pt idx="17108">7.0999999999999996</cx:pt>
          <cx:pt idx="17109">8.1999999999999993</cx:pt>
          <cx:pt idx="17110">6.5999999999999996</cx:pt>
          <cx:pt idx="17111">7.5999999999999996</cx:pt>
          <cx:pt idx="17112">8.5999999999999996</cx:pt>
          <cx:pt idx="17113">8.1999999999999993</cx:pt>
          <cx:pt idx="17114">8.3000000000000007</cx:pt>
          <cx:pt idx="17115">5.5</cx:pt>
          <cx:pt idx="17116">8.0999999999999996</cx:pt>
          <cx:pt idx="17117">7.2000000000000002</cx:pt>
          <cx:pt idx="17118">6</cx:pt>
          <cx:pt idx="17119">5.4000000000000004</cx:pt>
          <cx:pt idx="17120">7.5999999999999996</cx:pt>
          <cx:pt idx="17121">6.5999999999999996</cx:pt>
          <cx:pt idx="17122">8</cx:pt>
          <cx:pt idx="17123">7.5</cx:pt>
          <cx:pt idx="17124">6.5</cx:pt>
          <cx:pt idx="17125">4.7999999999999998</cx:pt>
          <cx:pt idx="17126">6.0999999999999996</cx:pt>
          <cx:pt idx="17127">6.7000000000000002</cx:pt>
          <cx:pt idx="17128">7.7000000000000002</cx:pt>
          <cx:pt idx="17129">5.7999999999999998</cx:pt>
          <cx:pt idx="17130">3.7999999999999998</cx:pt>
          <cx:pt idx="17131">6</cx:pt>
          <cx:pt idx="17132">4.5999999999999996</cx:pt>
          <cx:pt idx="17133">8.9000000000000004</cx:pt>
          <cx:pt idx="17134">6.5</cx:pt>
          <cx:pt idx="17135">5.5</cx:pt>
          <cx:pt idx="17136">7.5999999999999996</cx:pt>
          <cx:pt idx="17137">4.9000000000000004</cx:pt>
          <cx:pt idx="17138">8.6999999999999993</cx:pt>
          <cx:pt idx="17139">7.2000000000000002</cx:pt>
          <cx:pt idx="17140">6.5999999999999996</cx:pt>
          <cx:pt idx="17141">8.0999999999999996</cx:pt>
          <cx:pt idx="17142">7.2999999999999998</cx:pt>
          <cx:pt idx="17143">8.5999999999999996</cx:pt>
          <cx:pt idx="17144">8.1999999999999993</cx:pt>
          <cx:pt idx="17145">7.7000000000000002</cx:pt>
          <cx:pt idx="17146">7.5999999999999996</cx:pt>
          <cx:pt idx="17147">6.9000000000000004</cx:pt>
          <cx:pt idx="17148">8.4000000000000004</cx:pt>
          <cx:pt idx="17149">6.4000000000000004</cx:pt>
          <cx:pt idx="17150">5.9000000000000004</cx:pt>
          <cx:pt idx="17151">7.5999999999999996</cx:pt>
          <cx:pt idx="17152">6.7999999999999998</cx:pt>
          <cx:pt idx="17153">5.7999999999999998</cx:pt>
          <cx:pt idx="17154">7.2000000000000002</cx:pt>
          <cx:pt idx="17155">7</cx:pt>
          <cx:pt idx="17156">8.0999999999999996</cx:pt>
          <cx:pt idx="17157">7.7999999999999998</cx:pt>
          <cx:pt idx="17158">6.2000000000000002</cx:pt>
          <cx:pt idx="17159">6.2999999999999998</cx:pt>
          <cx:pt idx="17160">7</cx:pt>
          <cx:pt idx="17161">8.5</cx:pt>
          <cx:pt idx="17162">8.5</cx:pt>
          <cx:pt idx="17163">6.9000000000000004</cx:pt>
          <cx:pt idx="17164">7.0999999999999996</cx:pt>
          <cx:pt idx="17165">6.5999999999999996</cx:pt>
          <cx:pt idx="17166">6.2000000000000002</cx:pt>
          <cx:pt idx="17167">4</cx:pt>
          <cx:pt idx="17168">6.0999999999999996</cx:pt>
          <cx:pt idx="17169">5.9000000000000004</cx:pt>
          <cx:pt idx="17170">7.9000000000000004</cx:pt>
          <cx:pt idx="17171">7.4000000000000004</cx:pt>
          <cx:pt idx="17172">6.5</cx:pt>
          <cx:pt idx="17173">5.5999999999999996</cx:pt>
          <cx:pt idx="17174">4.7999999999999998</cx:pt>
          <cx:pt idx="17175">8</cx:pt>
          <cx:pt idx="17176">9.1999999999999993</cx:pt>
          <cx:pt idx="17177">7.5</cx:pt>
          <cx:pt idx="17178">5</cx:pt>
          <cx:pt idx="17179">7.7999999999999998</cx:pt>
          <cx:pt idx="17180">6.2999999999999998</cx:pt>
          <cx:pt idx="17181">8.5999999999999996</cx:pt>
          <cx:pt idx="17182">8.0999999999999996</cx:pt>
          <cx:pt idx="17183">6.5</cx:pt>
          <cx:pt idx="17184">7.7000000000000002</cx:pt>
          <cx:pt idx="17185">7.2999999999999998</cx:pt>
          <cx:pt idx="17186">3.7000000000000002</cx:pt>
          <cx:pt idx="17187">5.7000000000000002</cx:pt>
          <cx:pt idx="17188">6.7999999999999998</cx:pt>
          <cx:pt idx="17189">6.5</cx:pt>
          <cx:pt idx="17190">6.7000000000000002</cx:pt>
          <cx:pt idx="17191">4.5</cx:pt>
          <cx:pt idx="17192">7.7000000000000002</cx:pt>
          <cx:pt idx="17193">6.2000000000000002</cx:pt>
          <cx:pt idx="17194">6.0999999999999996</cx:pt>
          <cx:pt idx="17195">6.0999999999999996</cx:pt>
          <cx:pt idx="17196">7.7000000000000002</cx:pt>
          <cx:pt idx="17197">6.2000000000000002</cx:pt>
          <cx:pt idx="17198">7.4000000000000004</cx:pt>
          <cx:pt idx="17199">7.0999999999999996</cx:pt>
          <cx:pt idx="17200">6.5999999999999996</cx:pt>
          <cx:pt idx="17201">7.2999999999999998</cx:pt>
          <cx:pt idx="17202">7.2000000000000002</cx:pt>
          <cx:pt idx="17203">6.2999999999999998</cx:pt>
          <cx:pt idx="17204">6.4000000000000004</cx:pt>
          <cx:pt idx="17205">7.7999999999999998</cx:pt>
          <cx:pt idx="17206">6.2000000000000002</cx:pt>
          <cx:pt idx="17207">7.0999999999999996</cx:pt>
          <cx:pt idx="17208">6.2000000000000002</cx:pt>
          <cx:pt idx="17209">7.5</cx:pt>
          <cx:pt idx="17210">6.5999999999999996</cx:pt>
          <cx:pt idx="17211">5.9000000000000004</cx:pt>
          <cx:pt idx="17212">8.0999999999999996</cx:pt>
          <cx:pt idx="17213">7.5999999999999996</cx:pt>
          <cx:pt idx="17214">5.4000000000000004</cx:pt>
          <cx:pt idx="17215">6.7999999999999998</cx:pt>
          <cx:pt idx="17216">7.4000000000000004</cx:pt>
          <cx:pt idx="17217">6.2000000000000002</cx:pt>
          <cx:pt idx="17218">8</cx:pt>
          <cx:pt idx="17219">6</cx:pt>
          <cx:pt idx="17220">8.5999999999999996</cx:pt>
          <cx:pt idx="17221">6</cx:pt>
          <cx:pt idx="17222">8.8000000000000007</cx:pt>
          <cx:pt idx="17223">7.4000000000000004</cx:pt>
          <cx:pt idx="17224">9.1999999999999993</cx:pt>
          <cx:pt idx="17225">7</cx:pt>
          <cx:pt idx="17226">5.2999999999999998</cx:pt>
          <cx:pt idx="17227">7.7999999999999998</cx:pt>
          <cx:pt idx="17228">7.2999999999999998</cx:pt>
          <cx:pt idx="17229">7.4000000000000004</cx:pt>
          <cx:pt idx="17230">9.3000000000000007</cx:pt>
          <cx:pt idx="17231">9.5</cx:pt>
          <cx:pt idx="17232">9.5</cx:pt>
          <cx:pt idx="17233">9.5</cx:pt>
          <cx:pt idx="17234">8.1999999999999993</cx:pt>
          <cx:pt idx="17235">7.7999999999999998</cx:pt>
          <cx:pt idx="17236">5.2999999999999998</cx:pt>
          <cx:pt idx="17237">7.5999999999999996</cx:pt>
          <cx:pt idx="17238">8.8000000000000007</cx:pt>
          <cx:pt idx="17239">5.7000000000000002</cx:pt>
          <cx:pt idx="17240">6.2000000000000002</cx:pt>
          <cx:pt idx="17241">7.7000000000000002</cx:pt>
          <cx:pt idx="17242">5.0999999999999996</cx:pt>
          <cx:pt idx="17243">8.4000000000000004</cx:pt>
          <cx:pt idx="17244">6</cx:pt>
          <cx:pt idx="17245">6.2999999999999998</cx:pt>
          <cx:pt idx="17246">7.4000000000000004</cx:pt>
          <cx:pt idx="17247">9.1999999999999993</cx:pt>
          <cx:pt idx="17248">6.7000000000000002</cx:pt>
          <cx:pt idx="17249">7.7000000000000002</cx:pt>
          <cx:pt idx="17250">7.5</cx:pt>
          <cx:pt idx="17251">7.2999999999999998</cx:pt>
          <cx:pt idx="17252">5.0999999999999996</cx:pt>
          <cx:pt idx="17253">5.4000000000000004</cx:pt>
          <cx:pt idx="17254">5.2000000000000002</cx:pt>
          <cx:pt idx="17255">8.0999999999999996</cx:pt>
          <cx:pt idx="17256">6.4000000000000004</cx:pt>
          <cx:pt idx="17257">5.7000000000000002</cx:pt>
          <cx:pt idx="17258">7.0999999999999996</cx:pt>
          <cx:pt idx="17259">8.1999999999999993</cx:pt>
          <cx:pt idx="17260">7.2999999999999998</cx:pt>
          <cx:pt idx="17261">6.7000000000000002</cx:pt>
          <cx:pt idx="17262">7.5999999999999996</cx:pt>
          <cx:pt idx="17263">7.7000000000000002</cx:pt>
          <cx:pt idx="17264">8.3000000000000007</cx:pt>
          <cx:pt idx="17265">7.4000000000000004</cx:pt>
          <cx:pt idx="17266">8</cx:pt>
          <cx:pt idx="17267">7.2000000000000002</cx:pt>
          <cx:pt idx="17268">7.7000000000000002</cx:pt>
          <cx:pt idx="17269">5.9000000000000004</cx:pt>
          <cx:pt idx="17270">5.9000000000000004</cx:pt>
          <cx:pt idx="17271">8</cx:pt>
          <cx:pt idx="17272">6.0999999999999996</cx:pt>
          <cx:pt idx="17273">4.0999999999999996</cx:pt>
          <cx:pt idx="17274">5.7999999999999998</cx:pt>
          <cx:pt idx="17275">6.5</cx:pt>
          <cx:pt idx="17276">7.4000000000000004</cx:pt>
          <cx:pt idx="17277">7.0999999999999996</cx:pt>
          <cx:pt idx="17278">7.5999999999999996</cx:pt>
          <cx:pt idx="17279">7.0999999999999996</cx:pt>
          <cx:pt idx="17280">7.9000000000000004</cx:pt>
          <cx:pt idx="17281">5.0999999999999996</cx:pt>
          <cx:pt idx="17282">5.5999999999999996</cx:pt>
          <cx:pt idx="17283">6.2000000000000002</cx:pt>
          <cx:pt idx="17284">6.5</cx:pt>
          <cx:pt idx="17285">7.2999999999999998</cx:pt>
          <cx:pt idx="17286">8</cx:pt>
          <cx:pt idx="17287">7.7999999999999998</cx:pt>
          <cx:pt idx="17288">7.7999999999999998</cx:pt>
          <cx:pt idx="17289">7.9000000000000004</cx:pt>
          <cx:pt idx="17290">5.5999999999999996</cx:pt>
          <cx:pt idx="17291">7.9000000000000004</cx:pt>
          <cx:pt idx="17292">6.5</cx:pt>
          <cx:pt idx="17293">6.9000000000000004</cx:pt>
          <cx:pt idx="17294">5.2000000000000002</cx:pt>
          <cx:pt idx="17295">8.8000000000000007</cx:pt>
          <cx:pt idx="17296">6.0999999999999996</cx:pt>
          <cx:pt idx="17297">4.7999999999999998</cx:pt>
          <cx:pt idx="17298">5</cx:pt>
          <cx:pt idx="17299">6.7000000000000002</cx:pt>
          <cx:pt idx="17300">7.4000000000000004</cx:pt>
          <cx:pt idx="17301">4.2999999999999998</cx:pt>
          <cx:pt idx="17302">8</cx:pt>
          <cx:pt idx="17303">8.0999999999999996</cx:pt>
          <cx:pt idx="17304">5.5</cx:pt>
          <cx:pt idx="17305">7.7999999999999998</cx:pt>
          <cx:pt idx="17306">7.5</cx:pt>
          <cx:pt idx="17307">6.9000000000000004</cx:pt>
          <cx:pt idx="17308">8</cx:pt>
          <cx:pt idx="17309">6.2999999999999998</cx:pt>
          <cx:pt idx="17310">8.8000000000000007</cx:pt>
          <cx:pt idx="17311">7.7000000000000002</cx:pt>
          <cx:pt idx="17312">6.7999999999999998</cx:pt>
          <cx:pt idx="17313">4.2000000000000002</cx:pt>
          <cx:pt idx="17314">7</cx:pt>
          <cx:pt idx="17315">6.7000000000000002</cx:pt>
          <cx:pt idx="17316">7.0999999999999996</cx:pt>
          <cx:pt idx="17317">6.2999999999999998</cx:pt>
          <cx:pt idx="17318">6.9000000000000004</cx:pt>
          <cx:pt idx="17319">5.7999999999999998</cx:pt>
          <cx:pt idx="17320">7.9000000000000004</cx:pt>
          <cx:pt idx="17321">7.4000000000000004</cx:pt>
          <cx:pt idx="17322">5.7999999999999998</cx:pt>
          <cx:pt idx="17323">6.2999999999999998</cx:pt>
          <cx:pt idx="17324">8</cx:pt>
          <cx:pt idx="17325">6.2000000000000002</cx:pt>
          <cx:pt idx="17326">7</cx:pt>
          <cx:pt idx="17327">7.2999999999999998</cx:pt>
          <cx:pt idx="17328">6.7999999999999998</cx:pt>
          <cx:pt idx="17329">7.2999999999999998</cx:pt>
          <cx:pt idx="17330">7.7000000000000002</cx:pt>
          <cx:pt idx="17331">5.5999999999999996</cx:pt>
          <cx:pt idx="17332">7.5999999999999996</cx:pt>
          <cx:pt idx="17333">6.2000000000000002</cx:pt>
          <cx:pt idx="17334">6.2000000000000002</cx:pt>
          <cx:pt idx="17335">6</cx:pt>
          <cx:pt idx="17336">8.3000000000000007</cx:pt>
          <cx:pt idx="17337">9.0999999999999996</cx:pt>
          <cx:pt idx="17338">5.5999999999999996</cx:pt>
          <cx:pt idx="17339">6</cx:pt>
          <cx:pt idx="17340">3.1000000000000001</cx:pt>
          <cx:pt idx="17341">5</cx:pt>
          <cx:pt idx="17342">7.5</cx:pt>
          <cx:pt idx="17343">7.2000000000000002</cx:pt>
          <cx:pt idx="17344">5.2999999999999998</cx:pt>
          <cx:pt idx="17345">7.5999999999999996</cx:pt>
          <cx:pt idx="17346">7.7000000000000002</cx:pt>
          <cx:pt idx="17347">7.5999999999999996</cx:pt>
          <cx:pt idx="17348">7.5999999999999996</cx:pt>
          <cx:pt idx="17349">5.5</cx:pt>
          <cx:pt idx="17350">3.7000000000000002</cx:pt>
          <cx:pt idx="17351">6.5</cx:pt>
          <cx:pt idx="17352">4.7999999999999998</cx:pt>
          <cx:pt idx="17353">7.9000000000000004</cx:pt>
          <cx:pt idx="17354">6.4000000000000004</cx:pt>
          <cx:pt idx="17355">6.0999999999999996</cx:pt>
          <cx:pt idx="17356">7.2999999999999998</cx:pt>
          <cx:pt idx="17357">5.7000000000000002</cx:pt>
          <cx:pt idx="17358">7.9000000000000004</cx:pt>
          <cx:pt idx="17359">7.7000000000000002</cx:pt>
          <cx:pt idx="17360">6</cx:pt>
          <cx:pt idx="17361">6.7000000000000002</cx:pt>
          <cx:pt idx="17362">4.4000000000000004</cx:pt>
          <cx:pt idx="17363">6.4000000000000004</cx:pt>
          <cx:pt idx="17364">7</cx:pt>
          <cx:pt idx="17365">7.7000000000000002</cx:pt>
          <cx:pt idx="17366">7.5999999999999996</cx:pt>
          <cx:pt idx="17367">6.2000000000000002</cx:pt>
          <cx:pt idx="17368">8</cx:pt>
          <cx:pt idx="17369">6.9000000000000004</cx:pt>
          <cx:pt idx="17370">6.7000000000000002</cx:pt>
          <cx:pt idx="17371">4.7999999999999998</cx:pt>
          <cx:pt idx="17372">6.2000000000000002</cx:pt>
          <cx:pt idx="17373">8.4000000000000004</cx:pt>
          <cx:pt idx="17374">6.0999999999999996</cx:pt>
          <cx:pt idx="17375">5</cx:pt>
          <cx:pt idx="17376">7.7000000000000002</cx:pt>
          <cx:pt idx="17377">4.9000000000000004</cx:pt>
          <cx:pt idx="17378">4.4000000000000004</cx:pt>
          <cx:pt idx="17379">6.7999999999999998</cx:pt>
          <cx:pt idx="17380">5.2000000000000002</cx:pt>
          <cx:pt idx="17381">6.9000000000000004</cx:pt>
          <cx:pt idx="17382">6.2000000000000002</cx:pt>
          <cx:pt idx="17383">9</cx:pt>
          <cx:pt idx="17384">6.0999999999999996</cx:pt>
          <cx:pt idx="17385">6.5999999999999996</cx:pt>
          <cx:pt idx="17386">7.5</cx:pt>
          <cx:pt idx="17387">5.5</cx:pt>
          <cx:pt idx="17388">7.2000000000000002</cx:pt>
          <cx:pt idx="17389">6.7999999999999998</cx:pt>
          <cx:pt idx="17390">6.2999999999999998</cx:pt>
          <cx:pt idx="17391">5.9000000000000004</cx:pt>
          <cx:pt idx="17392">7.0999999999999996</cx:pt>
          <cx:pt idx="17393">6.5999999999999996</cx:pt>
          <cx:pt idx="17394">7.0999999999999996</cx:pt>
          <cx:pt idx="17395">8.4000000000000004</cx:pt>
          <cx:pt idx="17396">7.0999999999999996</cx:pt>
          <cx:pt idx="17397">6.4000000000000004</cx:pt>
          <cx:pt idx="17398">5.2000000000000002</cx:pt>
          <cx:pt idx="17399">8.5999999999999996</cx:pt>
          <cx:pt idx="17400">7.5999999999999996</cx:pt>
          <cx:pt idx="17401">5.7000000000000002</cx:pt>
          <cx:pt idx="17402">6.5999999999999996</cx:pt>
          <cx:pt idx="17403">7.7000000000000002</cx:pt>
          <cx:pt idx="17404">6.5999999999999996</cx:pt>
          <cx:pt idx="17405">8.5999999999999996</cx:pt>
          <cx:pt idx="17406">7.2000000000000002</cx:pt>
          <cx:pt idx="17407">7.9000000000000004</cx:pt>
          <cx:pt idx="17408">6.5</cx:pt>
          <cx:pt idx="17409">7.7999999999999998</cx:pt>
          <cx:pt idx="17410">7.7000000000000002</cx:pt>
          <cx:pt idx="17411">6.9000000000000004</cx:pt>
          <cx:pt idx="17412">7.9000000000000004</cx:pt>
          <cx:pt idx="17413">6.2000000000000002</cx:pt>
          <cx:pt idx="17414">6.7000000000000002</cx:pt>
          <cx:pt idx="17415">5.7000000000000002</cx:pt>
          <cx:pt idx="17416">6.5999999999999996</cx:pt>
          <cx:pt idx="17417">7.2999999999999998</cx:pt>
          <cx:pt idx="17418">7.5999999999999996</cx:pt>
          <cx:pt idx="17419">5.2000000000000002</cx:pt>
          <cx:pt idx="17420">6.7999999999999998</cx:pt>
          <cx:pt idx="17421">5.7000000000000002</cx:pt>
          <cx:pt idx="17422">7.0999999999999996</cx:pt>
          <cx:pt idx="17423">8.5999999999999996</cx:pt>
          <cx:pt idx="17424">7.9000000000000004</cx:pt>
          <cx:pt idx="17425">6.2999999999999998</cx:pt>
          <cx:pt idx="17426">6.4000000000000004</cx:pt>
          <cx:pt idx="17427">7.2999999999999998</cx:pt>
          <cx:pt idx="17428">3.6000000000000001</cx:pt>
          <cx:pt idx="17429">8.5999999999999996</cx:pt>
          <cx:pt idx="17430">7.0999999999999996</cx:pt>
          <cx:pt idx="17431">7.0999999999999996</cx:pt>
          <cx:pt idx="17432">7.7000000000000002</cx:pt>
          <cx:pt idx="17433">5.5</cx:pt>
          <cx:pt idx="17434">6.9000000000000004</cx:pt>
          <cx:pt idx="17435">7.4000000000000004</cx:pt>
          <cx:pt idx="17436">5.7999999999999998</cx:pt>
          <cx:pt idx="17437">7</cx:pt>
          <cx:pt idx="17438">7.2000000000000002</cx:pt>
          <cx:pt idx="17439">6.7000000000000002</cx:pt>
          <cx:pt idx="17440">7.4000000000000004</cx:pt>
          <cx:pt idx="17441">6.5</cx:pt>
          <cx:pt idx="17442">6.5999999999999996</cx:pt>
          <cx:pt idx="17443">7.4000000000000004</cx:pt>
          <cx:pt idx="17444">5.2000000000000002</cx:pt>
          <cx:pt idx="17445">6.2999999999999998</cx:pt>
          <cx:pt idx="17446">5.7000000000000002</cx:pt>
          <cx:pt idx="17447">8</cx:pt>
          <cx:pt idx="17448">4.5999999999999996</cx:pt>
          <cx:pt idx="17449">7.7999999999999998</cx:pt>
          <cx:pt idx="17450">6.5</cx:pt>
          <cx:pt idx="17451">7.2999999999999998</cx:pt>
          <cx:pt idx="17452">7.4000000000000004</cx:pt>
          <cx:pt idx="17453">5.5999999999999996</cx:pt>
          <cx:pt idx="17454">8</cx:pt>
          <cx:pt idx="17455">8.8000000000000007</cx:pt>
          <cx:pt idx="17456">6.7000000000000002</cx:pt>
          <cx:pt idx="17457">8.0999999999999996</cx:pt>
          <cx:pt idx="17458">6.5999999999999996</cx:pt>
          <cx:pt idx="17459">5.4000000000000004</cx:pt>
          <cx:pt idx="17460">3.8999999999999999</cx:pt>
          <cx:pt idx="17461">8.6999999999999993</cx:pt>
          <cx:pt idx="17462">8.6999999999999993</cx:pt>
          <cx:pt idx="17463">7.2000000000000002</cx:pt>
          <cx:pt idx="17464">7.5999999999999996</cx:pt>
          <cx:pt idx="17465">7.2000000000000002</cx:pt>
          <cx:pt idx="17466">7.5</cx:pt>
          <cx:pt idx="17467">7</cx:pt>
          <cx:pt idx="17468">7.0999999999999996</cx:pt>
          <cx:pt idx="17469">6.9000000000000004</cx:pt>
          <cx:pt idx="17470">6.2000000000000002</cx:pt>
          <cx:pt idx="17471">7.2000000000000002</cx:pt>
          <cx:pt idx="17472">6.0999999999999996</cx:pt>
          <cx:pt idx="17473">6.9000000000000004</cx:pt>
          <cx:pt idx="17474">9.0999999999999996</cx:pt>
          <cx:pt idx="17475">7.5999999999999996</cx:pt>
          <cx:pt idx="17476">3.7000000000000002</cx:pt>
          <cx:pt idx="17477">6.2999999999999998</cx:pt>
          <cx:pt idx="17478">8.8000000000000007</cx:pt>
          <cx:pt idx="17479">7.2999999999999998</cx:pt>
          <cx:pt idx="17480">3.6000000000000001</cx:pt>
          <cx:pt idx="17481">5.0999999999999996</cx:pt>
          <cx:pt idx="17482">5.7000000000000002</cx:pt>
          <cx:pt idx="17483">5.7999999999999998</cx:pt>
          <cx:pt idx="17484">7.2999999999999998</cx:pt>
          <cx:pt idx="17485">7.2000000000000002</cx:pt>
          <cx:pt idx="17486">6.0999999999999996</cx:pt>
          <cx:pt idx="17487">9.1999999999999993</cx:pt>
          <cx:pt idx="17488">8.0999999999999996</cx:pt>
          <cx:pt idx="17489">4.9000000000000004</cx:pt>
          <cx:pt idx="17490">7.5</cx:pt>
          <cx:pt idx="17491">7</cx:pt>
          <cx:pt idx="17492">7.9000000000000004</cx:pt>
          <cx:pt idx="17493">6.9000000000000004</cx:pt>
          <cx:pt idx="17494">6.2000000000000002</cx:pt>
          <cx:pt idx="17495">7.7999999999999998</cx:pt>
          <cx:pt idx="17496">5.4000000000000004</cx:pt>
          <cx:pt idx="17497">8.1999999999999993</cx:pt>
          <cx:pt idx="17498">8.4000000000000004</cx:pt>
          <cx:pt idx="17499">7.0999999999999996</cx:pt>
          <cx:pt idx="17500">2.1000000000000001</cx:pt>
          <cx:pt idx="17501">5.7000000000000002</cx:pt>
          <cx:pt idx="17502">6.5</cx:pt>
          <cx:pt idx="17503">7.5999999999999996</cx:pt>
          <cx:pt idx="17504">7.4000000000000004</cx:pt>
          <cx:pt idx="17505">8.5</cx:pt>
          <cx:pt idx="17506">7.9000000000000004</cx:pt>
          <cx:pt idx="17507">6</cx:pt>
          <cx:pt idx="17508">5.9000000000000004</cx:pt>
          <cx:pt idx="17509">7.5</cx:pt>
          <cx:pt idx="17510">5.2000000000000002</cx:pt>
          <cx:pt idx="17511">7.2000000000000002</cx:pt>
          <cx:pt idx="17512">4.2999999999999998</cx:pt>
          <cx:pt idx="17513">5.7999999999999998</cx:pt>
          <cx:pt idx="17514">9</cx:pt>
          <cx:pt idx="17515">6.2000000000000002</cx:pt>
          <cx:pt idx="17516">7.4000000000000004</cx:pt>
          <cx:pt idx="17517">7.0999999999999996</cx:pt>
          <cx:pt idx="17518">7.9000000000000004</cx:pt>
          <cx:pt idx="17519">7.2999999999999998</cx:pt>
          <cx:pt idx="17520">5.9000000000000004</cx:pt>
          <cx:pt idx="17521">5.7000000000000002</cx:pt>
          <cx:pt idx="17522">8.3000000000000007</cx:pt>
          <cx:pt idx="17523">5.5</cx:pt>
          <cx:pt idx="17524">4.0999999999999996</cx:pt>
          <cx:pt idx="17525">6.7999999999999998</cx:pt>
          <cx:pt idx="17526">7.5</cx:pt>
          <cx:pt idx="17527">6.4000000000000004</cx:pt>
          <cx:pt idx="17528">7.2000000000000002</cx:pt>
          <cx:pt idx="17529">5.5</cx:pt>
          <cx:pt idx="17530">5.2000000000000002</cx:pt>
          <cx:pt idx="17531">6.2000000000000002</cx:pt>
          <cx:pt idx="17532">8.3000000000000007</cx:pt>
          <cx:pt idx="17533">6.7999999999999998</cx:pt>
          <cx:pt idx="17534">4.9000000000000004</cx:pt>
          <cx:pt idx="17535">8.5</cx:pt>
          <cx:pt idx="17536">8.1999999999999993</cx:pt>
          <cx:pt idx="17537">8.8000000000000007</cx:pt>
          <cx:pt idx="17538">7.2000000000000002</cx:pt>
          <cx:pt idx="17539">7.5999999999999996</cx:pt>
          <cx:pt idx="17540">6</cx:pt>
          <cx:pt idx="17541">8</cx:pt>
          <cx:pt idx="17542">7.9000000000000004</cx:pt>
          <cx:pt idx="17543">8.8000000000000007</cx:pt>
          <cx:pt idx="17544">7.0999999999999996</cx:pt>
          <cx:pt idx="17545">7.2999999999999998</cx:pt>
          <cx:pt idx="17546">6.9000000000000004</cx:pt>
          <cx:pt idx="17547">6.9000000000000004</cx:pt>
          <cx:pt idx="17548">7.5</cx:pt>
          <cx:pt idx="17549">6.7000000000000002</cx:pt>
          <cx:pt idx="17550">7</cx:pt>
          <cx:pt idx="17551">7.2999999999999998</cx:pt>
          <cx:pt idx="17552">8.6999999999999993</cx:pt>
          <cx:pt idx="17553">6.2000000000000002</cx:pt>
          <cx:pt idx="17554">7.5</cx:pt>
          <cx:pt idx="17555">8.5999999999999996</cx:pt>
          <cx:pt idx="17556">8.0999999999999996</cx:pt>
          <cx:pt idx="17557">6.9000000000000004</cx:pt>
          <cx:pt idx="17558">7.4000000000000004</cx:pt>
          <cx:pt idx="17559">8.8000000000000007</cx:pt>
          <cx:pt idx="17560">7</cx:pt>
          <cx:pt idx="17561">6.7000000000000002</cx:pt>
          <cx:pt idx="17562">6</cx:pt>
          <cx:pt idx="17563">7.7999999999999998</cx:pt>
          <cx:pt idx="17564">6.9000000000000004</cx:pt>
          <cx:pt idx="17565">5.7999999999999998</cx:pt>
          <cx:pt idx="17566">7.5</cx:pt>
          <cx:pt idx="17567">6</cx:pt>
          <cx:pt idx="17568">6.4000000000000004</cx:pt>
          <cx:pt idx="17569">7.0999999999999996</cx:pt>
          <cx:pt idx="17570">6.5999999999999996</cx:pt>
          <cx:pt idx="17571">6.9000000000000004</cx:pt>
          <cx:pt idx="17572">5.5999999999999996</cx:pt>
          <cx:pt idx="17573">6</cx:pt>
          <cx:pt idx="17574">7.0999999999999996</cx:pt>
          <cx:pt idx="17575">5.2000000000000002</cx:pt>
          <cx:pt idx="17576">8.5999999999999996</cx:pt>
          <cx:pt idx="17577">8</cx:pt>
          <cx:pt idx="17578">5.5999999999999996</cx:pt>
          <cx:pt idx="17579">6.7000000000000002</cx:pt>
          <cx:pt idx="17580">7</cx:pt>
          <cx:pt idx="17581">6.7000000000000002</cx:pt>
          <cx:pt idx="17582">8.3000000000000007</cx:pt>
          <cx:pt idx="17583">8.1999999999999993</cx:pt>
          <cx:pt idx="17584">6.2999999999999998</cx:pt>
          <cx:pt idx="17585">6.5999999999999996</cx:pt>
          <cx:pt idx="17586">5.9000000000000004</cx:pt>
          <cx:pt idx="17587">7.5999999999999996</cx:pt>
          <cx:pt idx="17588">6.7999999999999998</cx:pt>
          <cx:pt idx="17589">4</cx:pt>
          <cx:pt idx="17590">7.5</cx:pt>
          <cx:pt idx="17591">7.9000000000000004</cx:pt>
          <cx:pt idx="17592">7.5</cx:pt>
          <cx:pt idx="17593">7.5999999999999996</cx:pt>
          <cx:pt idx="17594">6.7000000000000002</cx:pt>
          <cx:pt idx="17595">7.2999999999999998</cx:pt>
          <cx:pt idx="17596">8.1999999999999993</cx:pt>
          <cx:pt idx="17597">5.7999999999999998</cx:pt>
          <cx:pt idx="17598">6.7999999999999998</cx:pt>
          <cx:pt idx="17599">6.7999999999999998</cx:pt>
          <cx:pt idx="17600">7.2000000000000002</cx:pt>
          <cx:pt idx="17601">6.0999999999999996</cx:pt>
          <cx:pt idx="17602">6.5</cx:pt>
          <cx:pt idx="17603">7.0999999999999996</cx:pt>
          <cx:pt idx="17604">7.4000000000000004</cx:pt>
          <cx:pt idx="17605">6.7999999999999998</cx:pt>
          <cx:pt idx="17606">9</cx:pt>
          <cx:pt idx="17607">6</cx:pt>
          <cx:pt idx="17608">6.5</cx:pt>
          <cx:pt idx="17609">7.9000000000000004</cx:pt>
          <cx:pt idx="17610">7.2999999999999998</cx:pt>
          <cx:pt idx="17611">7.7000000000000002</cx:pt>
          <cx:pt idx="17612">7</cx:pt>
          <cx:pt idx="17613">6.2000000000000002</cx:pt>
          <cx:pt idx="17614">7.7000000000000002</cx:pt>
          <cx:pt idx="17615">6</cx:pt>
          <cx:pt idx="17616">4.7999999999999998</cx:pt>
          <cx:pt idx="17617">6.5999999999999996</cx:pt>
          <cx:pt idx="17618">6.5</cx:pt>
          <cx:pt idx="17619">6</cx:pt>
          <cx:pt idx="17620">6.7999999999999998</cx:pt>
          <cx:pt idx="17621">5.9000000000000004</cx:pt>
          <cx:pt idx="17622">6.9000000000000004</cx:pt>
          <cx:pt idx="17623">7.0999999999999996</cx:pt>
          <cx:pt idx="17624">6.2000000000000002</cx:pt>
          <cx:pt idx="17625">6.5</cx:pt>
          <cx:pt idx="17626">5.9000000000000004</cx:pt>
          <cx:pt idx="17627">6.2000000000000002</cx:pt>
          <cx:pt idx="17628">7.0999999999999996</cx:pt>
          <cx:pt idx="17629">5.5999999999999996</cx:pt>
          <cx:pt idx="17630">8.1999999999999993</cx:pt>
          <cx:pt idx="17631">6</cx:pt>
          <cx:pt idx="17632">7.5</cx:pt>
          <cx:pt idx="17633">5.7999999999999998</cx:pt>
          <cx:pt idx="17634">7.9000000000000004</cx:pt>
          <cx:pt idx="17635">8.1999999999999993</cx:pt>
          <cx:pt idx="17636">7.5</cx:pt>
          <cx:pt idx="17637">8.1999999999999993</cx:pt>
          <cx:pt idx="17638">5.4000000000000004</cx:pt>
          <cx:pt idx="17639">7.5999999999999996</cx:pt>
          <cx:pt idx="17640">7.5</cx:pt>
          <cx:pt idx="17641">7.7000000000000002</cx:pt>
          <cx:pt idx="17642">7.5</cx:pt>
          <cx:pt idx="17643">6.4000000000000004</cx:pt>
          <cx:pt idx="17644">7.2000000000000002</cx:pt>
          <cx:pt idx="17645">8</cx:pt>
          <cx:pt idx="17646">7.7999999999999998</cx:pt>
          <cx:pt idx="17647">5.9000000000000004</cx:pt>
          <cx:pt idx="17648">7.9000000000000004</cx:pt>
          <cx:pt idx="17649">7.5999999999999996</cx:pt>
          <cx:pt idx="17650">4.9000000000000004</cx:pt>
          <cx:pt idx="17651">8</cx:pt>
          <cx:pt idx="17652">8.1999999999999993</cx:pt>
          <cx:pt idx="17653">7.2000000000000002</cx:pt>
          <cx:pt idx="17654">7.2999999999999998</cx:pt>
          <cx:pt idx="17655">8.5999999999999996</cx:pt>
          <cx:pt idx="17656">7.7999999999999998</cx:pt>
          <cx:pt idx="17657">6.9000000000000004</cx:pt>
          <cx:pt idx="17658">8.4000000000000004</cx:pt>
          <cx:pt idx="17659">7</cx:pt>
          <cx:pt idx="17660">3.7000000000000002</cx:pt>
          <cx:pt idx="17661">7.0999999999999996</cx:pt>
          <cx:pt idx="17662">5.7000000000000002</cx:pt>
          <cx:pt idx="17663">5.4000000000000004</cx:pt>
          <cx:pt idx="17664">8</cx:pt>
          <cx:pt idx="17665">7.7000000000000002</cx:pt>
          <cx:pt idx="17666">6.5999999999999996</cx:pt>
          <cx:pt idx="17667">7.7999999999999998</cx:pt>
          <cx:pt idx="17668">6</cx:pt>
          <cx:pt idx="17669">5.9000000000000004</cx:pt>
          <cx:pt idx="17670">7.5</cx:pt>
          <cx:pt idx="17671">6.7000000000000002</cx:pt>
          <cx:pt idx="17672">7.2999999999999998</cx:pt>
          <cx:pt idx="17673">7.0999999999999996</cx:pt>
          <cx:pt idx="17674">7</cx:pt>
          <cx:pt idx="17675">6.2000000000000002</cx:pt>
          <cx:pt idx="17676">6.4000000000000004</cx:pt>
          <cx:pt idx="17677">6.5999999999999996</cx:pt>
          <cx:pt idx="17678">8.1999999999999993</cx:pt>
          <cx:pt idx="17679">6.2000000000000002</cx:pt>
          <cx:pt idx="17680">6.5</cx:pt>
          <cx:pt idx="17681">4.7000000000000002</cx:pt>
          <cx:pt idx="17682">7.2999999999999998</cx:pt>
          <cx:pt idx="17683">5.9000000000000004</cx:pt>
          <cx:pt idx="17684">5.7000000000000002</cx:pt>
          <cx:pt idx="17685">7.7999999999999998</cx:pt>
          <cx:pt idx="17686">7.7999999999999998</cx:pt>
          <cx:pt idx="17687">5.7000000000000002</cx:pt>
          <cx:pt idx="17688">3.7000000000000002</cx:pt>
          <cx:pt idx="17689">7.4000000000000004</cx:pt>
          <cx:pt idx="17690">5.2000000000000002</cx:pt>
          <cx:pt idx="17691">6.0999999999999996</cx:pt>
          <cx:pt idx="17692">6.2999999999999998</cx:pt>
          <cx:pt idx="17693">9.0999999999999996</cx:pt>
          <cx:pt idx="17694">7.2000000000000002</cx:pt>
          <cx:pt idx="17695">6.5999999999999996</cx:pt>
          <cx:pt idx="17696">5.4000000000000004</cx:pt>
          <cx:pt idx="17697">8.1999999999999993</cx:pt>
          <cx:pt idx="17698">7.2999999999999998</cx:pt>
          <cx:pt idx="17699">6.4000000000000004</cx:pt>
          <cx:pt idx="17700">6</cx:pt>
          <cx:pt idx="17701">7.5</cx:pt>
          <cx:pt idx="17702">7.5999999999999996</cx:pt>
          <cx:pt idx="17703">5.9000000000000004</cx:pt>
          <cx:pt idx="17704">7.5999999999999996</cx:pt>
          <cx:pt idx="17705">7.7999999999999998</cx:pt>
          <cx:pt idx="17706">5.4000000000000004</cx:pt>
          <cx:pt idx="17707">5.7000000000000002</cx:pt>
          <cx:pt idx="17708">5.9000000000000004</cx:pt>
          <cx:pt idx="17709">7.7999999999999998</cx:pt>
          <cx:pt idx="17710">6.5</cx:pt>
          <cx:pt idx="17711">5.5999999999999996</cx:pt>
          <cx:pt idx="17712">7.2999999999999998</cx:pt>
          <cx:pt idx="17713">3.3999999999999999</cx:pt>
          <cx:pt idx="17714">6.5999999999999996</cx:pt>
          <cx:pt idx="17715">5.7000000000000002</cx:pt>
          <cx:pt idx="17716">6.2000000000000002</cx:pt>
          <cx:pt idx="17717">7.7999999999999998</cx:pt>
          <cx:pt idx="17718">5.7000000000000002</cx:pt>
          <cx:pt idx="17719">7.7000000000000002</cx:pt>
          <cx:pt idx="17720">7.5</cx:pt>
          <cx:pt idx="17721">7.5999999999999996</cx:pt>
          <cx:pt idx="17722">7</cx:pt>
          <cx:pt idx="17723">7.0999999999999996</cx:pt>
          <cx:pt idx="17724">7.2000000000000002</cx:pt>
          <cx:pt idx="17725">7.2999999999999998</cx:pt>
          <cx:pt idx="17726">9.5999999999999996</cx:pt>
          <cx:pt idx="17727">7.2000000000000002</cx:pt>
          <cx:pt idx="17728">9</cx:pt>
          <cx:pt idx="17729">7.0999999999999996</cx:pt>
          <cx:pt idx="17730">7</cx:pt>
          <cx:pt idx="17731">6.5</cx:pt>
          <cx:pt idx="17732">7.5999999999999996</cx:pt>
          <cx:pt idx="17733">7.2000000000000002</cx:pt>
          <cx:pt idx="17734">7.5999999999999996</cx:pt>
          <cx:pt idx="17735">6.7000000000000002</cx:pt>
          <cx:pt idx="17736">7.4000000000000004</cx:pt>
          <cx:pt idx="17737">7.5</cx:pt>
          <cx:pt idx="17738">7.4000000000000004</cx:pt>
          <cx:pt idx="17739">8.5</cx:pt>
          <cx:pt idx="17740">7.5</cx:pt>
          <cx:pt idx="17741">5.2999999999999998</cx:pt>
          <cx:pt idx="17742">6.4000000000000004</cx:pt>
          <cx:pt idx="17743">6.7999999999999998</cx:pt>
          <cx:pt idx="17744">4.0999999999999996</cx:pt>
          <cx:pt idx="17745">5.4000000000000004</cx:pt>
          <cx:pt idx="17746">4.5</cx:pt>
          <cx:pt idx="17747">7.7000000000000002</cx:pt>
          <cx:pt idx="17748">3</cx:pt>
          <cx:pt idx="17749">7</cx:pt>
          <cx:pt idx="17750">6.9000000000000004</cx:pt>
          <cx:pt idx="17751">8.5</cx:pt>
          <cx:pt idx="17752">7.5</cx:pt>
          <cx:pt idx="17753">7.5999999999999996</cx:pt>
          <cx:pt idx="17754">8.0999999999999996</cx:pt>
          <cx:pt idx="17755">7.5</cx:pt>
          <cx:pt idx="17756">4.9000000000000004</cx:pt>
          <cx:pt idx="17757">6.0999999999999996</cx:pt>
          <cx:pt idx="17758">8.1999999999999993</cx:pt>
          <cx:pt idx="17759">6.2999999999999998</cx:pt>
          <cx:pt idx="17760">7</cx:pt>
          <cx:pt idx="17761">6.2000000000000002</cx:pt>
          <cx:pt idx="17762">7.9000000000000004</cx:pt>
          <cx:pt idx="17763">3.8999999999999999</cx:pt>
          <cx:pt idx="17764">3.7000000000000002</cx:pt>
          <cx:pt idx="17765">7.0999999999999996</cx:pt>
          <cx:pt idx="17766">6.7999999999999998</cx:pt>
          <cx:pt idx="17767">7.7000000000000002</cx:pt>
          <cx:pt idx="17768">6.9000000000000004</cx:pt>
          <cx:pt idx="17769">7.7000000000000002</cx:pt>
          <cx:pt idx="17770">8</cx:pt>
          <cx:pt idx="17771">4.9000000000000004</cx:pt>
          <cx:pt idx="17772">5.0999999999999996</cx:pt>
          <cx:pt idx="17773">8</cx:pt>
          <cx:pt idx="17774">8.0999999999999996</cx:pt>
          <cx:pt idx="17775">6.7999999999999998</cx:pt>
          <cx:pt idx="17776">7.7000000000000002</cx:pt>
          <cx:pt idx="17777">7</cx:pt>
          <cx:pt idx="17778">9.0999999999999996</cx:pt>
          <cx:pt idx="17779">7</cx:pt>
          <cx:pt idx="17780">9.0999999999999996</cx:pt>
          <cx:pt idx="17781">5.5999999999999996</cx:pt>
          <cx:pt idx="17782">6.4000000000000004</cx:pt>
          <cx:pt idx="17783">8.0999999999999996</cx:pt>
          <cx:pt idx="17784">5.7999999999999998</cx:pt>
          <cx:pt idx="17785">5.5999999999999996</cx:pt>
          <cx:pt idx="17786">7.9000000000000004</cx:pt>
          <cx:pt idx="17787">5.9000000000000004</cx:pt>
          <cx:pt idx="17788">6.5999999999999996</cx:pt>
          <cx:pt idx="17789">7.7999999999999998</cx:pt>
          <cx:pt idx="17790">7.5</cx:pt>
          <cx:pt idx="17791">7.5999999999999996</cx:pt>
          <cx:pt idx="17792">7.0999999999999996</cx:pt>
          <cx:pt idx="17793">4.2999999999999998</cx:pt>
          <cx:pt idx="17794">8</cx:pt>
          <cx:pt idx="17795">6.0999999999999996</cx:pt>
          <cx:pt idx="17796">6.7999999999999998</cx:pt>
          <cx:pt idx="17797">7.4000000000000004</cx:pt>
          <cx:pt idx="17798">7.2000000000000002</cx:pt>
          <cx:pt idx="17799">7.9000000000000004</cx:pt>
          <cx:pt idx="17800">6.7000000000000002</cx:pt>
          <cx:pt idx="17801">6.2999999999999998</cx:pt>
          <cx:pt idx="17802">7.4000000000000004</cx:pt>
          <cx:pt idx="17803">5.4000000000000004</cx:pt>
          <cx:pt idx="17804">7.9000000000000004</cx:pt>
          <cx:pt idx="17805">7.4000000000000004</cx:pt>
          <cx:pt idx="17806">8.6999999999999993</cx:pt>
          <cx:pt idx="17807">6.2000000000000002</cx:pt>
          <cx:pt idx="17808">8.3000000000000007</cx:pt>
          <cx:pt idx="17809">7.2000000000000002</cx:pt>
          <cx:pt idx="17810">7.5999999999999996</cx:pt>
          <cx:pt idx="17811">8</cx:pt>
          <cx:pt idx="17812">8.0999999999999996</cx:pt>
          <cx:pt idx="17813">7.4000000000000004</cx:pt>
          <cx:pt idx="17814">7.2000000000000002</cx:pt>
          <cx:pt idx="17815">6</cx:pt>
          <cx:pt idx="17816">6.9000000000000004</cx:pt>
          <cx:pt idx="17817">6.5999999999999996</cx:pt>
          <cx:pt idx="17818">7</cx:pt>
          <cx:pt idx="17819">9.3000000000000007</cx:pt>
          <cx:pt idx="17820">7.2999999999999998</cx:pt>
          <cx:pt idx="17821">8.8000000000000007</cx:pt>
          <cx:pt idx="17822">6.7999999999999998</cx:pt>
          <cx:pt idx="17823">7.0999999999999996</cx:pt>
          <cx:pt idx="17824">7.7999999999999998</cx:pt>
          <cx:pt idx="17825">6.2999999999999998</cx:pt>
          <cx:pt idx="17826">8.0999999999999996</cx:pt>
          <cx:pt idx="17827">5.9000000000000004</cx:pt>
          <cx:pt idx="17828">6.9000000000000004</cx:pt>
          <cx:pt idx="17829">7.7000000000000002</cx:pt>
          <cx:pt idx="17830">7.7999999999999998</cx:pt>
          <cx:pt idx="17831">6.5</cx:pt>
          <cx:pt idx="17832">7.4000000000000004</cx:pt>
          <cx:pt idx="17833">6.5999999999999996</cx:pt>
          <cx:pt idx="17834">5.7000000000000002</cx:pt>
          <cx:pt idx="17835">8.0999999999999996</cx:pt>
          <cx:pt idx="17836">7.2999999999999998</cx:pt>
          <cx:pt idx="17837">8.3000000000000007</cx:pt>
          <cx:pt idx="17838">4.5</cx:pt>
          <cx:pt idx="17839">7.5</cx:pt>
          <cx:pt idx="17840">8.5</cx:pt>
          <cx:pt idx="17841">7.2999999999999998</cx:pt>
          <cx:pt idx="17842">6.4000000000000004</cx:pt>
          <cx:pt idx="17843">7.2000000000000002</cx:pt>
          <cx:pt idx="17844">7.4000000000000004</cx:pt>
          <cx:pt idx="17845">6.7999999999999998</cx:pt>
          <cx:pt idx="17846">5.9000000000000004</cx:pt>
          <cx:pt idx="17847">5.0999999999999996</cx:pt>
          <cx:pt idx="17848">6</cx:pt>
          <cx:pt idx="17849">4.5999999999999996</cx:pt>
          <cx:pt idx="17850">7.5999999999999996</cx:pt>
          <cx:pt idx="17851">7.5</cx:pt>
          <cx:pt idx="17852">7.2999999999999998</cx:pt>
          <cx:pt idx="17853">7.0999999999999996</cx:pt>
          <cx:pt idx="17854">8.3000000000000007</cx:pt>
          <cx:pt idx="17855">7.5999999999999996</cx:pt>
          <cx:pt idx="17856">7.2999999999999998</cx:pt>
          <cx:pt idx="17857">7.7999999999999998</cx:pt>
          <cx:pt idx="17858">8.0999999999999996</cx:pt>
          <cx:pt idx="17859">8.5999999999999996</cx:pt>
          <cx:pt idx="17860">8.4000000000000004</cx:pt>
          <cx:pt idx="17861">6.7999999999999998</cx:pt>
          <cx:pt idx="17862">8.5</cx:pt>
          <cx:pt idx="17863">6.2999999999999998</cx:pt>
          <cx:pt idx="17864">8.1999999999999993</cx:pt>
          <cx:pt idx="17865">5.4000000000000004</cx:pt>
          <cx:pt idx="17866">8.1999999999999993</cx:pt>
          <cx:pt idx="17867">7.5999999999999996</cx:pt>
          <cx:pt idx="17868">6.9000000000000004</cx:pt>
          <cx:pt idx="17869">8</cx:pt>
          <cx:pt idx="17870">8.1999999999999993</cx:pt>
          <cx:pt idx="17871">5</cx:pt>
          <cx:pt idx="17872">6.7999999999999998</cx:pt>
          <cx:pt idx="17873">5.7999999999999998</cx:pt>
          <cx:pt idx="17874">6.5999999999999996</cx:pt>
          <cx:pt idx="17875">9.1999999999999993</cx:pt>
          <cx:pt idx="17876">6.5</cx:pt>
          <cx:pt idx="17877">6.7000000000000002</cx:pt>
          <cx:pt idx="17878">5.5999999999999996</cx:pt>
          <cx:pt idx="17879">8.3000000000000007</cx:pt>
          <cx:pt idx="17880">7.5999999999999996</cx:pt>
          <cx:pt idx="17881">8.6999999999999993</cx:pt>
          <cx:pt idx="17882">8.3000000000000007</cx:pt>
          <cx:pt idx="17883">6.5</cx:pt>
          <cx:pt idx="17884">6.5</cx:pt>
          <cx:pt idx="17885">7.5</cx:pt>
          <cx:pt idx="17886">6.5</cx:pt>
          <cx:pt idx="17887">4.7999999999999998</cx:pt>
          <cx:pt idx="17888">6.7000000000000002</cx:pt>
          <cx:pt idx="17889">6.9000000000000004</cx:pt>
          <cx:pt idx="17890">7.5999999999999996</cx:pt>
          <cx:pt idx="17891">6.7999999999999998</cx:pt>
          <cx:pt idx="17892">6.9000000000000004</cx:pt>
          <cx:pt idx="17893">7.7999999999999998</cx:pt>
          <cx:pt idx="17894">8</cx:pt>
          <cx:pt idx="17895">5.7999999999999998</cx:pt>
          <cx:pt idx="17896">8.4000000000000004</cx:pt>
          <cx:pt idx="17897">6.5</cx:pt>
          <cx:pt idx="17898">6.2000000000000002</cx:pt>
          <cx:pt idx="17899">7.7999999999999998</cx:pt>
          <cx:pt idx="17900">7.2999999999999998</cx:pt>
          <cx:pt idx="17901">5.0999999999999996</cx:pt>
          <cx:pt idx="17902">7.5</cx:pt>
          <cx:pt idx="17903">6.2000000000000002</cx:pt>
          <cx:pt idx="17904">7</cx:pt>
          <cx:pt idx="17905">7.7000000000000002</cx:pt>
          <cx:pt idx="17906">5.9000000000000004</cx:pt>
          <cx:pt idx="17907">5.9000000000000004</cx:pt>
          <cx:pt idx="17908">4</cx:pt>
          <cx:pt idx="17909">8.0999999999999996</cx:pt>
          <cx:pt idx="17910">8</cx:pt>
          <cx:pt idx="17911">7.7000000000000002</cx:pt>
          <cx:pt idx="17912">4.2000000000000002</cx:pt>
          <cx:pt idx="17913">8.9000000000000004</cx:pt>
          <cx:pt idx="17914">8.8000000000000007</cx:pt>
          <cx:pt idx="17915">8.9000000000000004</cx:pt>
          <cx:pt idx="17916">6.2999999999999998</cx:pt>
          <cx:pt idx="17917">6.2000000000000002</cx:pt>
          <cx:pt idx="17918">7.0999999999999996</cx:pt>
          <cx:pt idx="17919">6.2999999999999998</cx:pt>
          <cx:pt idx="17920">7.7000000000000002</cx:pt>
          <cx:pt idx="17921">6.4000000000000004</cx:pt>
          <cx:pt idx="17922">6.5</cx:pt>
          <cx:pt idx="17923">6.4000000000000004</cx:pt>
          <cx:pt idx="17924">6.4000000000000004</cx:pt>
          <cx:pt idx="17925">7</cx:pt>
          <cx:pt idx="17926">6.2000000000000002</cx:pt>
          <cx:pt idx="17927">7.0999999999999996</cx:pt>
          <cx:pt idx="17928">6.5</cx:pt>
          <cx:pt idx="17929">8.1999999999999993</cx:pt>
          <cx:pt idx="17930">6.5999999999999996</cx:pt>
          <cx:pt idx="17931">6.9000000000000004</cx:pt>
          <cx:pt idx="17932">6.0999999999999996</cx:pt>
          <cx:pt idx="17933">6.4000000000000004</cx:pt>
          <cx:pt idx="17934">6.0999999999999996</cx:pt>
          <cx:pt idx="17935">7.2999999999999998</cx:pt>
          <cx:pt idx="17936">6.5</cx:pt>
          <cx:pt idx="17937">6.2999999999999998</cx:pt>
          <cx:pt idx="17938">7.4000000000000004</cx:pt>
          <cx:pt idx="17939">6.7000000000000002</cx:pt>
          <cx:pt idx="17940">8.6999999999999993</cx:pt>
          <cx:pt idx="17941">6.0999999999999996</cx:pt>
          <cx:pt idx="17942">8</cx:pt>
          <cx:pt idx="17943">5.5</cx:pt>
          <cx:pt idx="17944">7.7000000000000002</cx:pt>
          <cx:pt idx="17945">7.7999999999999998</cx:pt>
          <cx:pt idx="17946">5.7000000000000002</cx:pt>
          <cx:pt idx="17947">7.7000000000000002</cx:pt>
          <cx:pt idx="17948">7.7999999999999998</cx:pt>
          <cx:pt idx="17949">5.7999999999999998</cx:pt>
          <cx:pt idx="17950">6.0999999999999996</cx:pt>
          <cx:pt idx="17951">5.5</cx:pt>
          <cx:pt idx="17952">6</cx:pt>
          <cx:pt idx="17953">5.5</cx:pt>
          <cx:pt idx="17954">7.5</cx:pt>
          <cx:pt idx="17955">5.5999999999999996</cx:pt>
          <cx:pt idx="17956">6.2999999999999998</cx:pt>
          <cx:pt idx="17957">7.0999999999999996</cx:pt>
          <cx:pt idx="17958">7.2999999999999998</cx:pt>
          <cx:pt idx="17959">7.2999999999999998</cx:pt>
          <cx:pt idx="17960">8</cx:pt>
          <cx:pt idx="17961">5.7000000000000002</cx:pt>
          <cx:pt idx="17962">8.5999999999999996</cx:pt>
          <cx:pt idx="17963">6.7999999999999998</cx:pt>
          <cx:pt idx="17964">6</cx:pt>
          <cx:pt idx="17965">8.1999999999999993</cx:pt>
          <cx:pt idx="17966">4.5999999999999996</cx:pt>
          <cx:pt idx="17967">6.5</cx:pt>
          <cx:pt idx="17968">5.4000000000000004</cx:pt>
          <cx:pt idx="17969">7.0999999999999996</cx:pt>
          <cx:pt idx="17970">4.7000000000000002</cx:pt>
          <cx:pt idx="17971">4.5999999999999996</cx:pt>
          <cx:pt idx="17972">7.0999999999999996</cx:pt>
          <cx:pt idx="17973">5.7999999999999998</cx:pt>
          <cx:pt idx="17974">5.5</cx:pt>
          <cx:pt idx="17975">6.5</cx:pt>
          <cx:pt idx="17976">6.7000000000000002</cx:pt>
          <cx:pt idx="17977">7.0999999999999996</cx:pt>
          <cx:pt idx="17978">7.2000000000000002</cx:pt>
          <cx:pt idx="17979">6.7000000000000002</cx:pt>
          <cx:pt idx="17980">6.2999999999999998</cx:pt>
          <cx:pt idx="17981">6.9000000000000004</cx:pt>
          <cx:pt idx="17982">5.7999999999999998</cx:pt>
          <cx:pt idx="17983">6.2999999999999998</cx:pt>
          <cx:pt idx="17984">7.7000000000000002</cx:pt>
          <cx:pt idx="17985">7.5999999999999996</cx:pt>
          <cx:pt idx="17986">5.9000000000000004</cx:pt>
          <cx:pt idx="17987">8.5</cx:pt>
          <cx:pt idx="17988">7.7000000000000002</cx:pt>
          <cx:pt idx="17989">7.4000000000000004</cx:pt>
          <cx:pt idx="17990">6.2999999999999998</cx:pt>
          <cx:pt idx="17991">4.7000000000000002</cx:pt>
          <cx:pt idx="17992">6.7999999999999998</cx:pt>
          <cx:pt idx="17993">6.2999999999999998</cx:pt>
          <cx:pt idx="17994">5</cx:pt>
          <cx:pt idx="17995">7.2999999999999998</cx:pt>
          <cx:pt idx="17996">6.0999999999999996</cx:pt>
          <cx:pt idx="17997">6.5</cx:pt>
          <cx:pt idx="17998">6.4000000000000004</cx:pt>
          <cx:pt idx="17999">7.5</cx:pt>
          <cx:pt idx="18000">6.5999999999999996</cx:pt>
          <cx:pt idx="18001">9.1999999999999993</cx:pt>
          <cx:pt idx="18002">6.5999999999999996</cx:pt>
          <cx:pt idx="18003">5.7000000000000002</cx:pt>
          <cx:pt idx="18004">7.2000000000000002</cx:pt>
          <cx:pt idx="18005">5.9000000000000004</cx:pt>
          <cx:pt idx="18006">3.7999999999999998</cx:pt>
          <cx:pt idx="18007">5.5</cx:pt>
          <cx:pt idx="18008">8.3000000000000007</cx:pt>
          <cx:pt idx="18009">3.7999999999999998</cx:pt>
          <cx:pt idx="18010">5.2999999999999998</cx:pt>
          <cx:pt idx="18011">7.7999999999999998</cx:pt>
          <cx:pt idx="18012">6.9000000000000004</cx:pt>
          <cx:pt idx="18013">7.5</cx:pt>
          <cx:pt idx="18014">7.0999999999999996</cx:pt>
          <cx:pt idx="18015">7</cx:pt>
          <cx:pt idx="18016">8.4000000000000004</cx:pt>
          <cx:pt idx="18017">6</cx:pt>
          <cx:pt idx="18018">5.9000000000000004</cx:pt>
          <cx:pt idx="18019">7.0999999999999996</cx:pt>
          <cx:pt idx="18020">7.4000000000000004</cx:pt>
          <cx:pt idx="18021">6.4000000000000004</cx:pt>
          <cx:pt idx="18022">8.0999999999999996</cx:pt>
          <cx:pt idx="18023">3.8999999999999999</cx:pt>
          <cx:pt idx="18024">7.5</cx:pt>
          <cx:pt idx="18025">6</cx:pt>
          <cx:pt idx="18026">6.0999999999999996</cx:pt>
          <cx:pt idx="18027">7.5</cx:pt>
          <cx:pt idx="18028">6.2999999999999998</cx:pt>
          <cx:pt idx="18029">9.1999999999999993</cx:pt>
          <cx:pt idx="18030">7.7999999999999998</cx:pt>
          <cx:pt idx="18031">9</cx:pt>
          <cx:pt idx="18032">6.5999999999999996</cx:pt>
          <cx:pt idx="18033">6.5</cx:pt>
          <cx:pt idx="18034">7.4000000000000004</cx:pt>
          <cx:pt idx="18035">7.2999999999999998</cx:pt>
          <cx:pt idx="18036">6.2999999999999998</cx:pt>
          <cx:pt idx="18037">6.5</cx:pt>
          <cx:pt idx="18038">7.2999999999999998</cx:pt>
          <cx:pt idx="18039">7.7999999999999998</cx:pt>
          <cx:pt idx="18040">7.2999999999999998</cx:pt>
          <cx:pt idx="18041">6.7999999999999998</cx:pt>
          <cx:pt idx="18042">7.7000000000000002</cx:pt>
          <cx:pt idx="18043">5.7000000000000002</cx:pt>
          <cx:pt idx="18044">8.3000000000000007</cx:pt>
          <cx:pt idx="18045">6.9000000000000004</cx:pt>
          <cx:pt idx="18046">6.5999999999999996</cx:pt>
          <cx:pt idx="18047">7.5999999999999996</cx:pt>
          <cx:pt idx="18048">6.2000000000000002</cx:pt>
          <cx:pt idx="18049">7.0999999999999996</cx:pt>
          <cx:pt idx="18050">4.5</cx:pt>
          <cx:pt idx="18051">5</cx:pt>
          <cx:pt idx="18052">4.7999999999999998</cx:pt>
          <cx:pt idx="18053">7.5</cx:pt>
          <cx:pt idx="18054">6.7000000000000002</cx:pt>
          <cx:pt idx="18055">7</cx:pt>
          <cx:pt idx="18056">6.7999999999999998</cx:pt>
          <cx:pt idx="18057">5.5</cx:pt>
          <cx:pt idx="18058">7.0999999999999996</cx:pt>
          <cx:pt idx="18059">6.9000000000000004</cx:pt>
          <cx:pt idx="18060">4.2999999999999998</cx:pt>
          <cx:pt idx="18061">7.7000000000000002</cx:pt>
          <cx:pt idx="18062">6.5</cx:pt>
          <cx:pt idx="18063">5.9000000000000004</cx:pt>
          <cx:pt idx="18064">5.2999999999999998</cx:pt>
          <cx:pt idx="18065">5.7999999999999998</cx:pt>
          <cx:pt idx="18066">5.9000000000000004</cx:pt>
          <cx:pt idx="18067">7.4000000000000004</cx:pt>
          <cx:pt idx="18068">4.9000000000000004</cx:pt>
          <cx:pt idx="18069">7.0999999999999996</cx:pt>
          <cx:pt idx="18070">8.3000000000000007</cx:pt>
          <cx:pt idx="18071">8.9000000000000004</cx:pt>
          <cx:pt idx="18072">7.5999999999999996</cx:pt>
          <cx:pt idx="18073">6.2999999999999998</cx:pt>
          <cx:pt idx="18074">5.4000000000000004</cx:pt>
          <cx:pt idx="18075">8.1999999999999993</cx:pt>
          <cx:pt idx="18076">8.0999999999999996</cx:pt>
          <cx:pt idx="18077">7.7000000000000002</cx:pt>
          <cx:pt idx="18078">6.5999999999999996</cx:pt>
          <cx:pt idx="18079">5.5</cx:pt>
          <cx:pt idx="18080">7.0999999999999996</cx:pt>
          <cx:pt idx="18081">6.2000000000000002</cx:pt>
          <cx:pt idx="18082">3.1000000000000001</cx:pt>
          <cx:pt idx="18083">4.9000000000000004</cx:pt>
          <cx:pt idx="18084">5.9000000000000004</cx:pt>
          <cx:pt idx="18085">8.5999999999999996</cx:pt>
          <cx:pt idx="18086">8.5999999999999996</cx:pt>
          <cx:pt idx="18087">7.9000000000000004</cx:pt>
          <cx:pt idx="18088">8.4000000000000004</cx:pt>
          <cx:pt idx="18089">7.5</cx:pt>
          <cx:pt idx="18090">5.2000000000000002</cx:pt>
          <cx:pt idx="18091">7</cx:pt>
          <cx:pt idx="18092">6.2999999999999998</cx:pt>
          <cx:pt idx="18093">7.0999999999999996</cx:pt>
          <cx:pt idx="18094">5.5999999999999996</cx:pt>
          <cx:pt idx="18095">6.2999999999999998</cx:pt>
          <cx:pt idx="18096">7.9000000000000004</cx:pt>
          <cx:pt idx="18097">6.9000000000000004</cx:pt>
          <cx:pt idx="18098">6.5</cx:pt>
          <cx:pt idx="18099">7.7999999999999998</cx:pt>
          <cx:pt idx="18100">6.2999999999999998</cx:pt>
          <cx:pt idx="18101">5.7000000000000002</cx:pt>
          <cx:pt idx="18102">8.8000000000000007</cx:pt>
          <cx:pt idx="18103">5.7000000000000002</cx:pt>
          <cx:pt idx="18104">8.4000000000000004</cx:pt>
          <cx:pt idx="18105">8.4000000000000004</cx:pt>
          <cx:pt idx="18106">7.5</cx:pt>
          <cx:pt idx="18107">6.7000000000000002</cx:pt>
          <cx:pt idx="18108">7.5</cx:pt>
          <cx:pt idx="18109">4.0999999999999996</cx:pt>
          <cx:pt idx="18110">7.4000000000000004</cx:pt>
          <cx:pt idx="18111">7.5</cx:pt>
          <cx:pt idx="18112">7.2999999999999998</cx:pt>
          <cx:pt idx="18113">8.3000000000000007</cx:pt>
          <cx:pt idx="18114">6.7999999999999998</cx:pt>
          <cx:pt idx="18115">7.2000000000000002</cx:pt>
          <cx:pt idx="18116">7.7000000000000002</cx:pt>
          <cx:pt idx="18117">4.9000000000000004</cx:pt>
          <cx:pt idx="18118">6.0999999999999996</cx:pt>
          <cx:pt idx="18119">6.7999999999999998</cx:pt>
          <cx:pt idx="18120">5</cx:pt>
          <cx:pt idx="18121">6.0999999999999996</cx:pt>
          <cx:pt idx="18122">6.4000000000000004</cx:pt>
          <cx:pt idx="18123">8.4000000000000004</cx:pt>
          <cx:pt idx="18124">6.9000000000000004</cx:pt>
          <cx:pt idx="18125">6.4000000000000004</cx:pt>
          <cx:pt idx="18126">4.2000000000000002</cx:pt>
          <cx:pt idx="18127">7.9000000000000004</cx:pt>
          <cx:pt idx="18128">5.9000000000000004</cx:pt>
          <cx:pt idx="18129">5.7000000000000002</cx:pt>
          <cx:pt idx="18130">7.0999999999999996</cx:pt>
          <cx:pt idx="18131">3.5</cx:pt>
          <cx:pt idx="18132">9</cx:pt>
          <cx:pt idx="18133">7.2999999999999998</cx:pt>
          <cx:pt idx="18134">7.2000000000000002</cx:pt>
          <cx:pt idx="18135">6.5999999999999996</cx:pt>
          <cx:pt idx="18136">8.0999999999999996</cx:pt>
          <cx:pt idx="18137">8.5</cx:pt>
          <cx:pt idx="18138">7.7000000000000002</cx:pt>
          <cx:pt idx="18139">5</cx:pt>
          <cx:pt idx="18140">7.2999999999999998</cx:pt>
          <cx:pt idx="18141">5</cx:pt>
          <cx:pt idx="18142">2.7000000000000002</cx:pt>
          <cx:pt idx="18143">6.5</cx:pt>
          <cx:pt idx="18144">7.5999999999999996</cx:pt>
          <cx:pt idx="18145">6.2999999999999998</cx:pt>
          <cx:pt idx="18146">6.9000000000000004</cx:pt>
          <cx:pt idx="18147">7.0999999999999996</cx:pt>
          <cx:pt idx="18148">6.9000000000000004</cx:pt>
          <cx:pt idx="18149">8.5999999999999996</cx:pt>
          <cx:pt idx="18150">8.5999999999999996</cx:pt>
          <cx:pt idx="18151">4.2999999999999998</cx:pt>
          <cx:pt idx="18152">8.8000000000000007</cx:pt>
          <cx:pt idx="18153">7.4000000000000004</cx:pt>
          <cx:pt idx="18154">8.3000000000000007</cx:pt>
          <cx:pt idx="18155">7.5999999999999996</cx:pt>
          <cx:pt idx="18156">8</cx:pt>
          <cx:pt idx="18157">7.2999999999999998</cx:pt>
          <cx:pt idx="18158">7</cx:pt>
          <cx:pt idx="18159">7.2999999999999998</cx:pt>
          <cx:pt idx="18160">8.6999999999999993</cx:pt>
          <cx:pt idx="18161">6.7000000000000002</cx:pt>
          <cx:pt idx="18162">7.9000000000000004</cx:pt>
          <cx:pt idx="18163">7</cx:pt>
          <cx:pt idx="18164">6.5999999999999996</cx:pt>
          <cx:pt idx="18165">5.7999999999999998</cx:pt>
          <cx:pt idx="18166">7.2999999999999998</cx:pt>
          <cx:pt idx="18167">6.5999999999999996</cx:pt>
          <cx:pt idx="18168">6.7999999999999998</cx:pt>
          <cx:pt idx="18169">7.2999999999999998</cx:pt>
          <cx:pt idx="18170">3.2999999999999998</cx:pt>
          <cx:pt idx="18171">7.4000000000000004</cx:pt>
          <cx:pt idx="18172">5.0999999999999996</cx:pt>
          <cx:pt idx="18173">6.5</cx:pt>
          <cx:pt idx="18174">6.9000000000000004</cx:pt>
          <cx:pt idx="18175">7.2000000000000002</cx:pt>
          <cx:pt idx="18176">5.5999999999999996</cx:pt>
          <cx:pt idx="18177">8.1999999999999993</cx:pt>
          <cx:pt idx="18178">5.5</cx:pt>
          <cx:pt idx="18179">8.4000000000000004</cx:pt>
          <cx:pt idx="18180">6.4000000000000004</cx:pt>
          <cx:pt idx="18181">6.5999999999999996</cx:pt>
          <cx:pt idx="18182">7.9000000000000004</cx:pt>
          <cx:pt idx="18183">8.8000000000000007</cx:pt>
          <cx:pt idx="18184">8.3000000000000007</cx:pt>
          <cx:pt idx="18185">7.7999999999999998</cx:pt>
          <cx:pt idx="18186">7.9000000000000004</cx:pt>
          <cx:pt idx="18187">6.5999999999999996</cx:pt>
          <cx:pt idx="18188">5.9000000000000004</cx:pt>
          <cx:pt idx="18189">6.9000000000000004</cx:pt>
          <cx:pt idx="18190">6.5999999999999996</cx:pt>
          <cx:pt idx="18191">9.1999999999999993</cx:pt>
          <cx:pt idx="18192">5.5999999999999996</cx:pt>
          <cx:pt idx="18193">7.2999999999999998</cx:pt>
          <cx:pt idx="18194">5.0999999999999996</cx:pt>
          <cx:pt idx="18195">4.9000000000000004</cx:pt>
          <cx:pt idx="18196">6.2000000000000002</cx:pt>
          <cx:pt idx="18197">5.7999999999999998</cx:pt>
          <cx:pt idx="18198">6.0999999999999996</cx:pt>
          <cx:pt idx="18199">8.8000000000000007</cx:pt>
          <cx:pt idx="18200">7.5999999999999996</cx:pt>
          <cx:pt idx="18201">5.2000000000000002</cx:pt>
          <cx:pt idx="18202">5.7000000000000002</cx:pt>
          <cx:pt idx="18203">6.5</cx:pt>
          <cx:pt idx="18204">6.4000000000000004</cx:pt>
          <cx:pt idx="18205">6.7000000000000002</cx:pt>
          <cx:pt idx="18206">5.0999999999999996</cx:pt>
          <cx:pt idx="18207">8.5</cx:pt>
          <cx:pt idx="18208">5.9000000000000004</cx:pt>
          <cx:pt idx="18209">5.7999999999999998</cx:pt>
          <cx:pt idx="18210">7.0999999999999996</cx:pt>
          <cx:pt idx="18211">7.2000000000000002</cx:pt>
          <cx:pt idx="18212">8.0999999999999996</cx:pt>
          <cx:pt idx="18213">7.2000000000000002</cx:pt>
          <cx:pt idx="18214">8.4000000000000004</cx:pt>
          <cx:pt idx="18215">4.9000000000000004</cx:pt>
          <cx:pt idx="18216">7.9000000000000004</cx:pt>
          <cx:pt idx="18217">7.5</cx:pt>
          <cx:pt idx="18218">3.8999999999999999</cx:pt>
          <cx:pt idx="18219">5.7000000000000002</cx:pt>
          <cx:pt idx="18220">7.0999999999999996</cx:pt>
          <cx:pt idx="18221">5.2000000000000002</cx:pt>
          <cx:pt idx="18222">5.9000000000000004</cx:pt>
          <cx:pt idx="18223">6.5999999999999996</cx:pt>
          <cx:pt idx="18224">8.0999999999999996</cx:pt>
          <cx:pt idx="18225">6.7999999999999998</cx:pt>
          <cx:pt idx="18226">6.5</cx:pt>
          <cx:pt idx="18227">7.5999999999999996</cx:pt>
          <cx:pt idx="18228">7.7000000000000002</cx:pt>
          <cx:pt idx="18229">7.7000000000000002</cx:pt>
          <cx:pt idx="18230">7.7999999999999998</cx:pt>
          <cx:pt idx="18231">7.7999999999999998</cx:pt>
          <cx:pt idx="18232">8.0999999999999996</cx:pt>
          <cx:pt idx="18233">7.0999999999999996</cx:pt>
          <cx:pt idx="18234">7.7999999999999998</cx:pt>
          <cx:pt idx="18235">6.7999999999999998</cx:pt>
          <cx:pt idx="18236">6.7000000000000002</cx:pt>
          <cx:pt idx="18237">6.2999999999999998</cx:pt>
          <cx:pt idx="18238">4.2999999999999998</cx:pt>
          <cx:pt idx="18239">5.2000000000000002</cx:pt>
          <cx:pt idx="18240">8.8000000000000007</cx:pt>
          <cx:pt idx="18241">3.3999999999999999</cx:pt>
          <cx:pt idx="18242">6.2000000000000002</cx:pt>
          <cx:pt idx="18243">7.7999999999999998</cx:pt>
          <cx:pt idx="18244">5.0999999999999996</cx:pt>
          <cx:pt idx="18245">8.5999999999999996</cx:pt>
          <cx:pt idx="18246">7.7000000000000002</cx:pt>
          <cx:pt idx="18247">3.2999999999999998</cx:pt>
          <cx:pt idx="18248">5.7000000000000002</cx:pt>
          <cx:pt idx="18249">6.5999999999999996</cx:pt>
          <cx:pt idx="18250">6.7999999999999998</cx:pt>
          <cx:pt idx="18251">8.0999999999999996</cx:pt>
          <cx:pt idx="18252">6.7000000000000002</cx:pt>
          <cx:pt idx="18253">6.2999999999999998</cx:pt>
          <cx:pt idx="18254">7.5</cx:pt>
          <cx:pt idx="18255">5.5999999999999996</cx:pt>
          <cx:pt idx="18256">7.5</cx:pt>
          <cx:pt idx="18257">6.7999999999999998</cx:pt>
          <cx:pt idx="18258">6.9000000000000004</cx:pt>
          <cx:pt idx="18259">6.0999999999999996</cx:pt>
          <cx:pt idx="18260">6.7000000000000002</cx:pt>
          <cx:pt idx="18261">7.4000000000000004</cx:pt>
          <cx:pt idx="18262">8.0999999999999996</cx:pt>
          <cx:pt idx="18263">6.0999999999999996</cx:pt>
          <cx:pt idx="18264">6.5</cx:pt>
          <cx:pt idx="18265">7.9000000000000004</cx:pt>
          <cx:pt idx="18266">6.7000000000000002</cx:pt>
          <cx:pt idx="18267">5.7999999999999998</cx:pt>
          <cx:pt idx="18268">5.5</cx:pt>
          <cx:pt idx="18269">7.9000000000000004</cx:pt>
          <cx:pt idx="18270">4.2999999999999998</cx:pt>
          <cx:pt idx="18271">7.7000000000000002</cx:pt>
          <cx:pt idx="18272">8.0999999999999996</cx:pt>
          <cx:pt idx="18273">7.2000000000000002</cx:pt>
          <cx:pt idx="18274">7.5</cx:pt>
          <cx:pt idx="18275">6.7000000000000002</cx:pt>
          <cx:pt idx="18276">6.2999999999999998</cx:pt>
          <cx:pt idx="18277">5.9000000000000004</cx:pt>
          <cx:pt idx="18278">6.4000000000000004</cx:pt>
          <cx:pt idx="18279">7.7999999999999998</cx:pt>
          <cx:pt idx="18280">5.5999999999999996</cx:pt>
          <cx:pt idx="18281">6.5999999999999996</cx:pt>
          <cx:pt idx="18282">7.2999999999999998</cx:pt>
          <cx:pt idx="18283">6.2999999999999998</cx:pt>
          <cx:pt idx="18284">7.5999999999999996</cx:pt>
          <cx:pt idx="18285">5.7999999999999998</cx:pt>
          <cx:pt idx="18286">3.5</cx:pt>
          <cx:pt idx="18287">8.1999999999999993</cx:pt>
          <cx:pt idx="18288">6.7999999999999998</cx:pt>
          <cx:pt idx="18289">6.5</cx:pt>
          <cx:pt idx="18290">3.1000000000000001</cx:pt>
          <cx:pt idx="18291">8</cx:pt>
          <cx:pt idx="18292">5.0999999999999996</cx:pt>
          <cx:pt idx="18293">7.2999999999999998</cx:pt>
          <cx:pt idx="18294">7.7999999999999998</cx:pt>
          <cx:pt idx="18295">5.5</cx:pt>
          <cx:pt idx="18296">6.2999999999999998</cx:pt>
          <cx:pt idx="18297">6.4000000000000004</cx:pt>
          <cx:pt idx="18298">8</cx:pt>
          <cx:pt idx="18299">6.4000000000000004</cx:pt>
          <cx:pt idx="18300">8.8000000000000007</cx:pt>
          <cx:pt idx="18301">8.8000000000000007</cx:pt>
          <cx:pt idx="18302">6.7999999999999998</cx:pt>
          <cx:pt idx="18303">4.5</cx:pt>
          <cx:pt idx="18304">5.7000000000000002</cx:pt>
          <cx:pt idx="18305">6.4000000000000004</cx:pt>
          <cx:pt idx="18306">8.6999999999999993</cx:pt>
          <cx:pt idx="18307">8.0999999999999996</cx:pt>
          <cx:pt idx="18308">8.5</cx:pt>
          <cx:pt idx="18309">6.7000000000000002</cx:pt>
          <cx:pt idx="18310">7.2999999999999998</cx:pt>
          <cx:pt idx="18311">7.7000000000000002</cx:pt>
          <cx:pt idx="18312">4.2000000000000002</cx:pt>
          <cx:pt idx="18313">5.0999999999999996</cx:pt>
          <cx:pt idx="18314">6.5</cx:pt>
          <cx:pt idx="18315">3.1000000000000001</cx:pt>
          <cx:pt idx="18316">6.9000000000000004</cx:pt>
          <cx:pt idx="18317">7.0999999999999996</cx:pt>
          <cx:pt idx="18318">7.9000000000000004</cx:pt>
          <cx:pt idx="18319">6.9000000000000004</cx:pt>
          <cx:pt idx="18320">7.7000000000000002</cx:pt>
          <cx:pt idx="18321">8.1999999999999993</cx:pt>
          <cx:pt idx="18322">8</cx:pt>
          <cx:pt idx="18323">6</cx:pt>
          <cx:pt idx="18324">4.5</cx:pt>
          <cx:pt idx="18325">7.4000000000000004</cx:pt>
          <cx:pt idx="18326">7.7999999999999998</cx:pt>
          <cx:pt idx="18327">7.5999999999999996</cx:pt>
          <cx:pt idx="18328">6.7000000000000002</cx:pt>
          <cx:pt idx="18329">6.5999999999999996</cx:pt>
          <cx:pt idx="18330">7.9000000000000004</cx:pt>
          <cx:pt idx="18331">6.4000000000000004</cx:pt>
          <cx:pt idx="18332">8.0999999999999996</cx:pt>
          <cx:pt idx="18333">8.5</cx:pt>
          <cx:pt idx="18334">8.5</cx:pt>
          <cx:pt idx="18335">8.8000000000000007</cx:pt>
          <cx:pt idx="18336">6.5999999999999996</cx:pt>
          <cx:pt idx="18337">7.2999999999999998</cx:pt>
          <cx:pt idx="18338">4.5999999999999996</cx:pt>
          <cx:pt idx="18339">7.0999999999999996</cx:pt>
          <cx:pt idx="18340">5.0999999999999996</cx:pt>
          <cx:pt idx="18341">3.6000000000000001</cx:pt>
          <cx:pt idx="18342">8.1999999999999993</cx:pt>
          <cx:pt idx="18343">7.7999999999999998</cx:pt>
          <cx:pt idx="18344">7.2999999999999998</cx:pt>
          <cx:pt idx="18345">5.9000000000000004</cx:pt>
          <cx:pt idx="18346">7.9000000000000004</cx:pt>
          <cx:pt idx="18347">6.7999999999999998</cx:pt>
          <cx:pt idx="18348">5.7000000000000002</cx:pt>
          <cx:pt idx="18349">8.5999999999999996</cx:pt>
          <cx:pt idx="18350">5.7999999999999998</cx:pt>
          <cx:pt idx="18351">8.5</cx:pt>
          <cx:pt idx="18352">3.6000000000000001</cx:pt>
          <cx:pt idx="18353">6.5999999999999996</cx:pt>
          <cx:pt idx="18354">6.5999999999999996</cx:pt>
          <cx:pt idx="18355">6.9000000000000004</cx:pt>
          <cx:pt idx="18356">4.7000000000000002</cx:pt>
          <cx:pt idx="18357">5</cx:pt>
          <cx:pt idx="18358">5.0999999999999996</cx:pt>
          <cx:pt idx="18359">6.9000000000000004</cx:pt>
          <cx:pt idx="18360">7.0999999999999996</cx:pt>
          <cx:pt idx="18361">8.0999999999999996</cx:pt>
          <cx:pt idx="18362">5.2000000000000002</cx:pt>
          <cx:pt idx="18363">8.0999999999999996</cx:pt>
          <cx:pt idx="18364">4.5999999999999996</cx:pt>
          <cx:pt idx="18365">5.7999999999999998</cx:pt>
          <cx:pt idx="18366">7.5999999999999996</cx:pt>
          <cx:pt idx="18367">8.4000000000000004</cx:pt>
          <cx:pt idx="18368">8.5999999999999996</cx:pt>
          <cx:pt idx="18369">6.9000000000000004</cx:pt>
          <cx:pt idx="18370">7.2999999999999998</cx:pt>
          <cx:pt idx="18371">7</cx:pt>
          <cx:pt idx="18372">7.2000000000000002</cx:pt>
          <cx:pt idx="18373">7.5999999999999996</cx:pt>
          <cx:pt idx="18374">7.9000000000000004</cx:pt>
          <cx:pt idx="18375">8.5</cx:pt>
          <cx:pt idx="18376">8.8000000000000007</cx:pt>
          <cx:pt idx="18377">9</cx:pt>
          <cx:pt idx="18378">3.6000000000000001</cx:pt>
          <cx:pt idx="18379">7.7999999999999998</cx:pt>
          <cx:pt idx="18380">7.2000000000000002</cx:pt>
          <cx:pt idx="18381">8.4000000000000004</cx:pt>
          <cx:pt idx="18382">3.3999999999999999</cx:pt>
          <cx:pt idx="18383">7.2999999999999998</cx:pt>
          <cx:pt idx="18384">5</cx:pt>
          <cx:pt idx="18385">5.5999999999999996</cx:pt>
          <cx:pt idx="18386">5</cx:pt>
          <cx:pt idx="18387">3.2000000000000002</cx:pt>
          <cx:pt idx="18388">7.5</cx:pt>
          <cx:pt idx="18389">6.7000000000000002</cx:pt>
          <cx:pt idx="18390">6.7000000000000002</cx:pt>
          <cx:pt idx="18391">6.5</cx:pt>
          <cx:pt idx="18392">7.4000000000000004</cx:pt>
          <cx:pt idx="18393">7.4000000000000004</cx:pt>
          <cx:pt idx="18394">5.7999999999999998</cx:pt>
          <cx:pt idx="18395">9.3000000000000007</cx:pt>
          <cx:pt idx="18396">7.4000000000000004</cx:pt>
          <cx:pt idx="18397">7.2000000000000002</cx:pt>
          <cx:pt idx="18398">6.5</cx:pt>
          <cx:pt idx="18399">8.5</cx:pt>
          <cx:pt idx="18400">6.2999999999999998</cx:pt>
          <cx:pt idx="18401">5.2000000000000002</cx:pt>
          <cx:pt idx="18402">7.7999999999999998</cx:pt>
          <cx:pt idx="18403">6.9000000000000004</cx:pt>
          <cx:pt idx="18404">5.0999999999999996</cx:pt>
          <cx:pt idx="18405">8.3000000000000007</cx:pt>
          <cx:pt idx="18406">6.9000000000000004</cx:pt>
          <cx:pt idx="18407">6.7000000000000002</cx:pt>
          <cx:pt idx="18408">7</cx:pt>
          <cx:pt idx="18409">7.9000000000000004</cx:pt>
          <cx:pt idx="18410">7</cx:pt>
          <cx:pt idx="18411">6.5999999999999996</cx:pt>
          <cx:pt idx="18412">8.0999999999999996</cx:pt>
          <cx:pt idx="18413">6</cx:pt>
          <cx:pt idx="18414">6.2000000000000002</cx:pt>
          <cx:pt idx="18415">7.2000000000000002</cx:pt>
          <cx:pt idx="18416">8.0999999999999996</cx:pt>
          <cx:pt idx="18417">7.2999999999999998</cx:pt>
          <cx:pt idx="18418">7</cx:pt>
          <cx:pt idx="18419">7</cx:pt>
          <cx:pt idx="18420">6.4000000000000004</cx:pt>
          <cx:pt idx="18421">7.7000000000000002</cx:pt>
          <cx:pt idx="18422">6.5999999999999996</cx:pt>
          <cx:pt idx="18423">6.2000000000000002</cx:pt>
          <cx:pt idx="18424">8.5999999999999996</cx:pt>
          <cx:pt idx="18425">8.4000000000000004</cx:pt>
          <cx:pt idx="18426">7.0999999999999996</cx:pt>
          <cx:pt idx="18427">5.4000000000000004</cx:pt>
          <cx:pt idx="18428">5.5999999999999996</cx:pt>
          <cx:pt idx="18429">5.2000000000000002</cx:pt>
          <cx:pt idx="18430">6.2999999999999998</cx:pt>
          <cx:pt idx="18431">7</cx:pt>
          <cx:pt idx="18432">5.9000000000000004</cx:pt>
          <cx:pt idx="18433">6.2000000000000002</cx:pt>
          <cx:pt idx="18434">6.0999999999999996</cx:pt>
          <cx:pt idx="18435">6.0999999999999996</cx:pt>
          <cx:pt idx="18436">4.2999999999999998</cx:pt>
          <cx:pt idx="18437">5.5999999999999996</cx:pt>
          <cx:pt idx="18438">8.4000000000000004</cx:pt>
          <cx:pt idx="18439">3.7000000000000002</cx:pt>
          <cx:pt idx="18440">7.7000000000000002</cx:pt>
          <cx:pt idx="18441">8.4000000000000004</cx:pt>
          <cx:pt idx="18442">6.5999999999999996</cx:pt>
          <cx:pt idx="18443">4.5</cx:pt>
          <cx:pt idx="18444">6.7999999999999998</cx:pt>
          <cx:pt idx="18445">5.7999999999999998</cx:pt>
          <cx:pt idx="18446">5.2000000000000002</cx:pt>
          <cx:pt idx="18447">8.4000000000000004</cx:pt>
          <cx:pt idx="18448">5.7999999999999998</cx:pt>
          <cx:pt idx="18449">5.9000000000000004</cx:pt>
          <cx:pt idx="18450">6.9000000000000004</cx:pt>
          <cx:pt idx="18451">6.7999999999999998</cx:pt>
          <cx:pt idx="18452">5.4000000000000004</cx:pt>
          <cx:pt idx="18453">5.7000000000000002</cx:pt>
          <cx:pt idx="18454">5.2999999999999998</cx:pt>
          <cx:pt idx="18455">6.2999999999999998</cx:pt>
          <cx:pt idx="18456">9.0999999999999996</cx:pt>
          <cx:pt idx="18457">6.5999999999999996</cx:pt>
          <cx:pt idx="18458">7.7000000000000002</cx:pt>
          <cx:pt idx="18459">5.5999999999999996</cx:pt>
          <cx:pt idx="18460">4.7000000000000002</cx:pt>
          <cx:pt idx="18461">8.4000000000000004</cx:pt>
          <cx:pt idx="18462">6</cx:pt>
          <cx:pt idx="18463">6.0999999999999996</cx:pt>
          <cx:pt idx="18464">5.2000000000000002</cx:pt>
          <cx:pt idx="18465">9.5999999999999996</cx:pt>
          <cx:pt idx="18466">8.5</cx:pt>
          <cx:pt idx="18467">7.2999999999999998</cx:pt>
          <cx:pt idx="18468">5.2999999999999998</cx:pt>
          <cx:pt idx="18469">4.7999999999999998</cx:pt>
          <cx:pt idx="18470">7.0999999999999996</cx:pt>
          <cx:pt idx="18471">6.2000000000000002</cx:pt>
          <cx:pt idx="18472">5.2999999999999998</cx:pt>
          <cx:pt idx="18473">6.9000000000000004</cx:pt>
          <cx:pt idx="18474">4.2000000000000002</cx:pt>
          <cx:pt idx="18475">9.0999999999999996</cx:pt>
          <cx:pt idx="18476">7</cx:pt>
          <cx:pt idx="18477">7.5999999999999996</cx:pt>
          <cx:pt idx="18478">7.4000000000000004</cx:pt>
          <cx:pt idx="18479">8.0999999999999996</cx:pt>
          <cx:pt idx="18480">7.2000000000000002</cx:pt>
          <cx:pt idx="18481">6.7000000000000002</cx:pt>
          <cx:pt idx="18482">6.9000000000000004</cx:pt>
          <cx:pt idx="18483">6.7000000000000002</cx:pt>
          <cx:pt idx="18484">8</cx:pt>
          <cx:pt idx="18485">8.5999999999999996</cx:pt>
          <cx:pt idx="18486">5.2000000000000002</cx:pt>
          <cx:pt idx="18487">6.5999999999999996</cx:pt>
          <cx:pt idx="18488">6.2000000000000002</cx:pt>
          <cx:pt idx="18489">6</cx:pt>
          <cx:pt idx="18490">7.2000000000000002</cx:pt>
          <cx:pt idx="18491">3.3999999999999999</cx:pt>
          <cx:pt idx="18492">6.5</cx:pt>
          <cx:pt idx="18493">6.4000000000000004</cx:pt>
          <cx:pt idx="18494">5.7000000000000002</cx:pt>
          <cx:pt idx="18495">6.9000000000000004</cx:pt>
          <cx:pt idx="18496">6.2999999999999998</cx:pt>
          <cx:pt idx="18497">6.9000000000000004</cx:pt>
          <cx:pt idx="18498">7</cx:pt>
          <cx:pt idx="18499">7.2000000000000002</cx:pt>
          <cx:pt idx="18500">6.5</cx:pt>
          <cx:pt idx="18501">3.8999999999999999</cx:pt>
          <cx:pt idx="18502">5.5</cx:pt>
          <cx:pt idx="18503">3</cx:pt>
          <cx:pt idx="18504">5.7999999999999998</cx:pt>
          <cx:pt idx="18505">7.4000000000000004</cx:pt>
          <cx:pt idx="18506">7.9000000000000004</cx:pt>
          <cx:pt idx="18507">7.2999999999999998</cx:pt>
          <cx:pt idx="18508">7</cx:pt>
          <cx:pt idx="18509">8.4000000000000004</cx:pt>
          <cx:pt idx="18510">8.1999999999999993</cx:pt>
          <cx:pt idx="18511">7.5</cx:pt>
          <cx:pt idx="18512">7.2999999999999998</cx:pt>
          <cx:pt idx="18513">7.2999999999999998</cx:pt>
          <cx:pt idx="18514">5.4000000000000004</cx:pt>
          <cx:pt idx="18515">6</cx:pt>
          <cx:pt idx="18516">6.0999999999999996</cx:pt>
          <cx:pt idx="18517">4.7999999999999998</cx:pt>
          <cx:pt idx="18518">5.4000000000000004</cx:pt>
          <cx:pt idx="18519">7.5</cx:pt>
          <cx:pt idx="18520">5.2000000000000002</cx:pt>
          <cx:pt idx="18521">7.5999999999999996</cx:pt>
          <cx:pt idx="18522">7.2000000000000002</cx:pt>
          <cx:pt idx="18523">8.5</cx:pt>
          <cx:pt idx="18524">5.0999999999999996</cx:pt>
          <cx:pt idx="18525">5.7999999999999998</cx:pt>
          <cx:pt idx="18526">7.7999999999999998</cx:pt>
          <cx:pt idx="18527">6.2999999999999998</cx:pt>
          <cx:pt idx="18528">5.7000000000000002</cx:pt>
          <cx:pt idx="18529">6.5</cx:pt>
          <cx:pt idx="18530">8.1999999999999993</cx:pt>
          <cx:pt idx="18531">5.7999999999999998</cx:pt>
          <cx:pt idx="18532">6.4000000000000004</cx:pt>
          <cx:pt idx="18533">4.5999999999999996</cx:pt>
          <cx:pt idx="18534">4.2999999999999998</cx:pt>
          <cx:pt idx="18535">7.5999999999999996</cx:pt>
          <cx:pt idx="18536">5</cx:pt>
          <cx:pt idx="18537">8.6999999999999993</cx:pt>
          <cx:pt idx="18538">7.7000000000000002</cx:pt>
          <cx:pt idx="18539">7.4000000000000004</cx:pt>
          <cx:pt idx="18540">6.7000000000000002</cx:pt>
          <cx:pt idx="18541">5.7999999999999998</cx:pt>
          <cx:pt idx="18542">7.0999999999999996</cx:pt>
          <cx:pt idx="18543">6.5999999999999996</cx:pt>
          <cx:pt idx="18544">5.5999999999999996</cx:pt>
          <cx:pt idx="18545">8.0999999999999996</cx:pt>
          <cx:pt idx="18546">9.5999999999999996</cx:pt>
          <cx:pt idx="18547">4.5</cx:pt>
          <cx:pt idx="18548">8.0999999999999996</cx:pt>
          <cx:pt idx="18549">5.7999999999999998</cx:pt>
          <cx:pt idx="18550">8</cx:pt>
          <cx:pt idx="18551">6.7000000000000002</cx:pt>
          <cx:pt idx="18552">7.2000000000000002</cx:pt>
          <cx:pt idx="18553">7</cx:pt>
          <cx:pt idx="18554">7.2000000000000002</cx:pt>
          <cx:pt idx="18555">7.4000000000000004</cx:pt>
          <cx:pt idx="18556">5.7000000000000002</cx:pt>
          <cx:pt idx="18557">8.6999999999999993</cx:pt>
          <cx:pt idx="18558">5.2000000000000002</cx:pt>
          <cx:pt idx="18559">5.2999999999999998</cx:pt>
          <cx:pt idx="18560">6.2000000000000002</cx:pt>
          <cx:pt idx="18561">6.9000000000000004</cx:pt>
          <cx:pt idx="18562">2.7000000000000002</cx:pt>
          <cx:pt idx="18563">6.5</cx:pt>
          <cx:pt idx="18564">7.4000000000000004</cx:pt>
          <cx:pt idx="18565">6.7999999999999998</cx:pt>
          <cx:pt idx="18566">8.3000000000000007</cx:pt>
          <cx:pt idx="18567">3.6000000000000001</cx:pt>
          <cx:pt idx="18568">6.5</cx:pt>
          <cx:pt idx="18569">8.4000000000000004</cx:pt>
          <cx:pt idx="18570">7.7999999999999998</cx:pt>
          <cx:pt idx="18571">9.0999999999999996</cx:pt>
          <cx:pt idx="18572">5.2000000000000002</cx:pt>
          <cx:pt idx="18573">6.0999999999999996</cx:pt>
          <cx:pt idx="18574">7.2000000000000002</cx:pt>
          <cx:pt idx="18575">7.7999999999999998</cx:pt>
          <cx:pt idx="18576">7.7000000000000002</cx:pt>
          <cx:pt idx="18577">4.4000000000000004</cx:pt>
          <cx:pt idx="18578">5.7999999999999998</cx:pt>
          <cx:pt idx="18579">7.5</cx:pt>
          <cx:pt idx="18580">7.5</cx:pt>
          <cx:pt idx="18581">6.5999999999999996</cx:pt>
          <cx:pt idx="18582">7.5999999999999996</cx:pt>
          <cx:pt idx="18583">7.7000000000000002</cx:pt>
          <cx:pt idx="18584">5.2999999999999998</cx:pt>
          <cx:pt idx="18585">5.9000000000000004</cx:pt>
          <cx:pt idx="18586">8</cx:pt>
          <cx:pt idx="18587">9.1999999999999993</cx:pt>
          <cx:pt idx="18588">6.5999999999999996</cx:pt>
          <cx:pt idx="18589">4.0999999999999996</cx:pt>
          <cx:pt idx="18590">6.5999999999999996</cx:pt>
          <cx:pt idx="18591">6.5</cx:pt>
          <cx:pt idx="18592">5.7999999999999998</cx:pt>
          <cx:pt idx="18593">4.5</cx:pt>
          <cx:pt idx="18594">6.2999999999999998</cx:pt>
          <cx:pt idx="18595">7.9000000000000004</cx:pt>
          <cx:pt idx="18596">6.7000000000000002</cx:pt>
          <cx:pt idx="18597">8.3000000000000007</cx:pt>
          <cx:pt idx="18598">8</cx:pt>
          <cx:pt idx="18599">5.2000000000000002</cx:pt>
          <cx:pt idx="18600">5.7999999999999998</cx:pt>
          <cx:pt idx="18601">4.7999999999999998</cx:pt>
          <cx:pt idx="18602">3</cx:pt>
          <cx:pt idx="18603">5</cx:pt>
          <cx:pt idx="18604">5.7000000000000002</cx:pt>
          <cx:pt idx="18605">6.7000000000000002</cx:pt>
          <cx:pt idx="18606">5.9000000000000004</cx:pt>
          <cx:pt idx="18607">6.2999999999999998</cx:pt>
          <cx:pt idx="18608">7.4000000000000004</cx:pt>
          <cx:pt idx="18609">7.2000000000000002</cx:pt>
          <cx:pt idx="18610">6.0999999999999996</cx:pt>
          <cx:pt idx="18611">8.1999999999999993</cx:pt>
          <cx:pt idx="18612">6.5999999999999996</cx:pt>
          <cx:pt idx="18613">7.5999999999999996</cx:pt>
          <cx:pt idx="18614">5.5</cx:pt>
          <cx:pt idx="18615">7.9000000000000004</cx:pt>
          <cx:pt idx="18616">6.2999999999999998</cx:pt>
          <cx:pt idx="18617">5.2000000000000002</cx:pt>
          <cx:pt idx="18618">5</cx:pt>
          <cx:pt idx="18619">8.8000000000000007</cx:pt>
          <cx:pt idx="18620">6.7999999999999998</cx:pt>
          <cx:pt idx="18621">7.5999999999999996</cx:pt>
          <cx:pt idx="18622">7.7999999999999998</cx:pt>
          <cx:pt idx="18623">7.5</cx:pt>
          <cx:pt idx="18624">7.9000000000000004</cx:pt>
          <cx:pt idx="18625">7.5</cx:pt>
          <cx:pt idx="18626">4.7000000000000002</cx:pt>
          <cx:pt idx="18627">6.2000000000000002</cx:pt>
          <cx:pt idx="18628">7.5</cx:pt>
          <cx:pt idx="18629">5.2999999999999998</cx:pt>
          <cx:pt idx="18630">3.6000000000000001</cx:pt>
          <cx:pt idx="18631">6.2999999999999998</cx:pt>
          <cx:pt idx="18632">5.4000000000000004</cx:pt>
          <cx:pt idx="18633">7.2000000000000002</cx:pt>
          <cx:pt idx="18634">7.2999999999999998</cx:pt>
          <cx:pt idx="18635">7.2000000000000002</cx:pt>
          <cx:pt idx="18636">7.9000000000000004</cx:pt>
          <cx:pt idx="18637">7.2999999999999998</cx:pt>
          <cx:pt idx="18638">7.2000000000000002</cx:pt>
          <cx:pt idx="18639">7.5</cx:pt>
          <cx:pt idx="18640">7.2999999999999998</cx:pt>
          <cx:pt idx="18641">6.7999999999999998</cx:pt>
          <cx:pt idx="18642">8.1999999999999993</cx:pt>
          <cx:pt idx="18643">6.5999999999999996</cx:pt>
          <cx:pt idx="18644">5.2999999999999998</cx:pt>
          <cx:pt idx="18645">4.9000000000000004</cx:pt>
          <cx:pt idx="18646">5.5</cx:pt>
          <cx:pt idx="18647">6.4000000000000004</cx:pt>
          <cx:pt idx="18648">5.5999999999999996</cx:pt>
          <cx:pt idx="18649">5.9000000000000004</cx:pt>
          <cx:pt idx="18650">7.4000000000000004</cx:pt>
          <cx:pt idx="18651">7.4000000000000004</cx:pt>
          <cx:pt idx="18652">6.7999999999999998</cx:pt>
          <cx:pt idx="18653">6.2999999999999998</cx:pt>
          <cx:pt idx="18654">8</cx:pt>
          <cx:pt idx="18655">5.2000000000000002</cx:pt>
          <cx:pt idx="18656">7.5999999999999996</cx:pt>
          <cx:pt idx="18657">7.5</cx:pt>
          <cx:pt idx="18658">7.2000000000000002</cx:pt>
          <cx:pt idx="18659">5.5999999999999996</cx:pt>
          <cx:pt idx="18660">6.4000000000000004</cx:pt>
          <cx:pt idx="18661">9</cx:pt>
          <cx:pt idx="18662">6.0999999999999996</cx:pt>
          <cx:pt idx="18663">5.5999999999999996</cx:pt>
          <cx:pt idx="18664">7.5</cx:pt>
          <cx:pt idx="18665">7.9000000000000004</cx:pt>
          <cx:pt idx="18666">5.7999999999999998</cx:pt>
          <cx:pt idx="18667">6.4000000000000004</cx:pt>
          <cx:pt idx="18668">6.4000000000000004</cx:pt>
          <cx:pt idx="18669">8.3000000000000007</cx:pt>
          <cx:pt idx="18670">4.4000000000000004</cx:pt>
          <cx:pt idx="18671">8.4000000000000004</cx:pt>
          <cx:pt idx="18672">6.5999999999999996</cx:pt>
          <cx:pt idx="18673">7.2999999999999998</cx:pt>
          <cx:pt idx="18674">8.9000000000000004</cx:pt>
          <cx:pt idx="18675">7.2999999999999998</cx:pt>
          <cx:pt idx="18676">7.7999999999999998</cx:pt>
          <cx:pt idx="18677">5.7000000000000002</cx:pt>
          <cx:pt idx="18678">8.8000000000000007</cx:pt>
          <cx:pt idx="18679">8.9000000000000004</cx:pt>
          <cx:pt idx="18680">8.8000000000000007</cx:pt>
          <cx:pt idx="18681">8.3000000000000007</cx:pt>
          <cx:pt idx="18682">7.0999999999999996</cx:pt>
          <cx:pt idx="18683">6.7000000000000002</cx:pt>
          <cx:pt idx="18684">7</cx:pt>
          <cx:pt idx="18685">7.7999999999999998</cx:pt>
          <cx:pt idx="18686">7.5</cx:pt>
          <cx:pt idx="18687">6.7000000000000002</cx:pt>
          <cx:pt idx="18688">4.2000000000000002</cx:pt>
          <cx:pt idx="18689">6.0999999999999996</cx:pt>
          <cx:pt idx="18690">6.5999999999999996</cx:pt>
          <cx:pt idx="18691">6.7999999999999998</cx:pt>
          <cx:pt idx="18692">7</cx:pt>
          <cx:pt idx="18693">7.9000000000000004</cx:pt>
          <cx:pt idx="18694">6.5999999999999996</cx:pt>
          <cx:pt idx="18695">6</cx:pt>
          <cx:pt idx="18696">5.5999999999999996</cx:pt>
          <cx:pt idx="18697">6.4000000000000004</cx:pt>
          <cx:pt idx="18698">8</cx:pt>
          <cx:pt idx="18699">8.1999999999999993</cx:pt>
          <cx:pt idx="18700">8.8000000000000007</cx:pt>
          <cx:pt idx="18701">7.2000000000000002</cx:pt>
          <cx:pt idx="18702">7.2000000000000002</cx:pt>
          <cx:pt idx="18703">4.5</cx:pt>
          <cx:pt idx="18704">6.9000000000000004</cx:pt>
          <cx:pt idx="18705">7.5999999999999996</cx:pt>
          <cx:pt idx="18706">8</cx:pt>
          <cx:pt idx="18707">5.0999999999999996</cx:pt>
          <cx:pt idx="18708">5.7999999999999998</cx:pt>
          <cx:pt idx="18709">6.5999999999999996</cx:pt>
          <cx:pt idx="18710">4.2999999999999998</cx:pt>
          <cx:pt idx="18711">6.9000000000000004</cx:pt>
          <cx:pt idx="18712">3.8999999999999999</cx:pt>
          <cx:pt idx="18713">5</cx:pt>
          <cx:pt idx="18714">5.2999999999999998</cx:pt>
          <cx:pt idx="18715">6.7999999999999998</cx:pt>
          <cx:pt idx="18716">8.6999999999999993</cx:pt>
          <cx:pt idx="18717">5.5999999999999996</cx:pt>
          <cx:pt idx="18718">6.5999999999999996</cx:pt>
          <cx:pt idx="18719">6.5</cx:pt>
          <cx:pt idx="18720">7.5999999999999996</cx:pt>
          <cx:pt idx="18721">7.9000000000000004</cx:pt>
          <cx:pt idx="18722">6.9000000000000004</cx:pt>
          <cx:pt idx="18723">7.2999999999999998</cx:pt>
          <cx:pt idx="18724">6.9000000000000004</cx:pt>
          <cx:pt idx="18725">5.7000000000000002</cx:pt>
          <cx:pt idx="18726">7.9000000000000004</cx:pt>
          <cx:pt idx="18727">5.4000000000000004</cx:pt>
          <cx:pt idx="18728">6.5999999999999996</cx:pt>
          <cx:pt idx="18729">6.7999999999999998</cx:pt>
          <cx:pt idx="18730">6.5999999999999996</cx:pt>
          <cx:pt idx="18731">6.7000000000000002</cx:pt>
          <cx:pt idx="18732">5.2999999999999998</cx:pt>
          <cx:pt idx="18733">4.5999999999999996</cx:pt>
          <cx:pt idx="18734">3.1000000000000001</cx:pt>
          <cx:pt idx="18735">6.7000000000000002</cx:pt>
          <cx:pt idx="18736">5.9000000000000004</cx:pt>
          <cx:pt idx="18737">8.6999999999999993</cx:pt>
          <cx:pt idx="18738">7.7000000000000002</cx:pt>
          <cx:pt idx="18739">6.5</cx:pt>
          <cx:pt idx="18740">7.2999999999999998</cx:pt>
          <cx:pt idx="18741">6.0999999999999996</cx:pt>
          <cx:pt idx="18742">6.7000000000000002</cx:pt>
          <cx:pt idx="18743">6.7999999999999998</cx:pt>
          <cx:pt idx="18744">3.6000000000000001</cx:pt>
          <cx:pt idx="18745">7.4000000000000004</cx:pt>
          <cx:pt idx="18746">7.5999999999999996</cx:pt>
          <cx:pt idx="18747">6.0999999999999996</cx:pt>
          <cx:pt idx="18748">5.7999999999999998</cx:pt>
          <cx:pt idx="18749">7.5</cx:pt>
          <cx:pt idx="18750">7.9000000000000004</cx:pt>
          <cx:pt idx="18751">6.9000000000000004</cx:pt>
          <cx:pt idx="18752">4.9000000000000004</cx:pt>
          <cx:pt idx="18753">7.5</cx:pt>
          <cx:pt idx="18754">8.3000000000000007</cx:pt>
          <cx:pt idx="18755">4.9000000000000004</cx:pt>
          <cx:pt idx="18756">7.5999999999999996</cx:pt>
          <cx:pt idx="18757">6.5999999999999996</cx:pt>
          <cx:pt idx="18758">6.7000000000000002</cx:pt>
          <cx:pt idx="18759">5.2000000000000002</cx:pt>
          <cx:pt idx="18760">3.7000000000000002</cx:pt>
          <cx:pt idx="18761">5.7999999999999998</cx:pt>
          <cx:pt idx="18762">7.5</cx:pt>
          <cx:pt idx="18763">8.3000000000000007</cx:pt>
          <cx:pt idx="18764">7.2999999999999998</cx:pt>
          <cx:pt idx="18765">6.2000000000000002</cx:pt>
          <cx:pt idx="18766">7.7000000000000002</cx:pt>
          <cx:pt idx="18767">2.8999999999999999</cx:pt>
          <cx:pt idx="18768">8.4000000000000004</cx:pt>
          <cx:pt idx="18769">8.5</cx:pt>
          <cx:pt idx="18770">8.8000000000000007</cx:pt>
          <cx:pt idx="18771">8.5999999999999996</cx:pt>
          <cx:pt idx="18772">8.5</cx:pt>
          <cx:pt idx="18773">6.2999999999999998</cx:pt>
          <cx:pt idx="18774">5.7000000000000002</cx:pt>
          <cx:pt idx="18775">6</cx:pt>
          <cx:pt idx="18776">6.2999999999999998</cx:pt>
          <cx:pt idx="18777">3.2000000000000002</cx:pt>
          <cx:pt idx="18778">3.2999999999999998</cx:pt>
          <cx:pt idx="18779">6</cx:pt>
          <cx:pt idx="18780">5.2000000000000002</cx:pt>
          <cx:pt idx="18781">7.5</cx:pt>
          <cx:pt idx="18782">5.5999999999999996</cx:pt>
          <cx:pt idx="18783">6.9000000000000004</cx:pt>
          <cx:pt idx="18784">6.5999999999999996</cx:pt>
          <cx:pt idx="18785">4.2000000000000002</cx:pt>
          <cx:pt idx="18786">6.5999999999999996</cx:pt>
          <cx:pt idx="18787">7.0999999999999996</cx:pt>
          <cx:pt idx="18788">5.2000000000000002</cx:pt>
          <cx:pt idx="18789">7.0999999999999996</cx:pt>
          <cx:pt idx="18790">7.2000000000000002</cx:pt>
          <cx:pt idx="18791">8.5999999999999996</cx:pt>
          <cx:pt idx="18792">7.7999999999999998</cx:pt>
          <cx:pt idx="18793">6.2999999999999998</cx:pt>
          <cx:pt idx="18794">6.7999999999999998</cx:pt>
          <cx:pt idx="18795">7.5</cx:pt>
          <cx:pt idx="18796">4.7000000000000002</cx:pt>
          <cx:pt idx="18797">8</cx:pt>
          <cx:pt idx="18798">6.4000000000000004</cx:pt>
          <cx:pt idx="18799">7.2000000000000002</cx:pt>
          <cx:pt idx="18800">8.5999999999999996</cx:pt>
          <cx:pt idx="18801">4.9000000000000004</cx:pt>
          <cx:pt idx="18802">7.5999999999999996</cx:pt>
          <cx:pt idx="18803">6.7000000000000002</cx:pt>
          <cx:pt idx="18804">7</cx:pt>
          <cx:pt idx="18805">6.5999999999999996</cx:pt>
          <cx:pt idx="18806">6.7999999999999998</cx:pt>
          <cx:pt idx="18807">7.7999999999999998</cx:pt>
          <cx:pt idx="18808">6.5999999999999996</cx:pt>
          <cx:pt idx="18809">7.9000000000000004</cx:pt>
          <cx:pt idx="18810">8</cx:pt>
          <cx:pt idx="18811">6.7000000000000002</cx:pt>
          <cx:pt idx="18812">7.2999999999999998</cx:pt>
          <cx:pt idx="18813">7.2000000000000002</cx:pt>
          <cx:pt idx="18814">6.5999999999999996</cx:pt>
          <cx:pt idx="18815">7.5</cx:pt>
          <cx:pt idx="18816">7.7999999999999998</cx:pt>
          <cx:pt idx="18817">6.7000000000000002</cx:pt>
          <cx:pt idx="18818">9.5</cx:pt>
          <cx:pt idx="18819">7.5999999999999996</cx:pt>
          <cx:pt idx="18820">8.5</cx:pt>
          <cx:pt idx="18821">8.9000000000000004</cx:pt>
          <cx:pt idx="18822">6.9000000000000004</cx:pt>
          <cx:pt idx="18823">6.5</cx:pt>
          <cx:pt idx="18824">7</cx:pt>
          <cx:pt idx="18825">6.5</cx:pt>
          <cx:pt idx="18826">6.5999999999999996</cx:pt>
          <cx:pt idx="18827">7.2000000000000002</cx:pt>
          <cx:pt idx="18828">7.4000000000000004</cx:pt>
          <cx:pt idx="18829">6.2999999999999998</cx:pt>
          <cx:pt idx="18830">4.4000000000000004</cx:pt>
          <cx:pt idx="18831">5.2000000000000002</cx:pt>
          <cx:pt idx="18832">6.7000000000000002</cx:pt>
          <cx:pt idx="18833">4.4000000000000004</cx:pt>
          <cx:pt idx="18834">7.0999999999999996</cx:pt>
          <cx:pt idx="18835">4.7000000000000002</cx:pt>
          <cx:pt idx="18836">6.9000000000000004</cx:pt>
          <cx:pt idx="18837">8.0999999999999996</cx:pt>
          <cx:pt idx="18838">7.5</cx:pt>
          <cx:pt idx="18839">7</cx:pt>
          <cx:pt idx="18840">5.5999999999999996</cx:pt>
          <cx:pt idx="18841">8.4000000000000004</cx:pt>
          <cx:pt idx="18842">8.0999999999999996</cx:pt>
          <cx:pt idx="18843">7.2999999999999998</cx:pt>
          <cx:pt idx="18844">7.2000000000000002</cx:pt>
          <cx:pt idx="18845">5.4000000000000004</cx:pt>
          <cx:pt idx="18846">7.7999999999999998</cx:pt>
          <cx:pt idx="18847">3.3999999999999999</cx:pt>
          <cx:pt idx="18848">7.2999999999999998</cx:pt>
          <cx:pt idx="18849">5.5999999999999996</cx:pt>
          <cx:pt idx="18850">7</cx:pt>
          <cx:pt idx="18851">6.7000000000000002</cx:pt>
          <cx:pt idx="18852">7.2000000000000002</cx:pt>
          <cx:pt idx="18853">6.4000000000000004</cx:pt>
          <cx:pt idx="18854">6.4000000000000004</cx:pt>
          <cx:pt idx="18855">4.5999999999999996</cx:pt>
          <cx:pt idx="18856">9.5</cx:pt>
          <cx:pt idx="18857">7.2999999999999998</cx:pt>
          <cx:pt idx="18858">7.5999999999999996</cx:pt>
          <cx:pt idx="18859">6.9000000000000004</cx:pt>
          <cx:pt idx="18860">6.0999999999999996</cx:pt>
          <cx:pt idx="18861">6.2000000000000002</cx:pt>
          <cx:pt idx="18862">6.2999999999999998</cx:pt>
          <cx:pt idx="18863">9</cx:pt>
          <cx:pt idx="18864">6.5999999999999996</cx:pt>
          <cx:pt idx="18865">7.5</cx:pt>
          <cx:pt idx="18866">6.9000000000000004</cx:pt>
          <cx:pt idx="18867">6.0999999999999996</cx:pt>
          <cx:pt idx="18868">8.5999999999999996</cx:pt>
          <cx:pt idx="18869">8.5999999999999996</cx:pt>
          <cx:pt idx="18870">7.0999999999999996</cx:pt>
          <cx:pt idx="18871">7.5999999999999996</cx:pt>
          <cx:pt idx="18872">6.5999999999999996</cx:pt>
          <cx:pt idx="18873">7.5999999999999996</cx:pt>
          <cx:pt idx="18874">4.5999999999999996</cx:pt>
          <cx:pt idx="18875">6.7999999999999998</cx:pt>
          <cx:pt idx="18876">9.3000000000000007</cx:pt>
          <cx:pt idx="18877">8.5</cx:pt>
          <cx:pt idx="18878">6.2999999999999998</cx:pt>
          <cx:pt idx="18879">8.8000000000000007</cx:pt>
          <cx:pt idx="18880">6.5999999999999996</cx:pt>
          <cx:pt idx="18881">8.1999999999999993</cx:pt>
          <cx:pt idx="18882">9</cx:pt>
          <cx:pt idx="18883">8.1999999999999993</cx:pt>
          <cx:pt idx="18884">7.9000000000000004</cx:pt>
          <cx:pt idx="18885">8.0999999999999996</cx:pt>
          <cx:pt idx="18886">7.9000000000000004</cx:pt>
          <cx:pt idx="18887">2.2999999999999998</cx:pt>
          <cx:pt idx="18888">5.4000000000000004</cx:pt>
          <cx:pt idx="18889">6.9000000000000004</cx:pt>
          <cx:pt idx="18890">7.7000000000000002</cx:pt>
          <cx:pt idx="18891">7.0999999999999996</cx:pt>
          <cx:pt idx="18892">6.4000000000000004</cx:pt>
          <cx:pt idx="18893">4.0999999999999996</cx:pt>
          <cx:pt idx="18894">8</cx:pt>
          <cx:pt idx="18895">6.5999999999999996</cx:pt>
          <cx:pt idx="18896">6.2999999999999998</cx:pt>
          <cx:pt idx="18897">7.7999999999999998</cx:pt>
          <cx:pt idx="18898">6.9000000000000004</cx:pt>
          <cx:pt idx="18899">4.7000000000000002</cx:pt>
          <cx:pt idx="18900">8.5999999999999996</cx:pt>
          <cx:pt idx="18901">7.7999999999999998</cx:pt>
          <cx:pt idx="18902">7.4000000000000004</cx:pt>
          <cx:pt idx="18903">5.4000000000000004</cx:pt>
          <cx:pt idx="18904">7.7000000000000002</cx:pt>
          <cx:pt idx="18905">8.1999999999999993</cx:pt>
          <cx:pt idx="18906">7.2999999999999998</cx:pt>
          <cx:pt idx="18907">9.5</cx:pt>
          <cx:pt idx="18908">9.5</cx:pt>
          <cx:pt idx="18909">7.2000000000000002</cx:pt>
          <cx:pt idx="18910">8.5999999999999996</cx:pt>
          <cx:pt idx="18911">2.2999999999999998</cx:pt>
          <cx:pt idx="18912">8</cx:pt>
          <cx:pt idx="18913">7.7999999999999998</cx:pt>
          <cx:pt idx="18914">6</cx:pt>
          <cx:pt idx="18915">6.2000000000000002</cx:pt>
          <cx:pt idx="18916">6.5999999999999996</cx:pt>
          <cx:pt idx="18917">7.2999999999999998</cx:pt>
          <cx:pt idx="18918">6.5</cx:pt>
          <cx:pt idx="18919">8.3000000000000007</cx:pt>
          <cx:pt idx="18920">8</cx:pt>
          <cx:pt idx="18921">5.0999999999999996</cx:pt>
          <cx:pt idx="18922">6.7999999999999998</cx:pt>
          <cx:pt idx="18923">6.5999999999999996</cx:pt>
          <cx:pt idx="18924">6.5</cx:pt>
          <cx:pt idx="18925">5.2000000000000002</cx:pt>
          <cx:pt idx="18926">6.5</cx:pt>
          <cx:pt idx="18927">6.9000000000000004</cx:pt>
          <cx:pt idx="18928">6.7000000000000002</cx:pt>
          <cx:pt idx="18929">6.2000000000000002</cx:pt>
          <cx:pt idx="18930">6.9000000000000004</cx:pt>
          <cx:pt idx="18931">7.5999999999999996</cx:pt>
          <cx:pt idx="18932">5.0999999999999996</cx:pt>
          <cx:pt idx="18933">7.4000000000000004</cx:pt>
          <cx:pt idx="18934">8.6999999999999993</cx:pt>
          <cx:pt idx="18935">8.0999999999999996</cx:pt>
          <cx:pt idx="18936">5.5</cx:pt>
          <cx:pt idx="18937">7.7999999999999998</cx:pt>
          <cx:pt idx="18938">8.6999999999999993</cx:pt>
          <cx:pt idx="18939">7.5</cx:pt>
          <cx:pt idx="18940">6.9000000000000004</cx:pt>
          <cx:pt idx="18941">7.4000000000000004</cx:pt>
          <cx:pt idx="18942">6.7000000000000002</cx:pt>
          <cx:pt idx="18943">6.7000000000000002</cx:pt>
          <cx:pt idx="18944">5.7999999999999998</cx:pt>
          <cx:pt idx="18945">5.9000000000000004</cx:pt>
          <cx:pt idx="18946">8.1999999999999993</cx:pt>
          <cx:pt idx="18947">8.0999999999999996</cx:pt>
          <cx:pt idx="18948">3.6000000000000001</cx:pt>
          <cx:pt idx="18949">6.7999999999999998</cx:pt>
          <cx:pt idx="18950">6.7999999999999998</cx:pt>
          <cx:pt idx="18951">7.5</cx:pt>
          <cx:pt idx="18952">5</cx:pt>
          <cx:pt idx="18953">8.3000000000000007</cx:pt>
          <cx:pt idx="18954">5.7000000000000002</cx:pt>
          <cx:pt idx="18955">7</cx:pt>
          <cx:pt idx="18956">8.0999999999999996</cx:pt>
          <cx:pt idx="18957">7.2999999999999998</cx:pt>
          <cx:pt idx="18958">8</cx:pt>
          <cx:pt idx="18959">7.0999999999999996</cx:pt>
          <cx:pt idx="18960">6.7999999999999998</cx:pt>
          <cx:pt idx="18961">6.7000000000000002</cx:pt>
          <cx:pt idx="18962">6.0999999999999996</cx:pt>
          <cx:pt idx="18963">7.7999999999999998</cx:pt>
          <cx:pt idx="18964">8.4000000000000004</cx:pt>
          <cx:pt idx="18965">8.3000000000000007</cx:pt>
          <cx:pt idx="18966">7.5</cx:pt>
          <cx:pt idx="18967">6.7000000000000002</cx:pt>
          <cx:pt idx="18968">3.7000000000000002</cx:pt>
          <cx:pt idx="18969">8.6999999999999993</cx:pt>
          <cx:pt idx="18970">7.4000000000000004</cx:pt>
          <cx:pt idx="18971">7.2000000000000002</cx:pt>
          <cx:pt idx="18972">7.5</cx:pt>
          <cx:pt idx="18973">7.2999999999999998</cx:pt>
          <cx:pt idx="18974">7.2999999999999998</cx:pt>
          <cx:pt idx="18975">8.3000000000000007</cx:pt>
          <cx:pt idx="18976">6.4000000000000004</cx:pt>
          <cx:pt idx="18977">5.7999999999999998</cx:pt>
          <cx:pt idx="18978">5.5999999999999996</cx:pt>
          <cx:pt idx="18979">7.4000000000000004</cx:pt>
          <cx:pt idx="18980">8.0999999999999996</cx:pt>
          <cx:pt idx="18981">3.3999999999999999</cx:pt>
          <cx:pt idx="18982">8.8000000000000007</cx:pt>
          <cx:pt idx="18983">7.7999999999999998</cx:pt>
          <cx:pt idx="18984">7.5999999999999996</cx:pt>
          <cx:pt idx="18985">6.5</cx:pt>
          <cx:pt idx="18986">7.5999999999999996</cx:pt>
          <cx:pt idx="18987">8.6999999999999993</cx:pt>
          <cx:pt idx="18988">3.6000000000000001</cx:pt>
          <cx:pt idx="18989">7.5999999999999996</cx:pt>
          <cx:pt idx="18990">7.0999999999999996</cx:pt>
          <cx:pt idx="18991">7.5</cx:pt>
          <cx:pt idx="18992">3.7000000000000002</cx:pt>
          <cx:pt idx="18993">7.2000000000000002</cx:pt>
          <cx:pt idx="18994">8.6999999999999993</cx:pt>
          <cx:pt idx="18995">6</cx:pt>
          <cx:pt idx="18996">5.7000000000000002</cx:pt>
          <cx:pt idx="18997">6.5</cx:pt>
          <cx:pt idx="18998">6.7000000000000002</cx:pt>
          <cx:pt idx="18999">7.5999999999999996</cx:pt>
          <cx:pt idx="19000">7.2999999999999998</cx:pt>
          <cx:pt idx="19001">4.7999999999999998</cx:pt>
          <cx:pt idx="19002">5.5999999999999996</cx:pt>
          <cx:pt idx="19003">6.5999999999999996</cx:pt>
          <cx:pt idx="19004">5.7000000000000002</cx:pt>
          <cx:pt idx="19005">7.0999999999999996</cx:pt>
          <cx:pt idx="19006">8.3000000000000007</cx:pt>
          <cx:pt idx="19007">6.7999999999999998</cx:pt>
          <cx:pt idx="19008">6.0999999999999996</cx:pt>
          <cx:pt idx="19009">7.5</cx:pt>
          <cx:pt idx="19010">5.7000000000000002</cx:pt>
          <cx:pt idx="19011">6.4000000000000004</cx:pt>
          <cx:pt idx="19012">7.7000000000000002</cx:pt>
          <cx:pt idx="19013">7.2000000000000002</cx:pt>
          <cx:pt idx="19014">7.7999999999999998</cx:pt>
          <cx:pt idx="19015">7.5999999999999996</cx:pt>
          <cx:pt idx="19016">6.5999999999999996</cx:pt>
          <cx:pt idx="19017">6.5999999999999996</cx:pt>
          <cx:pt idx="19018">6.7999999999999998</cx:pt>
          <cx:pt idx="19019">7.2000000000000002</cx:pt>
          <cx:pt idx="19020">5.9000000000000004</cx:pt>
          <cx:pt idx="19021">8.1999999999999993</cx:pt>
          <cx:pt idx="19022">7.5</cx:pt>
          <cx:pt idx="19023">7</cx:pt>
          <cx:pt idx="19024">5.2000000000000002</cx:pt>
          <cx:pt idx="19025">7.7999999999999998</cx:pt>
          <cx:pt idx="19026">8.1999999999999993</cx:pt>
          <cx:pt idx="19027">3.5</cx:pt>
          <cx:pt idx="19028">3.7000000000000002</cx:pt>
          <cx:pt idx="19029">7.0999999999999996</cx:pt>
          <cx:pt idx="19030">8.5</cx:pt>
          <cx:pt idx="19031">5.4000000000000004</cx:pt>
          <cx:pt idx="19032">7.4000000000000004</cx:pt>
          <cx:pt idx="19033">6.7999999999999998</cx:pt>
          <cx:pt idx="19034">8.0999999999999996</cx:pt>
          <cx:pt idx="19035">7.2999999999999998</cx:pt>
          <cx:pt idx="19036">8.4000000000000004</cx:pt>
          <cx:pt idx="19037">7.2000000000000002</cx:pt>
          <cx:pt idx="19038">7.4000000000000004</cx:pt>
          <cx:pt idx="19039">6.5999999999999996</cx:pt>
          <cx:pt idx="19040">6.4000000000000004</cx:pt>
          <cx:pt idx="19041">5.2999999999999998</cx:pt>
          <cx:pt idx="19042">6.0999999999999996</cx:pt>
          <cx:pt idx="19043">6</cx:pt>
          <cx:pt idx="19044">6.5999999999999996</cx:pt>
          <cx:pt idx="19045">6.5</cx:pt>
          <cx:pt idx="19046">5.7000000000000002</cx:pt>
          <cx:pt idx="19047">6.7999999999999998</cx:pt>
          <cx:pt idx="19048">6.2000000000000002</cx:pt>
          <cx:pt idx="19049">6.9000000000000004</cx:pt>
          <cx:pt idx="19050">5.4000000000000004</cx:pt>
          <cx:pt idx="19051">6.7999999999999998</cx:pt>
          <cx:pt idx="19052">6.7000000000000002</cx:pt>
          <cx:pt idx="19053">7.2000000000000002</cx:pt>
          <cx:pt idx="19054">7.4000000000000004</cx:pt>
          <cx:pt idx="19055">7.7999999999999998</cx:pt>
          <cx:pt idx="19056">7.2000000000000002</cx:pt>
          <cx:pt idx="19057">7.5</cx:pt>
          <cx:pt idx="19058">6.2000000000000002</cx:pt>
          <cx:pt idx="19059">7.2999999999999998</cx:pt>
          <cx:pt idx="19060">5.7999999999999998</cx:pt>
          <cx:pt idx="19061">6.9000000000000004</cx:pt>
          <cx:pt idx="19062">7.7999999999999998</cx:pt>
          <cx:pt idx="19063">6.9000000000000004</cx:pt>
          <cx:pt idx="19064">6.2999999999999998</cx:pt>
          <cx:pt idx="19065">7.0999999999999996</cx:pt>
          <cx:pt idx="19066">8</cx:pt>
          <cx:pt idx="19067">5.5999999999999996</cx:pt>
          <cx:pt idx="19068">7.5999999999999996</cx:pt>
          <cx:pt idx="19069">3.8999999999999999</cx:pt>
          <cx:pt idx="19070">5.7000000000000002</cx:pt>
          <cx:pt idx="19071">7.7000000000000002</cx:pt>
          <cx:pt idx="19072">7.7999999999999998</cx:pt>
          <cx:pt idx="19073">7.9000000000000004</cx:pt>
          <cx:pt idx="19074">7.9000000000000004</cx:pt>
          <cx:pt idx="19075">7.5</cx:pt>
          <cx:pt idx="19076">7.2000000000000002</cx:pt>
          <cx:pt idx="19077">4.2000000000000002</cx:pt>
          <cx:pt idx="19078">7.0999999999999996</cx:pt>
          <cx:pt idx="19079">7.5</cx:pt>
          <cx:pt idx="19080">3.3999999999999999</cx:pt>
          <cx:pt idx="19081">3.2999999999999998</cx:pt>
          <cx:pt idx="19082">5.2999999999999998</cx:pt>
          <cx:pt idx="19083">6.5999999999999996</cx:pt>
          <cx:pt idx="19084">5.2999999999999998</cx:pt>
          <cx:pt idx="19085">6.7999999999999998</cx:pt>
          <cx:pt idx="19086">8.5</cx:pt>
          <cx:pt idx="19087">6.2999999999999998</cx:pt>
          <cx:pt idx="19088">6.7999999999999998</cx:pt>
          <cx:pt idx="19089">5.4000000000000004</cx:pt>
          <cx:pt idx="19090">7.4000000000000004</cx:pt>
          <cx:pt idx="19091">7.2999999999999998</cx:pt>
          <cx:pt idx="19092">6.9000000000000004</cx:pt>
          <cx:pt idx="19093">6.2999999999999998</cx:pt>
          <cx:pt idx="19094">6.7999999999999998</cx:pt>
          <cx:pt idx="19095">7.0999999999999996</cx:pt>
          <cx:pt idx="19096">7.7999999999999998</cx:pt>
          <cx:pt idx="19097">8.1999999999999993</cx:pt>
          <cx:pt idx="19098">7.7000000000000002</cx:pt>
          <cx:pt idx="19099">6.5999999999999996</cx:pt>
          <cx:pt idx="19100">7.9000000000000004</cx:pt>
          <cx:pt idx="19101">7</cx:pt>
          <cx:pt idx="19102">8.4000000000000004</cx:pt>
          <cx:pt idx="19103">7.4000000000000004</cx:pt>
          <cx:pt idx="19104">5.5999999999999996</cx:pt>
          <cx:pt idx="19105">6.2999999999999998</cx:pt>
          <cx:pt idx="19106">7.2000000000000002</cx:pt>
          <cx:pt idx="19107">7.4000000000000004</cx:pt>
          <cx:pt idx="19108">7.2000000000000002</cx:pt>
          <cx:pt idx="19109">7.2000000000000002</cx:pt>
          <cx:pt idx="19110">5.5999999999999996</cx:pt>
          <cx:pt idx="19111">4.0999999999999996</cx:pt>
          <cx:pt idx="19112">7.5</cx:pt>
          <cx:pt idx="19113">7.0999999999999996</cx:pt>
          <cx:pt idx="19114">8.1999999999999993</cx:pt>
          <cx:pt idx="19115">7.2000000000000002</cx:pt>
          <cx:pt idx="19116">4.2999999999999998</cx:pt>
          <cx:pt idx="19117">6.7999999999999998</cx:pt>
          <cx:pt idx="19118">3.2999999999999998</cx:pt>
          <cx:pt idx="19119">7.0999999999999996</cx:pt>
          <cx:pt idx="19120">6.7999999999999998</cx:pt>
          <cx:pt idx="19121">7.2999999999999998</cx:pt>
          <cx:pt idx="19122">6.7999999999999998</cx:pt>
          <cx:pt idx="19123">6</cx:pt>
          <cx:pt idx="19124">7.2000000000000002</cx:pt>
          <cx:pt idx="19125">7.2999999999999998</cx:pt>
          <cx:pt idx="19126">6.9000000000000004</cx:pt>
          <cx:pt idx="19127">6.7999999999999998</cx:pt>
          <cx:pt idx="19128">7.5999999999999996</cx:pt>
          <cx:pt idx="19129">6.7000000000000002</cx:pt>
          <cx:pt idx="19130">7.7000000000000002</cx:pt>
          <cx:pt idx="19131">5.0999999999999996</cx:pt>
          <cx:pt idx="19132">6.5999999999999996</cx:pt>
          <cx:pt idx="19133">7.0999999999999996</cx:pt>
          <cx:pt idx="19134">6.4000000000000004</cx:pt>
          <cx:pt idx="19135">6.7999999999999998</cx:pt>
          <cx:pt idx="19136">6.4000000000000004</cx:pt>
          <cx:pt idx="19137">6.7999999999999998</cx:pt>
          <cx:pt idx="19138">7.2000000000000002</cx:pt>
          <cx:pt idx="19139">6.7000000000000002</cx:pt>
          <cx:pt idx="19140">7.4000000000000004</cx:pt>
          <cx:pt idx="19141">7.5999999999999996</cx:pt>
          <cx:pt idx="19142">6.7000000000000002</cx:pt>
          <cx:pt idx="19143">7.9000000000000004</cx:pt>
          <cx:pt idx="19144">8.3000000000000007</cx:pt>
          <cx:pt idx="19145">8.9000000000000004</cx:pt>
          <cx:pt idx="19146">7.0999999999999996</cx:pt>
          <cx:pt idx="19147">7</cx:pt>
          <cx:pt idx="19148">6.5</cx:pt>
          <cx:pt idx="19149">6.7000000000000002</cx:pt>
          <cx:pt idx="19150">5.9000000000000004</cx:pt>
          <cx:pt idx="19151">3.5</cx:pt>
          <cx:pt idx="19152">3.2999999999999998</cx:pt>
          <cx:pt idx="19153">5.7999999999999998</cx:pt>
          <cx:pt idx="19154">7.5</cx:pt>
          <cx:pt idx="19155">7.5</cx:pt>
          <cx:pt idx="19156">7.0999999999999996</cx:pt>
          <cx:pt idx="19157">7.4000000000000004</cx:pt>
          <cx:pt idx="19158">8.0999999999999996</cx:pt>
          <cx:pt idx="19159">8.5999999999999996</cx:pt>
          <cx:pt idx="19160">7.2999999999999998</cx:pt>
          <cx:pt idx="19161">5.7999999999999998</cx:pt>
          <cx:pt idx="19162">4.4000000000000004</cx:pt>
          <cx:pt idx="19163">9.4000000000000004</cx:pt>
          <cx:pt idx="19164">5</cx:pt>
          <cx:pt idx="19165">9</cx:pt>
          <cx:pt idx="19166">7.2000000000000002</cx:pt>
          <cx:pt idx="19167">6</cx:pt>
          <cx:pt idx="19168">5.2999999999999998</cx:pt>
          <cx:pt idx="19169">5.4000000000000004</cx:pt>
          <cx:pt idx="19170">6.5</cx:pt>
          <cx:pt idx="19171">6.0999999999999996</cx:pt>
          <cx:pt idx="19172">7.0999999999999996</cx:pt>
          <cx:pt idx="19173">7.2999999999999998</cx:pt>
          <cx:pt idx="19174">7</cx:pt>
          <cx:pt idx="19175">7.4000000000000004</cx:pt>
          <cx:pt idx="19176">5.7999999999999998</cx:pt>
          <cx:pt idx="19177">4.9000000000000004</cx:pt>
          <cx:pt idx="19178">7.0999999999999996</cx:pt>
          <cx:pt idx="19179">7.9000000000000004</cx:pt>
          <cx:pt idx="19180">6.5</cx:pt>
          <cx:pt idx="19181">7.2999999999999998</cx:pt>
          <cx:pt idx="19182">8.6999999999999993</cx:pt>
          <cx:pt idx="19183">6.5</cx:pt>
          <cx:pt idx="19184">6.5999999999999996</cx:pt>
          <cx:pt idx="19185">7.5</cx:pt>
          <cx:pt idx="19186">4.2000000000000002</cx:pt>
          <cx:pt idx="19187">6.5999999999999996</cx:pt>
          <cx:pt idx="19188">6.5999999999999996</cx:pt>
          <cx:pt idx="19189">6.9000000000000004</cx:pt>
          <cx:pt idx="19190">7.7999999999999998</cx:pt>
          <cx:pt idx="19191">6.2000000000000002</cx:pt>
          <cx:pt idx="19192">7.2000000000000002</cx:pt>
          <cx:pt idx="19193">6.5</cx:pt>
          <cx:pt idx="19194">7</cx:pt>
          <cx:pt idx="19195">6.9000000000000004</cx:pt>
          <cx:pt idx="19196">7.5</cx:pt>
          <cx:pt idx="19197">7.2000000000000002</cx:pt>
          <cx:pt idx="19198">4.9000000000000004</cx:pt>
          <cx:pt idx="19199">3.6000000000000001</cx:pt>
          <cx:pt idx="19200">6.4000000000000004</cx:pt>
          <cx:pt idx="19201">7.2000000000000002</cx:pt>
          <cx:pt idx="19202">5.5999999999999996</cx:pt>
          <cx:pt idx="19203">5.5</cx:pt>
          <cx:pt idx="19204">7.4000000000000004</cx:pt>
          <cx:pt idx="19205">6.2999999999999998</cx:pt>
          <cx:pt idx="19206">5.5</cx:pt>
          <cx:pt idx="19207">5.9000000000000004</cx:pt>
          <cx:pt idx="19208">8.3000000000000007</cx:pt>
          <cx:pt idx="19209">7.5999999999999996</cx:pt>
          <cx:pt idx="19210">5.4000000000000004</cx:pt>
          <cx:pt idx="19211">5.9000000000000004</cx:pt>
          <cx:pt idx="19212">7.7000000000000002</cx:pt>
          <cx:pt idx="19213">7.0999999999999996</cx:pt>
          <cx:pt idx="19214">7.2999999999999998</cx:pt>
          <cx:pt idx="19215">5.9000000000000004</cx:pt>
          <cx:pt idx="19216">4.0999999999999996</cx:pt>
          <cx:pt idx="19217">6.7000000000000002</cx:pt>
          <cx:pt idx="19218">8.0999999999999996</cx:pt>
          <cx:pt idx="19219">7.5999999999999996</cx:pt>
          <cx:pt idx="19220">8.0999999999999996</cx:pt>
          <cx:pt idx="19221">8.1999999999999993</cx:pt>
          <cx:pt idx="19222">6.9000000000000004</cx:pt>
          <cx:pt idx="19223">6.9000000000000004</cx:pt>
          <cx:pt idx="19224">6.0999999999999996</cx:pt>
          <cx:pt idx="19225">5.7000000000000002</cx:pt>
          <cx:pt idx="19226">6.0999999999999996</cx:pt>
          <cx:pt idx="19227">6.5</cx:pt>
          <cx:pt idx="19228">7.5</cx:pt>
          <cx:pt idx="19229">6.7000000000000002</cx:pt>
          <cx:pt idx="19230">7.5999999999999996</cx:pt>
          <cx:pt idx="19231">8.8000000000000007</cx:pt>
          <cx:pt idx="19232">8.0999999999999996</cx:pt>
          <cx:pt idx="19233">3.8999999999999999</cx:pt>
          <cx:pt idx="19234">6.5999999999999996</cx:pt>
          <cx:pt idx="19235">6</cx:pt>
          <cx:pt idx="19236">4.5999999999999996</cx:pt>
          <cx:pt idx="19237">7.2000000000000002</cx:pt>
          <cx:pt idx="19238">7.5</cx:pt>
          <cx:pt idx="19239">3.1000000000000001</cx:pt>
          <cx:pt idx="19240">7.7999999999999998</cx:pt>
          <cx:pt idx="19241">6.2999999999999998</cx:pt>
          <cx:pt idx="19242">7.0999999999999996</cx:pt>
          <cx:pt idx="19243">7.2000000000000002</cx:pt>
          <cx:pt idx="19244">7.0999999999999996</cx:pt>
          <cx:pt idx="19245">8.1999999999999993</cx:pt>
          <cx:pt idx="19246">7</cx:pt>
          <cx:pt idx="19247">7.2999999999999998</cx:pt>
          <cx:pt idx="19248">9</cx:pt>
          <cx:pt idx="19249">6.7000000000000002</cx:pt>
          <cx:pt idx="19250">5.7999999999999998</cx:pt>
          <cx:pt idx="19251">4.9000000000000004</cx:pt>
          <cx:pt idx="19252">6.4000000000000004</cx:pt>
          <cx:pt idx="19253">5.0999999999999996</cx:pt>
          <cx:pt idx="19254">7</cx:pt>
          <cx:pt idx="19255">5.7999999999999998</cx:pt>
          <cx:pt idx="19256">7.4000000000000004</cx:pt>
          <cx:pt idx="19257">5.4000000000000004</cx:pt>
          <cx:pt idx="19258">7.5</cx:pt>
          <cx:pt idx="19259">5.5</cx:pt>
          <cx:pt idx="19260">7.7000000000000002</cx:pt>
          <cx:pt idx="19261">4</cx:pt>
          <cx:pt idx="19262">5.9000000000000004</cx:pt>
          <cx:pt idx="19263">5.9000000000000004</cx:pt>
          <cx:pt idx="19264">8.8000000000000007</cx:pt>
          <cx:pt idx="19265">6.2999999999999998</cx:pt>
          <cx:pt idx="19266">8.6999999999999993</cx:pt>
          <cx:pt idx="19267">7</cx:pt>
          <cx:pt idx="19268">8.0999999999999996</cx:pt>
          <cx:pt idx="19269">6.7999999999999998</cx:pt>
          <cx:pt idx="19270">7.5999999999999996</cx:pt>
          <cx:pt idx="19271">7.9000000000000004</cx:pt>
          <cx:pt idx="19272">4</cx:pt>
          <cx:pt idx="19273">8.5</cx:pt>
          <cx:pt idx="19274">6.5999999999999996</cx:pt>
          <cx:pt idx="19275">7.7000000000000002</cx:pt>
          <cx:pt idx="19276">8.1999999999999993</cx:pt>
          <cx:pt idx="19277">6.2000000000000002</cx:pt>
          <cx:pt idx="19278">8.5999999999999996</cx:pt>
          <cx:pt idx="19279">7.4000000000000004</cx:pt>
          <cx:pt idx="19280">7.2000000000000002</cx:pt>
          <cx:pt idx="19281">8.1999999999999993</cx:pt>
          <cx:pt idx="19282">5.7999999999999998</cx:pt>
          <cx:pt idx="19283">6.7000000000000002</cx:pt>
          <cx:pt idx="19284">4.0999999999999996</cx:pt>
          <cx:pt idx="19285">3.6000000000000001</cx:pt>
          <cx:pt idx="19286">7.2000000000000002</cx:pt>
          <cx:pt idx="19287">7.2000000000000002</cx:pt>
          <cx:pt idx="19288">6.5</cx:pt>
          <cx:pt idx="19289">7.7999999999999998</cx:pt>
          <cx:pt idx="19290">5.0999999999999996</cx:pt>
          <cx:pt idx="19291">7.4000000000000004</cx:pt>
          <cx:pt idx="19292">6.4000000000000004</cx:pt>
          <cx:pt idx="19293">6.2000000000000002</cx:pt>
          <cx:pt idx="19294">7.5999999999999996</cx:pt>
          <cx:pt idx="19295">6.7000000000000002</cx:pt>
          <cx:pt idx="19296">7.7000000000000002</cx:pt>
          <cx:pt idx="19297">6.9000000000000004</cx:pt>
          <cx:pt idx="19298">9.3000000000000007</cx:pt>
          <cx:pt idx="19299">6.5</cx:pt>
          <cx:pt idx="19300">5</cx:pt>
          <cx:pt idx="19301">6.0999999999999996</cx:pt>
          <cx:pt idx="19302">2.6000000000000001</cx:pt>
          <cx:pt idx="19303">7.5</cx:pt>
          <cx:pt idx="19304">8.5</cx:pt>
          <cx:pt idx="19305">4.2000000000000002</cx:pt>
          <cx:pt idx="19306">6.9000000000000004</cx:pt>
          <cx:pt idx="19307">7.2000000000000002</cx:pt>
          <cx:pt idx="19308">5.2000000000000002</cx:pt>
          <cx:pt idx="19309">6.7999999999999998</cx:pt>
          <cx:pt idx="19310">6.5</cx:pt>
          <cx:pt idx="19311">8.6999999999999993</cx:pt>
          <cx:pt idx="19312">7.4000000000000004</cx:pt>
          <cx:pt idx="19313">8.3000000000000007</cx:pt>
          <cx:pt idx="19314">5.5</cx:pt>
          <cx:pt idx="19315">7.7999999999999998</cx:pt>
          <cx:pt idx="19316">5.7999999999999998</cx:pt>
          <cx:pt idx="19317">7.7000000000000002</cx:pt>
          <cx:pt idx="19318">7.2000000000000002</cx:pt>
          <cx:pt idx="19319">6.9000000000000004</cx:pt>
          <cx:pt idx="19320">7.5999999999999996</cx:pt>
          <cx:pt idx="19321">7</cx:pt>
          <cx:pt idx="19322">5.2999999999999998</cx:pt>
          <cx:pt idx="19323">9.1999999999999993</cx:pt>
          <cx:pt idx="19324">6.5</cx:pt>
          <cx:pt idx="19325">7.5</cx:pt>
          <cx:pt idx="19326">7</cx:pt>
          <cx:pt idx="19327">6.9000000000000004</cx:pt>
          <cx:pt idx="19328">5.7999999999999998</cx:pt>
          <cx:pt idx="19329">7.0999999999999996</cx:pt>
          <cx:pt idx="19330">6.7999999999999998</cx:pt>
          <cx:pt idx="19331">9</cx:pt>
          <cx:pt idx="19332">6.5999999999999996</cx:pt>
          <cx:pt idx="19333">6.2999999999999998</cx:pt>
          <cx:pt idx="19334">6.9000000000000004</cx:pt>
          <cx:pt idx="19335">7.2000000000000002</cx:pt>
          <cx:pt idx="19336">7.0999999999999996</cx:pt>
          <cx:pt idx="19337">4.9000000000000004</cx:pt>
          <cx:pt idx="19338">7.9000000000000004</cx:pt>
          <cx:pt idx="19339">7.0999999999999996</cx:pt>
          <cx:pt idx="19340">7</cx:pt>
          <cx:pt idx="19341">8.5</cx:pt>
          <cx:pt idx="19342">6.2999999999999998</cx:pt>
          <cx:pt idx="19343">2.7999999999999998</cx:pt>
          <cx:pt idx="19344">6.2000000000000002</cx:pt>
          <cx:pt idx="19345">7.7000000000000002</cx:pt>
          <cx:pt idx="19346">8.6999999999999993</cx:pt>
          <cx:pt idx="19347">7.0999999999999996</cx:pt>
          <cx:pt idx="19348">7.5999999999999996</cx:pt>
          <cx:pt idx="19349">7.4000000000000004</cx:pt>
          <cx:pt idx="19350">6.9000000000000004</cx:pt>
          <cx:pt idx="19351">6.2999999999999998</cx:pt>
          <cx:pt idx="19352">7.7999999999999998</cx:pt>
          <cx:pt idx="19353">7.5999999999999996</cx:pt>
          <cx:pt idx="19354">6.2999999999999998</cx:pt>
          <cx:pt idx="19355">7.4000000000000004</cx:pt>
          <cx:pt idx="19356">7.2000000000000002</cx:pt>
          <cx:pt idx="19357">8.3000000000000007</cx:pt>
          <cx:pt idx="19358">6</cx:pt>
          <cx:pt idx="19359">4</cx:pt>
          <cx:pt idx="19360">5.7000000000000002</cx:pt>
          <cx:pt idx="19361">6.0999999999999996</cx:pt>
          <cx:pt idx="19362">6.0999999999999996</cx:pt>
          <cx:pt idx="19363">6.4000000000000004</cx:pt>
          <cx:pt idx="19364">5.7999999999999998</cx:pt>
          <cx:pt idx="19365">9.1999999999999993</cx:pt>
          <cx:pt idx="19366">5</cx:pt>
          <cx:pt idx="19367">8.3000000000000007</cx:pt>
          <cx:pt idx="19368">6.2999999999999998</cx:pt>
          <cx:pt idx="19369">7.0999999999999996</cx:pt>
          <cx:pt idx="19370">6</cx:pt>
          <cx:pt idx="19371">7.5999999999999996</cx:pt>
          <cx:pt idx="19372">7.9000000000000004</cx:pt>
          <cx:pt idx="19373">7.7000000000000002</cx:pt>
          <cx:pt idx="19374">6.9000000000000004</cx:pt>
          <cx:pt idx="19375">6.4000000000000004</cx:pt>
          <cx:pt idx="19376">6.5</cx:pt>
          <cx:pt idx="19377">8.3000000000000007</cx:pt>
          <cx:pt idx="19378">7.0999999999999996</cx:pt>
          <cx:pt idx="19379">4.7000000000000002</cx:pt>
          <cx:pt idx="19380">5</cx:pt>
          <cx:pt idx="19381">4.5</cx:pt>
          <cx:pt idx="19382">7.2999999999999998</cx:pt>
          <cx:pt idx="19383">7.2000000000000002</cx:pt>
          <cx:pt idx="19384">3.7000000000000002</cx:pt>
          <cx:pt idx="19385">7.4000000000000004</cx:pt>
          <cx:pt idx="19386">6.7999999999999998</cx:pt>
          <cx:pt idx="19387">8.9000000000000004</cx:pt>
          <cx:pt idx="19388">5</cx:pt>
          <cx:pt idx="19389">7.2999999999999998</cx:pt>
          <cx:pt idx="19390">7.9000000000000004</cx:pt>
          <cx:pt idx="19391">6.5999999999999996</cx:pt>
          <cx:pt idx="19392">7.5999999999999996</cx:pt>
          <cx:pt idx="19393">6.7000000000000002</cx:pt>
          <cx:pt idx="19394">8</cx:pt>
          <cx:pt idx="19395">7.2999999999999998</cx:pt>
          <cx:pt idx="19396">6.2000000000000002</cx:pt>
          <cx:pt idx="19397">8.6999999999999993</cx:pt>
          <cx:pt idx="19398">5.5999999999999996</cx:pt>
          <cx:pt idx="19399">5</cx:pt>
          <cx:pt idx="19400">7.9000000000000004</cx:pt>
          <cx:pt idx="19401">6.0999999999999996</cx:pt>
          <cx:pt idx="19402">6.0999999999999996</cx:pt>
          <cx:pt idx="19403">6.9000000000000004</cx:pt>
          <cx:pt idx="19404">7.7999999999999998</cx:pt>
          <cx:pt idx="19405">6.7999999999999998</cx:pt>
          <cx:pt idx="19406">6.7999999999999998</cx:pt>
          <cx:pt idx="19407">7.5999999999999996</cx:pt>
          <cx:pt idx="19408">8.1999999999999993</cx:pt>
          <cx:pt idx="19409">4.5</cx:pt>
          <cx:pt idx="19410">6.7999999999999998</cx:pt>
          <cx:pt idx="19411">6.7999999999999998</cx:pt>
          <cx:pt idx="19412">5.4000000000000004</cx:pt>
          <cx:pt idx="19413">7.2999999999999998</cx:pt>
          <cx:pt idx="19414">4.7000000000000002</cx:pt>
          <cx:pt idx="19415">7.0999999999999996</cx:pt>
          <cx:pt idx="19416">7.7000000000000002</cx:pt>
          <cx:pt idx="19417">5.5</cx:pt>
          <cx:pt idx="19418">7.5999999999999996</cx:pt>
          <cx:pt idx="19419">8</cx:pt>
          <cx:pt idx="19420">7.5</cx:pt>
          <cx:pt idx="19421">8</cx:pt>
          <cx:pt idx="19422">7.7999999999999998</cx:pt>
          <cx:pt idx="19423">6.2000000000000002</cx:pt>
          <cx:pt idx="19424">7.4000000000000004</cx:pt>
          <cx:pt idx="19425">6.5</cx:pt>
          <cx:pt idx="19426">7.2000000000000002</cx:pt>
          <cx:pt idx="19427">6.9000000000000004</cx:pt>
          <cx:pt idx="19428">6.7000000000000002</cx:pt>
          <cx:pt idx="19429">5</cx:pt>
          <cx:pt idx="19430">7.5999999999999996</cx:pt>
          <cx:pt idx="19431">8.6999999999999993</cx:pt>
          <cx:pt idx="19432">7.9000000000000004</cx:pt>
          <cx:pt idx="19433">3.3999999999999999</cx:pt>
          <cx:pt idx="19434">7.5999999999999996</cx:pt>
          <cx:pt idx="19435">8</cx:pt>
          <cx:pt idx="19436">2.6000000000000001</cx:pt>
          <cx:pt idx="19437">7.2000000000000002</cx:pt>
          <cx:pt idx="19438">6.7999999999999998</cx:pt>
          <cx:pt idx="19439">5.7000000000000002</cx:pt>
          <cx:pt idx="19440">7.7000000000000002</cx:pt>
          <cx:pt idx="19441">5.2000000000000002</cx:pt>
          <cx:pt idx="19442">3.3999999999999999</cx:pt>
          <cx:pt idx="19443">8.5999999999999996</cx:pt>
          <cx:pt idx="19444">7.4000000000000004</cx:pt>
          <cx:pt idx="19445">6.5</cx:pt>
          <cx:pt idx="19446">6.5</cx:pt>
          <cx:pt idx="19447">7.0999999999999996</cx:pt>
          <cx:pt idx="19448">5.5999999999999996</cx:pt>
          <cx:pt idx="19449">6.0999999999999996</cx:pt>
          <cx:pt idx="19450">8.3000000000000007</cx:pt>
          <cx:pt idx="19451">4.4000000000000004</cx:pt>
          <cx:pt idx="19452">6.5999999999999996</cx:pt>
          <cx:pt idx="19453">3.2999999999999998</cx:pt>
          <cx:pt idx="19454">8</cx:pt>
          <cx:pt idx="19455">6.0999999999999996</cx:pt>
          <cx:pt idx="19456">6.9000000000000004</cx:pt>
          <cx:pt idx="19457">7.7000000000000002</cx:pt>
          <cx:pt idx="19458">7</cx:pt>
          <cx:pt idx="19459">5.9000000000000004</cx:pt>
          <cx:pt idx="19460">6.2999999999999998</cx:pt>
          <cx:pt idx="19461">7.4000000000000004</cx:pt>
          <cx:pt idx="19462">6.2000000000000002</cx:pt>
          <cx:pt idx="19463">8.5</cx:pt>
          <cx:pt idx="19464">6.2999999999999998</cx:pt>
          <cx:pt idx="19465">3.1000000000000001</cx:pt>
          <cx:pt idx="19466">6.0999999999999996</cx:pt>
          <cx:pt idx="19467">7</cx:pt>
          <cx:pt idx="19468">6.5999999999999996</cx:pt>
          <cx:pt idx="19469">5</cx:pt>
          <cx:pt idx="19470">7.5</cx:pt>
          <cx:pt idx="19471">4.5</cx:pt>
          <cx:pt idx="19472">6.2999999999999998</cx:pt>
          <cx:pt idx="19473">7.4000000000000004</cx:pt>
          <cx:pt idx="19474">8</cx:pt>
          <cx:pt idx="19475">6.5</cx:pt>
          <cx:pt idx="19476">7.2000000000000002</cx:pt>
          <cx:pt idx="19477">9.1999999999999993</cx:pt>
          <cx:pt idx="19478">6.4000000000000004</cx:pt>
          <cx:pt idx="19479">5.7999999999999998</cx:pt>
          <cx:pt idx="19480">7.7999999999999998</cx:pt>
          <cx:pt idx="19481">6.4000000000000004</cx:pt>
          <cx:pt idx="19482">7.0999999999999996</cx:pt>
          <cx:pt idx="19483">7.9000000000000004</cx:pt>
          <cx:pt idx="19484">7.2000000000000002</cx:pt>
          <cx:pt idx="19485">6.2999999999999998</cx:pt>
          <cx:pt idx="19486">5.9000000000000004</cx:pt>
          <cx:pt idx="19487">7.7000000000000002</cx:pt>
          <cx:pt idx="19488">6.7999999999999998</cx:pt>
          <cx:pt idx="19489">7.2999999999999998</cx:pt>
          <cx:pt idx="19490">6.9000000000000004</cx:pt>
          <cx:pt idx="19491">5.7000000000000002</cx:pt>
          <cx:pt idx="19492">5.9000000000000004</cx:pt>
          <cx:pt idx="19493">5.5999999999999996</cx:pt>
          <cx:pt idx="19494">4.9000000000000004</cx:pt>
          <cx:pt idx="19495">5.7999999999999998</cx:pt>
          <cx:pt idx="19496">6.7000000000000002</cx:pt>
          <cx:pt idx="19497">7.0999999999999996</cx:pt>
          <cx:pt idx="19498">6.2999999999999998</cx:pt>
          <cx:pt idx="19499">5.7999999999999998</cx:pt>
          <cx:pt idx="19500">6.2000000000000002</cx:pt>
          <cx:pt idx="19501">4.7999999999999998</cx:pt>
          <cx:pt idx="19502">4</cx:pt>
          <cx:pt idx="19503">7.0999999999999996</cx:pt>
          <cx:pt idx="19504">7.7000000000000002</cx:pt>
          <cx:pt idx="19505">6.4000000000000004</cx:pt>
          <cx:pt idx="19506">6</cx:pt>
          <cx:pt idx="19507">6.4000000000000004</cx:pt>
          <cx:pt idx="19508">6.7000000000000002</cx:pt>
          <cx:pt idx="19509">6.7000000000000002</cx:pt>
          <cx:pt idx="19510">6</cx:pt>
          <cx:pt idx="19511">8.5</cx:pt>
          <cx:pt idx="19512">5.4000000000000004</cx:pt>
          <cx:pt idx="19513">5.9000000000000004</cx:pt>
          <cx:pt idx="19514">7.2999999999999998</cx:pt>
          <cx:pt idx="19515">8.0999999999999996</cx:pt>
          <cx:pt idx="19516">6.4000000000000004</cx:pt>
          <cx:pt idx="19517">5</cx:pt>
          <cx:pt idx="19518">6.5</cx:pt>
          <cx:pt idx="19519">7.5</cx:pt>
          <cx:pt idx="19520">6.7999999999999998</cx:pt>
          <cx:pt idx="19521">5.9000000000000004</cx:pt>
          <cx:pt idx="19522">6.5</cx:pt>
          <cx:pt idx="19523">6.0999999999999996</cx:pt>
          <cx:pt idx="19524">5.7000000000000002</cx:pt>
          <cx:pt idx="19525">6.5999999999999996</cx:pt>
          <cx:pt idx="19526">5.7000000000000002</cx:pt>
          <cx:pt idx="19527">7.5</cx:pt>
          <cx:pt idx="19528">6.7999999999999998</cx:pt>
          <cx:pt idx="19529">7.2999999999999998</cx:pt>
          <cx:pt idx="19530">7.5</cx:pt>
          <cx:pt idx="19531">7.7000000000000002</cx:pt>
          <cx:pt idx="19532">6.2000000000000002</cx:pt>
          <cx:pt idx="19533">7.2999999999999998</cx:pt>
          <cx:pt idx="19534">5.4000000000000004</cx:pt>
          <cx:pt idx="19535">5.5999999999999996</cx:pt>
          <cx:pt idx="19536">6.5999999999999996</cx:pt>
          <cx:pt idx="19537">6.4000000000000004</cx:pt>
          <cx:pt idx="19538">6.5</cx:pt>
          <cx:pt idx="19539">7.2000000000000002</cx:pt>
          <cx:pt idx="19540">7.2999999999999998</cx:pt>
          <cx:pt idx="19541">6.7000000000000002</cx:pt>
          <cx:pt idx="19542">8.4000000000000004</cx:pt>
          <cx:pt idx="19543">7.5</cx:pt>
          <cx:pt idx="19544">5.5999999999999996</cx:pt>
          <cx:pt idx="19545">6</cx:pt>
          <cx:pt idx="19546">7.0999999999999996</cx:pt>
          <cx:pt idx="19547">6.7999999999999998</cx:pt>
          <cx:pt idx="19548">7.7999999999999998</cx:pt>
          <cx:pt idx="19549">5.7000000000000002</cx:pt>
          <cx:pt idx="19550">6.0999999999999996</cx:pt>
          <cx:pt idx="19551">6.2999999999999998</cx:pt>
          <cx:pt idx="19552">8</cx:pt>
          <cx:pt idx="19553">8.5</cx:pt>
          <cx:pt idx="19554">6.9000000000000004</cx:pt>
          <cx:pt idx="19555">5.0999999999999996</cx:pt>
          <cx:pt idx="19556">6.0999999999999996</cx:pt>
          <cx:pt idx="19557">6.5999999999999996</cx:pt>
          <cx:pt idx="19558">7.4000000000000004</cx:pt>
          <cx:pt idx="19559">7.7999999999999998</cx:pt>
          <cx:pt idx="19560">7.7000000000000002</cx:pt>
          <cx:pt idx="19561">8.8000000000000007</cx:pt>
          <cx:pt idx="19562">8.0999999999999996</cx:pt>
          <cx:pt idx="19563">7.2999999999999998</cx:pt>
          <cx:pt idx="19564">7</cx:pt>
          <cx:pt idx="19565">7.7000000000000002</cx:pt>
          <cx:pt idx="19566">8.1999999999999993</cx:pt>
          <cx:pt idx="19567">6</cx:pt>
          <cx:pt idx="19568">6.5999999999999996</cx:pt>
          <cx:pt idx="19569">7.4000000000000004</cx:pt>
          <cx:pt idx="19570">4.5999999999999996</cx:pt>
          <cx:pt idx="19571">4.5999999999999996</cx:pt>
          <cx:pt idx="19572">3.2999999999999998</cx:pt>
          <cx:pt idx="19573">7.5</cx:pt>
          <cx:pt idx="19574">5.5</cx:pt>
          <cx:pt idx="19575">7.2999999999999998</cx:pt>
          <cx:pt idx="19576">6.4000000000000004</cx:pt>
          <cx:pt idx="19577">8.4000000000000004</cx:pt>
          <cx:pt idx="19578">6.7999999999999998</cx:pt>
          <cx:pt idx="19579">7.5</cx:pt>
          <cx:pt idx="19580">6.7000000000000002</cx:pt>
          <cx:pt idx="19581">5.5999999999999996</cx:pt>
          <cx:pt idx="19582">5.5999999999999996</cx:pt>
          <cx:pt idx="19583">4.0999999999999996</cx:pt>
          <cx:pt idx="19584">7</cx:pt>
          <cx:pt idx="19585">8.8000000000000007</cx:pt>
          <cx:pt idx="19586">8</cx:pt>
          <cx:pt idx="19587">7.2999999999999998</cx:pt>
          <cx:pt idx="19588">6.2000000000000002</cx:pt>
          <cx:pt idx="19589">3.7999999999999998</cx:pt>
          <cx:pt idx="19590">5.0999999999999996</cx:pt>
          <cx:pt idx="19591">4.7999999999999998</cx:pt>
          <cx:pt idx="19592">5.7000000000000002</cx:pt>
          <cx:pt idx="19593">6.4000000000000004</cx:pt>
          <cx:pt idx="19594">4.4000000000000004</cx:pt>
          <cx:pt idx="19595">3.7999999999999998</cx:pt>
          <cx:pt idx="19596">5.5</cx:pt>
          <cx:pt idx="19597">7.4000000000000004</cx:pt>
          <cx:pt idx="19598">7.7999999999999998</cx:pt>
          <cx:pt idx="19599">7.5999999999999996</cx:pt>
          <cx:pt idx="19600">5.7999999999999998</cx:pt>
          <cx:pt idx="19601">5.7000000000000002</cx:pt>
          <cx:pt idx="19602">5.7999999999999998</cx:pt>
          <cx:pt idx="19603">7.0999999999999996</cx:pt>
          <cx:pt idx="19604">7.4000000000000004</cx:pt>
          <cx:pt idx="19605">4.5999999999999996</cx:pt>
          <cx:pt idx="19606">3.8999999999999999</cx:pt>
          <cx:pt idx="19607">3.8999999999999999</cx:pt>
          <cx:pt idx="19608">6.4000000000000004</cx:pt>
          <cx:pt idx="19609">7.5999999999999996</cx:pt>
          <cx:pt idx="19610">6.5</cx:pt>
          <cx:pt idx="19611">5.9000000000000004</cx:pt>
          <cx:pt idx="19612">5.2000000000000002</cx:pt>
          <cx:pt idx="19613">8.8000000000000007</cx:pt>
          <cx:pt idx="19614">7.2000000000000002</cx:pt>
          <cx:pt idx="19615">7.5999999999999996</cx:pt>
          <cx:pt idx="19616">5.5999999999999996</cx:pt>
          <cx:pt idx="19617">7</cx:pt>
          <cx:pt idx="19618">6.7999999999999998</cx:pt>
          <cx:pt idx="19619">5.7999999999999998</cx:pt>
          <cx:pt idx="19620">6.4000000000000004</cx:pt>
          <cx:pt idx="19621">6.9000000000000004</cx:pt>
          <cx:pt idx="19622">6.5999999999999996</cx:pt>
          <cx:pt idx="19623">3.7000000000000002</cx:pt>
          <cx:pt idx="19624">7.5999999999999996</cx:pt>
          <cx:pt idx="19625">7.7000000000000002</cx:pt>
          <cx:pt idx="19626">5.0999999999999996</cx:pt>
          <cx:pt idx="19627">4.9000000000000004</cx:pt>
          <cx:pt idx="19628">7.2000000000000002</cx:pt>
          <cx:pt idx="19629">7.5999999999999996</cx:pt>
          <cx:pt idx="19630">6.7000000000000002</cx:pt>
          <cx:pt idx="19631">7</cx:pt>
          <cx:pt idx="19632">6.2000000000000002</cx:pt>
          <cx:pt idx="19633">4.5999999999999996</cx:pt>
          <cx:pt idx="19634">4.5</cx:pt>
          <cx:pt idx="19635">5.5999999999999996</cx:pt>
          <cx:pt idx="19636">8.5</cx:pt>
          <cx:pt idx="19637">9.0999999999999996</cx:pt>
          <cx:pt idx="19638">6.5999999999999996</cx:pt>
          <cx:pt idx="19639">5.2999999999999998</cx:pt>
          <cx:pt idx="19640">7.2000000000000002</cx:pt>
          <cx:pt idx="19641">7.2999999999999998</cx:pt>
          <cx:pt idx="19642">6</cx:pt>
          <cx:pt idx="19643">6.5</cx:pt>
          <cx:pt idx="19644">3.1000000000000001</cx:pt>
          <cx:pt idx="19645">5.5999999999999996</cx:pt>
          <cx:pt idx="19646">4.0999999999999996</cx:pt>
          <cx:pt idx="19647">3.7000000000000002</cx:pt>
          <cx:pt idx="19648">4.4000000000000004</cx:pt>
          <cx:pt idx="19649">4.4000000000000004</cx:pt>
          <cx:pt idx="19650">9.3000000000000007</cx:pt>
          <cx:pt idx="19651">7.2000000000000002</cx:pt>
          <cx:pt idx="19652">7.4000000000000004</cx:pt>
          <cx:pt idx="19653">7.5</cx:pt>
          <cx:pt idx="19654">6</cx:pt>
          <cx:pt idx="19655">7.5999999999999996</cx:pt>
          <cx:pt idx="19656">6.4000000000000004</cx:pt>
          <cx:pt idx="19657">7.5</cx:pt>
          <cx:pt idx="19658">6.2000000000000002</cx:pt>
          <cx:pt idx="19659">5.7000000000000002</cx:pt>
          <cx:pt idx="19660">7.7000000000000002</cx:pt>
          <cx:pt idx="19661">8.5999999999999996</cx:pt>
          <cx:pt idx="19662">8.8000000000000007</cx:pt>
          <cx:pt idx="19663">6.5999999999999996</cx:pt>
          <cx:pt idx="19664">7.2000000000000002</cx:pt>
          <cx:pt idx="19665">6.4000000000000004</cx:pt>
          <cx:pt idx="19666">7.0999999999999996</cx:pt>
          <cx:pt idx="19667">5.5</cx:pt>
          <cx:pt idx="19668">6.2000000000000002</cx:pt>
          <cx:pt idx="19669">8.0999999999999996</cx:pt>
          <cx:pt idx="19670">8.0999999999999996</cx:pt>
          <cx:pt idx="19671">6.7000000000000002</cx:pt>
          <cx:pt idx="19672">4</cx:pt>
          <cx:pt idx="19673">6.5</cx:pt>
          <cx:pt idx="19674">7.2999999999999998</cx:pt>
          <cx:pt idx="19675">5</cx:pt>
          <cx:pt idx="19676">5.5</cx:pt>
          <cx:pt idx="19677">6.5999999999999996</cx:pt>
          <cx:pt idx="19678">3.2000000000000002</cx:pt>
          <cx:pt idx="19679">7.5</cx:pt>
          <cx:pt idx="19680">6.5999999999999996</cx:pt>
          <cx:pt idx="19681">7.5</cx:pt>
          <cx:pt idx="19682">8.3000000000000007</cx:pt>
          <cx:pt idx="19683">7.4000000000000004</cx:pt>
          <cx:pt idx="19684">6.2999999999999998</cx:pt>
          <cx:pt idx="19685">6.4000000000000004</cx:pt>
          <cx:pt idx="19686">6.7999999999999998</cx:pt>
          <cx:pt idx="19687">8.4000000000000004</cx:pt>
          <cx:pt idx="19688">8.5999999999999996</cx:pt>
          <cx:pt idx="19689">8</cx:pt>
          <cx:pt idx="19690">8</cx:pt>
          <cx:pt idx="19691">7.0999999999999996</cx:pt>
          <cx:pt idx="19692">7.2000000000000002</cx:pt>
          <cx:pt idx="19693">7.2000000000000002</cx:pt>
          <cx:pt idx="19694">4</cx:pt>
          <cx:pt idx="19695">7.2000000000000002</cx:pt>
          <cx:pt idx="19696">7.9000000000000004</cx:pt>
          <cx:pt idx="19697">7.5999999999999996</cx:pt>
          <cx:pt idx="19698">6.9000000000000004</cx:pt>
          <cx:pt idx="19699">5.0999999999999996</cx:pt>
          <cx:pt idx="19700">6.0999999999999996</cx:pt>
          <cx:pt idx="19701">7.5</cx:pt>
          <cx:pt idx="19702">6.0999999999999996</cx:pt>
          <cx:pt idx="19703">6.0999999999999996</cx:pt>
          <cx:pt idx="19704">9.3000000000000007</cx:pt>
          <cx:pt idx="19705">5.4000000000000004</cx:pt>
          <cx:pt idx="19706">6.7000000000000002</cx:pt>
          <cx:pt idx="19707">6.7000000000000002</cx:pt>
          <cx:pt idx="19708">7.7000000000000002</cx:pt>
          <cx:pt idx="19709">8.3000000000000007</cx:pt>
          <cx:pt idx="19710">7.2999999999999998</cx:pt>
          <cx:pt idx="19711">7.0999999999999996</cx:pt>
          <cx:pt idx="19712">7.9000000000000004</cx:pt>
          <cx:pt idx="19713">6.2000000000000002</cx:pt>
          <cx:pt idx="19714">3.8999999999999999</cx:pt>
          <cx:pt idx="19715">8.8000000000000007</cx:pt>
          <cx:pt idx="19716">5.7000000000000002</cx:pt>
          <cx:pt idx="19717">8.0999999999999996</cx:pt>
          <cx:pt idx="19718">7.2999999999999998</cx:pt>
          <cx:pt idx="19719">7.9000000000000004</cx:pt>
          <cx:pt idx="19720">8.3000000000000007</cx:pt>
          <cx:pt idx="19721">7.0999999999999996</cx:pt>
          <cx:pt idx="19722">7.2000000000000002</cx:pt>
          <cx:pt idx="19723">7.9000000000000004</cx:pt>
          <cx:pt idx="19724">8</cx:pt>
          <cx:pt idx="19725">8</cx:pt>
          <cx:pt idx="19726">6.7000000000000002</cx:pt>
          <cx:pt idx="19727">6.7999999999999998</cx:pt>
          <cx:pt idx="19728">8.6999999999999993</cx:pt>
          <cx:pt idx="19729">5.2999999999999998</cx:pt>
          <cx:pt idx="19730">6.7999999999999998</cx:pt>
          <cx:pt idx="19731">7.4000000000000004</cx:pt>
          <cx:pt idx="19732">7.5999999999999996</cx:pt>
          <cx:pt idx="19733">6.7000000000000002</cx:pt>
          <cx:pt idx="19734">7.7999999999999998</cx:pt>
          <cx:pt idx="19735">6.0999999999999996</cx:pt>
          <cx:pt idx="19736">4.5999999999999996</cx:pt>
          <cx:pt idx="19737">8.5999999999999996</cx:pt>
          <cx:pt idx="19738">7.2999999999999998</cx:pt>
          <cx:pt idx="19739">7.7999999999999998</cx:pt>
          <cx:pt idx="19740">7.5</cx:pt>
          <cx:pt idx="19741">7.2999999999999998</cx:pt>
          <cx:pt idx="19742">6.0999999999999996</cx:pt>
          <cx:pt idx="19743">7</cx:pt>
          <cx:pt idx="19744">7.2000000000000002</cx:pt>
          <cx:pt idx="19745">5.7000000000000002</cx:pt>
          <cx:pt idx="19746">7.5999999999999996</cx:pt>
          <cx:pt idx="19747">8.5</cx:pt>
          <cx:pt idx="19748">6.5999999999999996</cx:pt>
          <cx:pt idx="19749">7.5999999999999996</cx:pt>
          <cx:pt idx="19750">5.0999999999999996</cx:pt>
          <cx:pt idx="19751">5.7999999999999998</cx:pt>
          <cx:pt idx="19752">7.7000000000000002</cx:pt>
          <cx:pt idx="19753">5.2999999999999998</cx:pt>
          <cx:pt idx="19754">5.9000000000000004</cx:pt>
          <cx:pt idx="19755">6.2000000000000002</cx:pt>
          <cx:pt idx="19756">8.6999999999999993</cx:pt>
          <cx:pt idx="19757">7.5</cx:pt>
          <cx:pt idx="19758">6.5</cx:pt>
          <cx:pt idx="19759">6.7000000000000002</cx:pt>
          <cx:pt idx="19760">5.9000000000000004</cx:pt>
          <cx:pt idx="19761">6.5</cx:pt>
          <cx:pt idx="19762">7</cx:pt>
          <cx:pt idx="19763">4.7999999999999998</cx:pt>
          <cx:pt idx="19764">6</cx:pt>
          <cx:pt idx="19765">6</cx:pt>
          <cx:pt idx="19766">8.8000000000000007</cx:pt>
          <cx:pt idx="19767">6.7000000000000002</cx:pt>
          <cx:pt idx="19768">6.2999999999999998</cx:pt>
          <cx:pt idx="19769">7</cx:pt>
          <cx:pt idx="19770">5.7999999999999998</cx:pt>
          <cx:pt idx="19771">8.5999999999999996</cx:pt>
          <cx:pt idx="19772">4.9000000000000004</cx:pt>
          <cx:pt idx="19773">7.5999999999999996</cx:pt>
          <cx:pt idx="19774">6.9000000000000004</cx:pt>
          <cx:pt idx="19775">8.0999999999999996</cx:pt>
          <cx:pt idx="19776">5.5</cx:pt>
          <cx:pt idx="19777">5.7999999999999998</cx:pt>
          <cx:pt idx="19778">6.9000000000000004</cx:pt>
          <cx:pt idx="19779">7.7999999999999998</cx:pt>
          <cx:pt idx="19780">8.3000000000000007</cx:pt>
          <cx:pt idx="19781">8.3000000000000007</cx:pt>
          <cx:pt idx="19782">6.5999999999999996</cx:pt>
          <cx:pt idx="19783">5.7000000000000002</cx:pt>
          <cx:pt idx="19784">6.7000000000000002</cx:pt>
          <cx:pt idx="19785">8.8000000000000007</cx:pt>
          <cx:pt idx="19786">6.9000000000000004</cx:pt>
          <cx:pt idx="19787">5.5</cx:pt>
          <cx:pt idx="19788">7.7999999999999998</cx:pt>
          <cx:pt idx="19789">6.9000000000000004</cx:pt>
          <cx:pt idx="19790">7</cx:pt>
          <cx:pt idx="19791">6.4000000000000004</cx:pt>
          <cx:pt idx="19792">5.9000000000000004</cx:pt>
          <cx:pt idx="19793">7.0999999999999996</cx:pt>
          <cx:pt idx="19794">4.0999999999999996</cx:pt>
          <cx:pt idx="19795">7.7000000000000002</cx:pt>
          <cx:pt idx="19796">6</cx:pt>
          <cx:pt idx="19797">6.4000000000000004</cx:pt>
          <cx:pt idx="19798">6.7999999999999998</cx:pt>
          <cx:pt idx="19799">5.0999999999999996</cx:pt>
          <cx:pt idx="19800">6.9000000000000004</cx:pt>
          <cx:pt idx="19801">8</cx:pt>
          <cx:pt idx="19802">5.9000000000000004</cx:pt>
          <cx:pt idx="19803">8.9000000000000004</cx:pt>
          <cx:pt idx="19804">8.5999999999999996</cx:pt>
          <cx:pt idx="19805">7.2999999999999998</cx:pt>
          <cx:pt idx="19806">6.5999999999999996</cx:pt>
          <cx:pt idx="19807">7</cx:pt>
          <cx:pt idx="19808">6.9000000000000004</cx:pt>
          <cx:pt idx="19809">7.4000000000000004</cx:pt>
          <cx:pt idx="19810">7.2000000000000002</cx:pt>
          <cx:pt idx="19811">6.4000000000000004</cx:pt>
          <cx:pt idx="19812">6.0999999999999996</cx:pt>
          <cx:pt idx="19813">7.5999999999999996</cx:pt>
          <cx:pt idx="19814">8.5</cx:pt>
          <cx:pt idx="19815">6.7000000000000002</cx:pt>
          <cx:pt idx="19816">6.2999999999999998</cx:pt>
          <cx:pt idx="19817">7</cx:pt>
          <cx:pt idx="19818">8.4000000000000004</cx:pt>
          <cx:pt idx="19819">6.5999999999999996</cx:pt>
          <cx:pt idx="19820">8.3000000000000007</cx:pt>
          <cx:pt idx="19821">6.4000000000000004</cx:pt>
          <cx:pt idx="19822">5.7999999999999998</cx:pt>
          <cx:pt idx="19823">6.9000000000000004</cx:pt>
          <cx:pt idx="19824">7.5999999999999996</cx:pt>
          <cx:pt idx="19825">5.4000000000000004</cx:pt>
          <cx:pt idx="19826">6.2999999999999998</cx:pt>
          <cx:pt idx="19827">2.7999999999999998</cx:pt>
          <cx:pt idx="19828">4.0999999999999996</cx:pt>
          <cx:pt idx="19829">3.7000000000000002</cx:pt>
          <cx:pt idx="19830">7</cx:pt>
          <cx:pt idx="19831">6.2999999999999998</cx:pt>
          <cx:pt idx="19832">5.7000000000000002</cx:pt>
          <cx:pt idx="19833">8.5</cx:pt>
          <cx:pt idx="19834">5.2999999999999998</cx:pt>
          <cx:pt idx="19835">6.2999999999999998</cx:pt>
          <cx:pt idx="19836">5.7999999999999998</cx:pt>
          <cx:pt idx="19837">8.4000000000000004</cx:pt>
          <cx:pt idx="19838">8.8000000000000007</cx:pt>
          <cx:pt idx="19839">7.7999999999999998</cx:pt>
          <cx:pt idx="19840">7</cx:pt>
          <cx:pt idx="19841">8.3000000000000007</cx:pt>
          <cx:pt idx="19842">7.7000000000000002</cx:pt>
          <cx:pt idx="19843">6.0999999999999996</cx:pt>
          <cx:pt idx="19844">7.9000000000000004</cx:pt>
          <cx:pt idx="19845">8.1999999999999993</cx:pt>
          <cx:pt idx="19846">5.4000000000000004</cx:pt>
          <cx:pt idx="19847">2.7000000000000002</cx:pt>
          <cx:pt idx="19848">7.7000000000000002</cx:pt>
          <cx:pt idx="19849">7</cx:pt>
          <cx:pt idx="19850">3.8999999999999999</cx:pt>
          <cx:pt idx="19851">7.0999999999999996</cx:pt>
          <cx:pt idx="19852">6.2999999999999998</cx:pt>
          <cx:pt idx="19853">8.4000000000000004</cx:pt>
          <cx:pt idx="19854">4.7999999999999998</cx:pt>
          <cx:pt idx="19855">5.9000000000000004</cx:pt>
          <cx:pt idx="19856">7.9000000000000004</cx:pt>
          <cx:pt idx="19857">7.0999999999999996</cx:pt>
          <cx:pt idx="19858">7.2999999999999998</cx:pt>
          <cx:pt idx="19859">6.0999999999999996</cx:pt>
          <cx:pt idx="19860">6.4000000000000004</cx:pt>
          <cx:pt idx="19861">8.3000000000000007</cx:pt>
          <cx:pt idx="19862">7.7999999999999998</cx:pt>
          <cx:pt idx="19863">8.0999999999999996</cx:pt>
          <cx:pt idx="19864">5.7999999999999998</cx:pt>
          <cx:pt idx="19865">7.4000000000000004</cx:pt>
          <cx:pt idx="19866">6.2999999999999998</cx:pt>
          <cx:pt idx="19867">6.0999999999999996</cx:pt>
          <cx:pt idx="19868">5.2999999999999998</cx:pt>
          <cx:pt idx="19869">5.5999999999999996</cx:pt>
          <cx:pt idx="19870">5.9000000000000004</cx:pt>
          <cx:pt idx="19871">9.4000000000000004</cx:pt>
          <cx:pt idx="19872">5.9000000000000004</cx:pt>
          <cx:pt idx="19873">8.3000000000000007</cx:pt>
          <cx:pt idx="19874">4.5999999999999996</cx:pt>
          <cx:pt idx="19875">7.0999999999999996</cx:pt>
          <cx:pt idx="19876">7.4000000000000004</cx:pt>
          <cx:pt idx="19877">7.0999999999999996</cx:pt>
          <cx:pt idx="19878">6</cx:pt>
          <cx:pt idx="19879">7.7999999999999998</cx:pt>
          <cx:pt idx="19880">6.5999999999999996</cx:pt>
          <cx:pt idx="19881">5.9000000000000004</cx:pt>
          <cx:pt idx="19882">7.2000000000000002</cx:pt>
          <cx:pt idx="19883">7.7999999999999998</cx:pt>
          <cx:pt idx="19884">7.9000000000000004</cx:pt>
          <cx:pt idx="19885">7.5</cx:pt>
          <cx:pt idx="19886">7.7000000000000002</cx:pt>
          <cx:pt idx="19887">5.9000000000000004</cx:pt>
          <cx:pt idx="19888">7.2999999999999998</cx:pt>
          <cx:pt idx="19889">8.3000000000000007</cx:pt>
          <cx:pt idx="19890">7.5999999999999996</cx:pt>
          <cx:pt idx="19891">4.9000000000000004</cx:pt>
          <cx:pt idx="19892">6</cx:pt>
          <cx:pt idx="19893">6.7000000000000002</cx:pt>
          <cx:pt idx="19894">6.9000000000000004</cx:pt>
          <cx:pt idx="19895">6</cx:pt>
          <cx:pt idx="19896">8.6999999999999993</cx:pt>
          <cx:pt idx="19897">6.5</cx:pt>
          <cx:pt idx="19898">7</cx:pt>
          <cx:pt idx="19899">3.7000000000000002</cx:pt>
          <cx:pt idx="19900">7.9000000000000004</cx:pt>
          <cx:pt idx="19901">8.3000000000000007</cx:pt>
          <cx:pt idx="19902">5.5999999999999996</cx:pt>
          <cx:pt idx="19903">7.0999999999999996</cx:pt>
          <cx:pt idx="19904">7.7000000000000002</cx:pt>
          <cx:pt idx="19905">8.5</cx:pt>
          <cx:pt idx="19906">7</cx:pt>
          <cx:pt idx="19907">7.2999999999999998</cx:pt>
          <cx:pt idx="19908">3.3999999999999999</cx:pt>
          <cx:pt idx="19909">8.3000000000000007</cx:pt>
          <cx:pt idx="19910">6.5999999999999996</cx:pt>
          <cx:pt idx="19911">6.5999999999999996</cx:pt>
          <cx:pt idx="19912">7.4000000000000004</cx:pt>
          <cx:pt idx="19913">6.9000000000000004</cx:pt>
          <cx:pt idx="19914">7</cx:pt>
          <cx:pt idx="19915">2.7999999999999998</cx:pt>
          <cx:pt idx="19916">6.0999999999999996</cx:pt>
          <cx:pt idx="19917">8.5999999999999996</cx:pt>
          <cx:pt idx="19918">6.4000000000000004</cx:pt>
          <cx:pt idx="19919">4.7000000000000002</cx:pt>
          <cx:pt idx="19920">7.2999999999999998</cx:pt>
          <cx:pt idx="19921">7.2000000000000002</cx:pt>
          <cx:pt idx="19922">3.7000000000000002</cx:pt>
          <cx:pt idx="19923">7.7000000000000002</cx:pt>
          <cx:pt idx="19924">5.5</cx:pt>
          <cx:pt idx="19925">6.0999999999999996</cx:pt>
          <cx:pt idx="19926">6.7999999999999998</cx:pt>
          <cx:pt idx="19927">6.7000000000000002</cx:pt>
          <cx:pt idx="19928">7.4000000000000004</cx:pt>
          <cx:pt idx="19929">7.7000000000000002</cx:pt>
          <cx:pt idx="19930">7.7999999999999998</cx:pt>
          <cx:pt idx="19931">5.7999999999999998</cx:pt>
          <cx:pt idx="19932">5.7000000000000002</cx:pt>
          <cx:pt idx="19933">6.5</cx:pt>
          <cx:pt idx="19934">6.7999999999999998</cx:pt>
          <cx:pt idx="19935">4.7000000000000002</cx:pt>
          <cx:pt idx="19936">7.5999999999999996</cx:pt>
          <cx:pt idx="19937">5.2999999999999998</cx:pt>
          <cx:pt idx="19938">7.4000000000000004</cx:pt>
          <cx:pt idx="19939">6.2999999999999998</cx:pt>
          <cx:pt idx="19940">7.4000000000000004</cx:pt>
          <cx:pt idx="19941">7.4000000000000004</cx:pt>
          <cx:pt idx="19942">5</cx:pt>
          <cx:pt idx="19943">7.2999999999999998</cx:pt>
          <cx:pt idx="19944">6.7999999999999998</cx:pt>
          <cx:pt idx="19945">6.4000000000000004</cx:pt>
          <cx:pt idx="19946">8.0999999999999996</cx:pt>
          <cx:pt idx="19947">6.0999999999999996</cx:pt>
          <cx:pt idx="19948">9</cx:pt>
          <cx:pt idx="19949">9.0999999999999996</cx:pt>
          <cx:pt idx="19950">7.4000000000000004</cx:pt>
          <cx:pt idx="19951">6.7000000000000002</cx:pt>
          <cx:pt idx="19952">8.1999999999999993</cx:pt>
          <cx:pt idx="19953">7.5</cx:pt>
          <cx:pt idx="19954">7.7000000000000002</cx:pt>
          <cx:pt idx="19955">8.4000000000000004</cx:pt>
          <cx:pt idx="19956">6.2000000000000002</cx:pt>
          <cx:pt idx="19957">6.5</cx:pt>
          <cx:pt idx="19958">7.7999999999999998</cx:pt>
          <cx:pt idx="19959">6.9000000000000004</cx:pt>
          <cx:pt idx="19960">6.4000000000000004</cx:pt>
          <cx:pt idx="19961">6.2000000000000002</cx:pt>
          <cx:pt idx="19962">7.4000000000000004</cx:pt>
          <cx:pt idx="19963">7.2999999999999998</cx:pt>
          <cx:pt idx="19964">7</cx:pt>
          <cx:pt idx="19965">6.2999999999999998</cx:pt>
          <cx:pt idx="19966">6.2999999999999998</cx:pt>
          <cx:pt idx="19967">6.5999999999999996</cx:pt>
          <cx:pt idx="19968">5.0999999999999996</cx:pt>
          <cx:pt idx="19969">7.7999999999999998</cx:pt>
          <cx:pt idx="19970">7.4000000000000004</cx:pt>
          <cx:pt idx="19971">6.2000000000000002</cx:pt>
          <cx:pt idx="19972">3.5</cx:pt>
          <cx:pt idx="19973">9</cx:pt>
          <cx:pt idx="19974">8.9000000000000004</cx:pt>
          <cx:pt idx="19975">6.0999999999999996</cx:pt>
          <cx:pt idx="19976">8.5</cx:pt>
          <cx:pt idx="19977">6</cx:pt>
          <cx:pt idx="19978">4.4000000000000004</cx:pt>
          <cx:pt idx="19979">7</cx:pt>
          <cx:pt idx="19980">4</cx:pt>
          <cx:pt idx="19981">9.3000000000000007</cx:pt>
          <cx:pt idx="19982">5.9000000000000004</cx:pt>
          <cx:pt idx="19983">3.8999999999999999</cx:pt>
          <cx:pt idx="19984">6.5</cx:pt>
          <cx:pt idx="19985">7.2999999999999998</cx:pt>
          <cx:pt idx="19986">7.5</cx:pt>
          <cx:pt idx="19987">7.7000000000000002</cx:pt>
          <cx:pt idx="19988">5.9000000000000004</cx:pt>
          <cx:pt idx="19989">7.4000000000000004</cx:pt>
          <cx:pt idx="19990">8</cx:pt>
          <cx:pt idx="19991">7.9000000000000004</cx:pt>
          <cx:pt idx="19992">6.2999999999999998</cx:pt>
          <cx:pt idx="19993">6.2999999999999998</cx:pt>
          <cx:pt idx="19994">8.6999999999999993</cx:pt>
          <cx:pt idx="19995">6.4000000000000004</cx:pt>
          <cx:pt idx="19996">6.2000000000000002</cx:pt>
          <cx:pt idx="19997">7.7000000000000002</cx:pt>
          <cx:pt idx="19998">6.2000000000000002</cx:pt>
          <cx:pt idx="19999">7.9000000000000004</cx:pt>
          <cx:pt idx="20000">6.4000000000000004</cx:pt>
          <cx:pt idx="20001">3.2999999999999998</cx:pt>
          <cx:pt idx="20002">6.9000000000000004</cx:pt>
          <cx:pt idx="20003">6.5</cx:pt>
          <cx:pt idx="20004">6</cx:pt>
          <cx:pt idx="20005">9.4000000000000004</cx:pt>
          <cx:pt idx="20006">4</cx:pt>
          <cx:pt idx="20007">7.4000000000000004</cx:pt>
          <cx:pt idx="20008">3.6000000000000001</cx:pt>
          <cx:pt idx="20009">3.6000000000000001</cx:pt>
          <cx:pt idx="20010">2.8999999999999999</cx:pt>
          <cx:pt idx="20011">7.2000000000000002</cx:pt>
          <cx:pt idx="20012">7.2999999999999998</cx:pt>
          <cx:pt idx="20013">6.7999999999999998</cx:pt>
          <cx:pt idx="20014">7</cx:pt>
          <cx:pt idx="20015">5.0999999999999996</cx:pt>
          <cx:pt idx="20016">6.9000000000000004</cx:pt>
          <cx:pt idx="20017">4.9000000000000004</cx:pt>
          <cx:pt idx="20018">7.7000000000000002</cx:pt>
          <cx:pt idx="20019">7.5</cx:pt>
          <cx:pt idx="20020">4.9000000000000004</cx:pt>
          <cx:pt idx="20021">7.2999999999999998</cx:pt>
          <cx:pt idx="20022">6.0999999999999996</cx:pt>
          <cx:pt idx="20023">6.4000000000000004</cx:pt>
          <cx:pt idx="20024">6.5</cx:pt>
          <cx:pt idx="20025">5.7999999999999998</cx:pt>
          <cx:pt idx="20026">5.2999999999999998</cx:pt>
          <cx:pt idx="20027">4.5999999999999996</cx:pt>
          <cx:pt idx="20028">6.7999999999999998</cx:pt>
          <cx:pt idx="20029">6.2000000000000002</cx:pt>
          <cx:pt idx="20030">4.9000000000000004</cx:pt>
          <cx:pt idx="20031">4.7999999999999998</cx:pt>
          <cx:pt idx="20032">3.7999999999999998</cx:pt>
          <cx:pt idx="20033">7</cx:pt>
          <cx:pt idx="20034">6.0999999999999996</cx:pt>
          <cx:pt idx="20035">5.7000000000000002</cx:pt>
          <cx:pt idx="20036">7.0999999999999996</cx:pt>
          <cx:pt idx="20037">6.9000000000000004</cx:pt>
          <cx:pt idx="20038">5</cx:pt>
          <cx:pt idx="20039">7.5</cx:pt>
          <cx:pt idx="20040">7</cx:pt>
          <cx:pt idx="20041">5.2000000000000002</cx:pt>
          <cx:pt idx="20042">4.9000000000000004</cx:pt>
          <cx:pt idx="20043">4.4000000000000004</cx:pt>
          <cx:pt idx="20044">7.5999999999999996</cx:pt>
          <cx:pt idx="20045">6.2000000000000002</cx:pt>
          <cx:pt idx="20046">5.2000000000000002</cx:pt>
          <cx:pt idx="20047">8.4000000000000004</cx:pt>
          <cx:pt idx="20048">4.2999999999999998</cx:pt>
          <cx:pt idx="20049">7.7000000000000002</cx:pt>
          <cx:pt idx="20050">7.5999999999999996</cx:pt>
          <cx:pt idx="20051">6.2999999999999998</cx:pt>
          <cx:pt idx="20052">6.7000000000000002</cx:pt>
          <cx:pt idx="20053">8.1999999999999993</cx:pt>
          <cx:pt idx="20054">5.4000000000000004</cx:pt>
          <cx:pt idx="20055">6.2000000000000002</cx:pt>
          <cx:pt idx="20056">7.4000000000000004</cx:pt>
          <cx:pt idx="20057">7.2000000000000002</cx:pt>
          <cx:pt idx="20058">7.2000000000000002</cx:pt>
          <cx:pt idx="20059">4.5999999999999996</cx:pt>
          <cx:pt idx="20060">7.5999999999999996</cx:pt>
          <cx:pt idx="20061">6.4000000000000004</cx:pt>
          <cx:pt idx="20062">3.6000000000000001</cx:pt>
          <cx:pt idx="20063">5.7999999999999998</cx:pt>
          <cx:pt idx="20064">7.4000000000000004</cx:pt>
          <cx:pt idx="20065">6.9000000000000004</cx:pt>
          <cx:pt idx="20066">7.5</cx:pt>
          <cx:pt idx="20067">5.2999999999999998</cx:pt>
          <cx:pt idx="20068">7.7999999999999998</cx:pt>
          <cx:pt idx="20069">6.5</cx:pt>
          <cx:pt idx="20070">8.4000000000000004</cx:pt>
          <cx:pt idx="20071">6.9000000000000004</cx:pt>
          <cx:pt idx="20072">7.2999999999999998</cx:pt>
          <cx:pt idx="20073">5.5999999999999996</cx:pt>
          <cx:pt idx="20074">6.7999999999999998</cx:pt>
          <cx:pt idx="20075">7.5</cx:pt>
          <cx:pt idx="20076">6.2999999999999998</cx:pt>
          <cx:pt idx="20077">7.2000000000000002</cx:pt>
          <cx:pt idx="20078">5.0999999999999996</cx:pt>
          <cx:pt idx="20079">8.5999999999999996</cx:pt>
          <cx:pt idx="20080">3.1000000000000001</cx:pt>
          <cx:pt idx="20081">6.5999999999999996</cx:pt>
          <cx:pt idx="20082">7.5999999999999996</cx:pt>
          <cx:pt idx="20083">7.5999999999999996</cx:pt>
          <cx:pt idx="20084">7.4000000000000004</cx:pt>
          <cx:pt idx="20085">6.5</cx:pt>
          <cx:pt idx="20086">6.5999999999999996</cx:pt>
          <cx:pt idx="20087">7.2999999999999998</cx:pt>
          <cx:pt idx="20088">8.0999999999999996</cx:pt>
          <cx:pt idx="20089">6.5</cx:pt>
          <cx:pt idx="20090">6.4000000000000004</cx:pt>
          <cx:pt idx="20091">6.5999999999999996</cx:pt>
          <cx:pt idx="20092">6.5999999999999996</cx:pt>
          <cx:pt idx="20093">6.7000000000000002</cx:pt>
          <cx:pt idx="20094">3.3999999999999999</cx:pt>
          <cx:pt idx="20095">5.2000000000000002</cx:pt>
          <cx:pt idx="20096">7.2999999999999998</cx:pt>
          <cx:pt idx="20097">8.0999999999999996</cx:pt>
          <cx:pt idx="20098">6.9000000000000004</cx:pt>
          <cx:pt idx="20099">7.7000000000000002</cx:pt>
          <cx:pt idx="20100">6.4000000000000004</cx:pt>
          <cx:pt idx="20101">8.1999999999999993</cx:pt>
          <cx:pt idx="20102">6.7000000000000002</cx:pt>
          <cx:pt idx="20103">5.5</cx:pt>
          <cx:pt idx="20104">6</cx:pt>
          <cx:pt idx="20105">6</cx:pt>
          <cx:pt idx="20106">8.5999999999999996</cx:pt>
          <cx:pt idx="20107">6.9000000000000004</cx:pt>
          <cx:pt idx="20108">6.7000000000000002</cx:pt>
          <cx:pt idx="20109">5.7000000000000002</cx:pt>
          <cx:pt idx="20110">5.4000000000000004</cx:pt>
          <cx:pt idx="20111">7</cx:pt>
          <cx:pt idx="20112">7.7000000000000002</cx:pt>
          <cx:pt idx="20113">8.5</cx:pt>
          <cx:pt idx="20114">6.7000000000000002</cx:pt>
          <cx:pt idx="20115">3.2000000000000002</cx:pt>
          <cx:pt idx="20116">3</cx:pt>
          <cx:pt idx="20117">5.7000000000000002</cx:pt>
          <cx:pt idx="20118">7.5</cx:pt>
          <cx:pt idx="20119">8.3000000000000007</cx:pt>
          <cx:pt idx="20120">7.5999999999999996</cx:pt>
          <cx:pt idx="20121">5.5</cx:pt>
          <cx:pt idx="20122">4.7999999999999998</cx:pt>
          <cx:pt idx="20123">5.5</cx:pt>
          <cx:pt idx="20124">5.2999999999999998</cx:pt>
          <cx:pt idx="20125">3.7999999999999998</cx:pt>
          <cx:pt idx="20126">8.5</cx:pt>
          <cx:pt idx="20127">7.7999999999999998</cx:pt>
          <cx:pt idx="20128">5.2000000000000002</cx:pt>
          <cx:pt idx="20129">8.1999999999999993</cx:pt>
          <cx:pt idx="20130">6</cx:pt>
          <cx:pt idx="20131">6.7000000000000002</cx:pt>
          <cx:pt idx="20132">7.2999999999999998</cx:pt>
          <cx:pt idx="20133">7.9000000000000004</cx:pt>
          <cx:pt idx="20134">4.4000000000000004</cx:pt>
          <cx:pt idx="20135">5.5</cx:pt>
          <cx:pt idx="20136">6.2999999999999998</cx:pt>
          <cx:pt idx="20137">7.2999999999999998</cx:pt>
          <cx:pt idx="20138">3.6000000000000001</cx:pt>
          <cx:pt idx="20139">7.0999999999999996</cx:pt>
          <cx:pt idx="20140">6.7000000000000002</cx:pt>
          <cx:pt idx="20141">7.4000000000000004</cx:pt>
          <cx:pt idx="20142">7.2000000000000002</cx:pt>
          <cx:pt idx="20143">8.4000000000000004</cx:pt>
          <cx:pt idx="20144">8.0999999999999996</cx:pt>
          <cx:pt idx="20145">8.1999999999999993</cx:pt>
          <cx:pt idx="20146">6.0999999999999996</cx:pt>
          <cx:pt idx="20147">7.0999999999999996</cx:pt>
          <cx:pt idx="20148">3.5</cx:pt>
          <cx:pt idx="20149">6.5999999999999996</cx:pt>
          <cx:pt idx="20150">7.0999999999999996</cx:pt>
          <cx:pt idx="20151">7.4000000000000004</cx:pt>
          <cx:pt idx="20152">7.5</cx:pt>
          <cx:pt idx="20153">6.5</cx:pt>
          <cx:pt idx="20154">5</cx:pt>
          <cx:pt idx="20155">8.3000000000000007</cx:pt>
          <cx:pt idx="20156">6.0999999999999996</cx:pt>
          <cx:pt idx="20157">8.8000000000000007</cx:pt>
          <cx:pt idx="20158">8</cx:pt>
          <cx:pt idx="20159">6.5</cx:pt>
          <cx:pt idx="20160">6.7000000000000002</cx:pt>
          <cx:pt idx="20161">7.0999999999999996</cx:pt>
          <cx:pt idx="20162">3.5</cx:pt>
          <cx:pt idx="20163">6.4000000000000004</cx:pt>
          <cx:pt idx="20164">7</cx:pt>
          <cx:pt idx="20165">6.0999999999999996</cx:pt>
          <cx:pt idx="20166">5.5</cx:pt>
          <cx:pt idx="20167">6.5999999999999996</cx:pt>
          <cx:pt idx="20168">6.5</cx:pt>
          <cx:pt idx="20169">5.4000000000000004</cx:pt>
          <cx:pt idx="20170">6.4000000000000004</cx:pt>
          <cx:pt idx="20171">7.2000000000000002</cx:pt>
          <cx:pt idx="20172">7.7999999999999998</cx:pt>
          <cx:pt idx="20173">7.7000000000000002</cx:pt>
          <cx:pt idx="20174">8</cx:pt>
          <cx:pt idx="20175">7.4000000000000004</cx:pt>
          <cx:pt idx="20176">6.9000000000000004</cx:pt>
          <cx:pt idx="20177">6.0999999999999996</cx:pt>
          <cx:pt idx="20178">6.5</cx:pt>
          <cx:pt idx="20179">6.2000000000000002</cx:pt>
          <cx:pt idx="20180">7.4000000000000004</cx:pt>
          <cx:pt idx="20181">7.7999999999999998</cx:pt>
          <cx:pt idx="20182">7.0999999999999996</cx:pt>
          <cx:pt idx="20183">5.0999999999999996</cx:pt>
          <cx:pt idx="20184">4.2999999999999998</cx:pt>
          <cx:pt idx="20185">5.4000000000000004</cx:pt>
          <cx:pt idx="20186">6.5999999999999996</cx:pt>
          <cx:pt idx="20187">7.5</cx:pt>
          <cx:pt idx="20188">5.0999999999999996</cx:pt>
          <cx:pt idx="20189">7.7999999999999998</cx:pt>
          <cx:pt idx="20190">5.5999999999999996</cx:pt>
          <cx:pt idx="20191">7.7999999999999998</cx:pt>
          <cx:pt idx="20192">7.2999999999999998</cx:pt>
          <cx:pt idx="20193">6.5</cx:pt>
          <cx:pt idx="20194">3.7000000000000002</cx:pt>
          <cx:pt idx="20195">8.8000000000000007</cx:pt>
          <cx:pt idx="20196">8.4000000000000004</cx:pt>
          <cx:pt idx="20197">5.5</cx:pt>
          <cx:pt idx="20198">6.9000000000000004</cx:pt>
          <cx:pt idx="20199">6.7999999999999998</cx:pt>
          <cx:pt idx="20200">6.5</cx:pt>
          <cx:pt idx="20201">6.5999999999999996</cx:pt>
          <cx:pt idx="20202">6.7999999999999998</cx:pt>
          <cx:pt idx="20203">3.7000000000000002</cx:pt>
          <cx:pt idx="20204">7.9000000000000004</cx:pt>
          <cx:pt idx="20205">5.4000000000000004</cx:pt>
          <cx:pt idx="20206">6.9000000000000004</cx:pt>
          <cx:pt idx="20207">7.2999999999999998</cx:pt>
          <cx:pt idx="20208">4</cx:pt>
          <cx:pt idx="20209">4.7999999999999998</cx:pt>
          <cx:pt idx="20210">8.1999999999999993</cx:pt>
          <cx:pt idx="20211">8</cx:pt>
          <cx:pt idx="20212">6.4000000000000004</cx:pt>
          <cx:pt idx="20213">7.5</cx:pt>
          <cx:pt idx="20214">6.5999999999999996</cx:pt>
          <cx:pt idx="20215">7.2000000000000002</cx:pt>
          <cx:pt idx="20216">7</cx:pt>
          <cx:pt idx="20217">7.7999999999999998</cx:pt>
          <cx:pt idx="20218">5.5999999999999996</cx:pt>
          <cx:pt idx="20219">6.7999999999999998</cx:pt>
          <cx:pt idx="20220">6.4000000000000004</cx:pt>
          <cx:pt idx="20221">6.5999999999999996</cx:pt>
          <cx:pt idx="20222">6.2999999999999998</cx:pt>
          <cx:pt idx="20223">7.7000000000000002</cx:pt>
          <cx:pt idx="20224">5.9000000000000004</cx:pt>
          <cx:pt idx="20225">7.4000000000000004</cx:pt>
          <cx:pt idx="20226">6.4000000000000004</cx:pt>
          <cx:pt idx="20227">6.9000000000000004</cx:pt>
          <cx:pt idx="20228">7.5</cx:pt>
          <cx:pt idx="20229">8.3000000000000007</cx:pt>
          <cx:pt idx="20230">7.0999999999999996</cx:pt>
          <cx:pt idx="20231">7.2000000000000002</cx:pt>
          <cx:pt idx="20232">5.5</cx:pt>
          <cx:pt idx="20233">8.9000000000000004</cx:pt>
          <cx:pt idx="20234">7.2000000000000002</cx:pt>
          <cx:pt idx="20235">8.5999999999999996</cx:pt>
          <cx:pt idx="20236">7.0999999999999996</cx:pt>
          <cx:pt idx="20237">7.5999999999999996</cx:pt>
          <cx:pt idx="20238">7.5</cx:pt>
          <cx:pt idx="20239">8.1999999999999993</cx:pt>
          <cx:pt idx="20240">8.6999999999999993</cx:pt>
          <cx:pt idx="20241">9.1999999999999993</cx:pt>
          <cx:pt idx="20242">5.9000000000000004</cx:pt>
          <cx:pt idx="20243">7.4000000000000004</cx:pt>
          <cx:pt idx="20244">9.0999999999999996</cx:pt>
          <cx:pt idx="20245">4.5</cx:pt>
          <cx:pt idx="20246">6.7000000000000002</cx:pt>
          <cx:pt idx="20247">6.5999999999999996</cx:pt>
          <cx:pt idx="20248">8.5999999999999996</cx:pt>
          <cx:pt idx="20249">7.7000000000000002</cx:pt>
          <cx:pt idx="20250">8.1999999999999993</cx:pt>
          <cx:pt idx="20251">6.7999999999999998</cx:pt>
          <cx:pt idx="20252">6.2999999999999998</cx:pt>
          <cx:pt idx="20253">7</cx:pt>
          <cx:pt idx="20254">7.2000000000000002</cx:pt>
          <cx:pt idx="20255">6.0999999999999996</cx:pt>
          <cx:pt idx="20256">6.4000000000000004</cx:pt>
          <cx:pt idx="20257">8.4000000000000004</cx:pt>
          <cx:pt idx="20258">5.9000000000000004</cx:pt>
          <cx:pt idx="20259">7.7000000000000002</cx:pt>
          <cx:pt idx="20260">2.7000000000000002</cx:pt>
          <cx:pt idx="20261">4.2000000000000002</cx:pt>
          <cx:pt idx="20262">6</cx:pt>
          <cx:pt idx="20263">2.7000000000000002</cx:pt>
          <cx:pt idx="20264">4.5999999999999996</cx:pt>
          <cx:pt idx="20265">8.3000000000000007</cx:pt>
          <cx:pt idx="20266">7.2999999999999998</cx:pt>
          <cx:pt idx="20267">7</cx:pt>
          <cx:pt idx="20268">4.9000000000000004</cx:pt>
          <cx:pt idx="20269">7</cx:pt>
          <cx:pt idx="20270">7.2000000000000002</cx:pt>
          <cx:pt idx="20271">7.4000000000000004</cx:pt>
          <cx:pt idx="20272">8.8000000000000007</cx:pt>
          <cx:pt idx="20273">4.5999999999999996</cx:pt>
          <cx:pt idx="20274">6.5999999999999996</cx:pt>
          <cx:pt idx="20275">3.3999999999999999</cx:pt>
          <cx:pt idx="20276">5.2999999999999998</cx:pt>
          <cx:pt idx="20277">8.4000000000000004</cx:pt>
          <cx:pt idx="20278">7.2000000000000002</cx:pt>
          <cx:pt idx="20279">7.2000000000000002</cx:pt>
          <cx:pt idx="20280">7.5999999999999996</cx:pt>
          <cx:pt idx="20281">8.3000000000000007</cx:pt>
          <cx:pt idx="20282">6.9000000000000004</cx:pt>
          <cx:pt idx="20283">5.7999999999999998</cx:pt>
          <cx:pt idx="20284">7.5999999999999996</cx:pt>
          <cx:pt idx="20285">6.2000000000000002</cx:pt>
          <cx:pt idx="20286">5.9000000000000004</cx:pt>
          <cx:pt idx="20287">6.5999999999999996</cx:pt>
          <cx:pt idx="20288">7.5999999999999996</cx:pt>
          <cx:pt idx="20289">6.7000000000000002</cx:pt>
          <cx:pt idx="20290">7.7000000000000002</cx:pt>
          <cx:pt idx="20291">7.9000000000000004</cx:pt>
          <cx:pt idx="20292">7</cx:pt>
          <cx:pt idx="20293">7.2000000000000002</cx:pt>
          <cx:pt idx="20294">5.9000000000000004</cx:pt>
          <cx:pt idx="20295">5.7999999999999998</cx:pt>
          <cx:pt idx="20296">9.5999999999999996</cx:pt>
          <cx:pt idx="20297">8.0999999999999996</cx:pt>
          <cx:pt idx="20298">6.5</cx:pt>
          <cx:pt idx="20299">6.5</cx:pt>
          <cx:pt idx="20300">8.0999999999999996</cx:pt>
          <cx:pt idx="20301">7.7000000000000002</cx:pt>
          <cx:pt idx="20302">8.8000000000000007</cx:pt>
          <cx:pt idx="20303">7.5</cx:pt>
          <cx:pt idx="20304">8.3000000000000007</cx:pt>
          <cx:pt idx="20305">6.4000000000000004</cx:pt>
          <cx:pt idx="20306">7.9000000000000004</cx:pt>
          <cx:pt idx="20307">6.7999999999999998</cx:pt>
          <cx:pt idx="20308">7.5999999999999996</cx:pt>
          <cx:pt idx="20309">9</cx:pt>
          <cx:pt idx="20310">7.2999999999999998</cx:pt>
          <cx:pt idx="20311">7.2000000000000002</cx:pt>
          <cx:pt idx="20312">5.2999999999999998</cx:pt>
          <cx:pt idx="20313">8.0999999999999996</cx:pt>
          <cx:pt idx="20314">4.5999999999999996</cx:pt>
          <cx:pt idx="20315">5.5</cx:pt>
          <cx:pt idx="20316">7</cx:pt>
          <cx:pt idx="20317">6.2999999999999998</cx:pt>
          <cx:pt idx="20318">8.1999999999999993</cx:pt>
          <cx:pt idx="20319">5.9000000000000004</cx:pt>
          <cx:pt idx="20320">7.2000000000000002</cx:pt>
          <cx:pt idx="20321">7.0999999999999996</cx:pt>
          <cx:pt idx="20322">5.9000000000000004</cx:pt>
          <cx:pt idx="20323">8.1999999999999993</cx:pt>
          <cx:pt idx="20324">8.6999999999999993</cx:pt>
          <cx:pt idx="20325">7.7000000000000002</cx:pt>
          <cx:pt idx="20326">6</cx:pt>
          <cx:pt idx="20327">7.0999999999999996</cx:pt>
          <cx:pt idx="20328">6.2000000000000002</cx:pt>
          <cx:pt idx="20329">7.0999999999999996</cx:pt>
          <cx:pt idx="20330">4.7000000000000002</cx:pt>
          <cx:pt idx="20331">5.5999999999999996</cx:pt>
          <cx:pt idx="20332">7.4000000000000004</cx:pt>
          <cx:pt idx="20333">8.3000000000000007</cx:pt>
          <cx:pt idx="20334">9.1999999999999993</cx:pt>
          <cx:pt idx="20335">6.7000000000000002</cx:pt>
          <cx:pt idx="20336">5.9000000000000004</cx:pt>
          <cx:pt idx="20337">7</cx:pt>
          <cx:pt idx="20338">3.2000000000000002</cx:pt>
          <cx:pt idx="20339">6.2000000000000002</cx:pt>
          <cx:pt idx="20340">7.5999999999999996</cx:pt>
          <cx:pt idx="20341">6.0999999999999996</cx:pt>
          <cx:pt idx="20342">5.5999999999999996</cx:pt>
          <cx:pt idx="20343">2.6000000000000001</cx:pt>
          <cx:pt idx="20344">6.9000000000000004</cx:pt>
          <cx:pt idx="20345">7.7000000000000002</cx:pt>
          <cx:pt idx="20346">7.2000000000000002</cx:pt>
          <cx:pt idx="20347">4.5999999999999996</cx:pt>
          <cx:pt idx="20348">8.5</cx:pt>
          <cx:pt idx="20349">9.3000000000000007</cx:pt>
          <cx:pt idx="20350">7.2999999999999998</cx:pt>
          <cx:pt idx="20351">5.9000000000000004</cx:pt>
          <cx:pt idx="20352">6.2999999999999998</cx:pt>
          <cx:pt idx="20353">6.2000000000000002</cx:pt>
          <cx:pt idx="20354">4.4000000000000004</cx:pt>
          <cx:pt idx="20355">7.4000000000000004</cx:pt>
          <cx:pt idx="20356">5.5999999999999996</cx:pt>
          <cx:pt idx="20357">3.8999999999999999</cx:pt>
          <cx:pt idx="20358">5.2000000000000002</cx:pt>
          <cx:pt idx="20359">7.5999999999999996</cx:pt>
          <cx:pt idx="20360">5.0999999999999996</cx:pt>
          <cx:pt idx="20361">4</cx:pt>
          <cx:pt idx="20362">5.7999999999999998</cx:pt>
          <cx:pt idx="20363">7.9000000000000004</cx:pt>
          <cx:pt idx="20364">2.5</cx:pt>
          <cx:pt idx="20365">6.7000000000000002</cx:pt>
          <cx:pt idx="20366">6.2000000000000002</cx:pt>
          <cx:pt idx="20367">7.0999999999999996</cx:pt>
          <cx:pt idx="20368">6</cx:pt>
          <cx:pt idx="20369">4.7000000000000002</cx:pt>
          <cx:pt idx="20370">6.7000000000000002</cx:pt>
          <cx:pt idx="20371">6.5999999999999996</cx:pt>
          <cx:pt idx="20372">8.5</cx:pt>
          <cx:pt idx="20373">6.7999999999999998</cx:pt>
          <cx:pt idx="20374">5</cx:pt>
          <cx:pt idx="20375">4.5999999999999996</cx:pt>
          <cx:pt idx="20376">4</cx:pt>
          <cx:pt idx="20377">5.7999999999999998</cx:pt>
          <cx:pt idx="20378">6</cx:pt>
          <cx:pt idx="20379">4.4000000000000004</cx:pt>
          <cx:pt idx="20380">6.9000000000000004</cx:pt>
          <cx:pt idx="20381">8.3000000000000007</cx:pt>
          <cx:pt idx="20382">5.4000000000000004</cx:pt>
          <cx:pt idx="20383">6</cx:pt>
          <cx:pt idx="20384">8.0999999999999996</cx:pt>
          <cx:pt idx="20385">7.2999999999999998</cx:pt>
          <cx:pt idx="20386">7.2999999999999998</cx:pt>
          <cx:pt idx="20387">7.5</cx:pt>
          <cx:pt idx="20388">6.2999999999999998</cx:pt>
          <cx:pt idx="20389">5.7999999999999998</cx:pt>
          <cx:pt idx="20390">5.4000000000000004</cx:pt>
          <cx:pt idx="20391">6.9000000000000004</cx:pt>
          <cx:pt idx="20392">7.2000000000000002</cx:pt>
          <cx:pt idx="20393">6.9000000000000004</cx:pt>
          <cx:pt idx="20394">8.9000000000000004</cx:pt>
          <cx:pt idx="20395">7.9000000000000004</cx:pt>
          <cx:pt idx="20396">5.7999999999999998</cx:pt>
          <cx:pt idx="20397">5.4000000000000004</cx:pt>
          <cx:pt idx="20398">4.7000000000000002</cx:pt>
          <cx:pt idx="20399">7.2999999999999998</cx:pt>
          <cx:pt idx="20400">6.2999999999999998</cx:pt>
          <cx:pt idx="20401">6.2999999999999998</cx:pt>
          <cx:pt idx="20402">7.7999999999999998</cx:pt>
          <cx:pt idx="20403">6.2999999999999998</cx:pt>
          <cx:pt idx="20404">6.2999999999999998</cx:pt>
          <cx:pt idx="20405">5.0999999999999996</cx:pt>
          <cx:pt idx="20406">6.7000000000000002</cx:pt>
          <cx:pt idx="20407">7.2999999999999998</cx:pt>
          <cx:pt idx="20408">7.5999999999999996</cx:pt>
          <cx:pt idx="20409">7</cx:pt>
          <cx:pt idx="20410">7.4000000000000004</cx:pt>
          <cx:pt idx="20411">6.7000000000000002</cx:pt>
          <cx:pt idx="20412">7</cx:pt>
          <cx:pt idx="20413">5.2000000000000002</cx:pt>
          <cx:pt idx="20414">6.7000000000000002</cx:pt>
          <cx:pt idx="20415">5.7000000000000002</cx:pt>
          <cx:pt idx="20416">7.2000000000000002</cx:pt>
          <cx:pt idx="20417">8.4000000000000004</cx:pt>
          <cx:pt idx="20418">6</cx:pt>
          <cx:pt idx="20419">6.0999999999999996</cx:pt>
          <cx:pt idx="20420">6.5999999999999996</cx:pt>
          <cx:pt idx="20421">5.7999999999999998</cx:pt>
          <cx:pt idx="20422">7.0999999999999996</cx:pt>
          <cx:pt idx="20423">4.7000000000000002</cx:pt>
          <cx:pt idx="20424">7.4000000000000004</cx:pt>
          <cx:pt idx="20425">9.0999999999999996</cx:pt>
          <cx:pt idx="20426">7.5</cx:pt>
          <cx:pt idx="20427">8.0999999999999996</cx:pt>
          <cx:pt idx="20428">8.5</cx:pt>
          <cx:pt idx="20429">6.9000000000000004</cx:pt>
          <cx:pt idx="20430">6.5</cx:pt>
          <cx:pt idx="20431">5.7000000000000002</cx:pt>
          <cx:pt idx="20432">7.4000000000000004</cx:pt>
          <cx:pt idx="20433">5.9000000000000004</cx:pt>
          <cx:pt idx="20434">6.4000000000000004</cx:pt>
          <cx:pt idx="20435">7.5</cx:pt>
          <cx:pt idx="20436">5.9000000000000004</cx:pt>
          <cx:pt idx="20437">3.3999999999999999</cx:pt>
          <cx:pt idx="20438">4.2000000000000002</cx:pt>
          <cx:pt idx="20439">6.4000000000000004</cx:pt>
          <cx:pt idx="20440">3.7999999999999998</cx:pt>
          <cx:pt idx="20441">6.7999999999999998</cx:pt>
          <cx:pt idx="20442">6.5999999999999996</cx:pt>
          <cx:pt idx="20443">4.5999999999999996</cx:pt>
          <cx:pt idx="20444">4.9000000000000004</cx:pt>
          <cx:pt idx="20445">6.9000000000000004</cx:pt>
          <cx:pt idx="20446">6.7000000000000002</cx:pt>
          <cx:pt idx="20447">7.4000000000000004</cx:pt>
          <cx:pt idx="20448">6.7000000000000002</cx:pt>
          <cx:pt idx="20449">8.4000000000000004</cx:pt>
          <cx:pt idx="20450">7.2999999999999998</cx:pt>
          <cx:pt idx="20451">7.5999999999999996</cx:pt>
          <cx:pt idx="20452">7.4000000000000004</cx:pt>
          <cx:pt idx="20453">7.7000000000000002</cx:pt>
          <cx:pt idx="20454">7.7999999999999998</cx:pt>
          <cx:pt idx="20455">7.4000000000000004</cx:pt>
          <cx:pt idx="20456">7.7000000000000002</cx:pt>
          <cx:pt idx="20457">8.5</cx:pt>
          <cx:pt idx="20458">8.1999999999999993</cx:pt>
          <cx:pt idx="20459">3.1000000000000001</cx:pt>
          <cx:pt idx="20460">5.7000000000000002</cx:pt>
          <cx:pt idx="20461">4.7000000000000002</cx:pt>
          <cx:pt idx="20462">6.7999999999999998</cx:pt>
          <cx:pt idx="20463">6.0999999999999996</cx:pt>
          <cx:pt idx="20464">6</cx:pt>
          <cx:pt idx="20465">6</cx:pt>
          <cx:pt idx="20466">8</cx:pt>
          <cx:pt idx="20467">6.9000000000000004</cx:pt>
          <cx:pt idx="20468">6.9000000000000004</cx:pt>
          <cx:pt idx="20469">8.4000000000000004</cx:pt>
          <cx:pt idx="20470">5.7000000000000002</cx:pt>
          <cx:pt idx="20471">6.2000000000000002</cx:pt>
          <cx:pt idx="20472">5.5</cx:pt>
          <cx:pt idx="20473">5.2999999999999998</cx:pt>
          <cx:pt idx="20474">6.5999999999999996</cx:pt>
          <cx:pt idx="20475">7.4000000000000004</cx:pt>
          <cx:pt idx="20476">8.4000000000000004</cx:pt>
          <cx:pt idx="20477">5.7000000000000002</cx:pt>
          <cx:pt idx="20478">8.5</cx:pt>
          <cx:pt idx="20479">7.7999999999999998</cx:pt>
          <cx:pt idx="20480">6.7000000000000002</cx:pt>
          <cx:pt idx="20481">3.7999999999999998</cx:pt>
          <cx:pt idx="20482">7.5</cx:pt>
          <cx:pt idx="20483">7.2999999999999998</cx:pt>
          <cx:pt idx="20484">5.5</cx:pt>
          <cx:pt idx="20485">5.4000000000000004</cx:pt>
          <cx:pt idx="20486">7.5</cx:pt>
          <cx:pt idx="20487">7.4000000000000004</cx:pt>
          <cx:pt idx="20488">7.7999999999999998</cx:pt>
          <cx:pt idx="20489">7.5999999999999996</cx:pt>
          <cx:pt idx="20490">4.2000000000000002</cx:pt>
          <cx:pt idx="20491">4.7999999999999998</cx:pt>
          <cx:pt idx="20492">7.2999999999999998</cx:pt>
          <cx:pt idx="20493">7.7999999999999998</cx:pt>
          <cx:pt idx="20494">8.4000000000000004</cx:pt>
          <cx:pt idx="20495">7.0999999999999996</cx:pt>
          <cx:pt idx="20496">7.2000000000000002</cx:pt>
          <cx:pt idx="20497">7.9000000000000004</cx:pt>
          <cx:pt idx="20498">7.2999999999999998</cx:pt>
          <cx:pt idx="20499">5.7000000000000002</cx:pt>
          <cx:pt idx="20500">7.0999999999999996</cx:pt>
          <cx:pt idx="20501">8.6999999999999993</cx:pt>
          <cx:pt idx="20502">7.9000000000000004</cx:pt>
          <cx:pt idx="20503">5.7000000000000002</cx:pt>
          <cx:pt idx="20504">5.5</cx:pt>
          <cx:pt idx="20505">5.5</cx:pt>
          <cx:pt idx="20506">6.5</cx:pt>
          <cx:pt idx="20507">6.2999999999999998</cx:pt>
          <cx:pt idx="20508">6.2999999999999998</cx:pt>
          <cx:pt idx="20509">7.2000000000000002</cx:pt>
          <cx:pt idx="20510">4.5999999999999996</cx:pt>
          <cx:pt idx="20511">6.2999999999999998</cx:pt>
          <cx:pt idx="20512">6.7000000000000002</cx:pt>
          <cx:pt idx="20513">6.7999999999999998</cx:pt>
          <cx:pt idx="20514">7.5</cx:pt>
          <cx:pt idx="20515">7.2000000000000002</cx:pt>
          <cx:pt idx="20516">5.7000000000000002</cx:pt>
          <cx:pt idx="20517">8.8000000000000007</cx:pt>
          <cx:pt idx="20518">5.4000000000000004</cx:pt>
          <cx:pt idx="20519">6.7000000000000002</cx:pt>
          <cx:pt idx="20520">6.4000000000000004</cx:pt>
          <cx:pt idx="20521">7.7999999999999998</cx:pt>
          <cx:pt idx="20522">8.0999999999999996</cx:pt>
          <cx:pt idx="20523">7.7999999999999998</cx:pt>
          <cx:pt idx="20524">8</cx:pt>
          <cx:pt idx="20525">6.2000000000000002</cx:pt>
          <cx:pt idx="20526">6.2999999999999998</cx:pt>
          <cx:pt idx="20527">7.4000000000000004</cx:pt>
          <cx:pt idx="20528">7</cx:pt>
          <cx:pt idx="20529">5</cx:pt>
          <cx:pt idx="20530">2.7999999999999998</cx:pt>
          <cx:pt idx="20531">7.2000000000000002</cx:pt>
          <cx:pt idx="20532">7.7000000000000002</cx:pt>
          <cx:pt idx="20533">5.2999999999999998</cx:pt>
          <cx:pt idx="20534">6.5</cx:pt>
          <cx:pt idx="20535">6.2000000000000002</cx:pt>
          <cx:pt idx="20536">8</cx:pt>
          <cx:pt idx="20537">7.4000000000000004</cx:pt>
          <cx:pt idx="20538">9.3000000000000007</cx:pt>
          <cx:pt idx="20539">7.0999999999999996</cx:pt>
          <cx:pt idx="20540">6.7999999999999998</cx:pt>
          <cx:pt idx="20541">3.5</cx:pt>
          <cx:pt idx="20542">3.7999999999999998</cx:pt>
          <cx:pt idx="20543">4.7000000000000002</cx:pt>
          <cx:pt idx="20544">5.4000000000000004</cx:pt>
          <cx:pt idx="20545">6.4000000000000004</cx:pt>
          <cx:pt idx="20546">6.0999999999999996</cx:pt>
          <cx:pt idx="20547">4.9000000000000004</cx:pt>
          <cx:pt idx="20548">6.7000000000000002</cx:pt>
          <cx:pt idx="20549">8.4000000000000004</cx:pt>
          <cx:pt idx="20550">5.9000000000000004</cx:pt>
          <cx:pt idx="20551">2.7999999999999998</cx:pt>
          <cx:pt idx="20552">8.5999999999999996</cx:pt>
          <cx:pt idx="20553">4.5999999999999996</cx:pt>
          <cx:pt idx="20554">6.0999999999999996</cx:pt>
          <cx:pt idx="20555">6.4000000000000004</cx:pt>
          <cx:pt idx="20556">7.7999999999999998</cx:pt>
          <cx:pt idx="20557">7.7000000000000002</cx:pt>
          <cx:pt idx="20558">6.5</cx:pt>
          <cx:pt idx="20559">7.5</cx:pt>
          <cx:pt idx="20560">7.5999999999999996</cx:pt>
          <cx:pt idx="20561">6.7000000000000002</cx:pt>
          <cx:pt idx="20562">7.2999999999999998</cx:pt>
          <cx:pt idx="20563">8</cx:pt>
          <cx:pt idx="20564">5.7000000000000002</cx:pt>
          <cx:pt idx="20565">6.7000000000000002</cx:pt>
          <cx:pt idx="20566">5.7999999999999998</cx:pt>
          <cx:pt idx="20567">5.7000000000000002</cx:pt>
          <cx:pt idx="20568">6</cx:pt>
          <cx:pt idx="20569">8.0999999999999996</cx:pt>
          <cx:pt idx="20570">6.5</cx:pt>
          <cx:pt idx="20571">6.7000000000000002</cx:pt>
          <cx:pt idx="20572">5.2999999999999998</cx:pt>
          <cx:pt idx="20573">7.2999999999999998</cx:pt>
          <cx:pt idx="20574">6.2000000000000002</cx:pt>
          <cx:pt idx="20575">5.9000000000000004</cx:pt>
          <cx:pt idx="20576">8.6999999999999993</cx:pt>
          <cx:pt idx="20577">5.9000000000000004</cx:pt>
          <cx:pt idx="20578">4.2000000000000002</cx:pt>
          <cx:pt idx="20579">7.7999999999999998</cx:pt>
          <cx:pt idx="20580">4.0999999999999996</cx:pt>
          <cx:pt idx="20581">6.7000000000000002</cx:pt>
          <cx:pt idx="20582">7.7000000000000002</cx:pt>
          <cx:pt idx="20583">7.4000000000000004</cx:pt>
          <cx:pt idx="20584">7.2000000000000002</cx:pt>
          <cx:pt idx="20585">6.4000000000000004</cx:pt>
          <cx:pt idx="20586">7.4000000000000004</cx:pt>
          <cx:pt idx="20587">6.7999999999999998</cx:pt>
          <cx:pt idx="20588">5.2999999999999998</cx:pt>
          <cx:pt idx="20589">7.2999999999999998</cx:pt>
          <cx:pt idx="20590">7.0999999999999996</cx:pt>
          <cx:pt idx="20591">7.0999999999999996</cx:pt>
          <cx:pt idx="20592">7.7000000000000002</cx:pt>
          <cx:pt idx="20593">7</cx:pt>
          <cx:pt idx="20594">6.5999999999999996</cx:pt>
          <cx:pt idx="20595">3.5</cx:pt>
          <cx:pt idx="20596">7.9000000000000004</cx:pt>
          <cx:pt idx="20597">5.0999999999999996</cx:pt>
          <cx:pt idx="20598">6</cx:pt>
          <cx:pt idx="20599">7.7999999999999998</cx:pt>
          <cx:pt idx="20600">6.2999999999999998</cx:pt>
          <cx:pt idx="20601">2.5</cx:pt>
          <cx:pt idx="20602">7.0999999999999996</cx:pt>
          <cx:pt idx="20603">7.5</cx:pt>
          <cx:pt idx="20604">3.5</cx:pt>
          <cx:pt idx="20605">8.1999999999999993</cx:pt>
          <cx:pt idx="20606">5.4000000000000004</cx:pt>
          <cx:pt idx="20607">6.7000000000000002</cx:pt>
          <cx:pt idx="20608">7.4000000000000004</cx:pt>
          <cx:pt idx="20609">6.7999999999999998</cx:pt>
          <cx:pt idx="20610">2.7000000000000002</cx:pt>
          <cx:pt idx="20611">7.9000000000000004</cx:pt>
          <cx:pt idx="20612">7.7999999999999998</cx:pt>
          <cx:pt idx="20613">7.9000000000000004</cx:pt>
          <cx:pt idx="20614">8.0999999999999996</cx:pt>
          <cx:pt idx="20615">7.2000000000000002</cx:pt>
          <cx:pt idx="20616">4.2999999999999998</cx:pt>
          <cx:pt idx="20617">8.1999999999999993</cx:pt>
          <cx:pt idx="20618">5.0999999999999996</cx:pt>
          <cx:pt idx="20619">5.2000000000000002</cx:pt>
          <cx:pt idx="20620">7.2000000000000002</cx:pt>
          <cx:pt idx="20621">5.7999999999999998</cx:pt>
          <cx:pt idx="20622">3.6000000000000001</cx:pt>
          <cx:pt idx="20623">5.7999999999999998</cx:pt>
          <cx:pt idx="20624">7.0999999999999996</cx:pt>
          <cx:pt idx="20625">6.5999999999999996</cx:pt>
          <cx:pt idx="20626">7.9000000000000004</cx:pt>
          <cx:pt idx="20627">7.5</cx:pt>
          <cx:pt idx="20628">6.7999999999999998</cx:pt>
          <cx:pt idx="20629">4.7000000000000002</cx:pt>
          <cx:pt idx="20630">6.5</cx:pt>
          <cx:pt idx="20631">7</cx:pt>
          <cx:pt idx="20632">5.4000000000000004</cx:pt>
          <cx:pt idx="20633">7.4000000000000004</cx:pt>
          <cx:pt idx="20634">7.0999999999999996</cx:pt>
          <cx:pt idx="20635">7.7999999999999998</cx:pt>
          <cx:pt idx="20636">5.0999999999999996</cx:pt>
          <cx:pt idx="20637">6.4000000000000004</cx:pt>
          <cx:pt idx="20638">5.7000000000000002</cx:pt>
          <cx:pt idx="20639">5.7999999999999998</cx:pt>
          <cx:pt idx="20640">7.4000000000000004</cx:pt>
          <cx:pt idx="20641">9.1999999999999993</cx:pt>
          <cx:pt idx="20642">6.7999999999999998</cx:pt>
          <cx:pt idx="20643">6.7000000000000002</cx:pt>
          <cx:pt idx="20644">9.3000000000000007</cx:pt>
          <cx:pt idx="20645">6.5999999999999996</cx:pt>
          <cx:pt idx="20646">8.1999999999999993</cx:pt>
          <cx:pt idx="20647">6.7999999999999998</cx:pt>
          <cx:pt idx="20648">8.1999999999999993</cx:pt>
          <cx:pt idx="20649">7.7000000000000002</cx:pt>
          <cx:pt idx="20650">7.7999999999999998</cx:pt>
          <cx:pt idx="20651">6.0999999999999996</cx:pt>
          <cx:pt idx="20652">7.5999999999999996</cx:pt>
          <cx:pt idx="20653">6.4000000000000004</cx:pt>
          <cx:pt idx="20654">5.2999999999999998</cx:pt>
          <cx:pt idx="20655">6.5</cx:pt>
          <cx:pt idx="20656">5.4000000000000004</cx:pt>
          <cx:pt idx="20657">8.0999999999999996</cx:pt>
          <cx:pt idx="20658">6.0999999999999996</cx:pt>
          <cx:pt idx="20659">3.5</cx:pt>
          <cx:pt idx="20660">5.7000000000000002</cx:pt>
          <cx:pt idx="20661">3.2000000000000002</cx:pt>
          <cx:pt idx="20662">7.5999999999999996</cx:pt>
          <cx:pt idx="20663">7.7000000000000002</cx:pt>
          <cx:pt idx="20664">6.2000000000000002</cx:pt>
          <cx:pt idx="20665">7.5999999999999996</cx:pt>
          <cx:pt idx="20666">9.5999999999999996</cx:pt>
          <cx:pt idx="20667">8.1999999999999993</cx:pt>
          <cx:pt idx="20668">6.2999999999999998</cx:pt>
          <cx:pt idx="20669">7.2000000000000002</cx:pt>
          <cx:pt idx="20670">9</cx:pt>
          <cx:pt idx="20671">8.6999999999999993</cx:pt>
          <cx:pt idx="20672">6.7000000000000002</cx:pt>
          <cx:pt idx="20673">5.5999999999999996</cx:pt>
          <cx:pt idx="20674">4.2000000000000002</cx:pt>
          <cx:pt idx="20675">6.9000000000000004</cx:pt>
          <cx:pt idx="20676">8.4000000000000004</cx:pt>
          <cx:pt idx="20677">7.4000000000000004</cx:pt>
          <cx:pt idx="20678">6.7999999999999998</cx:pt>
          <cx:pt idx="20679">5.5</cx:pt>
          <cx:pt idx="20680">6.4000000000000004</cx:pt>
          <cx:pt idx="20681">7.2999999999999998</cx:pt>
          <cx:pt idx="20682">6.7999999999999998</cx:pt>
          <cx:pt idx="20683">7</cx:pt>
          <cx:pt idx="20684">5.4000000000000004</cx:pt>
          <cx:pt idx="20685">7.7999999999999998</cx:pt>
          <cx:pt idx="20686">7.2000000000000002</cx:pt>
          <cx:pt idx="20687">5.9000000000000004</cx:pt>
          <cx:pt idx="20688">4.7999999999999998</cx:pt>
          <cx:pt idx="20689">7.2000000000000002</cx:pt>
          <cx:pt idx="20690">7.5999999999999996</cx:pt>
          <cx:pt idx="20691">7.5999999999999996</cx:pt>
          <cx:pt idx="20692">5.9000000000000004</cx:pt>
          <cx:pt idx="20693">3.2999999999999998</cx:pt>
          <cx:pt idx="20694">7.0999999999999996</cx:pt>
          <cx:pt idx="20695">7.2999999999999998</cx:pt>
          <cx:pt idx="20696">6.5999999999999996</cx:pt>
          <cx:pt idx="20697">5</cx:pt>
          <cx:pt idx="20698">4.9000000000000004</cx:pt>
          <cx:pt idx="20699">7.7000000000000002</cx:pt>
          <cx:pt idx="20700">5.9000000000000004</cx:pt>
          <cx:pt idx="20701">6.2000000000000002</cx:pt>
          <cx:pt idx="20702">8</cx:pt>
          <cx:pt idx="20703">7.2999999999999998</cx:pt>
          <cx:pt idx="20704">7.4000000000000004</cx:pt>
          <cx:pt idx="20705">5.2999999999999998</cx:pt>
          <cx:pt idx="20706">7.2999999999999998</cx:pt>
          <cx:pt idx="20707">7.2000000000000002</cx:pt>
          <cx:pt idx="20708">7.4000000000000004</cx:pt>
          <cx:pt idx="20709">8.0999999999999996</cx:pt>
          <cx:pt idx="20710">7.9000000000000004</cx:pt>
          <cx:pt idx="20711">7</cx:pt>
          <cx:pt idx="20712">5.5</cx:pt>
          <cx:pt idx="20713">5.7000000000000002</cx:pt>
          <cx:pt idx="20714">6.0999999999999996</cx:pt>
          <cx:pt idx="20715">6.4000000000000004</cx:pt>
          <cx:pt idx="20716">7.5999999999999996</cx:pt>
          <cx:pt idx="20717">3.8999999999999999</cx:pt>
          <cx:pt idx="20718">5</cx:pt>
          <cx:pt idx="20719">6.7000000000000002</cx:pt>
          <cx:pt idx="20720">7.2000000000000002</cx:pt>
          <cx:pt idx="20721">8.6999999999999993</cx:pt>
          <cx:pt idx="20722">5.9000000000000004</cx:pt>
          <cx:pt idx="20723">4.4000000000000004</cx:pt>
          <cx:pt idx="20724">7.4000000000000004</cx:pt>
          <cx:pt idx="20725">8.3000000000000007</cx:pt>
          <cx:pt idx="20726">6.9000000000000004</cx:pt>
          <cx:pt idx="20727">6.7000000000000002</cx:pt>
          <cx:pt idx="20728">7.0999999999999996</cx:pt>
          <cx:pt idx="20729">6.2000000000000002</cx:pt>
          <cx:pt idx="20730">5.7999999999999998</cx:pt>
          <cx:pt idx="20731">5.4000000000000004</cx:pt>
          <cx:pt idx="20732">4.2000000000000002</cx:pt>
          <cx:pt idx="20733">7.7000000000000002</cx:pt>
          <cx:pt idx="20734">7.5999999999999996</cx:pt>
          <cx:pt idx="20735">4.7000000000000002</cx:pt>
          <cx:pt idx="20736">6</cx:pt>
          <cx:pt idx="20737">4.7999999999999998</cx:pt>
          <cx:pt idx="20738">6.7999999999999998</cx:pt>
          <cx:pt idx="20739">6.0999999999999996</cx:pt>
          <cx:pt idx="20740">7.2000000000000002</cx:pt>
          <cx:pt idx="20741">6.5</cx:pt>
          <cx:pt idx="20742">8.9000000000000004</cx:pt>
          <cx:pt idx="20743">7.4000000000000004</cx:pt>
          <cx:pt idx="20744">6.7999999999999998</cx:pt>
          <cx:pt idx="20745">4.7000000000000002</cx:pt>
          <cx:pt idx="20746">7.2000000000000002</cx:pt>
          <cx:pt idx="20747">6.0999999999999996</cx:pt>
          <cx:pt idx="20748">6.2999999999999998</cx:pt>
          <cx:pt idx="20749">7.2999999999999998</cx:pt>
          <cx:pt idx="20750">6.5</cx:pt>
          <cx:pt idx="20751">7.4000000000000004</cx:pt>
          <cx:pt idx="20752">7.7000000000000002</cx:pt>
          <cx:pt idx="20753">6.9000000000000004</cx:pt>
          <cx:pt idx="20754">3.2999999999999998</cx:pt>
          <cx:pt idx="20755">7</cx:pt>
          <cx:pt idx="20756">6.2999999999999998</cx:pt>
          <cx:pt idx="20757">6.2999999999999998</cx:pt>
          <cx:pt idx="20758">3.7000000000000002</cx:pt>
          <cx:pt idx="20759">5.0999999999999996</cx:pt>
          <cx:pt idx="20760">7.5999999999999996</cx:pt>
          <cx:pt idx="20761">7.4000000000000004</cx:pt>
          <cx:pt idx="20762">5.7999999999999998</cx:pt>
          <cx:pt idx="20763">5.7999999999999998</cx:pt>
          <cx:pt idx="20764">5.2999999999999998</cx:pt>
          <cx:pt idx="20765">7.7999999999999998</cx:pt>
          <cx:pt idx="20766">6</cx:pt>
          <cx:pt idx="20767">7.7999999999999998</cx:pt>
          <cx:pt idx="20768">6.5</cx:pt>
          <cx:pt idx="20769">7.5999999999999996</cx:pt>
          <cx:pt idx="20770">6.7999999999999998</cx:pt>
          <cx:pt idx="20771">7</cx:pt>
          <cx:pt idx="20772">7.2000000000000002</cx:pt>
          <cx:pt idx="20773">2.6000000000000001</cx:pt>
          <cx:pt idx="20774">5.9000000000000004</cx:pt>
          <cx:pt idx="20775">4.7999999999999998</cx:pt>
          <cx:pt idx="20776">7.7000000000000002</cx:pt>
          <cx:pt idx="20777">6.4000000000000004</cx:pt>
          <cx:pt idx="20778">6.4000000000000004</cx:pt>
          <cx:pt idx="20779">6</cx:pt>
          <cx:pt idx="20780">7.5</cx:pt>
          <cx:pt idx="20781">3.8999999999999999</cx:pt>
          <cx:pt idx="20782">6.5999999999999996</cx:pt>
          <cx:pt idx="20783">7.7999999999999998</cx:pt>
          <cx:pt idx="20784">5.7999999999999998</cx:pt>
          <cx:pt idx="20785">6.2000000000000002</cx:pt>
          <cx:pt idx="20786">6.0999999999999996</cx:pt>
          <cx:pt idx="20787">9.0999999999999996</cx:pt>
          <cx:pt idx="20788">5.5999999999999996</cx:pt>
          <cx:pt idx="20789">8.5999999999999996</cx:pt>
          <cx:pt idx="20790">8.3000000000000007</cx:pt>
          <cx:pt idx="20791">6</cx:pt>
          <cx:pt idx="20792">8.4000000000000004</cx:pt>
          <cx:pt idx="20793">6.0999999999999996</cx:pt>
          <cx:pt idx="20794">6.7000000000000002</cx:pt>
          <cx:pt idx="20795">5.0999999999999996</cx:pt>
          <cx:pt idx="20796">5.5999999999999996</cx:pt>
          <cx:pt idx="20797">7.2999999999999998</cx:pt>
          <cx:pt idx="20798">5.4000000000000004</cx:pt>
          <cx:pt idx="20799">7.5999999999999996</cx:pt>
          <cx:pt idx="20800">7.2999999999999998</cx:pt>
          <cx:pt idx="20801">8.6999999999999993</cx:pt>
          <cx:pt idx="20802">7.2999999999999998</cx:pt>
          <cx:pt idx="20803">7.5</cx:pt>
          <cx:pt idx="20804">5.9000000000000004</cx:pt>
          <cx:pt idx="20805">7.0999999999999996</cx:pt>
          <cx:pt idx="20806">6.5999999999999996</cx:pt>
          <cx:pt idx="20807">7</cx:pt>
          <cx:pt idx="20808">7.5999999999999996</cx:pt>
          <cx:pt idx="20809">4.5999999999999996</cx:pt>
          <cx:pt idx="20810">6.7000000000000002</cx:pt>
          <cx:pt idx="20811">7.2000000000000002</cx:pt>
          <cx:pt idx="20812">6.5</cx:pt>
          <cx:pt idx="20813">6.9000000000000004</cx:pt>
          <cx:pt idx="20814">3.8999999999999999</cx:pt>
          <cx:pt idx="20815">8</cx:pt>
          <cx:pt idx="20816">7.5</cx:pt>
          <cx:pt idx="20817">5.7000000000000002</cx:pt>
          <cx:pt idx="20818">7</cx:pt>
          <cx:pt idx="20819">5.2000000000000002</cx:pt>
          <cx:pt idx="20820">7.5</cx:pt>
          <cx:pt idx="20821">6.0999999999999996</cx:pt>
          <cx:pt idx="20822">4.7000000000000002</cx:pt>
          <cx:pt idx="20823">6</cx:pt>
          <cx:pt idx="20824">6.4000000000000004</cx:pt>
          <cx:pt idx="20825">8.3000000000000007</cx:pt>
          <cx:pt idx="20826">6.5999999999999996</cx:pt>
          <cx:pt idx="20827">5.7000000000000002</cx:pt>
          <cx:pt idx="20828">8.0999999999999996</cx:pt>
          <cx:pt idx="20829">3.7000000000000002</cx:pt>
          <cx:pt idx="20830">6.7000000000000002</cx:pt>
          <cx:pt idx="20831">7</cx:pt>
          <cx:pt idx="20832">4.2000000000000002</cx:pt>
          <cx:pt idx="20833">7.4000000000000004</cx:pt>
          <cx:pt idx="20834">7.5999999999999996</cx:pt>
          <cx:pt idx="20835">7.4000000000000004</cx:pt>
          <cx:pt idx="20836">7.0999999999999996</cx:pt>
          <cx:pt idx="20837">7.0999999999999996</cx:pt>
          <cx:pt idx="20838">5.9000000000000004</cx:pt>
          <cx:pt idx="20839">6</cx:pt>
          <cx:pt idx="20840">7</cx:pt>
          <cx:pt idx="20841">7.9000000000000004</cx:pt>
          <cx:pt idx="20842">6.2999999999999998</cx:pt>
          <cx:pt idx="20843">5.9000000000000004</cx:pt>
          <cx:pt idx="20844">9.1999999999999993</cx:pt>
          <cx:pt idx="20845">6</cx:pt>
          <cx:pt idx="20846">6.7999999999999998</cx:pt>
          <cx:pt idx="20847">8.3000000000000007</cx:pt>
          <cx:pt idx="20848">9.1999999999999993</cx:pt>
          <cx:pt idx="20849">6</cx:pt>
          <cx:pt idx="20850">5</cx:pt>
          <cx:pt idx="20851">7.2999999999999998</cx:pt>
          <cx:pt idx="20852">5.2000000000000002</cx:pt>
          <cx:pt idx="20853">6.7999999999999998</cx:pt>
          <cx:pt idx="20854">6.0999999999999996</cx:pt>
          <cx:pt idx="20855">7.5999999999999996</cx:pt>
          <cx:pt idx="20856">6.2000000000000002</cx:pt>
          <cx:pt idx="20857">2.8999999999999999</cx:pt>
          <cx:pt idx="20858">6.7000000000000002</cx:pt>
          <cx:pt idx="20859">4</cx:pt>
          <cx:pt idx="20860">7.2999999999999998</cx:pt>
          <cx:pt idx="20861">5.2999999999999998</cx:pt>
          <cx:pt idx="20862">5.9000000000000004</cx:pt>
          <cx:pt idx="20863">7.5999999999999996</cx:pt>
          <cx:pt idx="20864">4.5999999999999996</cx:pt>
          <cx:pt idx="20865">7.2999999999999998</cx:pt>
          <cx:pt idx="20866">6.2000000000000002</cx:pt>
          <cx:pt idx="20867">5.5999999999999996</cx:pt>
          <cx:pt idx="20868">8</cx:pt>
          <cx:pt idx="20869">8.5999999999999996</cx:pt>
          <cx:pt idx="20870">7.4000000000000004</cx:pt>
          <cx:pt idx="20871">7.0999999999999996</cx:pt>
          <cx:pt idx="20872">5.9000000000000004</cx:pt>
          <cx:pt idx="20873">5.5</cx:pt>
          <cx:pt idx="20874">7</cx:pt>
          <cx:pt idx="20875">5.7999999999999998</cx:pt>
          <cx:pt idx="20876">5.5999999999999996</cx:pt>
          <cx:pt idx="20877">5.7000000000000002</cx:pt>
          <cx:pt idx="20878">4.5999999999999996</cx:pt>
          <cx:pt idx="20879">6.7999999999999998</cx:pt>
          <cx:pt idx="20880">6.7999999999999998</cx:pt>
          <cx:pt idx="20881">5.2999999999999998</cx:pt>
          <cx:pt idx="20882">7.4000000000000004</cx:pt>
          <cx:pt idx="20883">4.5</cx:pt>
          <cx:pt idx="20884">7.0999999999999996</cx:pt>
          <cx:pt idx="20885">7.4000000000000004</cx:pt>
          <cx:pt idx="20886">6.0999999999999996</cx:pt>
          <cx:pt idx="20887">5.9000000000000004</cx:pt>
          <cx:pt idx="20888">6.2999999999999998</cx:pt>
          <cx:pt idx="20889">5.7000000000000002</cx:pt>
          <cx:pt idx="20890">7.4000000000000004</cx:pt>
          <cx:pt idx="20891">5.2999999999999998</cx:pt>
          <cx:pt idx="20892">6.7999999999999998</cx:pt>
          <cx:pt idx="20893">4.2000000000000002</cx:pt>
          <cx:pt idx="20894">4.4000000000000004</cx:pt>
          <cx:pt idx="20895">6.5999999999999996</cx:pt>
          <cx:pt idx="20896">4</cx:pt>
          <cx:pt idx="20897">6.5999999999999996</cx:pt>
          <cx:pt idx="20898">7.2999999999999998</cx:pt>
          <cx:pt idx="20899">7.7999999999999998</cx:pt>
          <cx:pt idx="20900">6.2999999999999998</cx:pt>
          <cx:pt idx="20901">7.7999999999999998</cx:pt>
          <cx:pt idx="20902">4.7000000000000002</cx:pt>
          <cx:pt idx="20903">7</cx:pt>
          <cx:pt idx="20904">6.7000000000000002</cx:pt>
          <cx:pt idx="20905">5.5999999999999996</cx:pt>
          <cx:pt idx="20906">6.7000000000000002</cx:pt>
          <cx:pt idx="20907">5.7000000000000002</cx:pt>
          <cx:pt idx="20908">7.4000000000000004</cx:pt>
          <cx:pt idx="20909">3.6000000000000001</cx:pt>
          <cx:pt idx="20910">7.4000000000000004</cx:pt>
          <cx:pt idx="20911">4.2000000000000002</cx:pt>
          <cx:pt idx="20912">8.1999999999999993</cx:pt>
          <cx:pt idx="20913">4.4000000000000004</cx:pt>
          <cx:pt idx="20914">7.2000000000000002</cx:pt>
          <cx:pt idx="20915">7.0999999999999996</cx:pt>
          <cx:pt idx="20916">4.7000000000000002</cx:pt>
          <cx:pt idx="20917">6.2000000000000002</cx:pt>
          <cx:pt idx="20918">5.7999999999999998</cx:pt>
          <cx:pt idx="20919">7.0999999999999996</cx:pt>
          <cx:pt idx="20920">6.5999999999999996</cx:pt>
          <cx:pt idx="20921">6.0999999999999996</cx:pt>
          <cx:pt idx="20922">4.2999999999999998</cx:pt>
          <cx:pt idx="20923">7.4000000000000004</cx:pt>
          <cx:pt idx="20924">8.0999999999999996</cx:pt>
          <cx:pt idx="20925">3.5</cx:pt>
          <cx:pt idx="20926">6.7999999999999998</cx:pt>
          <cx:pt idx="20927">4</cx:pt>
          <cx:pt idx="20928">4.7000000000000002</cx:pt>
          <cx:pt idx="20929">5.9000000000000004</cx:pt>
          <cx:pt idx="20930">6.5999999999999996</cx:pt>
          <cx:pt idx="20931">6.7999999999999998</cx:pt>
          <cx:pt idx="20932">4.7000000000000002</cx:pt>
          <cx:pt idx="20933">6.5</cx:pt>
          <cx:pt idx="20934">5.5999999999999996</cx:pt>
          <cx:pt idx="20935">7.7999999999999998</cx:pt>
          <cx:pt idx="20936">8.8000000000000007</cx:pt>
          <cx:pt idx="20937">8.9000000000000004</cx:pt>
          <cx:pt idx="20938">2.5</cx:pt>
          <cx:pt idx="20939">4.9000000000000004</cx:pt>
          <cx:pt idx="20940">7.2000000000000002</cx:pt>
          <cx:pt idx="20941">7</cx:pt>
          <cx:pt idx="20942">6.2000000000000002</cx:pt>
          <cx:pt idx="20943">6.7999999999999998</cx:pt>
          <cx:pt idx="20944">7.7000000000000002</cx:pt>
          <cx:pt idx="20945">7.5</cx:pt>
          <cx:pt idx="20946">6.4000000000000004</cx:pt>
          <cx:pt idx="20947">7.5</cx:pt>
          <cx:pt idx="20948">7</cx:pt>
          <cx:pt idx="20949">7</cx:pt>
          <cx:pt idx="20950">7.7000000000000002</cx:pt>
          <cx:pt idx="20951">8.3000000000000007</cx:pt>
          <cx:pt idx="20952">7.0999999999999996</cx:pt>
          <cx:pt idx="20953">5.4000000000000004</cx:pt>
          <cx:pt idx="20954">6.5999999999999996</cx:pt>
          <cx:pt idx="20955">7.7000000000000002</cx:pt>
          <cx:pt idx="20956">5.4000000000000004</cx:pt>
          <cx:pt idx="20957">6.2999999999999998</cx:pt>
          <cx:pt idx="20958">7.5999999999999996</cx:pt>
          <cx:pt idx="20959">7.4000000000000004</cx:pt>
          <cx:pt idx="20960">5.2999999999999998</cx:pt>
          <cx:pt idx="20961">5.4000000000000004</cx:pt>
          <cx:pt idx="20962">8.8000000000000007</cx:pt>
          <cx:pt idx="20963">9.5</cx:pt>
          <cx:pt idx="20964">4.7000000000000002</cx:pt>
          <cx:pt idx="20965">7.4000000000000004</cx:pt>
          <cx:pt idx="20966">2.2999999999999998</cx:pt>
          <cx:pt idx="20967">6</cx:pt>
          <cx:pt idx="20968">5.7999999999999998</cx:pt>
          <cx:pt idx="20969">5.5999999999999996</cx:pt>
          <cx:pt idx="20970">7.5</cx:pt>
          <cx:pt idx="20971">8.3000000000000007</cx:pt>
          <cx:pt idx="20972">6.7999999999999998</cx:pt>
          <cx:pt idx="20973">6.7999999999999998</cx:pt>
          <cx:pt idx="20974">4.7000000000000002</cx:pt>
          <cx:pt idx="20975">5.0999999999999996</cx:pt>
          <cx:pt idx="20976">7.5</cx:pt>
          <cx:pt idx="20977">5.9000000000000004</cx:pt>
          <cx:pt idx="20978">5.2999999999999998</cx:pt>
          <cx:pt idx="20979">6.5999999999999996</cx:pt>
          <cx:pt idx="20980">6.5</cx:pt>
          <cx:pt idx="20981">7</cx:pt>
          <cx:pt idx="20982">7.0999999999999996</cx:pt>
          <cx:pt idx="20983">7</cx:pt>
          <cx:pt idx="20984">6.5</cx:pt>
          <cx:pt idx="20985">6.4000000000000004</cx:pt>
          <cx:pt idx="20986">7.2000000000000002</cx:pt>
          <cx:pt idx="20987">6.4000000000000004</cx:pt>
          <cx:pt idx="20988">7.2000000000000002</cx:pt>
          <cx:pt idx="20989">7.2000000000000002</cx:pt>
          <cx:pt idx="20990">7.7000000000000002</cx:pt>
          <cx:pt idx="20991">7.9000000000000004</cx:pt>
          <cx:pt idx="20992">7.5</cx:pt>
          <cx:pt idx="20993">2.7999999999999998</cx:pt>
          <cx:pt idx="20994">7.0999999999999996</cx:pt>
          <cx:pt idx="20995">7.2999999999999998</cx:pt>
          <cx:pt idx="20996">6.4000000000000004</cx:pt>
          <cx:pt idx="20997">7.4000000000000004</cx:pt>
          <cx:pt idx="20998">6.2999999999999998</cx:pt>
          <cx:pt idx="20999">6.0999999999999996</cx:pt>
          <cx:pt idx="21000">6.0999999999999996</cx:pt>
          <cx:pt idx="21001">8.0999999999999996</cx:pt>
          <cx:pt idx="21002">3.1000000000000001</cx:pt>
          <cx:pt idx="21003">7.2999999999999998</cx:pt>
          <cx:pt idx="21004">5.5</cx:pt>
          <cx:pt idx="21005">8.1999999999999993</cx:pt>
          <cx:pt idx="21006">7.7000000000000002</cx:pt>
          <cx:pt idx="21007">7.7000000000000002</cx:pt>
          <cx:pt idx="21008">8.0999999999999996</cx:pt>
          <cx:pt idx="21009">6.9000000000000004</cx:pt>
          <cx:pt idx="21010">7.4000000000000004</cx:pt>
          <cx:pt idx="21011">8</cx:pt>
          <cx:pt idx="21012">8.6999999999999993</cx:pt>
          <cx:pt idx="21013">8</cx:pt>
          <cx:pt idx="21014">8.0999999999999996</cx:pt>
          <cx:pt idx="21015">8</cx:pt>
          <cx:pt idx="21016">8.5</cx:pt>
          <cx:pt idx="21017">8.1999999999999993</cx:pt>
          <cx:pt idx="21018">7.9000000000000004</cx:pt>
          <cx:pt idx="21019">8.1999999999999993</cx:pt>
          <cx:pt idx="21020">7.7999999999999998</cx:pt>
          <cx:pt idx="21021">2.7999999999999998</cx:pt>
          <cx:pt idx="21022">3.3999999999999999</cx:pt>
          <cx:pt idx="21023">7.5</cx:pt>
          <cx:pt idx="21024">7.7999999999999998</cx:pt>
          <cx:pt idx="21025">8.4000000000000004</cx:pt>
          <cx:pt idx="21026">7.2000000000000002</cx:pt>
          <cx:pt idx="21027">8.4000000000000004</cx:pt>
          <cx:pt idx="21028">9</cx:pt>
          <cx:pt idx="21029">7.0999999999999996</cx:pt>
          <cx:pt idx="21030">7.7000000000000002</cx:pt>
          <cx:pt idx="21031">6.5</cx:pt>
          <cx:pt idx="21032">7.0999999999999996</cx:pt>
          <cx:pt idx="21033">7.2000000000000002</cx:pt>
          <cx:pt idx="21034">5.5</cx:pt>
          <cx:pt idx="21035">7.5</cx:pt>
          <cx:pt idx="21036">7.7000000000000002</cx:pt>
          <cx:pt idx="21037">7.2000000000000002</cx:pt>
          <cx:pt idx="21038">5.9000000000000004</cx:pt>
          <cx:pt idx="21039">5.2999999999999998</cx:pt>
          <cx:pt idx="21040">6.5999999999999996</cx:pt>
          <cx:pt idx="21041">7.7000000000000002</cx:pt>
          <cx:pt idx="21042">2.8999999999999999</cx:pt>
          <cx:pt idx="21043">5.9000000000000004</cx:pt>
          <cx:pt idx="21044">5.5999999999999996</cx:pt>
          <cx:pt idx="21045">4.4000000000000004</cx:pt>
          <cx:pt idx="21046">4</cx:pt>
          <cx:pt idx="21047">6.4000000000000004</cx:pt>
          <cx:pt idx="21048">3.2999999999999998</cx:pt>
          <cx:pt idx="21049">6.5999999999999996</cx:pt>
          <cx:pt idx="21050">5.7000000000000002</cx:pt>
          <cx:pt idx="21051">6.4000000000000004</cx:pt>
          <cx:pt idx="21052">4.2999999999999998</cx:pt>
          <cx:pt idx="21053">7.4000000000000004</cx:pt>
          <cx:pt idx="21054">6.2999999999999998</cx:pt>
          <cx:pt idx="21055">7.9000000000000004</cx:pt>
          <cx:pt idx="21056">6.5999999999999996</cx:pt>
          <cx:pt idx="21057">5.0999999999999996</cx:pt>
          <cx:pt idx="21058">4.7000000000000002</cx:pt>
          <cx:pt idx="21059">7.0999999999999996</cx:pt>
          <cx:pt idx="21060">5.5</cx:pt>
          <cx:pt idx="21061">6</cx:pt>
          <cx:pt idx="21062">7.7000000000000002</cx:pt>
          <cx:pt idx="21063">5</cx:pt>
          <cx:pt idx="21064">5.5999999999999996</cx:pt>
          <cx:pt idx="21065">7.7000000000000002</cx:pt>
          <cx:pt idx="21066">4</cx:pt>
          <cx:pt idx="21067">4.9000000000000004</cx:pt>
          <cx:pt idx="21068">4.7000000000000002</cx:pt>
          <cx:pt idx="21069">7.5999999999999996</cx:pt>
          <cx:pt idx="21070">7.4000000000000004</cx:pt>
          <cx:pt idx="21071">6.2999999999999998</cx:pt>
          <cx:pt idx="21072">6.7999999999999998</cx:pt>
          <cx:pt idx="21073">8.3000000000000007</cx:pt>
          <cx:pt idx="21074">9.4000000000000004</cx:pt>
          <cx:pt idx="21075">8.1999999999999993</cx:pt>
          <cx:pt idx="21076">6.5</cx:pt>
          <cx:pt idx="21077">6.5999999999999996</cx:pt>
          <cx:pt idx="21078">6</cx:pt>
          <cx:pt idx="21079">6.5</cx:pt>
          <cx:pt idx="21080">5.4000000000000004</cx:pt>
          <cx:pt idx="21081">6.5999999999999996</cx:pt>
          <cx:pt idx="21082">4.2999999999999998</cx:pt>
          <cx:pt idx="21083">6.5</cx:pt>
          <cx:pt idx="21084">2.8999999999999999</cx:pt>
          <cx:pt idx="21085">7.2999999999999998</cx:pt>
          <cx:pt idx="21086">7.7999999999999998</cx:pt>
          <cx:pt idx="21087">2.7999999999999998</cx:pt>
          <cx:pt idx="21088">7.2000000000000002</cx:pt>
          <cx:pt idx="21089">4.5999999999999996</cx:pt>
          <cx:pt idx="21090">6.7999999999999998</cx:pt>
          <cx:pt idx="21091">6.0999999999999996</cx:pt>
          <cx:pt idx="21092">6.5999999999999996</cx:pt>
          <cx:pt idx="21093">7.5</cx:pt>
          <cx:pt idx="21094">5.5</cx:pt>
          <cx:pt idx="21095">5.9000000000000004</cx:pt>
          <cx:pt idx="21096">6.9000000000000004</cx:pt>
          <cx:pt idx="21097">6.5999999999999996</cx:pt>
          <cx:pt idx="21098">3.2000000000000002</cx:pt>
          <cx:pt idx="21099">5.9000000000000004</cx:pt>
          <cx:pt idx="21100">7.7000000000000002</cx:pt>
          <cx:pt idx="21101">8.5</cx:pt>
          <cx:pt idx="21102">8</cx:pt>
          <cx:pt idx="21103">7</cx:pt>
          <cx:pt idx="21104">7.0999999999999996</cx:pt>
          <cx:pt idx="21105">4.7999999999999998</cx:pt>
          <cx:pt idx="21106">8.0999999999999996</cx:pt>
          <cx:pt idx="21107">4.9000000000000004</cx:pt>
          <cx:pt idx="21108">7.5</cx:pt>
          <cx:pt idx="21109">7</cx:pt>
          <cx:pt idx="21110">8.1999999999999993</cx:pt>
          <cx:pt idx="21111">7.4000000000000004</cx:pt>
          <cx:pt idx="21112">6.9000000000000004</cx:pt>
          <cx:pt idx="21113">5.4000000000000004</cx:pt>
          <cx:pt idx="21114">6.7999999999999998</cx:pt>
          <cx:pt idx="21115">5.4000000000000004</cx:pt>
          <cx:pt idx="21116">6.0999999999999996</cx:pt>
          <cx:pt idx="21117">6</cx:pt>
          <cx:pt idx="21118">5.4000000000000004</cx:pt>
          <cx:pt idx="21119">7.2000000000000002</cx:pt>
          <cx:pt idx="21120">8.5</cx:pt>
          <cx:pt idx="21121">7.5999999999999996</cx:pt>
          <cx:pt idx="21122">6.9000000000000004</cx:pt>
          <cx:pt idx="21123">6.4000000000000004</cx:pt>
          <cx:pt idx="21124">7.2000000000000002</cx:pt>
          <cx:pt idx="21125">6.2000000000000002</cx:pt>
          <cx:pt idx="21126">4.2000000000000002</cx:pt>
          <cx:pt idx="21127">7.5999999999999996</cx:pt>
          <cx:pt idx="21128">4.7000000000000002</cx:pt>
          <cx:pt idx="21129">4.7000000000000002</cx:pt>
          <cx:pt idx="21130">6.4000000000000004</cx:pt>
          <cx:pt idx="21131">6.5</cx:pt>
          <cx:pt idx="21132">6</cx:pt>
          <cx:pt idx="21133">6.7000000000000002</cx:pt>
          <cx:pt idx="21134">7.5</cx:pt>
          <cx:pt idx="21135">5.7000000000000002</cx:pt>
          <cx:pt idx="21136">6.4000000000000004</cx:pt>
          <cx:pt idx="21137">5.5</cx:pt>
          <cx:pt idx="21138">6.5999999999999996</cx:pt>
          <cx:pt idx="21139">7.5999999999999996</cx:pt>
          <cx:pt idx="21140">6.2000000000000002</cx:pt>
          <cx:pt idx="21141">8.8000000000000007</cx:pt>
          <cx:pt idx="21142">6.7000000000000002</cx:pt>
          <cx:pt idx="21143">5.7999999999999998</cx:pt>
          <cx:pt idx="21144">6.0999999999999996</cx:pt>
          <cx:pt idx="21145">7.7999999999999998</cx:pt>
          <cx:pt idx="21146">4.5</cx:pt>
          <cx:pt idx="21147">7.7000000000000002</cx:pt>
          <cx:pt idx="21148">6.0999999999999996</cx:pt>
          <cx:pt idx="21149">4.7000000000000002</cx:pt>
          <cx:pt idx="21150">7.5999999999999996</cx:pt>
          <cx:pt idx="21151">6.7000000000000002</cx:pt>
          <cx:pt idx="21152">9.6999999999999993</cx:pt>
          <cx:pt idx="21153">4</cx:pt>
          <cx:pt idx="21154">6.7999999999999998</cx:pt>
          <cx:pt idx="21155">3.8999999999999999</cx:pt>
          <cx:pt idx="21156">6.5</cx:pt>
          <cx:pt idx="21157">6.5999999999999996</cx:pt>
          <cx:pt idx="21158">4.9000000000000004</cx:pt>
          <cx:pt idx="21159">6.7000000000000002</cx:pt>
          <cx:pt idx="21160">7.4000000000000004</cx:pt>
          <cx:pt idx="21161">8.3000000000000007</cx:pt>
          <cx:pt idx="21162">6.5</cx:pt>
          <cx:pt idx="21163">6</cx:pt>
          <cx:pt idx="21164">6.7999999999999998</cx:pt>
          <cx:pt idx="21165">6.5999999999999996</cx:pt>
          <cx:pt idx="21166">2.6000000000000001</cx:pt>
          <cx:pt idx="21167">8.5</cx:pt>
          <cx:pt idx="21168">7</cx:pt>
          <cx:pt idx="21169">6.5</cx:pt>
          <cx:pt idx="21170">6.7000000000000002</cx:pt>
          <cx:pt idx="21171">6.7000000000000002</cx:pt>
          <cx:pt idx="21172">6.9000000000000004</cx:pt>
          <cx:pt idx="21173">5.5</cx:pt>
          <cx:pt idx="21174">8.0999999999999996</cx:pt>
          <cx:pt idx="21175">7.5</cx:pt>
          <cx:pt idx="21176">8.1999999999999993</cx:pt>
          <cx:pt idx="21177">7.4000000000000004</cx:pt>
          <cx:pt idx="21178">3.8999999999999999</cx:pt>
          <cx:pt idx="21179">4.7000000000000002</cx:pt>
          <cx:pt idx="21180">4.2000000000000002</cx:pt>
          <cx:pt idx="21181">6.7000000000000002</cx:pt>
          <cx:pt idx="21182">7.2999999999999998</cx:pt>
          <cx:pt idx="21183">6.7999999999999998</cx:pt>
          <cx:pt idx="21184">7.2000000000000002</cx:pt>
          <cx:pt idx="21185">6.5999999999999996</cx:pt>
          <cx:pt idx="21186">6.9000000000000004</cx:pt>
          <cx:pt idx="21187">6.7000000000000002</cx:pt>
          <cx:pt idx="21188">7.4000000000000004</cx:pt>
          <cx:pt idx="21189">5.9000000000000004</cx:pt>
          <cx:pt idx="21190">5</cx:pt>
          <cx:pt idx="21191">6.9000000000000004</cx:pt>
          <cx:pt idx="21192">6.5999999999999996</cx:pt>
          <cx:pt idx="21193">7.2999999999999998</cx:pt>
          <cx:pt idx="21194">6.9000000000000004</cx:pt>
          <cx:pt idx="21195">6.5</cx:pt>
          <cx:pt idx="21196">7.0999999999999996</cx:pt>
          <cx:pt idx="21197">8.0999999999999996</cx:pt>
          <cx:pt idx="21198">7.7999999999999998</cx:pt>
          <cx:pt idx="21199">7.7999999999999998</cx:pt>
          <cx:pt idx="21200">4.4000000000000004</cx:pt>
          <cx:pt idx="21201">4.5999999999999996</cx:pt>
          <cx:pt idx="21202">6.5</cx:pt>
          <cx:pt idx="21203">7.2999999999999998</cx:pt>
          <cx:pt idx="21204">7.2000000000000002</cx:pt>
          <cx:pt idx="21205">5.7000000000000002</cx:pt>
          <cx:pt idx="21206">6.7000000000000002</cx:pt>
          <cx:pt idx="21207">8.0999999999999996</cx:pt>
          <cx:pt idx="21208">3.1000000000000001</cx:pt>
          <cx:pt idx="21209">4.9000000000000004</cx:pt>
          <cx:pt idx="21210">8.5999999999999996</cx:pt>
          <cx:pt idx="21211">7.2000000000000002</cx:pt>
          <cx:pt idx="21212">6.2000000000000002</cx:pt>
          <cx:pt idx="21213">4.7999999999999998</cx:pt>
          <cx:pt idx="21214">9.1999999999999993</cx:pt>
          <cx:pt idx="21215">7.0999999999999996</cx:pt>
          <cx:pt idx="21216">7.5</cx:pt>
          <cx:pt idx="21217">7.2000000000000002</cx:pt>
          <cx:pt idx="21218">6.5999999999999996</cx:pt>
          <cx:pt idx="21219">7</cx:pt>
          <cx:pt idx="21220">4.2000000000000002</cx:pt>
          <cx:pt idx="21221">5.4000000000000004</cx:pt>
          <cx:pt idx="21222">7.4000000000000004</cx:pt>
          <cx:pt idx="21223">4.7999999999999998</cx:pt>
          <cx:pt idx="21224">5.5</cx:pt>
          <cx:pt idx="21225">8.4000000000000004</cx:pt>
          <cx:pt idx="21226">6.2000000000000002</cx:pt>
          <cx:pt idx="21227">6.5999999999999996</cx:pt>
          <cx:pt idx="21228">7.7000000000000002</cx:pt>
          <cx:pt idx="21229">6.5</cx:pt>
          <cx:pt idx="21230">9</cx:pt>
          <cx:pt idx="21231">6.7999999999999998</cx:pt>
          <cx:pt idx="21232">7.4000000000000004</cx:pt>
          <cx:pt idx="21233">7.7000000000000002</cx:pt>
          <cx:pt idx="21234">8</cx:pt>
          <cx:pt idx="21235">8.4000000000000004</cx:pt>
          <cx:pt idx="21236">5.2999999999999998</cx:pt>
          <cx:pt idx="21237">6.2000000000000002</cx:pt>
          <cx:pt idx="21238">7.5</cx:pt>
          <cx:pt idx="21239">7.7000000000000002</cx:pt>
          <cx:pt idx="21240">5.2999999999999998</cx:pt>
          <cx:pt idx="21241">6.5999999999999996</cx:pt>
          <cx:pt idx="21242">7.5999999999999996</cx:pt>
          <cx:pt idx="21243">4.4000000000000004</cx:pt>
          <cx:pt idx="21244">7.0999999999999996</cx:pt>
          <cx:pt idx="21245">6.7000000000000002</cx:pt>
          <cx:pt idx="21246">4.5999999999999996</cx:pt>
          <cx:pt idx="21247">6.7000000000000002</cx:pt>
          <cx:pt idx="21248">7.5</cx:pt>
          <cx:pt idx="21249">8.3000000000000007</cx:pt>
          <cx:pt idx="21250">5.9000000000000004</cx:pt>
          <cx:pt idx="21251">6.5</cx:pt>
          <cx:pt idx="21252">5.7000000000000002</cx:pt>
          <cx:pt idx="21253">7.2000000000000002</cx:pt>
          <cx:pt idx="21254">9.5999999999999996</cx:pt>
          <cx:pt idx="21255">5.2000000000000002</cx:pt>
          <cx:pt idx="21256">6.7000000000000002</cx:pt>
          <cx:pt idx="21257">3.2000000000000002</cx:pt>
          <cx:pt idx="21258">6.7000000000000002</cx:pt>
          <cx:pt idx="21259">6.7999999999999998</cx:pt>
          <cx:pt idx="21260">6.4000000000000004</cx:pt>
          <cx:pt idx="21261">7.2999999999999998</cx:pt>
          <cx:pt idx="21262">6.5</cx:pt>
          <cx:pt idx="21263">8.3000000000000007</cx:pt>
          <cx:pt idx="21264">5.4000000000000004</cx:pt>
          <cx:pt idx="21265">5</cx:pt>
          <cx:pt idx="21266">9.5999999999999996</cx:pt>
          <cx:pt idx="21267">7.2999999999999998</cx:pt>
          <cx:pt idx="21268">5</cx:pt>
          <cx:pt idx="21269">6.7999999999999998</cx:pt>
          <cx:pt idx="21270">5.4000000000000004</cx:pt>
          <cx:pt idx="21271">8.9000000000000004</cx:pt>
          <cx:pt idx="21272">7</cx:pt>
          <cx:pt idx="21273">7.4000000000000004</cx:pt>
          <cx:pt idx="21274">3.8999999999999999</cx:pt>
          <cx:pt idx="21275">4.7000000000000002</cx:pt>
          <cx:pt idx="21276">6.9000000000000004</cx:pt>
          <cx:pt idx="21277">8.5</cx:pt>
          <cx:pt idx="21278">6.0999999999999996</cx:pt>
          <cx:pt idx="21279">6.2000000000000002</cx:pt>
          <cx:pt idx="21280">6.5</cx:pt>
          <cx:pt idx="21281">6</cx:pt>
          <cx:pt idx="21282">6.2999999999999998</cx:pt>
          <cx:pt idx="21283">7.7000000000000002</cx:pt>
          <cx:pt idx="21284">2.6000000000000001</cx:pt>
          <cx:pt idx="21285">5.4000000000000004</cx:pt>
          <cx:pt idx="21286">7.2000000000000002</cx:pt>
          <cx:pt idx="21287">9.1999999999999993</cx:pt>
          <cx:pt idx="21288">6.5999999999999996</cx:pt>
          <cx:pt idx="21289">6.5999999999999996</cx:pt>
          <cx:pt idx="21290">5.4000000000000004</cx:pt>
          <cx:pt idx="21291">7.2000000000000002</cx:pt>
          <cx:pt idx="21292">8.3000000000000007</cx:pt>
          <cx:pt idx="21293">7.5</cx:pt>
          <cx:pt idx="21294">7.9000000000000004</cx:pt>
          <cx:pt idx="21295">8.0999999999999996</cx:pt>
          <cx:pt idx="21296">6.7999999999999998</cx:pt>
          <cx:pt idx="21297">9</cx:pt>
          <cx:pt idx="21298">7.2000000000000002</cx:pt>
          <cx:pt idx="21299">6.4000000000000004</cx:pt>
          <cx:pt idx="21300">6</cx:pt>
          <cx:pt idx="21301">8.6999999999999993</cx:pt>
          <cx:pt idx="21302">6.2000000000000002</cx:pt>
          <cx:pt idx="21303">8.9000000000000004</cx:pt>
          <cx:pt idx="21304">8.6999999999999993</cx:pt>
          <cx:pt idx="21305">7.2999999999999998</cx:pt>
          <cx:pt idx="21306">8.5</cx:pt>
          <cx:pt idx="21307">7.5999999999999996</cx:pt>
          <cx:pt idx="21308">4.7999999999999998</cx:pt>
          <cx:pt idx="21309">5.2000000000000002</cx:pt>
          <cx:pt idx="21310">7</cx:pt>
          <cx:pt idx="21311">5</cx:pt>
          <cx:pt idx="21312">5.4000000000000004</cx:pt>
          <cx:pt idx="21313">5.5</cx:pt>
          <cx:pt idx="21314">4.5</cx:pt>
          <cx:pt idx="21315">7.4000000000000004</cx:pt>
          <cx:pt idx="21316">7.5</cx:pt>
          <cx:pt idx="21317">5.5999999999999996</cx:pt>
          <cx:pt idx="21318">6.7000000000000002</cx:pt>
          <cx:pt idx="21319">6.9000000000000004</cx:pt>
          <cx:pt idx="21320">9</cx:pt>
          <cx:pt idx="21321">9.5</cx:pt>
          <cx:pt idx="21322">3.3999999999999999</cx:pt>
          <cx:pt idx="21323">5</cx:pt>
          <cx:pt idx="21324">5.0999999999999996</cx:pt>
          <cx:pt idx="21325">4.2000000000000002</cx:pt>
          <cx:pt idx="21326">3.2999999999999998</cx:pt>
          <cx:pt idx="21327">7.5</cx:pt>
          <cx:pt idx="21328">5.9000000000000004</cx:pt>
          <cx:pt idx="21329">3.3999999999999999</cx:pt>
          <cx:pt idx="21330">5.2999999999999998</cx:pt>
          <cx:pt idx="21331">4.7999999999999998</cx:pt>
          <cx:pt idx="21332">4</cx:pt>
          <cx:pt idx="21333">4.2000000000000002</cx:pt>
          <cx:pt idx="21334">8.1999999999999993</cx:pt>
          <cx:pt idx="21335">7.0999999999999996</cx:pt>
          <cx:pt idx="21336">5.7000000000000002</cx:pt>
          <cx:pt idx="21337">6.2000000000000002</cx:pt>
          <cx:pt idx="21338">7.0999999999999996</cx:pt>
          <cx:pt idx="21339">7.2999999999999998</cx:pt>
          <cx:pt idx="21340">7.5</cx:pt>
          <cx:pt idx="21341">7</cx:pt>
          <cx:pt idx="21342">5.5</cx:pt>
          <cx:pt idx="21343">6.7999999999999998</cx:pt>
          <cx:pt idx="21344">5</cx:pt>
          <cx:pt idx="21345">6.2999999999999998</cx:pt>
          <cx:pt idx="21346">5.7999999999999998</cx:pt>
          <cx:pt idx="21347">7</cx:pt>
          <cx:pt idx="21348">4.7999999999999998</cx:pt>
          <cx:pt idx="21349">6.5999999999999996</cx:pt>
          <cx:pt idx="21350">3.1000000000000001</cx:pt>
          <cx:pt idx="21351">7.2999999999999998</cx:pt>
          <cx:pt idx="21352">6.5</cx:pt>
          <cx:pt idx="21353">7</cx:pt>
          <cx:pt idx="21354">6.7999999999999998</cx:pt>
          <cx:pt idx="21355">6.2999999999999998</cx:pt>
          <cx:pt idx="21356">6.7000000000000002</cx:pt>
          <cx:pt idx="21357">5.9000000000000004</cx:pt>
          <cx:pt idx="21358">8.8000000000000007</cx:pt>
          <cx:pt idx="21359">7.7000000000000002</cx:pt>
          <cx:pt idx="21360">5.9000000000000004</cx:pt>
          <cx:pt idx="21361">7.7999999999999998</cx:pt>
          <cx:pt idx="21362">7.7999999999999998</cx:pt>
          <cx:pt idx="21363">7.7000000000000002</cx:pt>
          <cx:pt idx="21364">4.2999999999999998</cx:pt>
          <cx:pt idx="21365">6.2000000000000002</cx:pt>
          <cx:pt idx="21366">7.5999999999999996</cx:pt>
          <cx:pt idx="21367">6.4000000000000004</cx:pt>
          <cx:pt idx="21368">6.5</cx:pt>
          <cx:pt idx="21369">5.2000000000000002</cx:pt>
          <cx:pt idx="21370">7.2000000000000002</cx:pt>
          <cx:pt idx="21371">7.7000000000000002</cx:pt>
          <cx:pt idx="21372">3.2000000000000002</cx:pt>
          <cx:pt idx="21373">4.4000000000000004</cx:pt>
          <cx:pt idx="21374">7.5999999999999996</cx:pt>
          <cx:pt idx="21375">6.7000000000000002</cx:pt>
          <cx:pt idx="21376">6.4000000000000004</cx:pt>
          <cx:pt idx="21377">7.4000000000000004</cx:pt>
          <cx:pt idx="21378">7.5</cx:pt>
          <cx:pt idx="21379">4.9000000000000004</cx:pt>
          <cx:pt idx="21380">8.0999999999999996</cx:pt>
          <cx:pt idx="21381">4.9000000000000004</cx:pt>
          <cx:pt idx="21382">3.8999999999999999</cx:pt>
          <cx:pt idx="21383">7.4000000000000004</cx:pt>
          <cx:pt idx="21384">5.7999999999999998</cx:pt>
          <cx:pt idx="21385">6.5</cx:pt>
          <cx:pt idx="21386">7.5999999999999996</cx:pt>
          <cx:pt idx="21387">8.0999999999999996</cx:pt>
          <cx:pt idx="21388">9.1999999999999993</cx:pt>
          <cx:pt idx="21389">6.2999999999999998</cx:pt>
          <cx:pt idx="21390">5.2999999999999998</cx:pt>
          <cx:pt idx="21391">6.7999999999999998</cx:pt>
          <cx:pt idx="21392">4.0999999999999996</cx:pt>
          <cx:pt idx="21393">8.3000000000000007</cx:pt>
          <cx:pt idx="21394">7.9000000000000004</cx:pt>
          <cx:pt idx="21395">7.2000000000000002</cx:pt>
          <cx:pt idx="21396">8.3000000000000007</cx:pt>
          <cx:pt idx="21397">7.7000000000000002</cx:pt>
          <cx:pt idx="21398">2.5</cx:pt>
          <cx:pt idx="21399">4.2999999999999998</cx:pt>
          <cx:pt idx="21400">7.2999999999999998</cx:pt>
          <cx:pt idx="21401">8.6999999999999993</cx:pt>
          <cx:pt idx="21402">7</cx:pt>
          <cx:pt idx="21403">6</cx:pt>
          <cx:pt idx="21404">3.8999999999999999</cx:pt>
          <cx:pt idx="21405">5.9000000000000004</cx:pt>
          <cx:pt idx="21406">5.9000000000000004</cx:pt>
          <cx:pt idx="21407">4.7999999999999998</cx:pt>
          <cx:pt idx="21408">4.2000000000000002</cx:pt>
          <cx:pt idx="21409">4.5999999999999996</cx:pt>
          <cx:pt idx="21410">6.9000000000000004</cx:pt>
          <cx:pt idx="21411">6.7999999999999998</cx:pt>
          <cx:pt idx="21412">7.5</cx:pt>
          <cx:pt idx="21413">8.1999999999999993</cx:pt>
          <cx:pt idx="21414">7.5999999999999996</cx:pt>
          <cx:pt idx="21415">8.1999999999999993</cx:pt>
          <cx:pt idx="21416">5.4000000000000004</cx:pt>
          <cx:pt idx="21417">4.7000000000000002</cx:pt>
          <cx:pt idx="21418">7.0999999999999996</cx:pt>
          <cx:pt idx="21419">5.2999999999999998</cx:pt>
          <cx:pt idx="21420">4.9000000000000004</cx:pt>
          <cx:pt idx="21421">4.2999999999999998</cx:pt>
          <cx:pt idx="21422">5.9000000000000004</cx:pt>
          <cx:pt idx="21423">7.2000000000000002</cx:pt>
          <cx:pt idx="21424">6.4000000000000004</cx:pt>
          <cx:pt idx="21425">6.7000000000000002</cx:pt>
          <cx:pt idx="21426">7.2999999999999998</cx:pt>
          <cx:pt idx="21427">7</cx:pt>
          <cx:pt idx="21428">5.7999999999999998</cx:pt>
          <cx:pt idx="21429">7.0999999999999996</cx:pt>
          <cx:pt idx="21430">6.7999999999999998</cx:pt>
          <cx:pt idx="21431">6.7999999999999998</cx:pt>
          <cx:pt idx="21432">5.7999999999999998</cx:pt>
          <cx:pt idx="21433">8.5</cx:pt>
          <cx:pt idx="21434">7.5</cx:pt>
          <cx:pt idx="21435">5.2000000000000002</cx:pt>
          <cx:pt idx="21436">8.3000000000000007</cx:pt>
          <cx:pt idx="21437">7.7000000000000002</cx:pt>
          <cx:pt idx="21438">6.2000000000000002</cx:pt>
          <cx:pt idx="21439">7.5</cx:pt>
          <cx:pt idx="21440">7.5</cx:pt>
          <cx:pt idx="21441">8.1999999999999993</cx:pt>
          <cx:pt idx="21442">6.0999999999999996</cx:pt>
          <cx:pt idx="21443">7.2999999999999998</cx:pt>
          <cx:pt idx="21444">8.0999999999999996</cx:pt>
          <cx:pt idx="21445">7.5</cx:pt>
          <cx:pt idx="21446">5.7000000000000002</cx:pt>
          <cx:pt idx="21447">6.7999999999999998</cx:pt>
          <cx:pt idx="21448">2.7999999999999998</cx:pt>
          <cx:pt idx="21449">3.3999999999999999</cx:pt>
          <cx:pt idx="21450">7</cx:pt>
          <cx:pt idx="21451">8.0999999999999996</cx:pt>
          <cx:pt idx="21452">6.0999999999999996</cx:pt>
          <cx:pt idx="21453">7.9000000000000004</cx:pt>
          <cx:pt idx="21454">5.2000000000000002</cx:pt>
          <cx:pt idx="21455">6.9000000000000004</cx:pt>
          <cx:pt idx="21456">9.1999999999999993</cx:pt>
          <cx:pt idx="21457">6.7999999999999998</cx:pt>
          <cx:pt idx="21458">7.7999999999999998</cx:pt>
          <cx:pt idx="21459">2.7000000000000002</cx:pt>
          <cx:pt idx="21460">5.5</cx:pt>
          <cx:pt idx="21461">8.3000000000000007</cx:pt>
          <cx:pt idx="21462">5.7999999999999998</cx:pt>
          <cx:pt idx="21463">6.9000000000000004</cx:pt>
          <cx:pt idx="21464">5.5999999999999996</cx:pt>
          <cx:pt idx="21465">6.5</cx:pt>
          <cx:pt idx="21466">6.5999999999999996</cx:pt>
          <cx:pt idx="21467">7.7000000000000002</cx:pt>
          <cx:pt idx="21468">6</cx:pt>
          <cx:pt idx="21469">8.5</cx:pt>
          <cx:pt idx="21470">4.7000000000000002</cx:pt>
          <cx:pt idx="21471">7.5999999999999996</cx:pt>
          <cx:pt idx="21472">8.3000000000000007</cx:pt>
          <cx:pt idx="21473">5.7000000000000002</cx:pt>
          <cx:pt idx="21474">8.4000000000000004</cx:pt>
          <cx:pt idx="21475">6.5999999999999996</cx:pt>
          <cx:pt idx="21476">7.9000000000000004</cx:pt>
          <cx:pt idx="21477">7.0999999999999996</cx:pt>
          <cx:pt idx="21478">6.5</cx:pt>
          <cx:pt idx="21479">8.1999999999999993</cx:pt>
          <cx:pt idx="21480">7</cx:pt>
          <cx:pt idx="21481">6</cx:pt>
          <cx:pt idx="21482">7.5999999999999996</cx:pt>
          <cx:pt idx="21483">7.7999999999999998</cx:pt>
          <cx:pt idx="21484">9</cx:pt>
          <cx:pt idx="21485">4.5</cx:pt>
          <cx:pt idx="21486">6.5999999999999996</cx:pt>
          <cx:pt idx="21487">7.9000000000000004</cx:pt>
          <cx:pt idx="21488">5.5</cx:pt>
          <cx:pt idx="21489">7.4000000000000004</cx:pt>
          <cx:pt idx="21490">8.6999999999999993</cx:pt>
          <cx:pt idx="21491">6.0999999999999996</cx:pt>
          <cx:pt idx="21492">6.7000000000000002</cx:pt>
          <cx:pt idx="21493">6.9000000000000004</cx:pt>
          <cx:pt idx="21494">6.7000000000000002</cx:pt>
          <cx:pt idx="21495">7.2000000000000002</cx:pt>
          <cx:pt idx="21496">8.5999999999999996</cx:pt>
          <cx:pt idx="21497">7.4000000000000004</cx:pt>
          <cx:pt idx="21498">6.9000000000000004</cx:pt>
          <cx:pt idx="21499">7.5</cx:pt>
          <cx:pt idx="21500">6.2000000000000002</cx:pt>
          <cx:pt idx="21501">7.2999999999999998</cx:pt>
          <cx:pt idx="21502">9.3000000000000007</cx:pt>
          <cx:pt idx="21503">6.2000000000000002</cx:pt>
          <cx:pt idx="21504">7</cx:pt>
          <cx:pt idx="21505">6.2999999999999998</cx:pt>
          <cx:pt idx="21506">7.5</cx:pt>
          <cx:pt idx="21507">4.0999999999999996</cx:pt>
          <cx:pt idx="21508">5.2999999999999998</cx:pt>
          <cx:pt idx="21509">5.4000000000000004</cx:pt>
          <cx:pt idx="21510">7.9000000000000004</cx:pt>
          <cx:pt idx="21511">7.7999999999999998</cx:pt>
          <cx:pt idx="21512">9.4000000000000004</cx:pt>
          <cx:pt idx="21513">7.4000000000000004</cx:pt>
          <cx:pt idx="21514">6.9000000000000004</cx:pt>
          <cx:pt idx="21515">4.7999999999999998</cx:pt>
          <cx:pt idx="21516">4.2000000000000002</cx:pt>
          <cx:pt idx="21517">5.5999999999999996</cx:pt>
          <cx:pt idx="21518">8.9000000000000004</cx:pt>
          <cx:pt idx="21519">3.5</cx:pt>
          <cx:pt idx="21520">5.4000000000000004</cx:pt>
          <cx:pt idx="21521">8.9000000000000004</cx:pt>
          <cx:pt idx="21522">5.4000000000000004</cx:pt>
          <cx:pt idx="21523">4.0999999999999996</cx:pt>
          <cx:pt idx="21524">6.5999999999999996</cx:pt>
          <cx:pt idx="21525">6.0999999999999996</cx:pt>
          <cx:pt idx="21526">6.5999999999999996</cx:pt>
          <cx:pt idx="21527">6.2999999999999998</cx:pt>
          <cx:pt idx="21528">5.7999999999999998</cx:pt>
          <cx:pt idx="21529">6.9000000000000004</cx:pt>
          <cx:pt idx="21530">7.4000000000000004</cx:pt>
          <cx:pt idx="21531">6.7999999999999998</cx:pt>
          <cx:pt idx="21532">5.9000000000000004</cx:pt>
          <cx:pt idx="21533">5.5</cx:pt>
          <cx:pt idx="21534">7</cx:pt>
          <cx:pt idx="21535">6.4000000000000004</cx:pt>
          <cx:pt idx="21536">5.7999999999999998</cx:pt>
          <cx:pt idx="21537">5.4000000000000004</cx:pt>
          <cx:pt idx="21538">7.7000000000000002</cx:pt>
          <cx:pt idx="21539">4.7999999999999998</cx:pt>
          <cx:pt idx="21540">7</cx:pt>
          <cx:pt idx="21541">8.4000000000000004</cx:pt>
          <cx:pt idx="21542">6.7999999999999998</cx:pt>
          <cx:pt idx="21543">6.7999999999999998</cx:pt>
          <cx:pt idx="21544">8.0999999999999996</cx:pt>
          <cx:pt idx="21545">4</cx:pt>
          <cx:pt idx="21546">6.5</cx:pt>
          <cx:pt idx="21547">5.4000000000000004</cx:pt>
          <cx:pt idx="21548">5.9000000000000004</cx:pt>
          <cx:pt idx="21549">5.7999999999999998</cx:pt>
          <cx:pt idx="21550">7.4000000000000004</cx:pt>
          <cx:pt idx="21551">7.7000000000000002</cx:pt>
          <cx:pt idx="21552">9.0999999999999996</cx:pt>
          <cx:pt idx="21553">5.7000000000000002</cx:pt>
          <cx:pt idx="21554">3.6000000000000001</cx:pt>
          <cx:pt idx="21555">6.2999999999999998</cx:pt>
          <cx:pt idx="21556">6.7999999999999998</cx:pt>
          <cx:pt idx="21557">5.7000000000000002</cx:pt>
          <cx:pt idx="21558">6.5</cx:pt>
          <cx:pt idx="21559">8.4000000000000004</cx:pt>
          <cx:pt idx="21560">7.5</cx:pt>
          <cx:pt idx="21561">6.5999999999999996</cx:pt>
          <cx:pt idx="21562">6.7999999999999998</cx:pt>
          <cx:pt idx="21563">5.9000000000000004</cx:pt>
          <cx:pt idx="21564">7.9000000000000004</cx:pt>
          <cx:pt idx="21565">5.7999999999999998</cx:pt>
          <cx:pt idx="21566">6.5</cx:pt>
          <cx:pt idx="21567">6.4000000000000004</cx:pt>
          <cx:pt idx="21568">8.3000000000000007</cx:pt>
          <cx:pt idx="21569">6.7999999999999998</cx:pt>
          <cx:pt idx="21570">6.5</cx:pt>
          <cx:pt idx="21571">7.2999999999999998</cx:pt>
          <cx:pt idx="21572">5.9000000000000004</cx:pt>
          <cx:pt idx="21573">8.4000000000000004</cx:pt>
          <cx:pt idx="21574">6.9000000000000004</cx:pt>
          <cx:pt idx="21575">7.7999999999999998</cx:pt>
          <cx:pt idx="21576">3.5</cx:pt>
          <cx:pt idx="21577">7.5999999999999996</cx:pt>
          <cx:pt idx="21578">6</cx:pt>
          <cx:pt idx="21579">8</cx:pt>
          <cx:pt idx="21580">6.5999999999999996</cx:pt>
          <cx:pt idx="21581">7.2000000000000002</cx:pt>
          <cx:pt idx="21582">6.5999999999999996</cx:pt>
          <cx:pt idx="21583">5.7999999999999998</cx:pt>
          <cx:pt idx="21584">7.2999999999999998</cx:pt>
          <cx:pt idx="21585">7.4000000000000004</cx:pt>
          <cx:pt idx="21586">5.5</cx:pt>
          <cx:pt idx="21587">6.5999999999999996</cx:pt>
          <cx:pt idx="21588">6.5</cx:pt>
          <cx:pt idx="21589">7.2999999999999998</cx:pt>
          <cx:pt idx="21590">7</cx:pt>
          <cx:pt idx="21591">8</cx:pt>
          <cx:pt idx="21592">7.5999999999999996</cx:pt>
          <cx:pt idx="21593">5.7000000000000002</cx:pt>
          <cx:pt idx="21594">8.8000000000000007</cx:pt>
          <cx:pt idx="21595">6.9000000000000004</cx:pt>
          <cx:pt idx="21596">8.5</cx:pt>
          <cx:pt idx="21597">6.4000000000000004</cx:pt>
          <cx:pt idx="21598">6.5</cx:pt>
          <cx:pt idx="21599">7.0999999999999996</cx:pt>
          <cx:pt idx="21600">7.4000000000000004</cx:pt>
          <cx:pt idx="21601">7.7999999999999998</cx:pt>
          <cx:pt idx="21602">5.4000000000000004</cx:pt>
          <cx:pt idx="21603">5.7999999999999998</cx:pt>
          <cx:pt idx="21604">6.7000000000000002</cx:pt>
          <cx:pt idx="21605">3.3999999999999999</cx:pt>
          <cx:pt idx="21606">5.2000000000000002</cx:pt>
          <cx:pt idx="21607">5.7999999999999998</cx:pt>
          <cx:pt idx="21608">6.7000000000000002</cx:pt>
          <cx:pt idx="21609">8.5</cx:pt>
          <cx:pt idx="21610">6.9000000000000004</cx:pt>
          <cx:pt idx="21611">5.2000000000000002</cx:pt>
          <cx:pt idx="21612">6.7000000000000002</cx:pt>
          <cx:pt idx="21613">6.5</cx:pt>
          <cx:pt idx="21614">8</cx:pt>
          <cx:pt idx="21615">6.9000000000000004</cx:pt>
          <cx:pt idx="21616">7.2999999999999998</cx:pt>
          <cx:pt idx="21617">5.5</cx:pt>
          <cx:pt idx="21618">3.2999999999999998</cx:pt>
          <cx:pt idx="21619">7.7999999999999998</cx:pt>
          <cx:pt idx="21620">6.5</cx:pt>
          <cx:pt idx="21621">7.7999999999999998</cx:pt>
          <cx:pt idx="21622">8.3000000000000007</cx:pt>
          <cx:pt idx="21623">4.9000000000000004</cx:pt>
          <cx:pt idx="21624">6.7999999999999998</cx:pt>
          <cx:pt idx="21625">5.9000000000000004</cx:pt>
          <cx:pt idx="21626">7.0999999999999996</cx:pt>
          <cx:pt idx="21627">7.2999999999999998</cx:pt>
          <cx:pt idx="21628">6.9000000000000004</cx:pt>
          <cx:pt idx="21629">8.9000000000000004</cx:pt>
          <cx:pt idx="21630">9</cx:pt>
          <cx:pt idx="21631">7.9000000000000004</cx:pt>
          <cx:pt idx="21632">7.9000000000000004</cx:pt>
          <cx:pt idx="21633">9.1999999999999993</cx:pt>
          <cx:pt idx="21634">7.9000000000000004</cx:pt>
          <cx:pt idx="21635">5.2999999999999998</cx:pt>
          <cx:pt idx="21636">6.5</cx:pt>
          <cx:pt idx="21637">5.2000000000000002</cx:pt>
          <cx:pt idx="21638">7.0999999999999996</cx:pt>
          <cx:pt idx="21639">2.7999999999999998</cx:pt>
          <cx:pt idx="21640">5.4000000000000004</cx:pt>
          <cx:pt idx="21641">3</cx:pt>
          <cx:pt idx="21642">6.5</cx:pt>
          <cx:pt idx="21643">7.2000000000000002</cx:pt>
          <cx:pt idx="21644">6.0999999999999996</cx:pt>
          <cx:pt idx="21645">6.4000000000000004</cx:pt>
          <cx:pt idx="21646">5.5999999999999996</cx:pt>
          <cx:pt idx="21647">7.2000000000000002</cx:pt>
          <cx:pt idx="21648">6.2000000000000002</cx:pt>
          <cx:pt idx="21649">7.7999999999999998</cx:pt>
          <cx:pt idx="21650">4.9000000000000004</cx:pt>
          <cx:pt idx="21651">5.7000000000000002</cx:pt>
          <cx:pt idx="21652">7.5999999999999996</cx:pt>
          <cx:pt idx="21653">6.4000000000000004</cx:pt>
          <cx:pt idx="21654">7.7999999999999998</cx:pt>
          <cx:pt idx="21655">7.5</cx:pt>
          <cx:pt idx="21656">6.7000000000000002</cx:pt>
          <cx:pt idx="21657">7.9000000000000004</cx:pt>
          <cx:pt idx="21658">5.7000000000000002</cx:pt>
          <cx:pt idx="21659">6</cx:pt>
          <cx:pt idx="21660">8.0999999999999996</cx:pt>
          <cx:pt idx="21661">6.2999999999999998</cx:pt>
          <cx:pt idx="21662">6.2999999999999998</cx:pt>
          <cx:pt idx="21663">8.4000000000000004</cx:pt>
          <cx:pt idx="21664">7.4000000000000004</cx:pt>
          <cx:pt idx="21665">7.7999999999999998</cx:pt>
          <cx:pt idx="21666">8.5</cx:pt>
          <cx:pt idx="21667">8.1999999999999993</cx:pt>
          <cx:pt idx="21668">7.2999999999999998</cx:pt>
          <cx:pt idx="21669">7.2000000000000002</cx:pt>
          <cx:pt idx="21670">5.4000000000000004</cx:pt>
          <cx:pt idx="21671">8</cx:pt>
          <cx:pt idx="21672">6.0999999999999996</cx:pt>
          <cx:pt idx="21673">3.8999999999999999</cx:pt>
          <cx:pt idx="21674">6.2999999999999998</cx:pt>
          <cx:pt idx="21675">4.5</cx:pt>
          <cx:pt idx="21676">6.9000000000000004</cx:pt>
          <cx:pt idx="21677">7</cx:pt>
          <cx:pt idx="21678">6.2000000000000002</cx:pt>
          <cx:pt idx="21679">7.2000000000000002</cx:pt>
          <cx:pt idx="21680">5.9000000000000004</cx:pt>
          <cx:pt idx="21681">6.5</cx:pt>
          <cx:pt idx="21682">6.9000000000000004</cx:pt>
          <cx:pt idx="21683">6.7000000000000002</cx:pt>
          <cx:pt idx="21684">4</cx:pt>
          <cx:pt idx="21685">6</cx:pt>
          <cx:pt idx="21686">6.5</cx:pt>
          <cx:pt idx="21687">5.7000000000000002</cx:pt>
          <cx:pt idx="21688">4.7999999999999998</cx:pt>
          <cx:pt idx="21689">7.9000000000000004</cx:pt>
          <cx:pt idx="21690">5.5999999999999996</cx:pt>
          <cx:pt idx="21691">6.7999999999999998</cx:pt>
          <cx:pt idx="21692">7.7000000000000002</cx:pt>
          <cx:pt idx="21693">6.2000000000000002</cx:pt>
          <cx:pt idx="21694">6.2000000000000002</cx:pt>
          <cx:pt idx="21695">6.7000000000000002</cx:pt>
          <cx:pt idx="21696">6.7000000000000002</cx:pt>
          <cx:pt idx="21697">8.1999999999999993</cx:pt>
          <cx:pt idx="21698">5.4000000000000004</cx:pt>
          <cx:pt idx="21699">7.0999999999999996</cx:pt>
          <cx:pt idx="21700">5</cx:pt>
          <cx:pt idx="21701">5.5999999999999996</cx:pt>
          <cx:pt idx="21702">7.5999999999999996</cx:pt>
          <cx:pt idx="21703">5.5999999999999996</cx:pt>
          <cx:pt idx="21704">8.5999999999999996</cx:pt>
          <cx:pt idx="21705">5.7999999999999998</cx:pt>
          <cx:pt idx="21706">5.7999999999999998</cx:pt>
          <cx:pt idx="21707">3.8999999999999999</cx:pt>
          <cx:pt idx="21708">4.7999999999999998</cx:pt>
          <cx:pt idx="21709">3.2000000000000002</cx:pt>
          <cx:pt idx="21710">6.5999999999999996</cx:pt>
          <cx:pt idx="21711">4.4000000000000004</cx:pt>
          <cx:pt idx="21712">5.5999999999999996</cx:pt>
          <cx:pt idx="21713">6.4000000000000004</cx:pt>
          <cx:pt idx="21714">7.7000000000000002</cx:pt>
          <cx:pt idx="21715">7.2999999999999998</cx:pt>
          <cx:pt idx="21716">2.6000000000000001</cx:pt>
          <cx:pt idx="21717">6.5</cx:pt>
          <cx:pt idx="21718">4.7999999999999998</cx:pt>
          <cx:pt idx="21719">5</cx:pt>
          <cx:pt idx="21720">6.9000000000000004</cx:pt>
          <cx:pt idx="21721">6.7000000000000002</cx:pt>
          <cx:pt idx="21722">7.2000000000000002</cx:pt>
          <cx:pt idx="21723">7.2999999999999998</cx:pt>
          <cx:pt idx="21724">5.0999999999999996</cx:pt>
          <cx:pt idx="21725">6.7999999999999998</cx:pt>
          <cx:pt idx="21726">5.5999999999999996</cx:pt>
          <cx:pt idx="21727">5.7000000000000002</cx:pt>
          <cx:pt idx="21728">6.2999999999999998</cx:pt>
          <cx:pt idx="21729">7.2000000000000002</cx:pt>
          <cx:pt idx="21730">6.5999999999999996</cx:pt>
          <cx:pt idx="21731">5.4000000000000004</cx:pt>
          <cx:pt idx="21732">6.5999999999999996</cx:pt>
          <cx:pt idx="21733">6.4000000000000004</cx:pt>
          <cx:pt idx="21734">4.9000000000000004</cx:pt>
          <cx:pt idx="21735">7.5</cx:pt>
          <cx:pt idx="21736">7.2999999999999998</cx:pt>
          <cx:pt idx="21737">5.5</cx:pt>
          <cx:pt idx="21738">7.7999999999999998</cx:pt>
          <cx:pt idx="21739">8</cx:pt>
          <cx:pt idx="21740">6.5</cx:pt>
          <cx:pt idx="21741">6.5</cx:pt>
          <cx:pt idx="21742">6</cx:pt>
          <cx:pt idx="21743">6.9000000000000004</cx:pt>
          <cx:pt idx="21744">7.2999999999999998</cx:pt>
          <cx:pt idx="21745">5.5</cx:pt>
          <cx:pt idx="21746">5.5</cx:pt>
          <cx:pt idx="21747">5.4000000000000004</cx:pt>
          <cx:pt idx="21748">8.5</cx:pt>
          <cx:pt idx="21749">5.5999999999999996</cx:pt>
          <cx:pt idx="21750">8</cx:pt>
          <cx:pt idx="21751">6</cx:pt>
          <cx:pt idx="21752">6.0999999999999996</cx:pt>
          <cx:pt idx="21753">6.9000000000000004</cx:pt>
          <cx:pt idx="21754">7.2000000000000002</cx:pt>
          <cx:pt idx="21755">8.6999999999999993</cx:pt>
          <cx:pt idx="21756">7.7999999999999998</cx:pt>
          <cx:pt idx="21757">5.5</cx:pt>
          <cx:pt idx="21758">7.7999999999999998</cx:pt>
          <cx:pt idx="21759">6.5</cx:pt>
          <cx:pt idx="21760">3.6000000000000001</cx:pt>
          <cx:pt idx="21761">7.2999999999999998</cx:pt>
          <cx:pt idx="21762">7.7000000000000002</cx:pt>
          <cx:pt idx="21763">6.7999999999999998</cx:pt>
          <cx:pt idx="21764">6.7000000000000002</cx:pt>
          <cx:pt idx="21765">7.2999999999999998</cx:pt>
          <cx:pt idx="21766">4.7000000000000002</cx:pt>
          <cx:pt idx="21767">5.5999999999999996</cx:pt>
          <cx:pt idx="21768">3.5</cx:pt>
          <cx:pt idx="21769">6.2999999999999998</cx:pt>
          <cx:pt idx="21770">8.4000000000000004</cx:pt>
          <cx:pt idx="21771">5.5</cx:pt>
          <cx:pt idx="21772">5.7000000000000002</cx:pt>
          <cx:pt idx="21773">4.9000000000000004</cx:pt>
          <cx:pt idx="21774">6.9000000000000004</cx:pt>
          <cx:pt idx="21775">7.2000000000000002</cx:pt>
          <cx:pt idx="21776">7.4000000000000004</cx:pt>
          <cx:pt idx="21777">9.1999999999999993</cx:pt>
          <cx:pt idx="21778">6.0999999999999996</cx:pt>
          <cx:pt idx="21779">4.7999999999999998</cx:pt>
          <cx:pt idx="21780">5.4000000000000004</cx:pt>
          <cx:pt idx="21781">7.9000000000000004</cx:pt>
          <cx:pt idx="21782">3.8999999999999999</cx:pt>
          <cx:pt idx="21783">7</cx:pt>
          <cx:pt idx="21784">4.5</cx:pt>
          <cx:pt idx="21785">2.8999999999999999</cx:pt>
          <cx:pt idx="21786">8.6999999999999993</cx:pt>
          <cx:pt idx="21787">6.2999999999999998</cx:pt>
          <cx:pt idx="21788">7.2000000000000002</cx:pt>
          <cx:pt idx="21789">6</cx:pt>
          <cx:pt idx="21790">7</cx:pt>
          <cx:pt idx="21791">7</cx:pt>
          <cx:pt idx="21792">6.4000000000000004</cx:pt>
          <cx:pt idx="21793">7.2999999999999998</cx:pt>
          <cx:pt idx="21794">7.0999999999999996</cx:pt>
          <cx:pt idx="21795">6.5999999999999996</cx:pt>
          <cx:pt idx="21796">6.0999999999999996</cx:pt>
          <cx:pt idx="21797">6.7000000000000002</cx:pt>
          <cx:pt idx="21798">7.2000000000000002</cx:pt>
          <cx:pt idx="21799">3.3999999999999999</cx:pt>
          <cx:pt idx="21800">3.5</cx:pt>
          <cx:pt idx="21801">5.2000000000000002</cx:pt>
          <cx:pt idx="21802">6</cx:pt>
          <cx:pt idx="21803">6.7999999999999998</cx:pt>
          <cx:pt idx="21804">8.5999999999999996</cx:pt>
          <cx:pt idx="21805">6.2999999999999998</cx:pt>
          <cx:pt idx="21806">7.2000000000000002</cx:pt>
          <cx:pt idx="21807">5.9000000000000004</cx:pt>
          <cx:pt idx="21808">8</cx:pt>
          <cx:pt idx="21809">8.3000000000000007</cx:pt>
          <cx:pt idx="21810">8.4000000000000004</cx:pt>
          <cx:pt idx="21811">9.5</cx:pt>
          <cx:pt idx="21812">6.5</cx:pt>
          <cx:pt idx="21813">7.5999999999999996</cx:pt>
          <cx:pt idx="21814">2.6000000000000001</cx:pt>
          <cx:pt idx="21815">2.7000000000000002</cx:pt>
          <cx:pt idx="21816">5.5</cx:pt>
          <cx:pt idx="21817">7.5</cx:pt>
          <cx:pt idx="21818">6.9000000000000004</cx:pt>
          <cx:pt idx="21819">6.4000000000000004</cx:pt>
          <cx:pt idx="21820">4.2999999999999998</cx:pt>
          <cx:pt idx="21821">8.3000000000000007</cx:pt>
          <cx:pt idx="21822">6.5999999999999996</cx:pt>
          <cx:pt idx="21823">5.2000000000000002</cx:pt>
          <cx:pt idx="21824">4.9000000000000004</cx:pt>
          <cx:pt idx="21825">3.7999999999999998</cx:pt>
          <cx:pt idx="21826">6</cx:pt>
          <cx:pt idx="21827">5.5</cx:pt>
          <cx:pt idx="21828">8.4000000000000004</cx:pt>
          <cx:pt idx="21829">5.2000000000000002</cx:pt>
          <cx:pt idx="21830">8</cx:pt>
          <cx:pt idx="21831">4.7999999999999998</cx:pt>
          <cx:pt idx="21832">6.7999999999999998</cx:pt>
          <cx:pt idx="21833">6.7000000000000002</cx:pt>
          <cx:pt idx="21834">6.5999999999999996</cx:pt>
          <cx:pt idx="21835">7</cx:pt>
          <cx:pt idx="21836">5.7999999999999998</cx:pt>
          <cx:pt idx="21837">7.0999999999999996</cx:pt>
          <cx:pt idx="21838">7.2999999999999998</cx:pt>
          <cx:pt idx="21839">7.7000000000000002</cx:pt>
          <cx:pt idx="21840">6.9000000000000004</cx:pt>
          <cx:pt idx="21841">3.3999999999999999</cx:pt>
          <cx:pt idx="21842">6.9000000000000004</cx:pt>
          <cx:pt idx="21843">7.4000000000000004</cx:pt>
          <cx:pt idx="21844">2.5</cx:pt>
          <cx:pt idx="21845">4.7000000000000002</cx:pt>
          <cx:pt idx="21846">5.5</cx:pt>
          <cx:pt idx="21847">7.2999999999999998</cx:pt>
          <cx:pt idx="21848">8.4000000000000004</cx:pt>
          <cx:pt idx="21849">7</cx:pt>
          <cx:pt idx="21850">2.6000000000000001</cx:pt>
          <cx:pt idx="21851">3.5</cx:pt>
          <cx:pt idx="21852">6.9000000000000004</cx:pt>
          <cx:pt idx="21853">6.9000000000000004</cx:pt>
          <cx:pt idx="21854">6.4000000000000004</cx:pt>
          <cx:pt idx="21855">6.4000000000000004</cx:pt>
          <cx:pt idx="21856">7.2000000000000002</cx:pt>
          <cx:pt idx="21857">5.9000000000000004</cx:pt>
          <cx:pt idx="21858">4.7000000000000002</cx:pt>
          <cx:pt idx="21859">7.4000000000000004</cx:pt>
          <cx:pt idx="21860">8</cx:pt>
          <cx:pt idx="21861">7.9000000000000004</cx:pt>
          <cx:pt idx="21862">7.5</cx:pt>
          <cx:pt idx="21863">2.2000000000000002</cx:pt>
          <cx:pt idx="21864">3.8999999999999999</cx:pt>
          <cx:pt idx="21865">7.0999999999999996</cx:pt>
          <cx:pt idx="21866">7.9000000000000004</cx:pt>
          <cx:pt idx="21867">6.4000000000000004</cx:pt>
          <cx:pt idx="21868">7</cx:pt>
          <cx:pt idx="21869">6.7000000000000002</cx:pt>
          <cx:pt idx="21870">5.0999999999999996</cx:pt>
          <cx:pt idx="21871">6.5</cx:pt>
          <cx:pt idx="21872">6.5999999999999996</cx:pt>
          <cx:pt idx="21873">8.5999999999999996</cx:pt>
          <cx:pt idx="21874">7.2000000000000002</cx:pt>
          <cx:pt idx="21875">6</cx:pt>
          <cx:pt idx="21876">5.7000000000000002</cx:pt>
          <cx:pt idx="21877">7.5</cx:pt>
          <cx:pt idx="21878">7.2999999999999998</cx:pt>
          <cx:pt idx="21879">7.2999999999999998</cx:pt>
          <cx:pt idx="21880">6.7000000000000002</cx:pt>
          <cx:pt idx="21881">5.7999999999999998</cx:pt>
          <cx:pt idx="21882">6.7000000000000002</cx:pt>
          <cx:pt idx="21883">6.7000000000000002</cx:pt>
          <cx:pt idx="21884">7.2000000000000002</cx:pt>
          <cx:pt idx="21885">4.7000000000000002</cx:pt>
          <cx:pt idx="21886">5</cx:pt>
          <cx:pt idx="21887">7.2000000000000002</cx:pt>
          <cx:pt idx="21888">6.0999999999999996</cx:pt>
          <cx:pt idx="21889">8.4000000000000004</cx:pt>
          <cx:pt idx="21890">7.7000000000000002</cx:pt>
          <cx:pt idx="21891">8</cx:pt>
          <cx:pt idx="21892">7.5</cx:pt>
          <cx:pt idx="21893">7.4000000000000004</cx:pt>
          <cx:pt idx="21894">6.7999999999999998</cx:pt>
          <cx:pt idx="21895">5.9000000000000004</cx:pt>
          <cx:pt idx="21896">3.5</cx:pt>
          <cx:pt idx="21897">4.5</cx:pt>
          <cx:pt idx="21898">6.7000000000000002</cx:pt>
          <cx:pt idx="21899">5.7000000000000002</cx:pt>
          <cx:pt idx="21900">5.4000000000000004</cx:pt>
          <cx:pt idx="21901">5</cx:pt>
          <cx:pt idx="21902">7.2999999999999998</cx:pt>
          <cx:pt idx="21903">6.0999999999999996</cx:pt>
          <cx:pt idx="21904">8.4000000000000004</cx:pt>
          <cx:pt idx="21905">7</cx:pt>
          <cx:pt idx="21906">7.4000000000000004</cx:pt>
          <cx:pt idx="21907">7.2000000000000002</cx:pt>
          <cx:pt idx="21908">7.7999999999999998</cx:pt>
          <cx:pt idx="21909">8.4000000000000004</cx:pt>
          <cx:pt idx="21910">5.7000000000000002</cx:pt>
          <cx:pt idx="21911">6.5999999999999996</cx:pt>
          <cx:pt idx="21912">5.5999999999999996</cx:pt>
          <cx:pt idx="21913">7.2999999999999998</cx:pt>
          <cx:pt idx="21914">7.0999999999999996</cx:pt>
          <cx:pt idx="21915">3.7000000000000002</cx:pt>
          <cx:pt idx="21916">6.2000000000000002</cx:pt>
          <cx:pt idx="21917">3.1000000000000001</cx:pt>
          <cx:pt idx="21918">7.7000000000000002</cx:pt>
          <cx:pt idx="21919">6.2999999999999998</cx:pt>
          <cx:pt idx="21920">6.7999999999999998</cx:pt>
          <cx:pt idx="21921">5.7000000000000002</cx:pt>
          <cx:pt idx="21922">6.0999999999999996</cx:pt>
          <cx:pt idx="21923">7.7000000000000002</cx:pt>
          <cx:pt idx="21924">5.2000000000000002</cx:pt>
          <cx:pt idx="21925">3.7000000000000002</cx:pt>
          <cx:pt idx="21926">7.0999999999999996</cx:pt>
          <cx:pt idx="21927">5.5</cx:pt>
          <cx:pt idx="21928">6.5999999999999996</cx:pt>
          <cx:pt idx="21929">6.5999999999999996</cx:pt>
          <cx:pt idx="21930">6.2999999999999998</cx:pt>
          <cx:pt idx="21931">6.2000000000000002</cx:pt>
          <cx:pt idx="21932">6.0999999999999996</cx:pt>
          <cx:pt idx="21933">7.7999999999999998</cx:pt>
          <cx:pt idx="21934">7.9000000000000004</cx:pt>
          <cx:pt idx="21935">7.0999999999999996</cx:pt>
          <cx:pt idx="21936">6.5999999999999996</cx:pt>
          <cx:pt idx="21937">6.7000000000000002</cx:pt>
          <cx:pt idx="21938">6.7000000000000002</cx:pt>
          <cx:pt idx="21939">9.5999999999999996</cx:pt>
          <cx:pt idx="21940">9.0999999999999996</cx:pt>
          <cx:pt idx="21941">7.2999999999999998</cx:pt>
          <cx:pt idx="21942">7.2999999999999998</cx:pt>
          <cx:pt idx="21943">6.7999999999999998</cx:pt>
          <cx:pt idx="21944">7.0999999999999996</cx:pt>
          <cx:pt idx="21945">6.7000000000000002</cx:pt>
          <cx:pt idx="21946">6.4000000000000004</cx:pt>
          <cx:pt idx="21947">5.9000000000000004</cx:pt>
          <cx:pt idx="21948">5.7999999999999998</cx:pt>
          <cx:pt idx="21949">4.9000000000000004</cx:pt>
          <cx:pt idx="21950">8.6999999999999993</cx:pt>
          <cx:pt idx="21951">4.2000000000000002</cx:pt>
          <cx:pt idx="21952">6.5999999999999996</cx:pt>
          <cx:pt idx="21953">7.2999999999999998</cx:pt>
          <cx:pt idx="21954">7.2000000000000002</cx:pt>
          <cx:pt idx="21955">6.7999999999999998</cx:pt>
          <cx:pt idx="21956">5.9000000000000004</cx:pt>
          <cx:pt idx="21957">7</cx:pt>
          <cx:pt idx="21958">7.7000000000000002</cx:pt>
          <cx:pt idx="21959">3.7999999999999998</cx:pt>
          <cx:pt idx="21960">4.5999999999999996</cx:pt>
          <cx:pt idx="21961">7.5</cx:pt>
          <cx:pt idx="21962">7</cx:pt>
          <cx:pt idx="21963">7.5999999999999996</cx:pt>
          <cx:pt idx="21964">7.5999999999999996</cx:pt>
          <cx:pt idx="21965">7.2000000000000002</cx:pt>
          <cx:pt idx="21966">7.0999999999999996</cx:pt>
          <cx:pt idx="21967">6.9000000000000004</cx:pt>
          <cx:pt idx="21968">5.7999999999999998</cx:pt>
          <cx:pt idx="21969">6.7000000000000002</cx:pt>
          <cx:pt idx="21970">7.7999999999999998</cx:pt>
          <cx:pt idx="21971">7.2000000000000002</cx:pt>
          <cx:pt idx="21972">6.4000000000000004</cx:pt>
          <cx:pt idx="21973">6.2000000000000002</cx:pt>
          <cx:pt idx="21974">5.7000000000000002</cx:pt>
          <cx:pt idx="21975">6.9000000000000004</cx:pt>
          <cx:pt idx="21976">6.2999999999999998</cx:pt>
          <cx:pt idx="21977">7.0999999999999996</cx:pt>
          <cx:pt idx="21978">8</cx:pt>
          <cx:pt idx="21979">4.5999999999999996</cx:pt>
          <cx:pt idx="21980">7.7000000000000002</cx:pt>
          <cx:pt idx="21981">6.2000000000000002</cx:pt>
          <cx:pt idx="21982">4.2000000000000002</cx:pt>
          <cx:pt idx="21983">7.4000000000000004</cx:pt>
          <cx:pt idx="21984">4.5</cx:pt>
          <cx:pt idx="21985">7.4000000000000004</cx:pt>
          <cx:pt idx="21986">4.7999999999999998</cx:pt>
          <cx:pt idx="21987">5.0999999999999996</cx:pt>
          <cx:pt idx="21988">4.4000000000000004</cx:pt>
          <cx:pt idx="21989">5.4000000000000004</cx:pt>
          <cx:pt idx="21990">8.0999999999999996</cx:pt>
          <cx:pt idx="21991">5.0999999999999996</cx:pt>
          <cx:pt idx="21992">4</cx:pt>
          <cx:pt idx="21993">8.6999999999999993</cx:pt>
          <cx:pt idx="21994">5.7999999999999998</cx:pt>
          <cx:pt idx="21995">7.2999999999999998</cx:pt>
          <cx:pt idx="21996">6.5999999999999996</cx:pt>
          <cx:pt idx="21997">7</cx:pt>
          <cx:pt idx="21998">7.5</cx:pt>
          <cx:pt idx="21999">2.7000000000000002</cx:pt>
          <cx:pt idx="22000">5.7000000000000002</cx:pt>
          <cx:pt idx="22001">6.2999999999999998</cx:pt>
          <cx:pt idx="22002">6.7000000000000002</cx:pt>
          <cx:pt idx="22003">5.0999999999999996</cx:pt>
          <cx:pt idx="22004">4</cx:pt>
          <cx:pt idx="22005">5.4000000000000004</cx:pt>
          <cx:pt idx="22006">6.5</cx:pt>
          <cx:pt idx="22007">6.7000000000000002</cx:pt>
          <cx:pt idx="22008">6.4000000000000004</cx:pt>
          <cx:pt idx="22009">8.3000000000000007</cx:pt>
          <cx:pt idx="22010">5.7999999999999998</cx:pt>
          <cx:pt idx="22011">8.6999999999999993</cx:pt>
          <cx:pt idx="22012">9.1999999999999993</cx:pt>
          <cx:pt idx="22013">7.2000000000000002</cx:pt>
          <cx:pt idx="22014">5.7000000000000002</cx:pt>
          <cx:pt idx="22015">7.5</cx:pt>
          <cx:pt idx="22016">7.5</cx:pt>
          <cx:pt idx="22017">7.2999999999999998</cx:pt>
          <cx:pt idx="22018">8.3000000000000007</cx:pt>
          <cx:pt idx="22019">7.5</cx:pt>
          <cx:pt idx="22020">5</cx:pt>
          <cx:pt idx="22021">4</cx:pt>
          <cx:pt idx="22022">8.6999999999999993</cx:pt>
          <cx:pt idx="22023">4.4000000000000004</cx:pt>
          <cx:pt idx="22024">3.2999999999999998</cx:pt>
          <cx:pt idx="22025">6.2999999999999998</cx:pt>
          <cx:pt idx="22026">7.4000000000000004</cx:pt>
          <cx:pt idx="22027">7.7999999999999998</cx:pt>
          <cx:pt idx="22028">4.5</cx:pt>
          <cx:pt idx="22029">4</cx:pt>
          <cx:pt idx="22030">8.0999999999999996</cx:pt>
          <cx:pt idx="22031">5.0999999999999996</cx:pt>
          <cx:pt idx="22032">5.5999999999999996</cx:pt>
          <cx:pt idx="22033">7</cx:pt>
          <cx:pt idx="22034">7.2000000000000002</cx:pt>
          <cx:pt idx="22035">6.9000000000000004</cx:pt>
          <cx:pt idx="22036">8.3000000000000007</cx:pt>
          <cx:pt idx="22037">6.0999999999999996</cx:pt>
          <cx:pt idx="22038">6.4000000000000004</cx:pt>
          <cx:pt idx="22039">6.5999999999999996</cx:pt>
          <cx:pt idx="22040">7.5999999999999996</cx:pt>
          <cx:pt idx="22041">6.5</cx:pt>
          <cx:pt idx="22042">3</cx:pt>
          <cx:pt idx="22043">5.2999999999999998</cx:pt>
          <cx:pt idx="22044">7.5999999999999996</cx:pt>
          <cx:pt idx="22045">6.7000000000000002</cx:pt>
          <cx:pt idx="22046">7.4000000000000004</cx:pt>
          <cx:pt idx="22047">7.7000000000000002</cx:pt>
          <cx:pt idx="22048">5.7000000000000002</cx:pt>
          <cx:pt idx="22049">8</cx:pt>
          <cx:pt idx="22050">5.0999999999999996</cx:pt>
          <cx:pt idx="22051">6.4000000000000004</cx:pt>
          <cx:pt idx="22052">6.9000000000000004</cx:pt>
          <cx:pt idx="22053">4.5999999999999996</cx:pt>
          <cx:pt idx="22054">3.7000000000000002</cx:pt>
          <cx:pt idx="22055">9.4000000000000004</cx:pt>
          <cx:pt idx="22056">8.5</cx:pt>
          <cx:pt idx="22057">7.7000000000000002</cx:pt>
          <cx:pt idx="22058">6.5</cx:pt>
          <cx:pt idx="22059">5.5999999999999996</cx:pt>
          <cx:pt idx="22060">6.7999999999999998</cx:pt>
          <cx:pt idx="22061">7.0999999999999996</cx:pt>
          <cx:pt idx="22062">6.0999999999999996</cx:pt>
          <cx:pt idx="22063">8.0999999999999996</cx:pt>
          <cx:pt idx="22064">8</cx:pt>
          <cx:pt idx="22065">6.2999999999999998</cx:pt>
          <cx:pt idx="22066">6.2000000000000002</cx:pt>
          <cx:pt idx="22067">7</cx:pt>
          <cx:pt idx="22068">6.5999999999999996</cx:pt>
          <cx:pt idx="22069">8.3000000000000007</cx:pt>
          <cx:pt idx="22070">5.9000000000000004</cx:pt>
          <cx:pt idx="22071">7.7000000000000002</cx:pt>
          <cx:pt idx="22072">7.4000000000000004</cx:pt>
          <cx:pt idx="22073">6.4000000000000004</cx:pt>
          <cx:pt idx="22074">7</cx:pt>
          <cx:pt idx="22075">7.5999999999999996</cx:pt>
          <cx:pt idx="22076">8</cx:pt>
          <cx:pt idx="22077">6.4000000000000004</cx:pt>
          <cx:pt idx="22078">6.0999999999999996</cx:pt>
          <cx:pt idx="22079">4.4000000000000004</cx:pt>
          <cx:pt idx="22080">7.5</cx:pt>
          <cx:pt idx="22081">7.0999999999999996</cx:pt>
          <cx:pt idx="22082">7.2000000000000002</cx:pt>
          <cx:pt idx="22083">9</cx:pt>
          <cx:pt idx="22084">6.5</cx:pt>
          <cx:pt idx="22085">6.7999999999999998</cx:pt>
          <cx:pt idx="22086">6.5</cx:pt>
          <cx:pt idx="22087">6.4000000000000004</cx:pt>
          <cx:pt idx="22088">6.0999999999999996</cx:pt>
          <cx:pt idx="22089">6.4000000000000004</cx:pt>
          <cx:pt idx="22090">7.5</cx:pt>
          <cx:pt idx="22091">5.4000000000000004</cx:pt>
          <cx:pt idx="22092">4.9000000000000004</cx:pt>
          <cx:pt idx="22093">4.0999999999999996</cx:pt>
          <cx:pt idx="22094">3.2000000000000002</cx:pt>
          <cx:pt idx="22095">6.0999999999999996</cx:pt>
          <cx:pt idx="22096">3.2000000000000002</cx:pt>
          <cx:pt idx="22097">4.5999999999999996</cx:pt>
          <cx:pt idx="22098">7.4000000000000004</cx:pt>
          <cx:pt idx="22099">8.8000000000000007</cx:pt>
          <cx:pt idx="22100">6.9000000000000004</cx:pt>
          <cx:pt idx="22101">6.2999999999999998</cx:pt>
          <cx:pt idx="22102">8.8000000000000007</cx:pt>
          <cx:pt idx="22103">5.4000000000000004</cx:pt>
          <cx:pt idx="22104">7.4000000000000004</cx:pt>
          <cx:pt idx="22105">4.5</cx:pt>
          <cx:pt idx="22106">7.4000000000000004</cx:pt>
          <cx:pt idx="22107">8.8000000000000007</cx:pt>
          <cx:pt idx="22108">6.4000000000000004</cx:pt>
          <cx:pt idx="22109">6.9000000000000004</cx:pt>
          <cx:pt idx="22110">7.7000000000000002</cx:pt>
          <cx:pt idx="22111">8.3000000000000007</cx:pt>
          <cx:pt idx="22112">7</cx:pt>
          <cx:pt idx="22113">6.4000000000000004</cx:pt>
          <cx:pt idx="22114">6.5999999999999996</cx:pt>
          <cx:pt idx="22115">7.7000000000000002</cx:pt>
          <cx:pt idx="22116">6.7999999999999998</cx:pt>
          <cx:pt idx="22117">4.0999999999999996</cx:pt>
          <cx:pt idx="22118">8.8000000000000007</cx:pt>
          <cx:pt idx="22119">7.7000000000000002</cx:pt>
          <cx:pt idx="22120">8.0999999999999996</cx:pt>
          <cx:pt idx="22121">7.9000000000000004</cx:pt>
          <cx:pt idx="22122">8.0999999999999996</cx:pt>
          <cx:pt idx="22123">9.0999999999999996</cx:pt>
          <cx:pt idx="22124">7.4000000000000004</cx:pt>
          <cx:pt idx="22125">7.7999999999999998</cx:pt>
          <cx:pt idx="22126">3.6000000000000001</cx:pt>
          <cx:pt idx="22127">5.4000000000000004</cx:pt>
          <cx:pt idx="22128">3</cx:pt>
          <cx:pt idx="22129">8.5999999999999996</cx:pt>
          <cx:pt idx="22130">6.5</cx:pt>
          <cx:pt idx="22131">6.5</cx:pt>
          <cx:pt idx="22132">6.7999999999999998</cx:pt>
          <cx:pt idx="22133">3.5</cx:pt>
          <cx:pt idx="22134">4.0999999999999996</cx:pt>
          <cx:pt idx="22135">4.5999999999999996</cx:pt>
          <cx:pt idx="22136">4.2000000000000002</cx:pt>
          <cx:pt idx="22137">5.9000000000000004</cx:pt>
          <cx:pt idx="22138">7.5</cx:pt>
          <cx:pt idx="22139">9.4000000000000004</cx:pt>
          <cx:pt idx="22140">8.9000000000000004</cx:pt>
          <cx:pt idx="22141">7.9000000000000004</cx:pt>
          <cx:pt idx="22142">8.3000000000000007</cx:pt>
          <cx:pt idx="22143">8.5</cx:pt>
          <cx:pt idx="22144">9.0999999999999996</cx:pt>
          <cx:pt idx="22145">7.5</cx:pt>
          <cx:pt idx="22146">8.9000000000000004</cx:pt>
          <cx:pt idx="22147">6.7999999999999998</cx:pt>
          <cx:pt idx="22148">7</cx:pt>
          <cx:pt idx="22149">4.4000000000000004</cx:pt>
          <cx:pt idx="22150">7.4000000000000004</cx:pt>
          <cx:pt idx="22151">8.1999999999999993</cx:pt>
          <cx:pt idx="22152">6.9000000000000004</cx:pt>
          <cx:pt idx="22153">7.5999999999999996</cx:pt>
          <cx:pt idx="22154">6.7000000000000002</cx:pt>
          <cx:pt idx="22155">2.5</cx:pt>
          <cx:pt idx="22156">5.5</cx:pt>
          <cx:pt idx="22157">8.1999999999999993</cx:pt>
          <cx:pt idx="22158">6.7999999999999998</cx:pt>
          <cx:pt idx="22159">5.7999999999999998</cx:pt>
          <cx:pt idx="22160">7.5</cx:pt>
          <cx:pt idx="22161">5.5</cx:pt>
          <cx:pt idx="22162">8.1999999999999993</cx:pt>
          <cx:pt idx="22163">8.0999999999999996</cx:pt>
          <cx:pt idx="22164">8</cx:pt>
          <cx:pt idx="22165">7</cx:pt>
          <cx:pt idx="22166">6.5999999999999996</cx:pt>
          <cx:pt idx="22167">5</cx:pt>
          <cx:pt idx="22168">7.9000000000000004</cx:pt>
          <cx:pt idx="22169">5.2999999999999998</cx:pt>
          <cx:pt idx="22170">5.5999999999999996</cx:pt>
          <cx:pt idx="22171">7</cx:pt>
          <cx:pt idx="22172">7.0999999999999996</cx:pt>
          <cx:pt idx="22173">6.7000000000000002</cx:pt>
          <cx:pt idx="22174">6.5999999999999996</cx:pt>
          <cx:pt idx="22175">6.2000000000000002</cx:pt>
          <cx:pt idx="22176">7</cx:pt>
          <cx:pt idx="22177">6.2999999999999998</cx:pt>
          <cx:pt idx="22178">8.5999999999999996</cx:pt>
          <cx:pt idx="22179">6.2999999999999998</cx:pt>
          <cx:pt idx="22180">6</cx:pt>
          <cx:pt idx="22181">5.9000000000000004</cx:pt>
          <cx:pt idx="22182">7.4000000000000004</cx:pt>
          <cx:pt idx="22183">6.2999999999999998</cx:pt>
          <cx:pt idx="22184">7.7000000000000002</cx:pt>
          <cx:pt idx="22185">8.4000000000000004</cx:pt>
          <cx:pt idx="22186">5.5999999999999996</cx:pt>
          <cx:pt idx="22187">5.4000000000000004</cx:pt>
          <cx:pt idx="22188">7.2000000000000002</cx:pt>
          <cx:pt idx="22189">8.5</cx:pt>
          <cx:pt idx="22190">6.5999999999999996</cx:pt>
          <cx:pt idx="22191">7.5999999999999996</cx:pt>
          <cx:pt idx="22192">4.9000000000000004</cx:pt>
          <cx:pt idx="22193">8.3000000000000007</cx:pt>
          <cx:pt idx="22194">6.4000000000000004</cx:pt>
          <cx:pt idx="22195">7.7000000000000002</cx:pt>
          <cx:pt idx="22196">6.4000000000000004</cx:pt>
          <cx:pt idx="22197">5.7999999999999998</cx:pt>
          <cx:pt idx="22198">7.0999999999999996</cx:pt>
          <cx:pt idx="22199">6.4000000000000004</cx:pt>
          <cx:pt idx="22200">5.2999999999999998</cx:pt>
          <cx:pt idx="22201">4.2000000000000002</cx:pt>
          <cx:pt idx="22202">7.7000000000000002</cx:pt>
          <cx:pt idx="22203">6.5</cx:pt>
          <cx:pt idx="22204">7.7000000000000002</cx:pt>
          <cx:pt idx="22205">6.2999999999999998</cx:pt>
          <cx:pt idx="22206">6.5</cx:pt>
          <cx:pt idx="22207">3.6000000000000001</cx:pt>
          <cx:pt idx="22208">6.0999999999999996</cx:pt>
          <cx:pt idx="22209">7.5999999999999996</cx:pt>
          <cx:pt idx="22210">5.2000000000000002</cx:pt>
          <cx:pt idx="22211">8.0999999999999996</cx:pt>
          <cx:pt idx="22212">8.5</cx:pt>
          <cx:pt idx="22213">4.0999999999999996</cx:pt>
          <cx:pt idx="22214">4.5999999999999996</cx:pt>
          <cx:pt idx="22215">7.7000000000000002</cx:pt>
          <cx:pt idx="22216">7.0999999999999996</cx:pt>
          <cx:pt idx="22217">8.8000000000000007</cx:pt>
          <cx:pt idx="22218">3.5</cx:pt>
          <cx:pt idx="22219">4.7999999999999998</cx:pt>
          <cx:pt idx="22220">7.5</cx:pt>
          <cx:pt idx="22221">4.4000000000000004</cx:pt>
          <cx:pt idx="22222">7.2999999999999998</cx:pt>
          <cx:pt idx="22223">7.7000000000000002</cx:pt>
          <cx:pt idx="22224">6.5</cx:pt>
          <cx:pt idx="22225">3.8999999999999999</cx:pt>
          <cx:pt idx="22226">7.5</cx:pt>
          <cx:pt idx="22227">6.2999999999999998</cx:pt>
          <cx:pt idx="22228">6.2000000000000002</cx:pt>
          <cx:pt idx="22229">6.2999999999999998</cx:pt>
          <cx:pt idx="22230">6.9000000000000004</cx:pt>
          <cx:pt idx="22231">7.0999999999999996</cx:pt>
          <cx:pt idx="22232">7.2999999999999998</cx:pt>
          <cx:pt idx="22233">5.7999999999999998</cx:pt>
          <cx:pt idx="22234">6.9000000000000004</cx:pt>
          <cx:pt idx="22235">4.7000000000000002</cx:pt>
          <cx:pt idx="22236">6.0999999999999996</cx:pt>
          <cx:pt idx="22237">4.5999999999999996</cx:pt>
          <cx:pt idx="22238">7.4000000000000004</cx:pt>
          <cx:pt idx="22239">7.9000000000000004</cx:pt>
          <cx:pt idx="22240">7.0999999999999996</cx:pt>
          <cx:pt idx="22241">6.2000000000000002</cx:pt>
          <cx:pt idx="22242">5.7000000000000002</cx:pt>
          <cx:pt idx="22243">2.8999999999999999</cx:pt>
          <cx:pt idx="22244">5.9000000000000004</cx:pt>
          <cx:pt idx="22245">5.5</cx:pt>
          <cx:pt idx="22246">7.5999999999999996</cx:pt>
          <cx:pt idx="22247">8</cx:pt>
          <cx:pt idx="22248">8</cx:pt>
          <cx:pt idx="22249">8.3000000000000007</cx:pt>
          <cx:pt idx="22250">8</cx:pt>
          <cx:pt idx="22251">4.7000000000000002</cx:pt>
          <cx:pt idx="22252">5.2000000000000002</cx:pt>
          <cx:pt idx="22253">4.5999999999999996</cx:pt>
          <cx:pt idx="22254">6.7999999999999998</cx:pt>
          <cx:pt idx="22255">5.0999999999999996</cx:pt>
          <cx:pt idx="22256">7.9000000000000004</cx:pt>
          <cx:pt idx="22257">7.2999999999999998</cx:pt>
          <cx:pt idx="22258">4.7000000000000002</cx:pt>
          <cx:pt idx="22259">5.7000000000000002</cx:pt>
          <cx:pt idx="22260">4.9000000000000004</cx:pt>
          <cx:pt idx="22261">8.0999999999999996</cx:pt>
          <cx:pt idx="22262">7.5</cx:pt>
          <cx:pt idx="22263">4.2999999999999998</cx:pt>
          <cx:pt idx="22264">3.8999999999999999</cx:pt>
          <cx:pt idx="22265">5.5999999999999996</cx:pt>
          <cx:pt idx="22266">7.2000000000000002</cx:pt>
          <cx:pt idx="22267">6.0999999999999996</cx:pt>
          <cx:pt idx="22268">3.5</cx:pt>
          <cx:pt idx="22269">5.0999999999999996</cx:pt>
          <cx:pt idx="22270">5.4000000000000004</cx:pt>
          <cx:pt idx="22271">8.1999999999999993</cx:pt>
          <cx:pt idx="22272">7.2000000000000002</cx:pt>
          <cx:pt idx="22273">4.7999999999999998</cx:pt>
          <cx:pt idx="22274">5.7999999999999998</cx:pt>
          <cx:pt idx="22275">4.2999999999999998</cx:pt>
          <cx:pt idx="22276">6.2000000000000002</cx:pt>
          <cx:pt idx="22277">5.0999999999999996</cx:pt>
          <cx:pt idx="22278">7.4000000000000004</cx:pt>
          <cx:pt idx="22279">7.7000000000000002</cx:pt>
          <cx:pt idx="22280">3.8999999999999999</cx:pt>
          <cx:pt idx="22281">4.5999999999999996</cx:pt>
          <cx:pt idx="22282">7.4000000000000004</cx:pt>
          <cx:pt idx="22283">5.2000000000000002</cx:pt>
          <cx:pt idx="22284">7.2000000000000002</cx:pt>
          <cx:pt idx="22285">8.4000000000000004</cx:pt>
          <cx:pt idx="22286">5.5999999999999996</cx:pt>
          <cx:pt idx="22287">5.9000000000000004</cx:pt>
          <cx:pt idx="22288">4</cx:pt>
          <cx:pt idx="22289">7.5</cx:pt>
          <cx:pt idx="22290">6.5999999999999996</cx:pt>
          <cx:pt idx="22291">8.0999999999999996</cx:pt>
          <cx:pt idx="22292">7.0999999999999996</cx:pt>
          <cx:pt idx="22293">8.4000000000000004</cx:pt>
          <cx:pt idx="22294">7.5</cx:pt>
          <cx:pt idx="22295">7.5999999999999996</cx:pt>
          <cx:pt idx="22296">7.5999999999999996</cx:pt>
          <cx:pt idx="22297">6.9000000000000004</cx:pt>
          <cx:pt idx="22298">4.9000000000000004</cx:pt>
          <cx:pt idx="22299">5.5</cx:pt>
          <cx:pt idx="22300">6.5999999999999996</cx:pt>
          <cx:pt idx="22301">6.2999999999999998</cx:pt>
          <cx:pt idx="22302">5.5</cx:pt>
          <cx:pt idx="22303">5.5999999999999996</cx:pt>
          <cx:pt idx="22304">7.7999999999999998</cx:pt>
          <cx:pt idx="22305">8.3000000000000007</cx:pt>
          <cx:pt idx="22306">5.7000000000000002</cx:pt>
          <cx:pt idx="22307">7.5999999999999996</cx:pt>
          <cx:pt idx="22308">7.2999999999999998</cx:pt>
          <cx:pt idx="22309">6.7999999999999998</cx:pt>
          <cx:pt idx="22310">9.3000000000000007</cx:pt>
          <cx:pt idx="22311">7.9000000000000004</cx:pt>
          <cx:pt idx="22312">6.9000000000000004</cx:pt>
          <cx:pt idx="22313">3.6000000000000001</cx:pt>
          <cx:pt idx="22314">6.5999999999999996</cx:pt>
          <cx:pt idx="22315">6.2999999999999998</cx:pt>
          <cx:pt idx="22316">7.2000000000000002</cx:pt>
          <cx:pt idx="22317">8.1999999999999993</cx:pt>
          <cx:pt idx="22318">7.4000000000000004</cx:pt>
          <cx:pt idx="22319">5.2999999999999998</cx:pt>
          <cx:pt idx="22320">7</cx:pt>
          <cx:pt idx="22321">6</cx:pt>
          <cx:pt idx="22322">4.2999999999999998</cx:pt>
          <cx:pt idx="22323">7.5</cx:pt>
          <cx:pt idx="22324">4.4000000000000004</cx:pt>
          <cx:pt idx="22325">5.5999999999999996</cx:pt>
          <cx:pt idx="22326">7.2000000000000002</cx:pt>
          <cx:pt idx="22327">3.7999999999999998</cx:pt>
          <cx:pt idx="22328">9.4000000000000004</cx:pt>
          <cx:pt idx="22329">6.5999999999999996</cx:pt>
          <cx:pt idx="22330">6.7999999999999998</cx:pt>
          <cx:pt idx="22331">6.9000000000000004</cx:pt>
          <cx:pt idx="22332">7.5999999999999996</cx:pt>
          <cx:pt idx="22333">8.1999999999999993</cx:pt>
          <cx:pt idx="22334">7.7999999999999998</cx:pt>
          <cx:pt idx="22335">7.2999999999999998</cx:pt>
          <cx:pt idx="22336">7.7000000000000002</cx:pt>
          <cx:pt idx="22337">8.5</cx:pt>
          <cx:pt idx="22338">8.5</cx:pt>
          <cx:pt idx="22339">5.9000000000000004</cx:pt>
          <cx:pt idx="22340">9</cx:pt>
          <cx:pt idx="22341">7.9000000000000004</cx:pt>
          <cx:pt idx="22342">3.8999999999999999</cx:pt>
          <cx:pt idx="22343">7.0999999999999996</cx:pt>
          <cx:pt idx="22344">4.5999999999999996</cx:pt>
          <cx:pt idx="22345">6.7000000000000002</cx:pt>
          <cx:pt idx="22346">6.2999999999999998</cx:pt>
          <cx:pt idx="22347">6.5999999999999996</cx:pt>
          <cx:pt idx="22348">6.0999999999999996</cx:pt>
          <cx:pt idx="22349">7.7999999999999998</cx:pt>
          <cx:pt idx="22350">6.9000000000000004</cx:pt>
          <cx:pt idx="22351">7.2000000000000002</cx:pt>
          <cx:pt idx="22352">7.7999999999999998</cx:pt>
          <cx:pt idx="22353">4.9000000000000004</cx:pt>
          <cx:pt idx="22354">4.0999999999999996</cx:pt>
          <cx:pt idx="22355">6.4000000000000004</cx:pt>
          <cx:pt idx="22356">5.2000000000000002</cx:pt>
          <cx:pt idx="22357">7.4000000000000004</cx:pt>
          <cx:pt idx="22358">7.5999999999999996</cx:pt>
          <cx:pt idx="22359">5.5</cx:pt>
          <cx:pt idx="22360">7</cx:pt>
          <cx:pt idx="22361">6.7000000000000002</cx:pt>
          <cx:pt idx="22362">3.2999999999999998</cx:pt>
          <cx:pt idx="22363">3.7000000000000002</cx:pt>
          <cx:pt idx="22364">7.5</cx:pt>
          <cx:pt idx="22365">5.4000000000000004</cx:pt>
          <cx:pt idx="22366">8.9000000000000004</cx:pt>
          <cx:pt idx="22367">7.0999999999999996</cx:pt>
          <cx:pt idx="22368">6.7999999999999998</cx:pt>
          <cx:pt idx="22369">7.7999999999999998</cx:pt>
          <cx:pt idx="22370">7.2999999999999998</cx:pt>
          <cx:pt idx="22371">3.7999999999999998</cx:pt>
          <cx:pt idx="22372">7.5999999999999996</cx:pt>
          <cx:pt idx="22373">8.3000000000000007</cx:pt>
          <cx:pt idx="22374">7.4000000000000004</cx:pt>
          <cx:pt idx="22375">7.7000000000000002</cx:pt>
          <cx:pt idx="22376">3.5</cx:pt>
          <cx:pt idx="22377">6.5999999999999996</cx:pt>
          <cx:pt idx="22378">6.5</cx:pt>
          <cx:pt idx="22379">6.5</cx:pt>
          <cx:pt idx="22380">4.7000000000000002</cx:pt>
          <cx:pt idx="22381">6.7000000000000002</cx:pt>
          <cx:pt idx="22382">5.2999999999999998</cx:pt>
          <cx:pt idx="22383">6.5999999999999996</cx:pt>
          <cx:pt idx="22384">7.7000000000000002</cx:pt>
          <cx:pt idx="22385">7.7000000000000002</cx:pt>
          <cx:pt idx="22386">5.7000000000000002</cx:pt>
          <cx:pt idx="22387">3.2999999999999998</cx:pt>
          <cx:pt idx="22388">6.4000000000000004</cx:pt>
          <cx:pt idx="22389">5.2000000000000002</cx:pt>
          <cx:pt idx="22390">3.6000000000000001</cx:pt>
          <cx:pt idx="22391">7.4000000000000004</cx:pt>
          <cx:pt idx="22392">7.7000000000000002</cx:pt>
          <cx:pt idx="22393">7.7000000000000002</cx:pt>
          <cx:pt idx="22394">8</cx:pt>
          <cx:pt idx="22395">6.4000000000000004</cx:pt>
          <cx:pt idx="22396">8.3000000000000007</cx:pt>
          <cx:pt idx="22397">7</cx:pt>
          <cx:pt idx="22398">7.9000000000000004</cx:pt>
          <cx:pt idx="22399">5.9000000000000004</cx:pt>
          <cx:pt idx="22400">5.4000000000000004</cx:pt>
          <cx:pt idx="22401">7.0999999999999996</cx:pt>
          <cx:pt idx="22402">7.2000000000000002</cx:pt>
          <cx:pt idx="22403">5.2000000000000002</cx:pt>
          <cx:pt idx="22404">3.6000000000000001</cx:pt>
          <cx:pt idx="22405">7.7000000000000002</cx:pt>
          <cx:pt idx="22406">7.4000000000000004</cx:pt>
          <cx:pt idx="22407">5.2999999999999998</cx:pt>
          <cx:pt idx="22408">5.2999999999999998</cx:pt>
          <cx:pt idx="22409">4.7000000000000002</cx:pt>
          <cx:pt idx="22410">7.5</cx:pt>
          <cx:pt idx="22411">6.0999999999999996</cx:pt>
          <cx:pt idx="22412">9.3000000000000007</cx:pt>
          <cx:pt idx="22413">6</cx:pt>
          <cx:pt idx="22414">3.8999999999999999</cx:pt>
          <cx:pt idx="22415">7.4000000000000004</cx:pt>
          <cx:pt idx="22416">5.2999999999999998</cx:pt>
          <cx:pt idx="22417">7.7999999999999998</cx:pt>
          <cx:pt idx="22418">2.8999999999999999</cx:pt>
          <cx:pt idx="22419">6</cx:pt>
          <cx:pt idx="22420">3.6000000000000001</cx:pt>
          <cx:pt idx="22421">7.4000000000000004</cx:pt>
          <cx:pt idx="22422">4</cx:pt>
          <cx:pt idx="22423">6.5</cx:pt>
          <cx:pt idx="22424">6.2999999999999998</cx:pt>
          <cx:pt idx="22425">7.7000000000000002</cx:pt>
          <cx:pt idx="22426">6.0999999999999996</cx:pt>
          <cx:pt idx="22427">8.6999999999999993</cx:pt>
          <cx:pt idx="22428">8.5999999999999996</cx:pt>
          <cx:pt idx="22429">4.0999999999999996</cx:pt>
          <cx:pt idx="22430">3.7999999999999998</cx:pt>
          <cx:pt idx="22431">7.5999999999999996</cx:pt>
          <cx:pt idx="22432">4.7999999999999998</cx:pt>
          <cx:pt idx="22433">4.5</cx:pt>
          <cx:pt idx="22434">3</cx:pt>
          <cx:pt idx="22435">7.5</cx:pt>
          <cx:pt idx="22436">7.0999999999999996</cx:pt>
          <cx:pt idx="22437">8.5</cx:pt>
          <cx:pt idx="22438">8.4000000000000004</cx:pt>
          <cx:pt idx="22439">8.5</cx:pt>
          <cx:pt idx="22440">8.4000000000000004</cx:pt>
          <cx:pt idx="22441">8.1999999999999993</cx:pt>
          <cx:pt idx="22442">7.7000000000000002</cx:pt>
          <cx:pt idx="22443">7.4000000000000004</cx:pt>
          <cx:pt idx="22444">6.7999999999999998</cx:pt>
          <cx:pt idx="22445">7.5</cx:pt>
          <cx:pt idx="22446">6.5</cx:pt>
          <cx:pt idx="22447">7.4000000000000004</cx:pt>
          <cx:pt idx="22448">6</cx:pt>
          <cx:pt idx="22449">7.4000000000000004</cx:pt>
          <cx:pt idx="22450">7.7999999999999998</cx:pt>
          <cx:pt idx="22451">3.8999999999999999</cx:pt>
          <cx:pt idx="22452">7.9000000000000004</cx:pt>
          <cx:pt idx="22453">5.9000000000000004</cx:pt>
          <cx:pt idx="22454">4.9000000000000004</cx:pt>
          <cx:pt idx="22455">3.5</cx:pt>
          <cx:pt idx="22456">7.0999999999999996</cx:pt>
          <cx:pt idx="22457">3.2999999999999998</cx:pt>
          <cx:pt idx="22458">7.2000000000000002</cx:pt>
          <cx:pt idx="22459">7</cx:pt>
          <cx:pt idx="22460">7</cx:pt>
          <cx:pt idx="22461">5.4000000000000004</cx:pt>
          <cx:pt idx="22462">7.5999999999999996</cx:pt>
          <cx:pt idx="22463">6.9000000000000004</cx:pt>
          <cx:pt idx="22464">8.4000000000000004</cx:pt>
          <cx:pt idx="22465">7.0999999999999996</cx:pt>
          <cx:pt idx="22466">7.2999999999999998</cx:pt>
          <cx:pt idx="22467">7.2000000000000002</cx:pt>
          <cx:pt idx="22468">7.2999999999999998</cx:pt>
          <cx:pt idx="22469">7.5</cx:pt>
          <cx:pt idx="22470">8.0999999999999996</cx:pt>
          <cx:pt idx="22471">7.0999999999999996</cx:pt>
          <cx:pt idx="22472">8</cx:pt>
          <cx:pt idx="22473">6.7000000000000002</cx:pt>
          <cx:pt idx="22474">7.4000000000000004</cx:pt>
          <cx:pt idx="22475">6.5</cx:pt>
          <cx:pt idx="22476">8.1999999999999993</cx:pt>
          <cx:pt idx="22477">6.5</cx:pt>
          <cx:pt idx="22478">6.5</cx:pt>
          <cx:pt idx="22479">7.2999999999999998</cx:pt>
          <cx:pt idx="22480">7</cx:pt>
          <cx:pt idx="22481">7</cx:pt>
          <cx:pt idx="22482">7.2000000000000002</cx:pt>
          <cx:pt idx="22483">9.1999999999999993</cx:pt>
          <cx:pt idx="22484">7.5</cx:pt>
          <cx:pt idx="22485">7.2999999999999998</cx:pt>
          <cx:pt idx="22486">7.2999999999999998</cx:pt>
          <cx:pt idx="22487">6.7000000000000002</cx:pt>
          <cx:pt idx="22488">7.0999999999999996</cx:pt>
          <cx:pt idx="22489">8.4000000000000004</cx:pt>
          <cx:pt idx="22490">6.9000000000000004</cx:pt>
          <cx:pt idx="22491">6.5999999999999996</cx:pt>
          <cx:pt idx="22492">5.5</cx:pt>
          <cx:pt idx="22493">7.5999999999999996</cx:pt>
          <cx:pt idx="22494">6.5</cx:pt>
          <cx:pt idx="22495">5.5999999999999996</cx:pt>
          <cx:pt idx="22496">3.3999999999999999</cx:pt>
          <cx:pt idx="22497">4.7999999999999998</cx:pt>
          <cx:pt idx="22498">3.5</cx:pt>
          <cx:pt idx="22499">7.5999999999999996</cx:pt>
          <cx:pt idx="22500">6.0999999999999996</cx:pt>
          <cx:pt idx="22501">4.2999999999999998</cx:pt>
          <cx:pt idx="22502">8.8000000000000007</cx:pt>
          <cx:pt idx="22503">5.7000000000000002</cx:pt>
          <cx:pt idx="22504">6.2000000000000002</cx:pt>
          <cx:pt idx="22505">6.4000000000000004</cx:pt>
          <cx:pt idx="22506">7.5</cx:pt>
          <cx:pt idx="22507">5.2999999999999998</cx:pt>
          <cx:pt idx="22508">8</cx:pt>
          <cx:pt idx="22509">5.9000000000000004</cx:pt>
          <cx:pt idx="22510">6.0999999999999996</cx:pt>
          <cx:pt idx="22511">8.4000000000000004</cx:pt>
          <cx:pt idx="22512">8.5999999999999996</cx:pt>
          <cx:pt idx="22513">6.7999999999999998</cx:pt>
          <cx:pt idx="22514">6.5</cx:pt>
          <cx:pt idx="22515">5.4000000000000004</cx:pt>
          <cx:pt idx="22516">6.0999999999999996</cx:pt>
          <cx:pt idx="22517">6.5999999999999996</cx:pt>
          <cx:pt idx="22518">7.2000000000000002</cx:pt>
          <cx:pt idx="22519">6.0999999999999996</cx:pt>
          <cx:pt idx="22520">8.3000000000000007</cx:pt>
          <cx:pt idx="22521">5.7000000000000002</cx:pt>
          <cx:pt idx="22522">7.2000000000000002</cx:pt>
          <cx:pt idx="22523">6</cx:pt>
          <cx:pt idx="22524">4.2999999999999998</cx:pt>
          <cx:pt idx="22525">7.4000000000000004</cx:pt>
          <cx:pt idx="22526">5.5</cx:pt>
          <cx:pt idx="22527">7.2999999999999998</cx:pt>
          <cx:pt idx="22528">6.9000000000000004</cx:pt>
          <cx:pt idx="22529">5.7000000000000002</cx:pt>
          <cx:pt idx="22530">6.7000000000000002</cx:pt>
          <cx:pt idx="22531">5.9000000000000004</cx:pt>
          <cx:pt idx="22532">5.7000000000000002</cx:pt>
          <cx:pt idx="22533">5.7999999999999998</cx:pt>
          <cx:pt idx="22534">8.0999999999999996</cx:pt>
          <cx:pt idx="22535">4.7999999999999998</cx:pt>
          <cx:pt idx="22536">9.4000000000000004</cx:pt>
          <cx:pt idx="22537">5.5</cx:pt>
          <cx:pt idx="22538">5.2000000000000002</cx:pt>
          <cx:pt idx="22539">5.9000000000000004</cx:pt>
          <cx:pt idx="22540">5</cx:pt>
          <cx:pt idx="22541">6.5999999999999996</cx:pt>
          <cx:pt idx="22542">2.2000000000000002</cx:pt>
          <cx:pt idx="22543">6.4000000000000004</cx:pt>
          <cx:pt idx="22544">5.2999999999999998</cx:pt>
          <cx:pt idx="22545">6.0999999999999996</cx:pt>
          <cx:pt idx="22546">7.4000000000000004</cx:pt>
          <cx:pt idx="22547">8.1999999999999993</cx:pt>
          <cx:pt idx="22548">5.2999999999999998</cx:pt>
          <cx:pt idx="22549">3.6000000000000001</cx:pt>
          <cx:pt idx="22550">5.0999999999999996</cx:pt>
          <cx:pt idx="22551">5.5</cx:pt>
          <cx:pt idx="22552">6.7000000000000002</cx:pt>
          <cx:pt idx="22553">5.7999999999999998</cx:pt>
          <cx:pt idx="22554">6.2999999999999998</cx:pt>
          <cx:pt idx="22555">6.7000000000000002</cx:pt>
          <cx:pt idx="22556">5.5999999999999996</cx:pt>
          <cx:pt idx="22557">5.5</cx:pt>
          <cx:pt idx="22558">7.7000000000000002</cx:pt>
          <cx:pt idx="22559">8.6999999999999993</cx:pt>
          <cx:pt idx="22560">5.5999999999999996</cx:pt>
          <cx:pt idx="22561">7.2000000000000002</cx:pt>
          <cx:pt idx="22562">4.7999999999999998</cx:pt>
          <cx:pt idx="22563">5.0999999999999996</cx:pt>
          <cx:pt idx="22564">7.0999999999999996</cx:pt>
          <cx:pt idx="22565">7.2999999999999998</cx:pt>
          <cx:pt idx="22566">5.7000000000000002</cx:pt>
          <cx:pt idx="22567">7.5</cx:pt>
          <cx:pt idx="22568">7.2999999999999998</cx:pt>
          <cx:pt idx="22569">5.7000000000000002</cx:pt>
          <cx:pt idx="22570">6.2999999999999998</cx:pt>
          <cx:pt idx="22571">3.7999999999999998</cx:pt>
          <cx:pt idx="22572">7.5</cx:pt>
          <cx:pt idx="22573">5.2000000000000002</cx:pt>
          <cx:pt idx="22574">6.2000000000000002</cx:pt>
          <cx:pt idx="22575">9</cx:pt>
          <cx:pt idx="22576">7.7999999999999998</cx:pt>
          <cx:pt idx="22577">5.0999999999999996</cx:pt>
          <cx:pt idx="22578">7.2999999999999998</cx:pt>
          <cx:pt idx="22579">2.7999999999999998</cx:pt>
          <cx:pt idx="22580">4.4000000000000004</cx:pt>
          <cx:pt idx="22581">6.7999999999999998</cx:pt>
          <cx:pt idx="22582">4.9000000000000004</cx:pt>
          <cx:pt idx="22583">5.4000000000000004</cx:pt>
          <cx:pt idx="22584">7.2000000000000002</cx:pt>
          <cx:pt idx="22585">7.4000000000000004</cx:pt>
          <cx:pt idx="22586">7.2999999999999998</cx:pt>
          <cx:pt idx="22587">4</cx:pt>
          <cx:pt idx="22588">5.9000000000000004</cx:pt>
          <cx:pt idx="22589">8.1999999999999993</cx:pt>
          <cx:pt idx="22590">6.5</cx:pt>
          <cx:pt idx="22591">5.2000000000000002</cx:pt>
          <cx:pt idx="22592">5.7999999999999998</cx:pt>
          <cx:pt idx="22593">5.5999999999999996</cx:pt>
          <cx:pt idx="22594">6.7000000000000002</cx:pt>
          <cx:pt idx="22595">5.4000000000000004</cx:pt>
          <cx:pt idx="22596">5.9000000000000004</cx:pt>
          <cx:pt idx="22597">5.7000000000000002</cx:pt>
          <cx:pt idx="22598">6.5999999999999996</cx:pt>
          <cx:pt idx="22599">7.2000000000000002</cx:pt>
          <cx:pt idx="22600">7.7999999999999998</cx:pt>
          <cx:pt idx="22601">7.5</cx:pt>
          <cx:pt idx="22602">6.9000000000000004</cx:pt>
          <cx:pt idx="22603">5.9000000000000004</cx:pt>
          <cx:pt idx="22604">7.4000000000000004</cx:pt>
          <cx:pt idx="22605">6.5</cx:pt>
          <cx:pt idx="22606">5</cx:pt>
          <cx:pt idx="22607">7.7000000000000002</cx:pt>
          <cx:pt idx="22608">6.7000000000000002</cx:pt>
          <cx:pt idx="22609">8.0999999999999996</cx:pt>
          <cx:pt idx="22610">7.0999999999999996</cx:pt>
          <cx:pt idx="22611">6</cx:pt>
          <cx:pt idx="22612">6.2000000000000002</cx:pt>
          <cx:pt idx="22613">7.5</cx:pt>
          <cx:pt idx="22614">6.0999999999999996</cx:pt>
          <cx:pt idx="22615">7.2000000000000002</cx:pt>
          <cx:pt idx="22616">6.4000000000000004</cx:pt>
          <cx:pt idx="22617">7.5</cx:pt>
          <cx:pt idx="22618">6.2999999999999998</cx:pt>
          <cx:pt idx="22619">3.2999999999999998</cx:pt>
          <cx:pt idx="22620">7.7000000000000002</cx:pt>
          <cx:pt idx="22621">4.9000000000000004</cx:pt>
          <cx:pt idx="22622">7.2999999999999998</cx:pt>
          <cx:pt idx="22623">8.4000000000000004</cx:pt>
          <cx:pt idx="22624">3.3999999999999999</cx:pt>
          <cx:pt idx="22625">4.5999999999999996</cx:pt>
          <cx:pt idx="22626">4.7999999999999998</cx:pt>
          <cx:pt idx="22627">4.5</cx:pt>
          <cx:pt idx="22628">7</cx:pt>
          <cx:pt idx="22629">8.3000000000000007</cx:pt>
          <cx:pt idx="22630">4.5</cx:pt>
          <cx:pt idx="22631">5.5999999999999996</cx:pt>
          <cx:pt idx="22632">5.7000000000000002</cx:pt>
          <cx:pt idx="22633">6.5999999999999996</cx:pt>
          <cx:pt idx="22634">5.4000000000000004</cx:pt>
          <cx:pt idx="22635">7.7999999999999998</cx:pt>
          <cx:pt idx="22636">6.5999999999999996</cx:pt>
          <cx:pt idx="22637">7</cx:pt>
          <cx:pt idx="22638">8.3000000000000007</cx:pt>
          <cx:pt idx="22639">7.7000000000000002</cx:pt>
          <cx:pt idx="22640">7.9000000000000004</cx:pt>
          <cx:pt idx="22641">5.2000000000000002</cx:pt>
          <cx:pt idx="22642">8.8000000000000007</cx:pt>
          <cx:pt idx="22643">7</cx:pt>
          <cx:pt idx="22644">8</cx:pt>
          <cx:pt idx="22645">6.2999999999999998</cx:pt>
          <cx:pt idx="22646">5.7000000000000002</cx:pt>
          <cx:pt idx="22647">3.6000000000000001</cx:pt>
          <cx:pt idx="22648">6.5</cx:pt>
          <cx:pt idx="22649">7.9000000000000004</cx:pt>
          <cx:pt idx="22650">2.7999999999999998</cx:pt>
          <cx:pt idx="22651">6.7999999999999998</cx:pt>
          <cx:pt idx="22652">4.4000000000000004</cx:pt>
          <cx:pt idx="22653">5.7000000000000002</cx:pt>
          <cx:pt idx="22654">5.5</cx:pt>
          <cx:pt idx="22655">7.4000000000000004</cx:pt>
          <cx:pt idx="22656">7.4000000000000004</cx:pt>
          <cx:pt idx="22657">5.7999999999999998</cx:pt>
          <cx:pt idx="22658">7.4000000000000004</cx:pt>
          <cx:pt idx="22659">7.4000000000000004</cx:pt>
          <cx:pt idx="22660">7.2999999999999998</cx:pt>
          <cx:pt idx="22661">3.7999999999999998</cx:pt>
          <cx:pt idx="22662">5.0999999999999996</cx:pt>
          <cx:pt idx="22663">8.0999999999999996</cx:pt>
          <cx:pt idx="22664">7.9000000000000004</cx:pt>
          <cx:pt idx="22665">7.2000000000000002</cx:pt>
          <cx:pt idx="22666">4.7000000000000002</cx:pt>
          <cx:pt idx="22667">8.1999999999999993</cx:pt>
          <cx:pt idx="22668">7.7000000000000002</cx:pt>
          <cx:pt idx="22669">6.2000000000000002</cx:pt>
          <cx:pt idx="22670">8</cx:pt>
          <cx:pt idx="22671">7.5</cx:pt>
          <cx:pt idx="22672">7.5</cx:pt>
          <cx:pt idx="22673">7.7999999999999998</cx:pt>
          <cx:pt idx="22674">6.9000000000000004</cx:pt>
          <cx:pt idx="22675">8.4000000000000004</cx:pt>
          <cx:pt idx="22676">6.9000000000000004</cx:pt>
          <cx:pt idx="22677">7.7000000000000002</cx:pt>
          <cx:pt idx="22678">8.0999999999999996</cx:pt>
          <cx:pt idx="22679">6</cx:pt>
          <cx:pt idx="22680">4</cx:pt>
          <cx:pt idx="22681">8</cx:pt>
          <cx:pt idx="22682">6.0999999999999996</cx:pt>
          <cx:pt idx="22683">9</cx:pt>
          <cx:pt idx="22684">9.0999999999999996</cx:pt>
          <cx:pt idx="22685">3.7999999999999998</cx:pt>
          <cx:pt idx="22686">7.4000000000000004</cx:pt>
          <cx:pt idx="22687">7.7000000000000002</cx:pt>
          <cx:pt idx="22688">7.7000000000000002</cx:pt>
          <cx:pt idx="22689">5.7999999999999998</cx:pt>
          <cx:pt idx="22690">7.0999999999999996</cx:pt>
          <cx:pt idx="22691">5.2999999999999998</cx:pt>
          <cx:pt idx="22692">8.3000000000000007</cx:pt>
          <cx:pt idx="22693">4.7999999999999998</cx:pt>
          <cx:pt idx="22694">4.5999999999999996</cx:pt>
          <cx:pt idx="22695">4.7999999999999998</cx:pt>
          <cx:pt idx="22696">7</cx:pt>
          <cx:pt idx="22697">6.7000000000000002</cx:pt>
          <cx:pt idx="22698">7</cx:pt>
          <cx:pt idx="22699">6.5</cx:pt>
          <cx:pt idx="22700">7.0999999999999996</cx:pt>
          <cx:pt idx="22701">5.9000000000000004</cx:pt>
          <cx:pt idx="22702">6.5999999999999996</cx:pt>
          <cx:pt idx="22703">7.2999999999999998</cx:pt>
          <cx:pt idx="22704">3.6000000000000001</cx:pt>
          <cx:pt idx="22705">7.7999999999999998</cx:pt>
          <cx:pt idx="22706">7</cx:pt>
          <cx:pt idx="22707">4</cx:pt>
          <cx:pt idx="22708">7</cx:pt>
          <cx:pt idx="22709">7.7000000000000002</cx:pt>
          <cx:pt idx="22710">7</cx:pt>
          <cx:pt idx="22711">7.4000000000000004</cx:pt>
          <cx:pt idx="22712">5.7999999999999998</cx:pt>
          <cx:pt idx="22713">4.9000000000000004</cx:pt>
          <cx:pt idx="22714">5.2999999999999998</cx:pt>
          <cx:pt idx="22715">7.2999999999999998</cx:pt>
          <cx:pt idx="22716">7.7999999999999998</cx:pt>
          <cx:pt idx="22717">6.0999999999999996</cx:pt>
          <cx:pt idx="22718">6.9000000000000004</cx:pt>
          <cx:pt idx="22719">7.7000000000000002</cx:pt>
          <cx:pt idx="22720">6.9000000000000004</cx:pt>
          <cx:pt idx="22721">6.7000000000000002</cx:pt>
          <cx:pt idx="22722">7.9000000000000004</cx:pt>
          <cx:pt idx="22723">6.7999999999999998</cx:pt>
          <cx:pt idx="22724">2.6000000000000001</cx:pt>
          <cx:pt idx="22725">6</cx:pt>
          <cx:pt idx="22726">8.6999999999999993</cx:pt>
          <cx:pt idx="22727">7.5</cx:pt>
          <cx:pt idx="22728">6.5</cx:pt>
          <cx:pt idx="22729">6.5</cx:pt>
          <cx:pt idx="22730">3.7000000000000002</cx:pt>
          <cx:pt idx="22731">6.4000000000000004</cx:pt>
          <cx:pt idx="22732">7</cx:pt>
          <cx:pt idx="22733">7</cx:pt>
          <cx:pt idx="22734">6.7999999999999998</cx:pt>
          <cx:pt idx="22735">6.2000000000000002</cx:pt>
          <cx:pt idx="22736">7.5999999999999996</cx:pt>
          <cx:pt idx="22737">4.7999999999999998</cx:pt>
          <cx:pt idx="22738">7.4000000000000004</cx:pt>
          <cx:pt idx="22739">6.9000000000000004</cx:pt>
          <cx:pt idx="22740">7.2000000000000002</cx:pt>
          <cx:pt idx="22741">4.5999999999999996</cx:pt>
          <cx:pt idx="22742">6.9000000000000004</cx:pt>
          <cx:pt idx="22743">3.8999999999999999</cx:pt>
          <cx:pt idx="22744">7.4000000000000004</cx:pt>
          <cx:pt idx="22745">6.5999999999999996</cx:pt>
          <cx:pt idx="22746">7.7000000000000002</cx:pt>
          <cx:pt idx="22747">4.9000000000000004</cx:pt>
          <cx:pt idx="22748">7.2000000000000002</cx:pt>
          <cx:pt idx="22749">5.4000000000000004</cx:pt>
          <cx:pt idx="22750">5.2999999999999998</cx:pt>
          <cx:pt idx="22751">6.0999999999999996</cx:pt>
          <cx:pt idx="22752">4.7000000000000002</cx:pt>
          <cx:pt idx="22753">5.4000000000000004</cx:pt>
          <cx:pt idx="22754">8.4000000000000004</cx:pt>
          <cx:pt idx="22755">6.4000000000000004</cx:pt>
          <cx:pt idx="22756">7.0999999999999996</cx:pt>
          <cx:pt idx="22757">6.5</cx:pt>
          <cx:pt idx="22758">4.2000000000000002</cx:pt>
          <cx:pt idx="22759">5.5</cx:pt>
          <cx:pt idx="22760">7.5</cx:pt>
          <cx:pt idx="22761">7</cx:pt>
          <cx:pt idx="22762">6.5999999999999996</cx:pt>
          <cx:pt idx="22763">6.2000000000000002</cx:pt>
          <cx:pt idx="22764">3.2000000000000002</cx:pt>
          <cx:pt idx="22765">8.4000000000000004</cx:pt>
          <cx:pt idx="22766">7.7999999999999998</cx:pt>
          <cx:pt idx="22767">7.0999999999999996</cx:pt>
          <cx:pt idx="22768">4.7000000000000002</cx:pt>
          <cx:pt idx="22769">5.0999999999999996</cx:pt>
          <cx:pt idx="22770">7.5999999999999996</cx:pt>
          <cx:pt idx="22771">6.0999999999999996</cx:pt>
          <cx:pt idx="22772">5.5</cx:pt>
          <cx:pt idx="22773">6.5</cx:pt>
          <cx:pt idx="22774">7.2000000000000002</cx:pt>
          <cx:pt idx="22775">6.5999999999999996</cx:pt>
          <cx:pt idx="22776">8.5999999999999996</cx:pt>
          <cx:pt idx="22777">2.6000000000000001</cx:pt>
          <cx:pt idx="22778">7.2000000000000002</cx:pt>
          <cx:pt idx="22779">9</cx:pt>
          <cx:pt idx="22780">5.4000000000000004</cx:pt>
          <cx:pt idx="22781">6.2000000000000002</cx:pt>
          <cx:pt idx="22782">6.9000000000000004</cx:pt>
          <cx:pt idx="22783">7.5</cx:pt>
          <cx:pt idx="22784">7.4000000000000004</cx:pt>
          <cx:pt idx="22785">4.5999999999999996</cx:pt>
          <cx:pt idx="22786">5.0999999999999996</cx:pt>
          <cx:pt idx="22787">5.7999999999999998</cx:pt>
          <cx:pt idx="22788">6.5999999999999996</cx:pt>
          <cx:pt idx="22789">5.2000000000000002</cx:pt>
          <cx:pt idx="22790">8</cx:pt>
          <cx:pt idx="22791">4.7999999999999998</cx:pt>
          <cx:pt idx="22792">6.4000000000000004</cx:pt>
          <cx:pt idx="22793">6.7000000000000002</cx:pt>
          <cx:pt idx="22794">7.2999999999999998</cx:pt>
          <cx:pt idx="22795">6.2999999999999998</cx:pt>
          <cx:pt idx="22796">7.7999999999999998</cx:pt>
          <cx:pt idx="22797">6.0999999999999996</cx:pt>
          <cx:pt idx="22798">5.2000000000000002</cx:pt>
          <cx:pt idx="22799">3.7000000000000002</cx:pt>
          <cx:pt idx="22800">5.2000000000000002</cx:pt>
          <cx:pt idx="22801">7.7999999999999998</cx:pt>
          <cx:pt idx="22802">4.2000000000000002</cx:pt>
          <cx:pt idx="22803">8.6999999999999993</cx:pt>
          <cx:pt idx="22804">6</cx:pt>
          <cx:pt idx="22805">4.9000000000000004</cx:pt>
          <cx:pt idx="22806">5.7999999999999998</cx:pt>
          <cx:pt idx="22807">5.4000000000000004</cx:pt>
          <cx:pt idx="22808">7.5</cx:pt>
          <cx:pt idx="22809">6.7999999999999998</cx:pt>
          <cx:pt idx="22810">6</cx:pt>
          <cx:pt idx="22811">5.5999999999999996</cx:pt>
          <cx:pt idx="22812">6.0999999999999996</cx:pt>
          <cx:pt idx="22813">8.5</cx:pt>
          <cx:pt idx="22814">2.7000000000000002</cx:pt>
          <cx:pt idx="22815">6.9000000000000004</cx:pt>
          <cx:pt idx="22816">7.0999999999999996</cx:pt>
          <cx:pt idx="22817">7.0999999999999996</cx:pt>
          <cx:pt idx="22818">4.2999999999999998</cx:pt>
          <cx:pt idx="22819">5.5</cx:pt>
          <cx:pt idx="22820">8.8000000000000007</cx:pt>
          <cx:pt idx="22821">7.5</cx:pt>
          <cx:pt idx="22822">7.7000000000000002</cx:pt>
          <cx:pt idx="22823">7.7000000000000002</cx:pt>
          <cx:pt idx="22824">8.0999999999999996</cx:pt>
          <cx:pt idx="22825">7.2999999999999998</cx:pt>
          <cx:pt idx="22826">7.2000000000000002</cx:pt>
          <cx:pt idx="22827">7.2000000000000002</cx:pt>
          <cx:pt idx="22828">4.2000000000000002</cx:pt>
          <cx:pt idx="22829">7.7000000000000002</cx:pt>
          <cx:pt idx="22830">5.5</cx:pt>
          <cx:pt idx="22831">6.4000000000000004</cx:pt>
          <cx:pt idx="22832">7.7999999999999998</cx:pt>
          <cx:pt idx="22833">3.6000000000000001</cx:pt>
          <cx:pt idx="22834">7.5</cx:pt>
          <cx:pt idx="22835">7.4000000000000004</cx:pt>
          <cx:pt idx="22836">5.2000000000000002</cx:pt>
          <cx:pt idx="22837">8.0999999999999996</cx:pt>
          <cx:pt idx="22838">7.4000000000000004</cx:pt>
          <cx:pt idx="22839">4.2000000000000002</cx:pt>
          <cx:pt idx="22840">6.5999999999999996</cx:pt>
          <cx:pt idx="22841">4.9000000000000004</cx:pt>
          <cx:pt idx="22842">6.7000000000000002</cx:pt>
          <cx:pt idx="22843">2.3999999999999999</cx:pt>
          <cx:pt idx="22844">7.2999999999999998</cx:pt>
          <cx:pt idx="22845">7.5</cx:pt>
          <cx:pt idx="22846">8.3000000000000007</cx:pt>
          <cx:pt idx="22847">5.9000000000000004</cx:pt>
          <cx:pt idx="22848">6.7000000000000002</cx:pt>
          <cx:pt idx="22849">6.9000000000000004</cx:pt>
          <cx:pt idx="22850">5.0999999999999996</cx:pt>
          <cx:pt idx="22851">8.4000000000000004</cx:pt>
          <cx:pt idx="22852">6.5</cx:pt>
          <cx:pt idx="22853">6.9000000000000004</cx:pt>
          <cx:pt idx="22854">8.4000000000000004</cx:pt>
          <cx:pt idx="22855">8.0999999999999996</cx:pt>
          <cx:pt idx="22856">7.0999999999999996</cx:pt>
          <cx:pt idx="22857">4.7999999999999998</cx:pt>
          <cx:pt idx="22858">5.7999999999999998</cx:pt>
          <cx:pt idx="22859">7.7999999999999998</cx:pt>
          <cx:pt idx="22860">7.5999999999999996</cx:pt>
          <cx:pt idx="22861">5.7999999999999998</cx:pt>
          <cx:pt idx="22862">5.7999999999999998</cx:pt>
          <cx:pt idx="22863">7.2000000000000002</cx:pt>
          <cx:pt idx="22864">6.0999999999999996</cx:pt>
          <cx:pt idx="22865">8.0999999999999996</cx:pt>
          <cx:pt idx="22866">5.5</cx:pt>
          <cx:pt idx="22867">3.5</cx:pt>
          <cx:pt idx="22868">8</cx:pt>
          <cx:pt idx="22869">7.2000000000000002</cx:pt>
          <cx:pt idx="22870">6.9000000000000004</cx:pt>
          <cx:pt idx="22871">4.5999999999999996</cx:pt>
          <cx:pt idx="22872">4.4000000000000004</cx:pt>
          <cx:pt idx="22873">6.4000000000000004</cx:pt>
          <cx:pt idx="22874">7.2000000000000002</cx:pt>
          <cx:pt idx="22875">9.0999999999999996</cx:pt>
          <cx:pt idx="22876">8.1999999999999993</cx:pt>
          <cx:pt idx="22877">6.7000000000000002</cx:pt>
          <cx:pt idx="22878">7.5</cx:pt>
          <cx:pt idx="22879">7.5</cx:pt>
          <cx:pt idx="22880">6.4000000000000004</cx:pt>
          <cx:pt idx="22881">3.3999999999999999</cx:pt>
          <cx:pt idx="22882">5.7000000000000002</cx:pt>
          <cx:pt idx="22883">6</cx:pt>
          <cx:pt idx="22884">6.4000000000000004</cx:pt>
          <cx:pt idx="22885">7.9000000000000004</cx:pt>
          <cx:pt idx="22886">5.9000000000000004</cx:pt>
          <cx:pt idx="22887">6.4000000000000004</cx:pt>
          <cx:pt idx="22888">7.5</cx:pt>
          <cx:pt idx="22889">4.5</cx:pt>
          <cx:pt idx="22890">6.7000000000000002</cx:pt>
          <cx:pt idx="22891">5.2000000000000002</cx:pt>
          <cx:pt idx="22892">6.2999999999999998</cx:pt>
          <cx:pt idx="22893">7.7000000000000002</cx:pt>
          <cx:pt idx="22894">7.7999999999999998</cx:pt>
          <cx:pt idx="22895">6.9000000000000004</cx:pt>
          <cx:pt idx="22896">4.4000000000000004</cx:pt>
          <cx:pt idx="22897">5.5999999999999996</cx:pt>
          <cx:pt idx="22898">6.4000000000000004</cx:pt>
          <cx:pt idx="22899">8.0999999999999996</cx:pt>
          <cx:pt idx="22900">7.2000000000000002</cx:pt>
          <cx:pt idx="22901">3.5</cx:pt>
          <cx:pt idx="22902">7.7999999999999998</cx:pt>
          <cx:pt idx="22903">7.5</cx:pt>
          <cx:pt idx="22904">6.5999999999999996</cx:pt>
          <cx:pt idx="22905">4.2000000000000002</cx:pt>
          <cx:pt idx="22906">2.8999999999999999</cx:pt>
          <cx:pt idx="22907">7.7999999999999998</cx:pt>
          <cx:pt idx="22908">6.7999999999999998</cx:pt>
          <cx:pt idx="22909">7.7999999999999998</cx:pt>
          <cx:pt idx="22910">6.2000000000000002</cx:pt>
          <cx:pt idx="22911">7.9000000000000004</cx:pt>
          <cx:pt idx="22912">8.3000000000000007</cx:pt>
          <cx:pt idx="22913">7.7000000000000002</cx:pt>
          <cx:pt idx="22914">7.7999999999999998</cx:pt>
          <cx:pt idx="22915">6.2000000000000002</cx:pt>
          <cx:pt idx="22916">7.5</cx:pt>
          <cx:pt idx="22917">5.5999999999999996</cx:pt>
          <cx:pt idx="22918">8.5999999999999996</cx:pt>
          <cx:pt idx="22919">7</cx:pt>
          <cx:pt idx="22920">7.5999999999999996</cx:pt>
          <cx:pt idx="22921">5.4000000000000004</cx:pt>
          <cx:pt idx="22922">5.5</cx:pt>
          <cx:pt idx="22923">5.7999999999999998</cx:pt>
          <cx:pt idx="22924">5.7999999999999998</cx:pt>
          <cx:pt idx="22925">7.5</cx:pt>
          <cx:pt idx="22926">6.7999999999999998</cx:pt>
          <cx:pt idx="22927">7.2000000000000002</cx:pt>
          <cx:pt idx="22928">7</cx:pt>
          <cx:pt idx="22929">5.2000000000000002</cx:pt>
          <cx:pt idx="22930">5.2000000000000002</cx:pt>
          <cx:pt idx="22931">7.2999999999999998</cx:pt>
          <cx:pt idx="22932">2.8999999999999999</cx:pt>
          <cx:pt idx="22933">5.5999999999999996</cx:pt>
          <cx:pt idx="22934">8.3000000000000007</cx:pt>
          <cx:pt idx="22935">5.7999999999999998</cx:pt>
          <cx:pt idx="22936">5.7999999999999998</cx:pt>
          <cx:pt idx="22937">9.5</cx:pt>
          <cx:pt idx="22938">6.7000000000000002</cx:pt>
          <cx:pt idx="22939">4.7999999999999998</cx:pt>
          <cx:pt idx="22940">6.5</cx:pt>
          <cx:pt idx="22941">8.0999999999999996</cx:pt>
          <cx:pt idx="22942">5</cx:pt>
          <cx:pt idx="22943">6.5999999999999996</cx:pt>
          <cx:pt idx="22944">6.4000000000000004</cx:pt>
          <cx:pt idx="22945">5.5999999999999996</cx:pt>
          <cx:pt idx="22946">5.4000000000000004</cx:pt>
          <cx:pt idx="22947">6.5</cx:pt>
          <cx:pt idx="22948">4.7000000000000002</cx:pt>
          <cx:pt idx="22949">6.7000000000000002</cx:pt>
          <cx:pt idx="22950">5.7999999999999998</cx:pt>
          <cx:pt idx="22951">4.0999999999999996</cx:pt>
          <cx:pt idx="22952">5.2000000000000002</cx:pt>
          <cx:pt idx="22953">7.0999999999999996</cx:pt>
          <cx:pt idx="22954">6.9000000000000004</cx:pt>
          <cx:pt idx="22955">6.5</cx:pt>
          <cx:pt idx="22956">6.2000000000000002</cx:pt>
          <cx:pt idx="22957">3.6000000000000001</cx:pt>
          <cx:pt idx="22958">6.2000000000000002</cx:pt>
          <cx:pt idx="22959">7.5</cx:pt>
          <cx:pt idx="22960">8.6999999999999993</cx:pt>
          <cx:pt idx="22961">6.4000000000000004</cx:pt>
          <cx:pt idx="22962">6.4000000000000004</cx:pt>
          <cx:pt idx="22963">5.9000000000000004</cx:pt>
          <cx:pt idx="22964">5.7000000000000002</cx:pt>
          <cx:pt idx="22965">4.9000000000000004</cx:pt>
          <cx:pt idx="22966">7.4000000000000004</cx:pt>
          <cx:pt idx="22967">6.9000000000000004</cx:pt>
          <cx:pt idx="22968">7.0999999999999996</cx:pt>
          <cx:pt idx="22969">8</cx:pt>
          <cx:pt idx="22970">7.5999999999999996</cx:pt>
          <cx:pt idx="22971">6.5</cx:pt>
          <cx:pt idx="22972">5.0999999999999996</cx:pt>
          <cx:pt idx="22973">8.4000000000000004</cx:pt>
          <cx:pt idx="22974">7.4000000000000004</cx:pt>
          <cx:pt idx="22975">4.9000000000000004</cx:pt>
          <cx:pt idx="22976">5.4000000000000004</cx:pt>
          <cx:pt idx="22977">7.7000000000000002</cx:pt>
          <cx:pt idx="22978">6</cx:pt>
          <cx:pt idx="22979">5.2999999999999998</cx:pt>
          <cx:pt idx="22980">8.5</cx:pt>
          <cx:pt idx="22981">6.2000000000000002</cx:pt>
          <cx:pt idx="22982">7.7000000000000002</cx:pt>
          <cx:pt idx="22983">8.4000000000000004</cx:pt>
          <cx:pt idx="22984">7.9000000000000004</cx:pt>
          <cx:pt idx="22985">8.4000000000000004</cx:pt>
          <cx:pt idx="22986">5.7000000000000002</cx:pt>
          <cx:pt idx="22987">7</cx:pt>
          <cx:pt idx="22988">6.9000000000000004</cx:pt>
          <cx:pt idx="22989">7.7000000000000002</cx:pt>
          <cx:pt idx="22990">6.5</cx:pt>
          <cx:pt idx="22991">4.7999999999999998</cx:pt>
          <cx:pt idx="22992">8.4000000000000004</cx:pt>
          <cx:pt idx="22993">7.9000000000000004</cx:pt>
          <cx:pt idx="22994">7</cx:pt>
          <cx:pt idx="22995">7.0999999999999996</cx:pt>
          <cx:pt idx="22996">4.5999999999999996</cx:pt>
          <cx:pt idx="22997">5.7000000000000002</cx:pt>
          <cx:pt idx="22998">5.7999999999999998</cx:pt>
          <cx:pt idx="22999">2.5</cx:pt>
          <cx:pt idx="23000">3.8999999999999999</cx:pt>
          <cx:pt idx="23001">2.3999999999999999</cx:pt>
          <cx:pt idx="23002">5.2000000000000002</cx:pt>
          <cx:pt idx="23003">6</cx:pt>
          <cx:pt idx="23004">8.5999999999999996</cx:pt>
          <cx:pt idx="23005">7.7999999999999998</cx:pt>
          <cx:pt idx="23006">7.5</cx:pt>
          <cx:pt idx="23007">4.9000000000000004</cx:pt>
          <cx:pt idx="23008">8.1999999999999993</cx:pt>
          <cx:pt idx="23009">7.4000000000000004</cx:pt>
          <cx:pt idx="23010">3.6000000000000001</cx:pt>
          <cx:pt idx="23011">4.4000000000000004</cx:pt>
          <cx:pt idx="23012">6.5999999999999996</cx:pt>
          <cx:pt idx="23013">7.7999999999999998</cx:pt>
          <cx:pt idx="23014">6.5999999999999996</cx:pt>
          <cx:pt idx="23015">6.7000000000000002</cx:pt>
          <cx:pt idx="23016">6.7000000000000002</cx:pt>
          <cx:pt idx="23017">5.5999999999999996</cx:pt>
          <cx:pt idx="23018">5.5</cx:pt>
          <cx:pt idx="23019">6.7999999999999998</cx:pt>
          <cx:pt idx="23020">6.9000000000000004</cx:pt>
          <cx:pt idx="23021">7.7999999999999998</cx:pt>
          <cx:pt idx="23022">4.4000000000000004</cx:pt>
          <cx:pt idx="23023">8.1999999999999993</cx:pt>
          <cx:pt idx="23024">6.2000000000000002</cx:pt>
          <cx:pt idx="23025">7.2999999999999998</cx:pt>
          <cx:pt idx="23026">2.3999999999999999</cx:pt>
          <cx:pt idx="23027">7.2000000000000002</cx:pt>
          <cx:pt idx="23028">8.8000000000000007</cx:pt>
          <cx:pt idx="23029">5.5</cx:pt>
          <cx:pt idx="23030">7.7000000000000002</cx:pt>
          <cx:pt idx="23031">6.7000000000000002</cx:pt>
          <cx:pt idx="23032">6.5</cx:pt>
          <cx:pt idx="23033">5.9000000000000004</cx:pt>
          <cx:pt idx="23034">6.5</cx:pt>
          <cx:pt idx="23035">6.7999999999999998</cx:pt>
          <cx:pt idx="23036">6.4000000000000004</cx:pt>
          <cx:pt idx="23037">6.2999999999999998</cx:pt>
          <cx:pt idx="23038">6.9000000000000004</cx:pt>
          <cx:pt idx="23039">7.2999999999999998</cx:pt>
          <cx:pt idx="23040">5.9000000000000004</cx:pt>
          <cx:pt idx="23041">5.7999999999999998</cx:pt>
          <cx:pt idx="23042">6.2000000000000002</cx:pt>
          <cx:pt idx="23043">7.2999999999999998</cx:pt>
          <cx:pt idx="23044">7.7000000000000002</cx:pt>
          <cx:pt idx="23045">6.2999999999999998</cx:pt>
          <cx:pt idx="23046">5.7999999999999998</cx:pt>
          <cx:pt idx="23047">8.3000000000000007</cx:pt>
          <cx:pt idx="23048">4</cx:pt>
          <cx:pt idx="23049">6.2000000000000002</cx:pt>
          <cx:pt idx="23050">6.2000000000000002</cx:pt>
          <cx:pt idx="23051">6.2000000000000002</cx:pt>
          <cx:pt idx="23052">6.5999999999999996</cx:pt>
          <cx:pt idx="23053">7.2000000000000002</cx:pt>
          <cx:pt idx="23054">4.9000000000000004</cx:pt>
          <cx:pt idx="23055">3.8999999999999999</cx:pt>
          <cx:pt idx="23056">7</cx:pt>
          <cx:pt idx="23057">4</cx:pt>
          <cx:pt idx="23058">7.2999999999999998</cx:pt>
          <cx:pt idx="23059">7.5999999999999996</cx:pt>
          <cx:pt idx="23060">8.6999999999999993</cx:pt>
          <cx:pt idx="23061">4.9000000000000004</cx:pt>
          <cx:pt idx="23062">6.2000000000000002</cx:pt>
          <cx:pt idx="23063">7.7000000000000002</cx:pt>
          <cx:pt idx="23064">6.2999999999999998</cx:pt>
          <cx:pt idx="23065">6.5999999999999996</cx:pt>
          <cx:pt idx="23066">7.4000000000000004</cx:pt>
          <cx:pt idx="23067">8.4000000000000004</cx:pt>
          <cx:pt idx="23068">4.4000000000000004</cx:pt>
          <cx:pt idx="23069">4</cx:pt>
          <cx:pt idx="23070">6.7999999999999998</cx:pt>
          <cx:pt idx="23071">4.9000000000000004</cx:pt>
          <cx:pt idx="23072">6</cx:pt>
          <cx:pt idx="23073">5.2000000000000002</cx:pt>
          <cx:pt idx="23074">6.0999999999999996</cx:pt>
          <cx:pt idx="23075">7.2000000000000002</cx:pt>
          <cx:pt idx="23076">6</cx:pt>
          <cx:pt idx="23077">3.5</cx:pt>
          <cx:pt idx="23078">6.4000000000000004</cx:pt>
          <cx:pt idx="23079">7.7000000000000002</cx:pt>
          <cx:pt idx="23080">6.7999999999999998</cx:pt>
          <cx:pt idx="23081">5.2000000000000002</cx:pt>
          <cx:pt idx="23082">7.5</cx:pt>
          <cx:pt idx="23083">4.5</cx:pt>
          <cx:pt idx="23084">7.7999999999999998</cx:pt>
          <cx:pt idx="23085">6.5</cx:pt>
          <cx:pt idx="23086">5.5999999999999996</cx:pt>
          <cx:pt idx="23087">8.6999999999999993</cx:pt>
          <cx:pt idx="23088">7.2999999999999998</cx:pt>
          <cx:pt idx="23089">3.3999999999999999</cx:pt>
          <cx:pt idx="23090">3.5</cx:pt>
          <cx:pt idx="23091">6.7999999999999998</cx:pt>
          <cx:pt idx="23092">6.0999999999999996</cx:pt>
          <cx:pt idx="23093">6.2000000000000002</cx:pt>
          <cx:pt idx="23094">7.5999999999999996</cx:pt>
          <cx:pt idx="23095">4.7999999999999998</cx:pt>
          <cx:pt idx="23096">4.2999999999999998</cx:pt>
          <cx:pt idx="23097">8.5</cx:pt>
          <cx:pt idx="23098">8.6999999999999993</cx:pt>
          <cx:pt idx="23099">4.2999999999999998</cx:pt>
          <cx:pt idx="23100">7.4000000000000004</cx:pt>
          <cx:pt idx="23101">7.7000000000000002</cx:pt>
          <cx:pt idx="23102">5.2000000000000002</cx:pt>
          <cx:pt idx="23103">6.0999999999999996</cx:pt>
          <cx:pt idx="23104">6.5</cx:pt>
          <cx:pt idx="23105">4.7000000000000002</cx:pt>
          <cx:pt idx="23106">4.4000000000000004</cx:pt>
          <cx:pt idx="23107">6.9000000000000004</cx:pt>
          <cx:pt idx="23108">8.9000000000000004</cx:pt>
          <cx:pt idx="23109">7.9000000000000004</cx:pt>
          <cx:pt idx="23110">8.4000000000000004</cx:pt>
          <cx:pt idx="23111">6.2999999999999998</cx:pt>
          <cx:pt idx="23112">6.7999999999999998</cx:pt>
          <cx:pt idx="23113">8.3000000000000007</cx:pt>
          <cx:pt idx="23114">6.5999999999999996</cx:pt>
          <cx:pt idx="23115">7.5999999999999996</cx:pt>
          <cx:pt idx="23116">7.2000000000000002</cx:pt>
          <cx:pt idx="23117">5.4000000000000004</cx:pt>
          <cx:pt idx="23118">7.7000000000000002</cx:pt>
          <cx:pt idx="23119">7.0999999999999996</cx:pt>
          <cx:pt idx="23120">6.7000000000000002</cx:pt>
          <cx:pt idx="23121">8.3000000000000007</cx:pt>
          <cx:pt idx="23122">7.2999999999999998</cx:pt>
          <cx:pt idx="23123">7.4000000000000004</cx:pt>
          <cx:pt idx="23124">6.7000000000000002</cx:pt>
          <cx:pt idx="23125">6.7999999999999998</cx:pt>
          <cx:pt idx="23126">8.8000000000000007</cx:pt>
          <cx:pt idx="23127">3.7000000000000002</cx:pt>
          <cx:pt idx="23128">6.4000000000000004</cx:pt>
          <cx:pt idx="23129">2.2000000000000002</cx:pt>
          <cx:pt idx="23130">7</cx:pt>
          <cx:pt idx="23131">5.9000000000000004</cx:pt>
          <cx:pt idx="23132">6.7000000000000002</cx:pt>
          <cx:pt idx="23133">6.7000000000000002</cx:pt>
          <cx:pt idx="23134">7.5999999999999996</cx:pt>
          <cx:pt idx="23135">8.1999999999999993</cx:pt>
          <cx:pt idx="23136">7.2999999999999998</cx:pt>
          <cx:pt idx="23137">5.5</cx:pt>
          <cx:pt idx="23138">6.9000000000000004</cx:pt>
          <cx:pt idx="23139">7.0999999999999996</cx:pt>
          <cx:pt idx="23140">5.2999999999999998</cx:pt>
          <cx:pt idx="23141">8.3000000000000007</cx:pt>
          <cx:pt idx="23142">8.4000000000000004</cx:pt>
          <cx:pt idx="23143">5.9000000000000004</cx:pt>
          <cx:pt idx="23144">6.9000000000000004</cx:pt>
          <cx:pt idx="23145">7.2000000000000002</cx:pt>
          <cx:pt idx="23146">6.7999999999999998</cx:pt>
          <cx:pt idx="23147">6.2999999999999998</cx:pt>
          <cx:pt idx="23148">7.5999999999999996</cx:pt>
          <cx:pt idx="23149">5.7000000000000002</cx:pt>
          <cx:pt idx="23150">7.2999999999999998</cx:pt>
          <cx:pt idx="23151">6.4000000000000004</cx:pt>
          <cx:pt idx="23152">3.7999999999999998</cx:pt>
          <cx:pt idx="23153">7.2000000000000002</cx:pt>
          <cx:pt idx="23154">6.5</cx:pt>
          <cx:pt idx="23155">6.7999999999999998</cx:pt>
          <cx:pt idx="23156">7.5999999999999996</cx:pt>
          <cx:pt idx="23157">7.0999999999999996</cx:pt>
          <cx:pt idx="23158">8.3000000000000007</cx:pt>
          <cx:pt idx="23159">7.5</cx:pt>
          <cx:pt idx="23160">8.3000000000000007</cx:pt>
          <cx:pt idx="23161">6.7000000000000002</cx:pt>
          <cx:pt idx="23162">7.7000000000000002</cx:pt>
          <cx:pt idx="23163">7.2999999999999998</cx:pt>
          <cx:pt idx="23164">7.5</cx:pt>
          <cx:pt idx="23165">4</cx:pt>
          <cx:pt idx="23166">6.0999999999999996</cx:pt>
          <cx:pt idx="23167">5.2000000000000002</cx:pt>
          <cx:pt idx="23168">4.7999999999999998</cx:pt>
          <cx:pt idx="23169">6.5</cx:pt>
          <cx:pt idx="23170">8.1999999999999993</cx:pt>
          <cx:pt idx="23171">6.5</cx:pt>
          <cx:pt idx="23172">5.5</cx:pt>
          <cx:pt idx="23173">7.7000000000000002</cx:pt>
          <cx:pt idx="23174">6.5</cx:pt>
          <cx:pt idx="23175">3.8999999999999999</cx:pt>
          <cx:pt idx="23176">5.2999999999999998</cx:pt>
          <cx:pt idx="23177">5.0999999999999996</cx:pt>
          <cx:pt idx="23178">7.2000000000000002</cx:pt>
          <cx:pt idx="23179">8.1999999999999993</cx:pt>
          <cx:pt idx="23180">5.4000000000000004</cx:pt>
          <cx:pt idx="23181">8.1999999999999993</cx:pt>
          <cx:pt idx="23182">7.2999999999999998</cx:pt>
          <cx:pt idx="23183">6.5999999999999996</cx:pt>
          <cx:pt idx="23184">6.2999999999999998</cx:pt>
          <cx:pt idx="23185">7.7999999999999998</cx:pt>
          <cx:pt idx="23186">6.9000000000000004</cx:pt>
          <cx:pt idx="23187">7.5999999999999996</cx:pt>
          <cx:pt idx="23188">7.0999999999999996</cx:pt>
          <cx:pt idx="23189">6.4000000000000004</cx:pt>
          <cx:pt idx="23190">4.5</cx:pt>
          <cx:pt idx="23191">7.5</cx:pt>
          <cx:pt idx="23192">7.2999999999999998</cx:pt>
          <cx:pt idx="23193">4.7000000000000002</cx:pt>
          <cx:pt idx="23194">7.7999999999999998</cx:pt>
          <cx:pt idx="23195">4.5</cx:pt>
          <cx:pt idx="23196">5</cx:pt>
          <cx:pt idx="23197">6.2000000000000002</cx:pt>
          <cx:pt idx="23198">5</cx:pt>
          <cx:pt idx="23199">5.5999999999999996</cx:pt>
          <cx:pt idx="23200">8.1999999999999993</cx:pt>
          <cx:pt idx="23201">7.0999999999999996</cx:pt>
          <cx:pt idx="23202">7.7000000000000002</cx:pt>
          <cx:pt idx="23203">5</cx:pt>
          <cx:pt idx="23204">6.7000000000000002</cx:pt>
          <cx:pt idx="23205">5.7000000000000002</cx:pt>
          <cx:pt idx="23206">5.2999999999999998</cx:pt>
          <cx:pt idx="23207">8.3000000000000007</cx:pt>
          <cx:pt idx="23208">8.4000000000000004</cx:pt>
          <cx:pt idx="23209">6.2000000000000002</cx:pt>
          <cx:pt idx="23210">7.4000000000000004</cx:pt>
          <cx:pt idx="23211">8.1999999999999993</cx:pt>
          <cx:pt idx="23212">7.4000000000000004</cx:pt>
          <cx:pt idx="23213">5.2000000000000002</cx:pt>
          <cx:pt idx="23214">7</cx:pt>
          <cx:pt idx="23215">5.4000000000000004</cx:pt>
          <cx:pt idx="23216">6.5999999999999996</cx:pt>
          <cx:pt idx="23217">6.0999999999999996</cx:pt>
          <cx:pt idx="23218">5.5999999999999996</cx:pt>
          <cx:pt idx="23219">6.9000000000000004</cx:pt>
          <cx:pt idx="23220">7.2999999999999998</cx:pt>
          <cx:pt idx="23221">7.7000000000000002</cx:pt>
          <cx:pt idx="23222">4</cx:pt>
          <cx:pt idx="23223">3.1000000000000001</cx:pt>
          <cx:pt idx="23224">5.5999999999999996</cx:pt>
          <cx:pt idx="23225">4.4000000000000004</cx:pt>
          <cx:pt idx="23226">5.5</cx:pt>
          <cx:pt idx="23227">7.4000000000000004</cx:pt>
          <cx:pt idx="23228">6.5</cx:pt>
          <cx:pt idx="23229">7</cx:pt>
          <cx:pt idx="23230">3.2999999999999998</cx:pt>
          <cx:pt idx="23231">5.5</cx:pt>
          <cx:pt idx="23232">6.5</cx:pt>
          <cx:pt idx="23233">3.7999999999999998</cx:pt>
          <cx:pt idx="23234">6.5999999999999996</cx:pt>
          <cx:pt idx="23235">7.2000000000000002</cx:pt>
          <cx:pt idx="23236">6.9000000000000004</cx:pt>
          <cx:pt idx="23237">7</cx:pt>
          <cx:pt idx="23238">6.5</cx:pt>
          <cx:pt idx="23239">8</cx:pt>
          <cx:pt idx="23240">6.7000000000000002</cx:pt>
          <cx:pt idx="23241">3.5</cx:pt>
          <cx:pt idx="23242">4.7999999999999998</cx:pt>
          <cx:pt idx="23243">5.5999999999999996</cx:pt>
          <cx:pt idx="23244">5.4000000000000004</cx:pt>
          <cx:pt idx="23245">5.2000000000000002</cx:pt>
          <cx:pt idx="23246">5.4000000000000004</cx:pt>
          <cx:pt idx="23247">8.1999999999999993</cx:pt>
          <cx:pt idx="23248">7.7000000000000002</cx:pt>
          <cx:pt idx="23249">6.7000000000000002</cx:pt>
          <cx:pt idx="23250">7.9000000000000004</cx:pt>
          <cx:pt idx="23251">6.5999999999999996</cx:pt>
          <cx:pt idx="23252">7.2999999999999998</cx:pt>
          <cx:pt idx="23253">5.2000000000000002</cx:pt>
          <cx:pt idx="23254">5.2999999999999998</cx:pt>
          <cx:pt idx="23255">7.2000000000000002</cx:pt>
          <cx:pt idx="23256">7.5999999999999996</cx:pt>
          <cx:pt idx="23257">7.2000000000000002</cx:pt>
          <cx:pt idx="23258">6.2999999999999998</cx:pt>
          <cx:pt idx="23259">8.3000000000000007</cx:pt>
          <cx:pt idx="23260">7</cx:pt>
          <cx:pt idx="23261">3.7999999999999998</cx:pt>
          <cx:pt idx="23262">8</cx:pt>
          <cx:pt idx="23263">4.9000000000000004</cx:pt>
          <cx:pt idx="23264">7.7999999999999998</cx:pt>
          <cx:pt idx="23265">6.0999999999999996</cx:pt>
          <cx:pt idx="23266">7</cx:pt>
          <cx:pt idx="23267">6.0999999999999996</cx:pt>
          <cx:pt idx="23268">6.5999999999999996</cx:pt>
          <cx:pt idx="23269">6.7000000000000002</cx:pt>
          <cx:pt idx="23270">6</cx:pt>
          <cx:pt idx="23271">6.2999999999999998</cx:pt>
          <cx:pt idx="23272">7.7000000000000002</cx:pt>
          <cx:pt idx="23273">7.7999999999999998</cx:pt>
          <cx:pt idx="23274">5.2999999999999998</cx:pt>
          <cx:pt idx="23275">7.7999999999999998</cx:pt>
          <cx:pt idx="23276">4.2999999999999998</cx:pt>
          <cx:pt idx="23277">5.5</cx:pt>
          <cx:pt idx="23278">4.2999999999999998</cx:pt>
          <cx:pt idx="23279">6.0999999999999996</cx:pt>
          <cx:pt idx="23280">6.2999999999999998</cx:pt>
          <cx:pt idx="23281">5.7999999999999998</cx:pt>
          <cx:pt idx="23282">8.0999999999999996</cx:pt>
          <cx:pt idx="23283">8.9000000000000004</cx:pt>
          <cx:pt idx="23284">4.5</cx:pt>
          <cx:pt idx="23285">6.7000000000000002</cx:pt>
          <cx:pt idx="23286">8.4000000000000004</cx:pt>
          <cx:pt idx="23287">6.5</cx:pt>
          <cx:pt idx="23288">7.2999999999999998</cx:pt>
          <cx:pt idx="23289">6.2000000000000002</cx:pt>
          <cx:pt idx="23290">8.4000000000000004</cx:pt>
          <cx:pt idx="23291">5.9000000000000004</cx:pt>
          <cx:pt idx="23292">5.7999999999999998</cx:pt>
          <cx:pt idx="23293">6.5999999999999996</cx:pt>
          <cx:pt idx="23294">6.5999999999999996</cx:pt>
          <cx:pt idx="23295">5.7000000000000002</cx:pt>
          <cx:pt idx="23296">8.4000000000000004</cx:pt>
          <cx:pt idx="23297">8</cx:pt>
          <cx:pt idx="23298">5.9000000000000004</cx:pt>
          <cx:pt idx="23299">5.7999999999999998</cx:pt>
          <cx:pt idx="23300">7.2000000000000002</cx:pt>
          <cx:pt idx="23301">5.5</cx:pt>
          <cx:pt idx="23302">6.2999999999999998</cx:pt>
          <cx:pt idx="23303">7.5999999999999996</cx:pt>
          <cx:pt idx="23304">7.7000000000000002</cx:pt>
          <cx:pt idx="23305">7.5999999999999996</cx:pt>
          <cx:pt idx="23306">6.5999999999999996</cx:pt>
          <cx:pt idx="23307">7.5999999999999996</cx:pt>
          <cx:pt idx="23308">6.4000000000000004</cx:pt>
          <cx:pt idx="23309">7.2999999999999998</cx:pt>
          <cx:pt idx="23310">7.7999999999999998</cx:pt>
          <cx:pt idx="23311">6</cx:pt>
          <cx:pt idx="23312">8.0999999999999996</cx:pt>
          <cx:pt idx="23313">4.5999999999999996</cx:pt>
          <cx:pt idx="23314">7.4000000000000004</cx:pt>
          <cx:pt idx="23315">7.7999999999999998</cx:pt>
          <cx:pt idx="23316">3.5</cx:pt>
          <cx:pt idx="23317">6.9000000000000004</cx:pt>
          <cx:pt idx="23318">3.3999999999999999</cx:pt>
          <cx:pt idx="23319">6.5999999999999996</cx:pt>
          <cx:pt idx="23320">7.7999999999999998</cx:pt>
          <cx:pt idx="23321">6.2999999999999998</cx:pt>
          <cx:pt idx="23322">8.6999999999999993</cx:pt>
          <cx:pt idx="23323">5.9000000000000004</cx:pt>
          <cx:pt idx="23324">6.5</cx:pt>
          <cx:pt idx="23325">6.5999999999999996</cx:pt>
          <cx:pt idx="23326">8.6999999999999993</cx:pt>
          <cx:pt idx="23327">4.0999999999999996</cx:pt>
          <cx:pt idx="23328">3.7000000000000002</cx:pt>
          <cx:pt idx="23329">6.7999999999999998</cx:pt>
          <cx:pt idx="23330">4.9000000000000004</cx:pt>
          <cx:pt idx="23331">5.0999999999999996</cx:pt>
          <cx:pt idx="23332">5.0999999999999996</cx:pt>
          <cx:pt idx="23333">7.2999999999999998</cx:pt>
          <cx:pt idx="23334">6.7000000000000002</cx:pt>
          <cx:pt idx="23335">7.7000000000000002</cx:pt>
          <cx:pt idx="23336">5.2999999999999998</cx:pt>
          <cx:pt idx="23337">8.0999999999999996</cx:pt>
          <cx:pt idx="23338">6.4000000000000004</cx:pt>
          <cx:pt idx="23339">9.1999999999999993</cx:pt>
          <cx:pt idx="23340">6.7999999999999998</cx:pt>
          <cx:pt idx="23341">9.3000000000000007</cx:pt>
          <cx:pt idx="23342">8</cx:pt>
          <cx:pt idx="23343">7.7000000000000002</cx:pt>
          <cx:pt idx="23344">6.7000000000000002</cx:pt>
          <cx:pt idx="23345">8.6999999999999993</cx:pt>
          <cx:pt idx="23346">3.8999999999999999</cx:pt>
          <cx:pt idx="23347">4.7000000000000002</cx:pt>
          <cx:pt idx="23348">5.4000000000000004</cx:pt>
          <cx:pt idx="23349">7.2000000000000002</cx:pt>
          <cx:pt idx="23350">6.2000000000000002</cx:pt>
          <cx:pt idx="23351">7.9000000000000004</cx:pt>
          <cx:pt idx="23352">6.5</cx:pt>
          <cx:pt idx="23353">7</cx:pt>
          <cx:pt idx="23354">6.7000000000000002</cx:pt>
          <cx:pt idx="23355">6.9000000000000004</cx:pt>
          <cx:pt idx="23356">6.0999999999999996</cx:pt>
          <cx:pt idx="23357">7.5999999999999996</cx:pt>
          <cx:pt idx="23358">5.7000000000000002</cx:pt>
          <cx:pt idx="23359">7.7000000000000002</cx:pt>
          <cx:pt idx="23360">6.7999999999999998</cx:pt>
          <cx:pt idx="23361">7.4000000000000004</cx:pt>
          <cx:pt idx="23362">6</cx:pt>
          <cx:pt idx="23363">5.9000000000000004</cx:pt>
          <cx:pt idx="23364">7.2999999999999998</cx:pt>
          <cx:pt idx="23365">7.5</cx:pt>
          <cx:pt idx="23366">8.6999999999999993</cx:pt>
          <cx:pt idx="23367">8.1999999999999993</cx:pt>
          <cx:pt idx="23368">7</cx:pt>
          <cx:pt idx="23369">7.5999999999999996</cx:pt>
          <cx:pt idx="23370">7.5999999999999996</cx:pt>
          <cx:pt idx="23371">5.4000000000000004</cx:pt>
          <cx:pt idx="23372">6.2999999999999998</cx:pt>
          <cx:pt idx="23373">7.2999999999999998</cx:pt>
          <cx:pt idx="23374">8.5</cx:pt>
          <cx:pt idx="23375">5.7999999999999998</cx:pt>
          <cx:pt idx="23376">7.5</cx:pt>
          <cx:pt idx="23377">2.5</cx:pt>
          <cx:pt idx="23378">5.5</cx:pt>
          <cx:pt idx="23379">7.7000000000000002</cx:pt>
          <cx:pt idx="23380">4.5999999999999996</cx:pt>
          <cx:pt idx="23381">6.9000000000000004</cx:pt>
          <cx:pt idx="23382">7.2999999999999998</cx:pt>
          <cx:pt idx="23383">7.7999999999999998</cx:pt>
          <cx:pt idx="23384">5.5</cx:pt>
          <cx:pt idx="23385">8.1999999999999993</cx:pt>
          <cx:pt idx="23386">4.7000000000000002</cx:pt>
          <cx:pt idx="23387">9.5</cx:pt>
          <cx:pt idx="23388">7</cx:pt>
          <cx:pt idx="23389">5.5</cx:pt>
          <cx:pt idx="23390">7.5</cx:pt>
          <cx:pt idx="23391">5.4000000000000004</cx:pt>
          <cx:pt idx="23392">6.7000000000000002</cx:pt>
          <cx:pt idx="23393">6.9000000000000004</cx:pt>
          <cx:pt idx="23394">6.5999999999999996</cx:pt>
          <cx:pt idx="23395">6.7000000000000002</cx:pt>
          <cx:pt idx="23396">7.7999999999999998</cx:pt>
          <cx:pt idx="23397">7.5999999999999996</cx:pt>
          <cx:pt idx="23398">7.9000000000000004</cx:pt>
          <cx:pt idx="23399">7.2999999999999998</cx:pt>
          <cx:pt idx="23400">6</cx:pt>
          <cx:pt idx="23401">7.2999999999999998</cx:pt>
          <cx:pt idx="23402">4.2000000000000002</cx:pt>
          <cx:pt idx="23403">8.4000000000000004</cx:pt>
          <cx:pt idx="23404">7.7999999999999998</cx:pt>
          <cx:pt idx="23405">6.5</cx:pt>
          <cx:pt idx="23406">7.7999999999999998</cx:pt>
          <cx:pt idx="23407">7.5999999999999996</cx:pt>
          <cx:pt idx="23408">4.5</cx:pt>
          <cx:pt idx="23409">6.5</cx:pt>
          <cx:pt idx="23410">4</cx:pt>
          <cx:pt idx="23411">9.4000000000000004</cx:pt>
          <cx:pt idx="23412">5.5999999999999996</cx:pt>
          <cx:pt idx="23413">7.5</cx:pt>
          <cx:pt idx="23414">6.2999999999999998</cx:pt>
          <cx:pt idx="23415">6.2000000000000002</cx:pt>
          <cx:pt idx="23416">7.0999999999999996</cx:pt>
          <cx:pt idx="23417">6.7000000000000002</cx:pt>
          <cx:pt idx="23418">4.9000000000000004</cx:pt>
          <cx:pt idx="23419">6.5</cx:pt>
          <cx:pt idx="23420">6.7999999999999998</cx:pt>
          <cx:pt idx="23421">5.0999999999999996</cx:pt>
          <cx:pt idx="23422">8.5999999999999996</cx:pt>
          <cx:pt idx="23423">6.7000000000000002</cx:pt>
          <cx:pt idx="23424">9.8000000000000007</cx:pt>
          <cx:pt idx="23425">7.9000000000000004</cx:pt>
          <cx:pt idx="23426">7.4000000000000004</cx:pt>
          <cx:pt idx="23427">6.7999999999999998</cx:pt>
          <cx:pt idx="23428">5.5</cx:pt>
          <cx:pt idx="23429">5.4000000000000004</cx:pt>
          <cx:pt idx="23430">6.7000000000000002</cx:pt>
          <cx:pt idx="23431">6.2999999999999998</cx:pt>
          <cx:pt idx="23432">5.2000000000000002</cx:pt>
          <cx:pt idx="23433">5.7000000000000002</cx:pt>
          <cx:pt idx="23434">3.8999999999999999</cx:pt>
          <cx:pt idx="23435">5.5999999999999996</cx:pt>
          <cx:pt idx="23436">7.9000000000000004</cx:pt>
          <cx:pt idx="23437">7.5</cx:pt>
          <cx:pt idx="23438">6.5</cx:pt>
          <cx:pt idx="23439">8.0999999999999996</cx:pt>
          <cx:pt idx="23440">7.5999999999999996</cx:pt>
          <cx:pt idx="23441">4.2999999999999998</cx:pt>
          <cx:pt idx="23442">6.9000000000000004</cx:pt>
          <cx:pt idx="23443">6.9000000000000004</cx:pt>
          <cx:pt idx="23444">7.9000000000000004</cx:pt>
          <cx:pt idx="23445">6.9000000000000004</cx:pt>
          <cx:pt idx="23446">7.2999999999999998</cx:pt>
          <cx:pt idx="23447">6.4000000000000004</cx:pt>
          <cx:pt idx="23448">5.4000000000000004</cx:pt>
          <cx:pt idx="23449">2.6000000000000001</cx:pt>
          <cx:pt idx="23450">7.9000000000000004</cx:pt>
          <cx:pt idx="23451">4.7000000000000002</cx:pt>
          <cx:pt idx="23452">5.0999999999999996</cx:pt>
          <cx:pt idx="23453">2.3999999999999999</cx:pt>
          <cx:pt idx="23454">4.2999999999999998</cx:pt>
          <cx:pt idx="23455">6.7999999999999998</cx:pt>
          <cx:pt idx="23456">6.4000000000000004</cx:pt>
          <cx:pt idx="23457">8.1999999999999993</cx:pt>
          <cx:pt idx="23458">5.7999999999999998</cx:pt>
          <cx:pt idx="23459">6.0999999999999996</cx:pt>
          <cx:pt idx="23460">7.7999999999999998</cx:pt>
          <cx:pt idx="23461">7.2999999999999998</cx:pt>
          <cx:pt idx="23462">6.9000000000000004</cx:pt>
          <cx:pt idx="23463">5.2999999999999998</cx:pt>
          <cx:pt idx="23464">3.8999999999999999</cx:pt>
          <cx:pt idx="23465">5.4000000000000004</cx:pt>
          <cx:pt idx="23466">7.7000000000000002</cx:pt>
          <cx:pt idx="23467">6.2000000000000002</cx:pt>
          <cx:pt idx="23468">8.1999999999999993</cx:pt>
          <cx:pt idx="23469">7.9000000000000004</cx:pt>
          <cx:pt idx="23470">5.9000000000000004</cx:pt>
          <cx:pt idx="23471">7.4000000000000004</cx:pt>
          <cx:pt idx="23472">5.4000000000000004</cx:pt>
          <cx:pt idx="23473">6</cx:pt>
          <cx:pt idx="23474">8.1999999999999993</cx:pt>
          <cx:pt idx="23475">6.4000000000000004</cx:pt>
          <cx:pt idx="23476">6.2999999999999998</cx:pt>
          <cx:pt idx="23477">7.2999999999999998</cx:pt>
          <cx:pt idx="23478">6.9000000000000004</cx:pt>
          <cx:pt idx="23479">5.0999999999999996</cx:pt>
          <cx:pt idx="23480">6</cx:pt>
          <cx:pt idx="23481">5.5999999999999996</cx:pt>
          <cx:pt idx="23482">8.5</cx:pt>
          <cx:pt idx="23483">5.2000000000000002</cx:pt>
          <cx:pt idx="23484">7.2000000000000002</cx:pt>
          <cx:pt idx="23485">4.2999999999999998</cx:pt>
          <cx:pt idx="23486">6.2999999999999998</cx:pt>
          <cx:pt idx="23487">6.7000000000000002</cx:pt>
          <cx:pt idx="23488">4</cx:pt>
          <cx:pt idx="23489">6.7999999999999998</cx:pt>
          <cx:pt idx="23490">3.3999999999999999</cx:pt>
          <cx:pt idx="23491">7.0999999999999996</cx:pt>
          <cx:pt idx="23492">8.5999999999999996</cx:pt>
          <cx:pt idx="23493">4.2999999999999998</cx:pt>
          <cx:pt idx="23494">5.5999999999999996</cx:pt>
          <cx:pt idx="23495">7.2000000000000002</cx:pt>
          <cx:pt idx="23496">9.0999999999999996</cx:pt>
          <cx:pt idx="23497">8.3000000000000007</cx:pt>
          <cx:pt idx="23498">6.2000000000000002</cx:pt>
          <cx:pt idx="23499">5.4000000000000004</cx:pt>
          <cx:pt idx="23500">5.2000000000000002</cx:pt>
          <cx:pt idx="23501">6.5</cx:pt>
          <cx:pt idx="23502">3.1000000000000001</cx:pt>
          <cx:pt idx="23503">4.9000000000000004</cx:pt>
          <cx:pt idx="23504">6.2999999999999998</cx:pt>
          <cx:pt idx="23505">4.5</cx:pt>
          <cx:pt idx="23506">6.2999999999999998</cx:pt>
          <cx:pt idx="23507">6</cx:pt>
          <cx:pt idx="23508">6.2999999999999998</cx:pt>
          <cx:pt idx="23509">7.7000000000000002</cx:pt>
          <cx:pt idx="23510">7.5</cx:pt>
          <cx:pt idx="23511">7.2000000000000002</cx:pt>
          <cx:pt idx="23512">6.2000000000000002</cx:pt>
          <cx:pt idx="23513">7.7000000000000002</cx:pt>
          <cx:pt idx="23514">5.2999999999999998</cx:pt>
          <cx:pt idx="23515">8.5999999999999996</cx:pt>
          <cx:pt idx="23516">7</cx:pt>
          <cx:pt idx="23517">9</cx:pt>
          <cx:pt idx="23518">4.5999999999999996</cx:pt>
          <cx:pt idx="23519">7.4000000000000004</cx:pt>
          <cx:pt idx="23520">6.2000000000000002</cx:pt>
          <cx:pt idx="23521">8.0999999999999996</cx:pt>
          <cx:pt idx="23522">7.2000000000000002</cx:pt>
          <cx:pt idx="23523">5</cx:pt>
          <cx:pt idx="23524">6.5999999999999996</cx:pt>
          <cx:pt idx="23525">7.5</cx:pt>
          <cx:pt idx="23526">7.7999999999999998</cx:pt>
          <cx:pt idx="23527">8.1999999999999993</cx:pt>
          <cx:pt idx="23528">6.5999999999999996</cx:pt>
          <cx:pt idx="23529">7.7000000000000002</cx:pt>
          <cx:pt idx="23530">8.4000000000000004</cx:pt>
          <cx:pt idx="23531">5.7000000000000002</cx:pt>
          <cx:pt idx="23532">8.3000000000000007</cx:pt>
          <cx:pt idx="23533">8</cx:pt>
          <cx:pt idx="23534">5.9000000000000004</cx:pt>
          <cx:pt idx="23535">6</cx:pt>
          <cx:pt idx="23536">7.4000000000000004</cx:pt>
          <cx:pt idx="23537">6.7000000000000002</cx:pt>
          <cx:pt idx="23538">8</cx:pt>
          <cx:pt idx="23539">7.7999999999999998</cx:pt>
          <cx:pt idx="23540">3.7999999999999998</cx:pt>
          <cx:pt idx="23541">6.9000000000000004</cx:pt>
          <cx:pt idx="23542">6.7000000000000002</cx:pt>
          <cx:pt idx="23543">5.9000000000000004</cx:pt>
          <cx:pt idx="23544">7.2999999999999998</cx:pt>
          <cx:pt idx="23545">6.5</cx:pt>
          <cx:pt idx="23546">7.0999999999999996</cx:pt>
          <cx:pt idx="23547">3.1000000000000001</cx:pt>
          <cx:pt idx="23548">7.2999999999999998</cx:pt>
          <cx:pt idx="23549">5.4000000000000004</cx:pt>
          <cx:pt idx="23550">8.6999999999999993</cx:pt>
          <cx:pt idx="23551">7.4000000000000004</cx:pt>
          <cx:pt idx="23552">6.2000000000000002</cx:pt>
          <cx:pt idx="23553">6.9000000000000004</cx:pt>
          <cx:pt idx="23554">3.8999999999999999</cx:pt>
          <cx:pt idx="23555">6.0999999999999996</cx:pt>
          <cx:pt idx="23556">4.2999999999999998</cx:pt>
          <cx:pt idx="23557">3.6000000000000001</cx:pt>
          <cx:pt idx="23558">4.7000000000000002</cx:pt>
          <cx:pt idx="23559">4.7000000000000002</cx:pt>
          <cx:pt idx="23560">5.9000000000000004</cx:pt>
          <cx:pt idx="23561">6.7000000000000002</cx:pt>
          <cx:pt idx="23562">8.5</cx:pt>
          <cx:pt idx="23563">7</cx:pt>
          <cx:pt idx="23564">6.7999999999999998</cx:pt>
          <cx:pt idx="23565">7.0999999999999996</cx:pt>
          <cx:pt idx="23566">7.2000000000000002</cx:pt>
          <cx:pt idx="23567">7.2000000000000002</cx:pt>
          <cx:pt idx="23568">9.4000000000000004</cx:pt>
          <cx:pt idx="23569">4.0999999999999996</cx:pt>
          <cx:pt idx="23570">5.7999999999999998</cx:pt>
          <cx:pt idx="23571">6.5999999999999996</cx:pt>
          <cx:pt idx="23572">7.2000000000000002</cx:pt>
          <cx:pt idx="23573">3.7000000000000002</cx:pt>
          <cx:pt idx="23574">6.2000000000000002</cx:pt>
          <cx:pt idx="23575">6.7999999999999998</cx:pt>
          <cx:pt idx="23576">3.7999999999999998</cx:pt>
          <cx:pt idx="23577">6</cx:pt>
          <cx:pt idx="23578">5.7999999999999998</cx:pt>
          <cx:pt idx="23579">7.4000000000000004</cx:pt>
          <cx:pt idx="23580">7</cx:pt>
          <cx:pt idx="23581">7.0999999999999996</cx:pt>
          <cx:pt idx="23582">7.2999999999999998</cx:pt>
          <cx:pt idx="23583">7.0999999999999996</cx:pt>
          <cx:pt idx="23584">7.5999999999999996</cx:pt>
          <cx:pt idx="23585">4.4000000000000004</cx:pt>
          <cx:pt idx="23586">6.7999999999999998</cx:pt>
          <cx:pt idx="23587">9</cx:pt>
          <cx:pt idx="23588">6.0999999999999996</cx:pt>
          <cx:pt idx="23589">6.7999999999999998</cx:pt>
          <cx:pt idx="23590">5.7000000000000002</cx:pt>
          <cx:pt idx="23591">7.2000000000000002</cx:pt>
          <cx:pt idx="23592">7.2999999999999998</cx:pt>
          <cx:pt idx="23593">8.6999999999999993</cx:pt>
          <cx:pt idx="23594">8.4000000000000004</cx:pt>
          <cx:pt idx="23595">6</cx:pt>
          <cx:pt idx="23596">8.3000000000000007</cx:pt>
          <cx:pt idx="23597">5.7000000000000002</cx:pt>
          <cx:pt idx="23598">5.9000000000000004</cx:pt>
          <cx:pt idx="23599">6.5</cx:pt>
          <cx:pt idx="23600">6.7999999999999998</cx:pt>
          <cx:pt idx="23601">6.2999999999999998</cx:pt>
          <cx:pt idx="23602">7</cx:pt>
          <cx:pt idx="23603">7.2000000000000002</cx:pt>
          <cx:pt idx="23604">6.2999999999999998</cx:pt>
          <cx:pt idx="23605">8</cx:pt>
          <cx:pt idx="23606">5.2999999999999998</cx:pt>
          <cx:pt idx="23607">4.7999999999999998</cx:pt>
          <cx:pt idx="23608">4.7999999999999998</cx:pt>
          <cx:pt idx="23609">7</cx:pt>
          <cx:pt idx="23610">4.5</cx:pt>
          <cx:pt idx="23611">6.5999999999999996</cx:pt>
          <cx:pt idx="23612">4</cx:pt>
          <cx:pt idx="23613">8.0999999999999996</cx:pt>
          <cx:pt idx="23614">8.4000000000000004</cx:pt>
          <cx:pt idx="23615">7.7000000000000002</cx:pt>
          <cx:pt idx="23616">6.2000000000000002</cx:pt>
          <cx:pt idx="23617">5.4000000000000004</cx:pt>
          <cx:pt idx="23618">8.9000000000000004</cx:pt>
          <cx:pt idx="23619">5.7999999999999998</cx:pt>
          <cx:pt idx="23620">6.0999999999999996</cx:pt>
          <cx:pt idx="23621">4.7000000000000002</cx:pt>
          <cx:pt idx="23622">6.7999999999999998</cx:pt>
          <cx:pt idx="23623">8.3000000000000007</cx:pt>
          <cx:pt idx="23624">3.7999999999999998</cx:pt>
          <cx:pt idx="23625">7.2999999999999998</cx:pt>
          <cx:pt idx="23626">6.2999999999999998</cx:pt>
          <cx:pt idx="23627">7.4000000000000004</cx:pt>
          <cx:pt idx="23628">5.2999999999999998</cx:pt>
          <cx:pt idx="23629">6.5999999999999996</cx:pt>
          <cx:pt idx="23630">7.9000000000000004</cx:pt>
          <cx:pt idx="23631">5</cx:pt>
          <cx:pt idx="23632">7.2999999999999998</cx:pt>
          <cx:pt idx="23633">7.7000000000000002</cx:pt>
          <cx:pt idx="23634">6.5999999999999996</cx:pt>
          <cx:pt idx="23635">6.5999999999999996</cx:pt>
          <cx:pt idx="23636">7.2999999999999998</cx:pt>
          <cx:pt idx="23637">5.5999999999999996</cx:pt>
          <cx:pt idx="23638">2.3999999999999999</cx:pt>
          <cx:pt idx="23639">6.5</cx:pt>
          <cx:pt idx="23640">6.7000000000000002</cx:pt>
          <cx:pt idx="23641">6.2000000000000002</cx:pt>
          <cx:pt idx="23642">3.8999999999999999</cx:pt>
          <cx:pt idx="23643">3.7000000000000002</cx:pt>
          <cx:pt idx="23644">8.5999999999999996</cx:pt>
          <cx:pt idx="23645">7.2999999999999998</cx:pt>
          <cx:pt idx="23646">5.0999999999999996</cx:pt>
          <cx:pt idx="23647">6.5999999999999996</cx:pt>
          <cx:pt idx="23648">7.4000000000000004</cx:pt>
          <cx:pt idx="23649">7.7000000000000002</cx:pt>
          <cx:pt idx="23650">6.4000000000000004</cx:pt>
          <cx:pt idx="23651">6.5</cx:pt>
          <cx:pt idx="23652">6.7999999999999998</cx:pt>
          <cx:pt idx="23653">7.5999999999999996</cx:pt>
          <cx:pt idx="23654">3</cx:pt>
          <cx:pt idx="23655">6.5999999999999996</cx:pt>
          <cx:pt idx="23656">7.7999999999999998</cx:pt>
          <cx:pt idx="23657">7.2999999999999998</cx:pt>
          <cx:pt idx="23658">5.2999999999999998</cx:pt>
          <cx:pt idx="23659">7.5999999999999996</cx:pt>
          <cx:pt idx="23660">6.7999999999999998</cx:pt>
          <cx:pt idx="23661">5.4000000000000004</cx:pt>
          <cx:pt idx="23662">6.2999999999999998</cx:pt>
          <cx:pt idx="23663">5.7000000000000002</cx:pt>
          <cx:pt idx="23664">5.9000000000000004</cx:pt>
          <cx:pt idx="23665">5.9000000000000004</cx:pt>
          <cx:pt idx="23666">7.0999999999999996</cx:pt>
          <cx:pt idx="23667">4.9000000000000004</cx:pt>
          <cx:pt idx="23668">5.9000000000000004</cx:pt>
          <cx:pt idx="23669">5.5</cx:pt>
          <cx:pt idx="23670">6.9000000000000004</cx:pt>
          <cx:pt idx="23671">5.9000000000000004</cx:pt>
          <cx:pt idx="23672">8.1999999999999993</cx:pt>
          <cx:pt idx="23673">6.2000000000000002</cx:pt>
          <cx:pt idx="23674">7.5999999999999996</cx:pt>
          <cx:pt idx="23675">6.0999999999999996</cx:pt>
          <cx:pt idx="23676">7.0999999999999996</cx:pt>
          <cx:pt idx="23677">5.7999999999999998</cx:pt>
          <cx:pt idx="23678">5.5999999999999996</cx:pt>
          <cx:pt idx="23679">4.7999999999999998</cx:pt>
          <cx:pt idx="23680">5.5</cx:pt>
          <cx:pt idx="23681">3.2999999999999998</cx:pt>
          <cx:pt idx="23682">6.4000000000000004</cx:pt>
          <cx:pt idx="23683">5.2999999999999998</cx:pt>
          <cx:pt idx="23684">8</cx:pt>
          <cx:pt idx="23685">3.8999999999999999</cx:pt>
          <cx:pt idx="23686">6.7000000000000002</cx:pt>
          <cx:pt idx="23687">8.8000000000000007</cx:pt>
          <cx:pt idx="23688">6.7000000000000002</cx:pt>
          <cx:pt idx="23689">6.4000000000000004</cx:pt>
          <cx:pt idx="23690">7.7999999999999998</cx:pt>
          <cx:pt idx="23691">6.2000000000000002</cx:pt>
          <cx:pt idx="23692">5.7000000000000002</cx:pt>
          <cx:pt idx="23693">5.2000000000000002</cx:pt>
          <cx:pt idx="23694">2.3999999999999999</cx:pt>
          <cx:pt idx="23695">7.0999999999999996</cx:pt>
          <cx:pt idx="23696">9</cx:pt>
          <cx:pt idx="23697">7.0999999999999996</cx:pt>
          <cx:pt idx="23698">6.2999999999999998</cx:pt>
          <cx:pt idx="23699">4.9000000000000004</cx:pt>
          <cx:pt idx="23700">4.2000000000000002</cx:pt>
          <cx:pt idx="23701">4.4000000000000004</cx:pt>
          <cx:pt idx="23702">4.7999999999999998</cx:pt>
          <cx:pt idx="23703">7.5</cx:pt>
          <cx:pt idx="23704">6.7000000000000002</cx:pt>
          <cx:pt idx="23705">7</cx:pt>
          <cx:pt idx="23706">6.5999999999999996</cx:pt>
          <cx:pt idx="23707">6.7999999999999998</cx:pt>
          <cx:pt idx="23708">6.2000000000000002</cx:pt>
          <cx:pt idx="23709">7.5999999999999996</cx:pt>
          <cx:pt idx="23710">7.5</cx:pt>
          <cx:pt idx="23711">7.2999999999999998</cx:pt>
          <cx:pt idx="23712">6.4000000000000004</cx:pt>
          <cx:pt idx="23713">8.4000000000000004</cx:pt>
          <cx:pt idx="23714">5.5999999999999996</cx:pt>
          <cx:pt idx="23715">6.7999999999999998</cx:pt>
          <cx:pt idx="23716">7.7999999999999998</cx:pt>
          <cx:pt idx="23717">3</cx:pt>
          <cx:pt idx="23718">7.5999999999999996</cx:pt>
          <cx:pt idx="23719">4.5</cx:pt>
          <cx:pt idx="23720">3.7999999999999998</cx:pt>
          <cx:pt idx="23721">7.5</cx:pt>
          <cx:pt idx="23722">8.0999999999999996</cx:pt>
          <cx:pt idx="23723">4.5999999999999996</cx:pt>
          <cx:pt idx="23724">5.9000000000000004</cx:pt>
          <cx:pt idx="23725">3.2999999999999998</cx:pt>
          <cx:pt idx="23726">5.7999999999999998</cx:pt>
          <cx:pt idx="23727">6.7000000000000002</cx:pt>
          <cx:pt idx="23728">7</cx:pt>
          <cx:pt idx="23729">3.2999999999999998</cx:pt>
          <cx:pt idx="23730">4.2999999999999998</cx:pt>
          <cx:pt idx="23731">6.7999999999999998</cx:pt>
          <cx:pt idx="23732">6.7000000000000002</cx:pt>
          <cx:pt idx="23733">4.7000000000000002</cx:pt>
          <cx:pt idx="23734">6.7000000000000002</cx:pt>
          <cx:pt idx="23735">5.5999999999999996</cx:pt>
          <cx:pt idx="23736">6.7000000000000002</cx:pt>
          <cx:pt idx="23737">3.7999999999999998</cx:pt>
          <cx:pt idx="23738">3.7000000000000002</cx:pt>
          <cx:pt idx="23739">3.7999999999999998</cx:pt>
          <cx:pt idx="23740">7.7000000000000002</cx:pt>
          <cx:pt idx="23741">6.2999999999999998</cx:pt>
          <cx:pt idx="23742">6.7999999999999998</cx:pt>
          <cx:pt idx="23743">7.0999999999999996</cx:pt>
          <cx:pt idx="23744">6.7000000000000002</cx:pt>
          <cx:pt idx="23745">7.0999999999999996</cx:pt>
          <cx:pt idx="23746">5.4000000000000004</cx:pt>
          <cx:pt idx="23747">9</cx:pt>
          <cx:pt idx="23748">6.0999999999999996</cx:pt>
          <cx:pt idx="23749">5.7000000000000002</cx:pt>
          <cx:pt idx="23750">7.2000000000000002</cx:pt>
          <cx:pt idx="23751">6.2999999999999998</cx:pt>
          <cx:pt idx="23752">3.2999999999999998</cx:pt>
          <cx:pt idx="23753">7.2999999999999998</cx:pt>
          <cx:pt idx="23754">5.9000000000000004</cx:pt>
          <cx:pt idx="23755">5.9000000000000004</cx:pt>
          <cx:pt idx="23756">7.0999999999999996</cx:pt>
          <cx:pt idx="23757">7.7000000000000002</cx:pt>
          <cx:pt idx="23758">4.7000000000000002</cx:pt>
          <cx:pt idx="23759">8.6999999999999993</cx:pt>
          <cx:pt idx="23760">5.2999999999999998</cx:pt>
          <cx:pt idx="23761">4.5999999999999996</cx:pt>
          <cx:pt idx="23762">6.2999999999999998</cx:pt>
          <cx:pt idx="23763">9.0999999999999996</cx:pt>
          <cx:pt idx="23764">7.5999999999999996</cx:pt>
          <cx:pt idx="23765">7</cx:pt>
          <cx:pt idx="23766">6.2999999999999998</cx:pt>
          <cx:pt idx="23767">7.0999999999999996</cx:pt>
          <cx:pt idx="23768">5.9000000000000004</cx:pt>
          <cx:pt idx="23769">4.0999999999999996</cx:pt>
          <cx:pt idx="23770">7.5999999999999996</cx:pt>
          <cx:pt idx="23771">5.4000000000000004</cx:pt>
          <cx:pt idx="23772">7.5</cx:pt>
          <cx:pt idx="23773">5.7999999999999998</cx:pt>
          <cx:pt idx="23774">7.0999999999999996</cx:pt>
          <cx:pt idx="23775">6.7000000000000002</cx:pt>
          <cx:pt idx="23776">3.8999999999999999</cx:pt>
          <cx:pt idx="23777">6.5999999999999996</cx:pt>
          <cx:pt idx="23778">8</cx:pt>
          <cx:pt idx="23779">7.2000000000000002</cx:pt>
          <cx:pt idx="23780">6.5999999999999996</cx:pt>
          <cx:pt idx="23781">7.2000000000000002</cx:pt>
          <cx:pt idx="23782">6.4000000000000004</cx:pt>
          <cx:pt idx="23783">5.5999999999999996</cx:pt>
          <cx:pt idx="23784">7.2000000000000002</cx:pt>
          <cx:pt idx="23785">8.6999999999999993</cx:pt>
          <cx:pt idx="23786">6.5999999999999996</cx:pt>
          <cx:pt idx="23787">6.2999999999999998</cx:pt>
          <cx:pt idx="23788">4.9000000000000004</cx:pt>
          <cx:pt idx="23789">5.2000000000000002</cx:pt>
          <cx:pt idx="23790">3</cx:pt>
          <cx:pt idx="23791">6.5999999999999996</cx:pt>
          <cx:pt idx="23792">4.2000000000000002</cx:pt>
          <cx:pt idx="23793">6.5999999999999996</cx:pt>
          <cx:pt idx="23794">7.0999999999999996</cx:pt>
          <cx:pt idx="23795">7.2999999999999998</cx:pt>
          <cx:pt idx="23796">2.5</cx:pt>
          <cx:pt idx="23797">7.7999999999999998</cx:pt>
          <cx:pt idx="23798">8.3000000000000007</cx:pt>
          <cx:pt idx="23799">7.9000000000000004</cx:pt>
          <cx:pt idx="23800">6.0999999999999996</cx:pt>
          <cx:pt idx="23801">6.5999999999999996</cx:pt>
          <cx:pt idx="23802">7.0999999999999996</cx:pt>
          <cx:pt idx="23803">7.2999999999999998</cx:pt>
          <cx:pt idx="23804">6.2999999999999998</cx:pt>
          <cx:pt idx="23805">6.2999999999999998</cx:pt>
          <cx:pt idx="23806">6.5999999999999996</cx:pt>
          <cx:pt idx="23807">8.4000000000000004</cx:pt>
          <cx:pt idx="23808">6.5999999999999996</cx:pt>
          <cx:pt idx="23809">6.4000000000000004</cx:pt>
          <cx:pt idx="23810">5.7000000000000002</cx:pt>
          <cx:pt idx="23811">5.0999999999999996</cx:pt>
          <cx:pt idx="23812">7.4000000000000004</cx:pt>
          <cx:pt idx="23813">6</cx:pt>
          <cx:pt idx="23814">6.9000000000000004</cx:pt>
          <cx:pt idx="23815">6.0999999999999996</cx:pt>
          <cx:pt idx="23816">5.5999999999999996</cx:pt>
          <cx:pt idx="23817">7</cx:pt>
          <cx:pt idx="23818">7.5</cx:pt>
          <cx:pt idx="23819">5.4000000000000004</cx:pt>
          <cx:pt idx="23820">7.2999999999999998</cx:pt>
          <cx:pt idx="23821">7.5</cx:pt>
          <cx:pt idx="23822">3.2999999999999998</cx:pt>
          <cx:pt idx="23823">3.8999999999999999</cx:pt>
          <cx:pt idx="23824">8.0999999999999996</cx:pt>
          <cx:pt idx="23825">8.4000000000000004</cx:pt>
          <cx:pt idx="23826">4.2999999999999998</cx:pt>
          <cx:pt idx="23827">6.7000000000000002</cx:pt>
          <cx:pt idx="23828">2.5</cx:pt>
          <cx:pt idx="23829">5.2000000000000002</cx:pt>
          <cx:pt idx="23830">6.5</cx:pt>
          <cx:pt idx="23831">7.2999999999999998</cx:pt>
          <cx:pt idx="23832">8.9000000000000004</cx:pt>
          <cx:pt idx="23833">8.6999999999999993</cx:pt>
          <cx:pt idx="23834">7</cx:pt>
          <cx:pt idx="23835">6</cx:pt>
          <cx:pt idx="23836">5.4000000000000004</cx:pt>
          <cx:pt idx="23837">7.4000000000000004</cx:pt>
          <cx:pt idx="23838">5</cx:pt>
          <cx:pt idx="23839">4.7000000000000002</cx:pt>
          <cx:pt idx="23840">5.0999999999999996</cx:pt>
          <cx:pt idx="23841">5.0999999999999996</cx:pt>
          <cx:pt idx="23842">6.7000000000000002</cx:pt>
          <cx:pt idx="23843">6.0999999999999996</cx:pt>
          <cx:pt idx="23844">7.7999999999999998</cx:pt>
          <cx:pt idx="23845">5.7999999999999998</cx:pt>
          <cx:pt idx="23846">6.5</cx:pt>
          <cx:pt idx="23847">3.7999999999999998</cx:pt>
          <cx:pt idx="23848">6.5</cx:pt>
          <cx:pt idx="23849">6.4000000000000004</cx:pt>
          <cx:pt idx="23850">6.2000000000000002</cx:pt>
          <cx:pt idx="23851">6.9000000000000004</cx:pt>
          <cx:pt idx="23852">6</cx:pt>
          <cx:pt idx="23853">8.6999999999999993</cx:pt>
          <cx:pt idx="23854">6.7000000000000002</cx:pt>
          <cx:pt idx="23855">5.0999999999999996</cx:pt>
          <cx:pt idx="23856">8.3000000000000007</cx:pt>
          <cx:pt idx="23857">4.7999999999999998</cx:pt>
          <cx:pt idx="23858">8.8000000000000007</cx:pt>
          <cx:pt idx="23859">7.0999999999999996</cx:pt>
          <cx:pt idx="23860">6.7000000000000002</cx:pt>
          <cx:pt idx="23861">6.7999999999999998</cx:pt>
          <cx:pt idx="23862">6.2000000000000002</cx:pt>
          <cx:pt idx="23863">7.5999999999999996</cx:pt>
          <cx:pt idx="23864">7.2999999999999998</cx:pt>
          <cx:pt idx="23865">5.9000000000000004</cx:pt>
          <cx:pt idx="23866">4.7999999999999998</cx:pt>
          <cx:pt idx="23867">6.5</cx:pt>
          <cx:pt idx="23868">8.1999999999999993</cx:pt>
          <cx:pt idx="23869">6.7000000000000002</cx:pt>
          <cx:pt idx="23870">5.5</cx:pt>
          <cx:pt idx="23871">2.8999999999999999</cx:pt>
          <cx:pt idx="23872">6.7000000000000002</cx:pt>
          <cx:pt idx="23873">5.2000000000000002</cx:pt>
          <cx:pt idx="23874">5</cx:pt>
          <cx:pt idx="23875">6.7999999999999998</cx:pt>
          <cx:pt idx="23876">6.5999999999999996</cx:pt>
          <cx:pt idx="23877">4.0999999999999996</cx:pt>
          <cx:pt idx="23878">6.7000000000000002</cx:pt>
          <cx:pt idx="23879">8.0999999999999996</cx:pt>
          <cx:pt idx="23880">7.5999999999999996</cx:pt>
          <cx:pt idx="23881">5.7000000000000002</cx:pt>
          <cx:pt idx="23882">6.9000000000000004</cx:pt>
          <cx:pt idx="23883">6.0999999999999996</cx:pt>
          <cx:pt idx="23884">4.4000000000000004</cx:pt>
          <cx:pt idx="23885">7.2000000000000002</cx:pt>
          <cx:pt idx="23886">6.2999999999999998</cx:pt>
          <cx:pt idx="23887">5.2000000000000002</cx:pt>
          <cx:pt idx="23888">5.2999999999999998</cx:pt>
          <cx:pt idx="23889">6.7000000000000002</cx:pt>
          <cx:pt idx="23890">8.1999999999999993</cx:pt>
          <cx:pt idx="23891">5.9000000000000004</cx:pt>
          <cx:pt idx="23892">8.5999999999999996</cx:pt>
          <cx:pt idx="23893">4.0999999999999996</cx:pt>
          <cx:pt idx="23894">2.5</cx:pt>
          <cx:pt idx="23895">4.9000000000000004</cx:pt>
          <cx:pt idx="23896">2.8999999999999999</cx:pt>
          <cx:pt idx="23897">6.2000000000000002</cx:pt>
          <cx:pt idx="23898">6.4000000000000004</cx:pt>
          <cx:pt idx="23899">5.7000000000000002</cx:pt>
          <cx:pt idx="23900">6.0999999999999996</cx:pt>
          <cx:pt idx="23901">5.2999999999999998</cx:pt>
          <cx:pt idx="23902">6.5</cx:pt>
          <cx:pt idx="23903">7.0999999999999996</cx:pt>
          <cx:pt idx="23904">5.7000000000000002</cx:pt>
          <cx:pt idx="23905">6.5999999999999996</cx:pt>
          <cx:pt idx="23906">7.7999999999999998</cx:pt>
          <cx:pt idx="23907">5.5</cx:pt>
          <cx:pt idx="23908">7.5999999999999996</cx:pt>
          <cx:pt idx="23909">5.4000000000000004</cx:pt>
          <cx:pt idx="23910">6.5</cx:pt>
          <cx:pt idx="23911">4.7000000000000002</cx:pt>
          <cx:pt idx="23912">6.4000000000000004</cx:pt>
          <cx:pt idx="23913">7.2000000000000002</cx:pt>
          <cx:pt idx="23914">8.1999999999999993</cx:pt>
          <cx:pt idx="23915">7.5</cx:pt>
          <cx:pt idx="23916">7.2999999999999998</cx:pt>
          <cx:pt idx="23917">6.2000000000000002</cx:pt>
          <cx:pt idx="23918">7</cx:pt>
          <cx:pt idx="23919">3.6000000000000001</cx:pt>
          <cx:pt idx="23920">7.4000000000000004</cx:pt>
          <cx:pt idx="23921">6.5</cx:pt>
          <cx:pt idx="23922">7</cx:pt>
          <cx:pt idx="23923">8.1999999999999993</cx:pt>
          <cx:pt idx="23924">6</cx:pt>
          <cx:pt idx="23925">7.2000000000000002</cx:pt>
          <cx:pt idx="23926">6.7999999999999998</cx:pt>
          <cx:pt idx="23927">7.2000000000000002</cx:pt>
          <cx:pt idx="23928">8.3000000000000007</cx:pt>
          <cx:pt idx="23929">5.4000000000000004</cx:pt>
          <cx:pt idx="23930">5</cx:pt>
          <cx:pt idx="23931">6.7000000000000002</cx:pt>
          <cx:pt idx="23932">6.4000000000000004</cx:pt>
          <cx:pt idx="23933">7.2999999999999998</cx:pt>
          <cx:pt idx="23934">3.3999999999999999</cx:pt>
          <cx:pt idx="23935">5.7000000000000002</cx:pt>
          <cx:pt idx="23936">8.3000000000000007</cx:pt>
          <cx:pt idx="23937">8</cx:pt>
          <cx:pt idx="23938">6</cx:pt>
          <cx:pt idx="23939">7.0999999999999996</cx:pt>
          <cx:pt idx="23940">2.7999999999999998</cx:pt>
          <cx:pt idx="23941">6.4000000000000004</cx:pt>
          <cx:pt idx="23942">6.5</cx:pt>
          <cx:pt idx="23943">7.0999999999999996</cx:pt>
          <cx:pt idx="23944">6.7999999999999998</cx:pt>
          <cx:pt idx="23945">6.4000000000000004</cx:pt>
          <cx:pt idx="23946">3.6000000000000001</cx:pt>
          <cx:pt idx="23947">5.5999999999999996</cx:pt>
          <cx:pt idx="23948">7.5</cx:pt>
          <cx:pt idx="23949">8.3000000000000007</cx:pt>
          <cx:pt idx="23950">7.7000000000000002</cx:pt>
          <cx:pt idx="23951">6.5999999999999996</cx:pt>
          <cx:pt idx="23952">8</cx:pt>
          <cx:pt idx="23953">7.5</cx:pt>
          <cx:pt idx="23954">7.0999999999999996</cx:pt>
          <cx:pt idx="23955">5.2000000000000002</cx:pt>
          <cx:pt idx="23956">6.5999999999999996</cx:pt>
          <cx:pt idx="23957">6.4000000000000004</cx:pt>
          <cx:pt idx="23958">6.5999999999999996</cx:pt>
          <cx:pt idx="23959">8.4000000000000004</cx:pt>
          <cx:pt idx="23960">5.4000000000000004</cx:pt>
          <cx:pt idx="23961">4.7000000000000002</cx:pt>
          <cx:pt idx="23962">8.4000000000000004</cx:pt>
          <cx:pt idx="23963">6.5</cx:pt>
          <cx:pt idx="23964">5.2999999999999998</cx:pt>
          <cx:pt idx="23965">4.4000000000000004</cx:pt>
          <cx:pt idx="23966">3.5</cx:pt>
          <cx:pt idx="23967">3.1000000000000001</cx:pt>
          <cx:pt idx="23968">8</cx:pt>
          <cx:pt idx="23969">6.7999999999999998</cx:pt>
          <cx:pt idx="23970">6.2000000000000002</cx:pt>
          <cx:pt idx="23971">7.2999999999999998</cx:pt>
          <cx:pt idx="23972">6.7000000000000002</cx:pt>
          <cx:pt idx="23973">5.2000000000000002</cx:pt>
          <cx:pt idx="23974">3.7999999999999998</cx:pt>
          <cx:pt idx="23975">6.5</cx:pt>
          <cx:pt idx="23976">6.5999999999999996</cx:pt>
          <cx:pt idx="23977">6.7999999999999998</cx:pt>
          <cx:pt idx="23978">6.4000000000000004</cx:pt>
          <cx:pt idx="23979">7.7999999999999998</cx:pt>
          <cx:pt idx="23980">5.5</cx:pt>
          <cx:pt idx="23981">6.5999999999999996</cx:pt>
          <cx:pt idx="23982">6.0999999999999996</cx:pt>
          <cx:pt idx="23983">6.9000000000000004</cx:pt>
          <cx:pt idx="23984">7.7999999999999998</cx:pt>
          <cx:pt idx="23985">8.4000000000000004</cx:pt>
          <cx:pt idx="23986">6.2000000000000002</cx:pt>
          <cx:pt idx="23987">6.7999999999999998</cx:pt>
          <cx:pt idx="23988">5.7999999999999998</cx:pt>
          <cx:pt idx="23989">6.2999999999999998</cx:pt>
          <cx:pt idx="23990">5.7000000000000002</cx:pt>
          <cx:pt idx="23991">6.5</cx:pt>
          <cx:pt idx="23992">4</cx:pt>
          <cx:pt idx="23993">4.7999999999999998</cx:pt>
          <cx:pt idx="23994">4.5999999999999996</cx:pt>
          <cx:pt idx="23995">9.1999999999999993</cx:pt>
          <cx:pt idx="23996">6.5999999999999996</cx:pt>
          <cx:pt idx="23997">6.0999999999999996</cx:pt>
          <cx:pt idx="23998">7.5</cx:pt>
          <cx:pt idx="23999">6.4000000000000004</cx:pt>
          <cx:pt idx="24000">7</cx:pt>
          <cx:pt idx="24001">6.2000000000000002</cx:pt>
          <cx:pt idx="24002">7.4000000000000004</cx:pt>
          <cx:pt idx="24003">5.7999999999999998</cx:pt>
          <cx:pt idx="24004">7.5</cx:pt>
          <cx:pt idx="24005">6</cx:pt>
          <cx:pt idx="24006">3.2000000000000002</cx:pt>
          <cx:pt idx="24007">5.2999999999999998</cx:pt>
          <cx:pt idx="24008">7.0999999999999996</cx:pt>
          <cx:pt idx="24009">6.7000000000000002</cx:pt>
          <cx:pt idx="24010">6.4000000000000004</cx:pt>
          <cx:pt idx="24011">4.5</cx:pt>
          <cx:pt idx="24012">6.2999999999999998</cx:pt>
          <cx:pt idx="24013">7</cx:pt>
          <cx:pt idx="24014">6.2999999999999998</cx:pt>
          <cx:pt idx="24015">6.4000000000000004</cx:pt>
          <cx:pt idx="24016">9</cx:pt>
          <cx:pt idx="24017">6.5999999999999996</cx:pt>
          <cx:pt idx="24018">6.0999999999999996</cx:pt>
          <cx:pt idx="24019">6.5999999999999996</cx:pt>
          <cx:pt idx="24020">3.5</cx:pt>
          <cx:pt idx="24021">8</cx:pt>
          <cx:pt idx="24022">3.3999999999999999</cx:pt>
          <cx:pt idx="24023">7.0999999999999996</cx:pt>
          <cx:pt idx="24024">7.5</cx:pt>
          <cx:pt idx="24025">6.7999999999999998</cx:pt>
          <cx:pt idx="24026">6.9000000000000004</cx:pt>
          <cx:pt idx="24027">4.9000000000000004</cx:pt>
          <cx:pt idx="24028">6.0999999999999996</cx:pt>
          <cx:pt idx="24029">4.2000000000000002</cx:pt>
          <cx:pt idx="24030">8.1999999999999993</cx:pt>
          <cx:pt idx="24031">6.9000000000000004</cx:pt>
          <cx:pt idx="24032">4.0999999999999996</cx:pt>
          <cx:pt idx="24033">6.4000000000000004</cx:pt>
          <cx:pt idx="24034">4.7999999999999998</cx:pt>
          <cx:pt idx="24035">6.9000000000000004</cx:pt>
          <cx:pt idx="24036">6.0999999999999996</cx:pt>
          <cx:pt idx="24037">6</cx:pt>
          <cx:pt idx="24038">6.5999999999999996</cx:pt>
          <cx:pt idx="24039">6.4000000000000004</cx:pt>
          <cx:pt idx="24040">7.4000000000000004</cx:pt>
          <cx:pt idx="24041">5.2000000000000002</cx:pt>
          <cx:pt idx="24042">8.6999999999999993</cx:pt>
          <cx:pt idx="24043">5.9000000000000004</cx:pt>
          <cx:pt idx="24044">4.5</cx:pt>
          <cx:pt idx="24045">4.5</cx:pt>
          <cx:pt idx="24046">6.2999999999999998</cx:pt>
          <cx:pt idx="24047">7.5</cx:pt>
          <cx:pt idx="24048">5.2999999999999998</cx:pt>
          <cx:pt idx="24049">8.9000000000000004</cx:pt>
          <cx:pt idx="24050">8.8000000000000007</cx:pt>
          <cx:pt idx="24051">6.7000000000000002</cx:pt>
          <cx:pt idx="24052">4.2999999999999998</cx:pt>
          <cx:pt idx="24053">4.9000000000000004</cx:pt>
          <cx:pt idx="24054">4.2999999999999998</cx:pt>
          <cx:pt idx="24055">8.0999999999999996</cx:pt>
          <cx:pt idx="24056">2.2999999999999998</cx:pt>
          <cx:pt idx="24057">6.2999999999999998</cx:pt>
          <cx:pt idx="24058">4.5999999999999996</cx:pt>
          <cx:pt idx="24059">7.2999999999999998</cx:pt>
          <cx:pt idx="24060">4.4000000000000004</cx:pt>
          <cx:pt idx="24061">5.4000000000000004</cx:pt>
          <cx:pt idx="24062">4.5</cx:pt>
          <cx:pt idx="24063">8.4000000000000004</cx:pt>
          <cx:pt idx="24064">3.8999999999999999</cx:pt>
          <cx:pt idx="24065">6</cx:pt>
          <cx:pt idx="24066">7.2000000000000002</cx:pt>
          <cx:pt idx="24067">5.5999999999999996</cx:pt>
          <cx:pt idx="24068">4.4000000000000004</cx:pt>
          <cx:pt idx="24069">7</cx:pt>
          <cx:pt idx="24070">8.8000000000000007</cx:pt>
          <cx:pt idx="24071">6.5999999999999996</cx:pt>
          <cx:pt idx="24072">8.4000000000000004</cx:pt>
          <cx:pt idx="24073">6.5999999999999996</cx:pt>
          <cx:pt idx="24074">6.5</cx:pt>
          <cx:pt idx="24075">6.7999999999999998</cx:pt>
          <cx:pt idx="24076">6.5999999999999996</cx:pt>
          <cx:pt idx="24077">6.0999999999999996</cx:pt>
          <cx:pt idx="24078">3.7999999999999998</cx:pt>
          <cx:pt idx="24079">7.4000000000000004</cx:pt>
          <cx:pt idx="24080">7.2999999999999998</cx:pt>
          <cx:pt idx="24081">5.4000000000000004</cx:pt>
          <cx:pt idx="24082">7.2000000000000002</cx:pt>
          <cx:pt idx="24083">7.5</cx:pt>
          <cx:pt idx="24084">7.5999999999999996</cx:pt>
          <cx:pt idx="24085">6.9000000000000004</cx:pt>
          <cx:pt idx="24086">4.4000000000000004</cx:pt>
          <cx:pt idx="24087">6.0999999999999996</cx:pt>
          <cx:pt idx="24088">6</cx:pt>
          <cx:pt idx="24089">7.4000000000000004</cx:pt>
          <cx:pt idx="24090">5.4000000000000004</cx:pt>
          <cx:pt idx="24091">6.7999999999999998</cx:pt>
          <cx:pt idx="24092">6.7999999999999998</cx:pt>
          <cx:pt idx="24093">4.9000000000000004</cx:pt>
          <cx:pt idx="24094">8.0999999999999996</cx:pt>
          <cx:pt idx="24095">6.5999999999999996</cx:pt>
          <cx:pt idx="24096">5.5999999999999996</cx:pt>
          <cx:pt idx="24097">7.2999999999999998</cx:pt>
          <cx:pt idx="24098">6.7999999999999998</cx:pt>
          <cx:pt idx="24099">8.0999999999999996</cx:pt>
          <cx:pt idx="24100">6.4000000000000004</cx:pt>
          <cx:pt idx="24101">8.5999999999999996</cx:pt>
          <cx:pt idx="24102">6.5999999999999996</cx:pt>
          <cx:pt idx="24103">5.4000000000000004</cx:pt>
          <cx:pt idx="24104">7.0999999999999996</cx:pt>
          <cx:pt idx="24105">5.7999999999999998</cx:pt>
          <cx:pt idx="24106">7.5</cx:pt>
          <cx:pt idx="24107">6.2999999999999998</cx:pt>
          <cx:pt idx="24108">5.5</cx:pt>
          <cx:pt idx="24109">8.1999999999999993</cx:pt>
          <cx:pt idx="24110">6.5999999999999996</cx:pt>
          <cx:pt idx="24111">6.5999999999999996</cx:pt>
          <cx:pt idx="24112">7.7000000000000002</cx:pt>
          <cx:pt idx="24113">6.7999999999999998</cx:pt>
          <cx:pt idx="24114">7.0999999999999996</cx:pt>
          <cx:pt idx="24115">6.4000000000000004</cx:pt>
          <cx:pt idx="24116">6.2000000000000002</cx:pt>
          <cx:pt idx="24117">6.2999999999999998</cx:pt>
          <cx:pt idx="24118">8.5</cx:pt>
          <cx:pt idx="24119">7.2999999999999998</cx:pt>
          <cx:pt idx="24120">6</cx:pt>
          <cx:pt idx="24121">5.4000000000000004</cx:pt>
          <cx:pt idx="24122">5.5999999999999996</cx:pt>
          <cx:pt idx="24123">6.0999999999999996</cx:pt>
          <cx:pt idx="24124">6</cx:pt>
          <cx:pt idx="24125">7.9000000000000004</cx:pt>
          <cx:pt idx="24126">7.0999999999999996</cx:pt>
          <cx:pt idx="24127">5.9000000000000004</cx:pt>
          <cx:pt idx="24128">7.7000000000000002</cx:pt>
          <cx:pt idx="24129">5</cx:pt>
          <cx:pt idx="24130">5.7999999999999998</cx:pt>
          <cx:pt idx="24131">3.6000000000000001</cx:pt>
          <cx:pt idx="24132">7.4000000000000004</cx:pt>
          <cx:pt idx="24133">5.2999999999999998</cx:pt>
          <cx:pt idx="24134">4.7999999999999998</cx:pt>
          <cx:pt idx="24135">6.0999999999999996</cx:pt>
          <cx:pt idx="24136">5.5999999999999996</cx:pt>
          <cx:pt idx="24137">6.5999999999999996</cx:pt>
          <cx:pt idx="24138">5</cx:pt>
          <cx:pt idx="24139">7.5</cx:pt>
          <cx:pt idx="24140">7.4000000000000004</cx:pt>
          <cx:pt idx="24141">6.2999999999999998</cx:pt>
          <cx:pt idx="24142">7.4000000000000004</cx:pt>
          <cx:pt idx="24143">9.1999999999999993</cx:pt>
          <cx:pt idx="24144">6.7000000000000002</cx:pt>
          <cx:pt idx="24145">6.4000000000000004</cx:pt>
          <cx:pt idx="24146">6.2999999999999998</cx:pt>
          <cx:pt idx="24147">7.0999999999999996</cx:pt>
          <cx:pt idx="24148">4.4000000000000004</cx:pt>
          <cx:pt idx="24149">6.7999999999999998</cx:pt>
          <cx:pt idx="24150">6.7999999999999998</cx:pt>
          <cx:pt idx="24151">6.4000000000000004</cx:pt>
          <cx:pt idx="24152">8.3000000000000007</cx:pt>
          <cx:pt idx="24153">6.2999999999999998</cx:pt>
          <cx:pt idx="24154">8.1999999999999993</cx:pt>
          <cx:pt idx="24155">7.9000000000000004</cx:pt>
          <cx:pt idx="24156">7.0999999999999996</cx:pt>
          <cx:pt idx="24157">6.2999999999999998</cx:pt>
          <cx:pt idx="24158">6.7000000000000002</cx:pt>
          <cx:pt idx="24159">8.4000000000000004</cx:pt>
          <cx:pt idx="24160">6.2999999999999998</cx:pt>
          <cx:pt idx="24161">7</cx:pt>
          <cx:pt idx="24162">5</cx:pt>
          <cx:pt idx="24163">6.5</cx:pt>
          <cx:pt idx="24164">6.2000000000000002</cx:pt>
          <cx:pt idx="24165">5.9000000000000004</cx:pt>
          <cx:pt idx="24166">4.9000000000000004</cx:pt>
          <cx:pt idx="24167">5.4000000000000004</cx:pt>
          <cx:pt idx="24168">7.0999999999999996</cx:pt>
          <cx:pt idx="24169">6.5999999999999996</cx:pt>
          <cx:pt idx="24170">8</cx:pt>
          <cx:pt idx="24171">5.7999999999999998</cx:pt>
          <cx:pt idx="24172">6.7000000000000002</cx:pt>
          <cx:pt idx="24173">7.5</cx:pt>
          <cx:pt idx="24174">6.5999999999999996</cx:pt>
          <cx:pt idx="24175">8</cx:pt>
          <cx:pt idx="24176">5.0999999999999996</cx:pt>
          <cx:pt idx="24177">6.7999999999999998</cx:pt>
          <cx:pt idx="24178">2.8999999999999999</cx:pt>
          <cx:pt idx="24179">6.7999999999999998</cx:pt>
          <cx:pt idx="24180">7.2999999999999998</cx:pt>
          <cx:pt idx="24181">5.7999999999999998</cx:pt>
          <cx:pt idx="24182">7.2999999999999998</cx:pt>
          <cx:pt idx="24183">7.5</cx:pt>
          <cx:pt idx="24184">6.4000000000000004</cx:pt>
          <cx:pt idx="24185">6.2999999999999998</cx:pt>
          <cx:pt idx="24186">4.7999999999999998</cx:pt>
          <cx:pt idx="24187">4.0999999999999996</cx:pt>
          <cx:pt idx="24188">6.2999999999999998</cx:pt>
          <cx:pt idx="24189">7.5999999999999996</cx:pt>
          <cx:pt idx="24190">4.5999999999999996</cx:pt>
          <cx:pt idx="24191">5.4000000000000004</cx:pt>
          <cx:pt idx="24192">7.9000000000000004</cx:pt>
          <cx:pt idx="24193">3.3999999999999999</cx:pt>
          <cx:pt idx="24194">6.7000000000000002</cx:pt>
          <cx:pt idx="24195">6.7999999999999998</cx:pt>
          <cx:pt idx="24196">5.4000000000000004</cx:pt>
          <cx:pt idx="24197">4.2000000000000002</cx:pt>
          <cx:pt idx="24198">6.2999999999999998</cx:pt>
          <cx:pt idx="24199">7.4000000000000004</cx:pt>
          <cx:pt idx="24200">5.5</cx:pt>
          <cx:pt idx="24201">4.5999999999999996</cx:pt>
          <cx:pt idx="24202">6.2000000000000002</cx:pt>
          <cx:pt idx="24203">4.9000000000000004</cx:pt>
          <cx:pt idx="24204">7.5999999999999996</cx:pt>
          <cx:pt idx="24205">4.7000000000000002</cx:pt>
          <cx:pt idx="24206">6.9000000000000004</cx:pt>
          <cx:pt idx="24207">6.5</cx:pt>
          <cx:pt idx="24208">7.5999999999999996</cx:pt>
          <cx:pt idx="24209">6.5999999999999996</cx:pt>
          <cx:pt idx="24210">6.5</cx:pt>
          <cx:pt idx="24211">5.5</cx:pt>
          <cx:pt idx="24212">6</cx:pt>
          <cx:pt idx="24213">6.9000000000000004</cx:pt>
          <cx:pt idx="24214">6.2000000000000002</cx:pt>
          <cx:pt idx="24215">4.5999999999999996</cx:pt>
          <cx:pt idx="24216">7.5999999999999996</cx:pt>
          <cx:pt idx="24217">7.0999999999999996</cx:pt>
          <cx:pt idx="24218">4.9000000000000004</cx:pt>
          <cx:pt idx="24219">4.5</cx:pt>
          <cx:pt idx="24220">9.1999999999999993</cx:pt>
          <cx:pt idx="24221">7.2999999999999998</cx:pt>
          <cx:pt idx="24222">6.0999999999999996</cx:pt>
          <cx:pt idx="24223">4.4000000000000004</cx:pt>
          <cx:pt idx="24224">7.5999999999999996</cx:pt>
          <cx:pt idx="24225">5.7000000000000002</cx:pt>
          <cx:pt idx="24226">6.5999999999999996</cx:pt>
          <cx:pt idx="24227">5.2000000000000002</cx:pt>
          <cx:pt idx="24228">5.5</cx:pt>
          <cx:pt idx="24229">5.0999999999999996</cx:pt>
          <cx:pt idx="24230">7.9000000000000004</cx:pt>
          <cx:pt idx="24231">6.5</cx:pt>
          <cx:pt idx="24232">4.7000000000000002</cx:pt>
          <cx:pt idx="24233">7.5</cx:pt>
          <cx:pt idx="24234">7.5</cx:pt>
          <cx:pt idx="24235">4</cx:pt>
          <cx:pt idx="24236">6.5999999999999996</cx:pt>
          <cx:pt idx="24237">7.7000000000000002</cx:pt>
          <cx:pt idx="24238">5.9000000000000004</cx:pt>
          <cx:pt idx="24239">6.5</cx:pt>
          <cx:pt idx="24240">7.7000000000000002</cx:pt>
          <cx:pt idx="24241">4</cx:pt>
          <cx:pt idx="24242">5</cx:pt>
          <cx:pt idx="24243">3.2999999999999998</cx:pt>
          <cx:pt idx="24244">8.5</cx:pt>
          <cx:pt idx="24245">7</cx:pt>
          <cx:pt idx="24246">3.6000000000000001</cx:pt>
          <cx:pt idx="24247">7.0999999999999996</cx:pt>
          <cx:pt idx="24248">5.7000000000000002</cx:pt>
          <cx:pt idx="24249">3</cx:pt>
          <cx:pt idx="24250">5.5</cx:pt>
          <cx:pt idx="24251">7.5</cx:pt>
          <cx:pt idx="24252">5.0999999999999996</cx:pt>
          <cx:pt idx="24253">7.9000000000000004</cx:pt>
          <cx:pt idx="24254">6</cx:pt>
          <cx:pt idx="24255">5.5999999999999996</cx:pt>
          <cx:pt idx="24256">7</cx:pt>
          <cx:pt idx="24257">5.5</cx:pt>
          <cx:pt idx="24258">6.2999999999999998</cx:pt>
          <cx:pt idx="24259">6.9000000000000004</cx:pt>
          <cx:pt idx="24260">5.7999999999999998</cx:pt>
          <cx:pt idx="24261">8.1999999999999993</cx:pt>
          <cx:pt idx="24262">7.5999999999999996</cx:pt>
          <cx:pt idx="24263">8.3000000000000007</cx:pt>
          <cx:pt idx="24264">7.7999999999999998</cx:pt>
          <cx:pt idx="24265">5.7000000000000002</cx:pt>
          <cx:pt idx="24266">4.9000000000000004</cx:pt>
          <cx:pt idx="24267">6.2000000000000002</cx:pt>
          <cx:pt idx="24268">5.5</cx:pt>
          <cx:pt idx="24269">6.9000000000000004</cx:pt>
          <cx:pt idx="24270">7.5</cx:pt>
          <cx:pt idx="24271">6.9000000000000004</cx:pt>
          <cx:pt idx="24272">6.5</cx:pt>
          <cx:pt idx="24273">8.9000000000000004</cx:pt>
          <cx:pt idx="24274">3.7999999999999998</cx:pt>
          <cx:pt idx="24275">7.2000000000000002</cx:pt>
          <cx:pt idx="24276">7.2999999999999998</cx:pt>
          <cx:pt idx="24277">6.2999999999999998</cx:pt>
          <cx:pt idx="24278">4.9000000000000004</cx:pt>
          <cx:pt idx="24279">7</cx:pt>
          <cx:pt idx="24280">3.3999999999999999</cx:pt>
          <cx:pt idx="24281">3.2000000000000002</cx:pt>
          <cx:pt idx="24282">5.7000000000000002</cx:pt>
          <cx:pt idx="24283">7</cx:pt>
          <cx:pt idx="24284">3.8999999999999999</cx:pt>
          <cx:pt idx="24285">3.2999999999999998</cx:pt>
          <cx:pt idx="24286">6.2999999999999998</cx:pt>
          <cx:pt idx="24287">7</cx:pt>
          <cx:pt idx="24288">6.2999999999999998</cx:pt>
          <cx:pt idx="24289">5.5</cx:pt>
          <cx:pt idx="24290">7.5999999999999996</cx:pt>
          <cx:pt idx="24291">7.5</cx:pt>
          <cx:pt idx="24292">7.5999999999999996</cx:pt>
          <cx:pt idx="24293">8.8000000000000007</cx:pt>
          <cx:pt idx="24294">7.2000000000000002</cx:pt>
          <cx:pt idx="24295">5.5999999999999996</cx:pt>
          <cx:pt idx="24296">6.4000000000000004</cx:pt>
          <cx:pt idx="24297">8.1999999999999993</cx:pt>
          <cx:pt idx="24298">6.7000000000000002</cx:pt>
          <cx:pt idx="24299">7.7999999999999998</cx:pt>
          <cx:pt idx="24300">7.5</cx:pt>
          <cx:pt idx="24301">7</cx:pt>
          <cx:pt idx="24302">7.0999999999999996</cx:pt>
          <cx:pt idx="24303">4.7000000000000002</cx:pt>
          <cx:pt idx="24304">6.2999999999999998</cx:pt>
          <cx:pt idx="24305">6.2000000000000002</cx:pt>
          <cx:pt idx="24306">7</cx:pt>
          <cx:pt idx="24307">6.0999999999999996</cx:pt>
          <cx:pt idx="24308">6.7000000000000002</cx:pt>
          <cx:pt idx="24309">5.9000000000000004</cx:pt>
          <cx:pt idx="24310">6.2000000000000002</cx:pt>
          <cx:pt idx="24311">6</cx:pt>
          <cx:pt idx="24312">4.4000000000000004</cx:pt>
          <cx:pt idx="24313">6.2999999999999998</cx:pt>
          <cx:pt idx="24314">3.2000000000000002</cx:pt>
          <cx:pt idx="24315">6.2999999999999998</cx:pt>
          <cx:pt idx="24316">7</cx:pt>
          <cx:pt idx="24317">6.9000000000000004</cx:pt>
          <cx:pt idx="24318">6.7999999999999998</cx:pt>
          <cx:pt idx="24319">5.5</cx:pt>
          <cx:pt idx="24320">7.0999999999999996</cx:pt>
          <cx:pt idx="24321">4.0999999999999996</cx:pt>
          <cx:pt idx="24322">8.5999999999999996</cx:pt>
          <cx:pt idx="24323">9.4000000000000004</cx:pt>
          <cx:pt idx="24324">5.7999999999999998</cx:pt>
          <cx:pt idx="24325">7.0999999999999996</cx:pt>
          <cx:pt idx="24326">6.9000000000000004</cx:pt>
          <cx:pt idx="24327">6.7999999999999998</cx:pt>
          <cx:pt idx="24328">7.4000000000000004</cx:pt>
          <cx:pt idx="24329">6.2000000000000002</cx:pt>
          <cx:pt idx="24330">4.9000000000000004</cx:pt>
          <cx:pt idx="24331">6.7000000000000002</cx:pt>
          <cx:pt idx="24332">6.5999999999999996</cx:pt>
          <cx:pt idx="24333">8</cx:pt>
          <cx:pt idx="24334">6</cx:pt>
          <cx:pt idx="24335">5.5999999999999996</cx:pt>
          <cx:pt idx="24336">8.1999999999999993</cx:pt>
          <cx:pt idx="24337">9.1999999999999993</cx:pt>
          <cx:pt idx="24338">7.9000000000000004</cx:pt>
          <cx:pt idx="24339">6.7999999999999998</cx:pt>
          <cx:pt idx="24340">9.0999999999999996</cx:pt>
          <cx:pt idx="24341">8.1999999999999993</cx:pt>
          <cx:pt idx="24342">7.5</cx:pt>
          <cx:pt idx="24343">7.9000000000000004</cx:pt>
          <cx:pt idx="24344">7.5999999999999996</cx:pt>
          <cx:pt idx="24345">8.1999999999999993</cx:pt>
          <cx:pt idx="24346">6.4000000000000004</cx:pt>
          <cx:pt idx="24347">5.4000000000000004</cx:pt>
          <cx:pt idx="24348">5.9000000000000004</cx:pt>
          <cx:pt idx="24349">6.5999999999999996</cx:pt>
          <cx:pt idx="24350">9.3000000000000007</cx:pt>
          <cx:pt idx="24351">6.2999999999999998</cx:pt>
          <cx:pt idx="24352">6.9000000000000004</cx:pt>
          <cx:pt idx="24353">7.2999999999999998</cx:pt>
          <cx:pt idx="24354">8.1999999999999993</cx:pt>
          <cx:pt idx="24355">6</cx:pt>
          <cx:pt idx="24356">5.7999999999999998</cx:pt>
          <cx:pt idx="24357">6.7999999999999998</cx:pt>
          <cx:pt idx="24358">3</cx:pt>
          <cx:pt idx="24359">7.0999999999999996</cx:pt>
          <cx:pt idx="24360">5.9000000000000004</cx:pt>
          <cx:pt idx="24361">6.2000000000000002</cx:pt>
          <cx:pt idx="24362">6.2000000000000002</cx:pt>
          <cx:pt idx="24363">7.5999999999999996</cx:pt>
          <cx:pt idx="24364">5.2999999999999998</cx:pt>
          <cx:pt idx="24365">6.5999999999999996</cx:pt>
          <cx:pt idx="24366">8.0999999999999996</cx:pt>
          <cx:pt idx="24367">5.5</cx:pt>
          <cx:pt idx="24368">5</cx:pt>
          <cx:pt idx="24369">7.0999999999999996</cx:pt>
          <cx:pt idx="24370">4.7999999999999998</cx:pt>
          <cx:pt idx="24371">6.0999999999999996</cx:pt>
          <cx:pt idx="24372">7.5999999999999996</cx:pt>
          <cx:pt idx="24373">5.5999999999999996</cx:pt>
          <cx:pt idx="24374">4.7000000000000002</cx:pt>
          <cx:pt idx="24375">7.2999999999999998</cx:pt>
          <cx:pt idx="24376">6</cx:pt>
          <cx:pt idx="24377">8.5</cx:pt>
          <cx:pt idx="24378">7.5999999999999996</cx:pt>
          <cx:pt idx="24379">5.4000000000000004</cx:pt>
          <cx:pt idx="24380">6.2999999999999998</cx:pt>
          <cx:pt idx="24381">4.7000000000000002</cx:pt>
          <cx:pt idx="24382">5.7000000000000002</cx:pt>
          <cx:pt idx="24383">5</cx:pt>
          <cx:pt idx="24384">7.4000000000000004</cx:pt>
          <cx:pt idx="24385">6.7999999999999998</cx:pt>
          <cx:pt idx="24386">7.7000000000000002</cx:pt>
          <cx:pt idx="24387">6.7999999999999998</cx:pt>
          <cx:pt idx="24388">6.4000000000000004</cx:pt>
          <cx:pt idx="24389">7.2000000000000002</cx:pt>
          <cx:pt idx="24390">8.5999999999999996</cx:pt>
          <cx:pt idx="24391">4.4000000000000004</cx:pt>
          <cx:pt idx="24392">6.9000000000000004</cx:pt>
          <cx:pt idx="24393">6.5</cx:pt>
          <cx:pt idx="24394">6.5999999999999996</cx:pt>
          <cx:pt idx="24395">7</cx:pt>
          <cx:pt idx="24396">5.2000000000000002</cx:pt>
          <cx:pt idx="24397">6.5</cx:pt>
          <cx:pt idx="24398">7.2000000000000002</cx:pt>
          <cx:pt idx="24399">4.2000000000000002</cx:pt>
          <cx:pt idx="24400">6.7000000000000002</cx:pt>
          <cx:pt idx="24401">8.0999999999999996</cx:pt>
          <cx:pt idx="24402">9.1999999999999993</cx:pt>
          <cx:pt idx="24403">5.5</cx:pt>
          <cx:pt idx="24404">6.9000000000000004</cx:pt>
          <cx:pt idx="24405">6.7000000000000002</cx:pt>
          <cx:pt idx="24406">5.9000000000000004</cx:pt>
          <cx:pt idx="24407">8.3000000000000007</cx:pt>
          <cx:pt idx="24408">7.5</cx:pt>
          <cx:pt idx="24409">6.2999999999999998</cx:pt>
          <cx:pt idx="24410">7.0999999999999996</cx:pt>
          <cx:pt idx="24411">7.4000000000000004</cx:pt>
          <cx:pt idx="24412">6.0999999999999996</cx:pt>
          <cx:pt idx="24413">8.3000000000000007</cx:pt>
          <cx:pt idx="24414">6.2999999999999998</cx:pt>
          <cx:pt idx="24415">5</cx:pt>
          <cx:pt idx="24416">6.5999999999999996</cx:pt>
          <cx:pt idx="24417">5.5999999999999996</cx:pt>
          <cx:pt idx="24418">5.7999999999999998</cx:pt>
          <cx:pt idx="24419">6.5</cx:pt>
          <cx:pt idx="24420">4.2999999999999998</cx:pt>
          <cx:pt idx="24421">7.7999999999999998</cx:pt>
          <cx:pt idx="24422">2.5</cx:pt>
          <cx:pt idx="24423">6.7000000000000002</cx:pt>
          <cx:pt idx="24424">9.4000000000000004</cx:pt>
          <cx:pt idx="24425">5.7999999999999998</cx:pt>
          <cx:pt idx="24426">6.2999999999999998</cx:pt>
          <cx:pt idx="24427">7.4000000000000004</cx:pt>
          <cx:pt idx="24428">6.2999999999999998</cx:pt>
          <cx:pt idx="24429">7.0999999999999996</cx:pt>
          <cx:pt idx="24430">8.4000000000000004</cx:pt>
          <cx:pt idx="24431">6.5999999999999996</cx:pt>
          <cx:pt idx="24432">4.5999999999999996</cx:pt>
          <cx:pt idx="24433">6.9000000000000004</cx:pt>
          <cx:pt idx="24434">4.4000000000000004</cx:pt>
          <cx:pt idx="24435">7.5999999999999996</cx:pt>
          <cx:pt idx="24436">7.5999999999999996</cx:pt>
          <cx:pt idx="24437">6.7000000000000002</cx:pt>
          <cx:pt idx="24438">5.2999999999999998</cx:pt>
          <cx:pt idx="24439">7.2000000000000002</cx:pt>
          <cx:pt idx="24440">8.0999999999999996</cx:pt>
          <cx:pt idx="24441">5.9000000000000004</cx:pt>
          <cx:pt idx="24442">5.5</cx:pt>
          <cx:pt idx="24443">5.2000000000000002</cx:pt>
          <cx:pt idx="24444">6</cx:pt>
          <cx:pt idx="24445">5.7000000000000002</cx:pt>
          <cx:pt idx="24446">4.7999999999999998</cx:pt>
          <cx:pt idx="24447">7.5999999999999996</cx:pt>
          <cx:pt idx="24448">8.6999999999999993</cx:pt>
          <cx:pt idx="24449">8.9000000000000004</cx:pt>
          <cx:pt idx="24450">7.5999999999999996</cx:pt>
          <cx:pt idx="24451">8.9000000000000004</cx:pt>
          <cx:pt idx="24452">5.7000000000000002</cx:pt>
          <cx:pt idx="24453">8.5999999999999996</cx:pt>
          <cx:pt idx="24454">5.0999999999999996</cx:pt>
          <cx:pt idx="24455">7.7000000000000002</cx:pt>
          <cx:pt idx="24456">5.7999999999999998</cx:pt>
          <cx:pt idx="24457">7.5</cx:pt>
          <cx:pt idx="24458">6.7000000000000002</cx:pt>
          <cx:pt idx="24459">7.0999999999999996</cx:pt>
          <cx:pt idx="24460">7.0999999999999996</cx:pt>
          <cx:pt idx="24461">7.2999999999999998</cx:pt>
          <cx:pt idx="24462">6.0999999999999996</cx:pt>
          <cx:pt idx="24463">5.9000000000000004</cx:pt>
          <cx:pt idx="24464">6.9000000000000004</cx:pt>
          <cx:pt idx="24465">8.4000000000000004</cx:pt>
          <cx:pt idx="24466">6.2999999999999998</cx:pt>
          <cx:pt idx="24467">4.0999999999999996</cx:pt>
          <cx:pt idx="24468">7.4000000000000004</cx:pt>
          <cx:pt idx="24469">5.5</cx:pt>
          <cx:pt idx="24470">6.4000000000000004</cx:pt>
          <cx:pt idx="24471">4.7999999999999998</cx:pt>
          <cx:pt idx="24472">5.5999999999999996</cx:pt>
          <cx:pt idx="24473">6.9000000000000004</cx:pt>
          <cx:pt idx="24474">8.4000000000000004</cx:pt>
          <cx:pt idx="24475">5</cx:pt>
          <cx:pt idx="24476">6.5</cx:pt>
          <cx:pt idx="24477">5.0999999999999996</cx:pt>
          <cx:pt idx="24478">6.2999999999999998</cx:pt>
          <cx:pt idx="24479">5.5999999999999996</cx:pt>
          <cx:pt idx="24480">5</cx:pt>
          <cx:pt idx="24481">6.5</cx:pt>
          <cx:pt idx="24482">5.2000000000000002</cx:pt>
          <cx:pt idx="24483">7</cx:pt>
          <cx:pt idx="24484">5.4000000000000004</cx:pt>
          <cx:pt idx="24485">8.1999999999999993</cx:pt>
          <cx:pt idx="24486">8.5999999999999996</cx:pt>
          <cx:pt idx="24487">6</cx:pt>
          <cx:pt idx="24488">3.2999999999999998</cx:pt>
          <cx:pt idx="24489">7.0999999999999996</cx:pt>
          <cx:pt idx="24490">5.5</cx:pt>
          <cx:pt idx="24491">6.4000000000000004</cx:pt>
          <cx:pt idx="24492">8.5999999999999996</cx:pt>
          <cx:pt idx="24493">5.7999999999999998</cx:pt>
          <cx:pt idx="24494">7.7000000000000002</cx:pt>
          <cx:pt idx="24495">6.5</cx:pt>
          <cx:pt idx="24496">8.4000000000000004</cx:pt>
          <cx:pt idx="24497">5.9000000000000004</cx:pt>
          <cx:pt idx="24498">8.8000000000000007</cx:pt>
          <cx:pt idx="24499">8.1999999999999993</cx:pt>
          <cx:pt idx="24500">6.0999999999999996</cx:pt>
          <cx:pt idx="24501">7.5</cx:pt>
          <cx:pt idx="24502">6</cx:pt>
          <cx:pt idx="24503">6.0999999999999996</cx:pt>
          <cx:pt idx="24504">6.7999999999999998</cx:pt>
          <cx:pt idx="24505">7.2999999999999998</cx:pt>
          <cx:pt idx="24506">7</cx:pt>
          <cx:pt idx="24507">5.9000000000000004</cx:pt>
          <cx:pt idx="24508">5</cx:pt>
          <cx:pt idx="24509">5.7999999999999998</cx:pt>
          <cx:pt idx="24510">7.2000000000000002</cx:pt>
          <cx:pt idx="24511">6.7999999999999998</cx:pt>
          <cx:pt idx="24512">6.7999999999999998</cx:pt>
          <cx:pt idx="24513">5.7999999999999998</cx:pt>
          <cx:pt idx="24514">6</cx:pt>
          <cx:pt idx="24515">6.9000000000000004</cx:pt>
          <cx:pt idx="24516">6.2000000000000002</cx:pt>
          <cx:pt idx="24517">5.0999999999999996</cx:pt>
          <cx:pt idx="24518">7.9000000000000004</cx:pt>
          <cx:pt idx="24519">6.7999999999999998</cx:pt>
          <cx:pt idx="24520">3.2000000000000002</cx:pt>
          <cx:pt idx="24521">5.7999999999999998</cx:pt>
          <cx:pt idx="24522">6.0999999999999996</cx:pt>
          <cx:pt idx="24523">6.5</cx:pt>
          <cx:pt idx="24524">6.5</cx:pt>
          <cx:pt idx="24525">7.0999999999999996</cx:pt>
          <cx:pt idx="24526">4.5999999999999996</cx:pt>
          <cx:pt idx="24527">5.2000000000000002</cx:pt>
          <cx:pt idx="24528">8.0999999999999996</cx:pt>
          <cx:pt idx="24529">6.7000000000000002</cx:pt>
          <cx:pt idx="24530">5.2000000000000002</cx:pt>
          <cx:pt idx="24531">6.7999999999999998</cx:pt>
          <cx:pt idx="24532">5.0999999999999996</cx:pt>
          <cx:pt idx="24533">7.2999999999999998</cx:pt>
          <cx:pt idx="24534">7.4000000000000004</cx:pt>
          <cx:pt idx="24535">6.9000000000000004</cx:pt>
          <cx:pt idx="24536">8.1999999999999993</cx:pt>
          <cx:pt idx="24537">6.2000000000000002</cx:pt>
          <cx:pt idx="24538">8.5</cx:pt>
          <cx:pt idx="24539">7.5999999999999996</cx:pt>
          <cx:pt idx="24540">5.7999999999999998</cx:pt>
          <cx:pt idx="24541">3.3999999999999999</cx:pt>
          <cx:pt idx="24542">4.0999999999999996</cx:pt>
          <cx:pt idx="24543">5.7999999999999998</cx:pt>
          <cx:pt idx="24544">2.7999999999999998</cx:pt>
          <cx:pt idx="24545">7.0999999999999996</cx:pt>
          <cx:pt idx="24546">6.7999999999999998</cx:pt>
          <cx:pt idx="24547">5.2999999999999998</cx:pt>
          <cx:pt idx="24548">7.0999999999999996</cx:pt>
          <cx:pt idx="24549">6.7999999999999998</cx:pt>
          <cx:pt idx="24550">4.2000000000000002</cx:pt>
          <cx:pt idx="24551">8.3000000000000007</cx:pt>
          <cx:pt idx="24552">8.4000000000000004</cx:pt>
          <cx:pt idx="24553">8.8000000000000007</cx:pt>
          <cx:pt idx="24554">6.2999999999999998</cx:pt>
          <cx:pt idx="24555">6.2999999999999998</cx:pt>
          <cx:pt idx="24556">6.0999999999999996</cx:pt>
          <cx:pt idx="24557">4</cx:pt>
          <cx:pt idx="24558">4.7999999999999998</cx:pt>
          <cx:pt idx="24559">7.9000000000000004</cx:pt>
          <cx:pt idx="24560">6.2000000000000002</cx:pt>
          <cx:pt idx="24561">5.0999999999999996</cx:pt>
          <cx:pt idx="24562">7.2000000000000002</cx:pt>
          <cx:pt idx="24563">6.5999999999999996</cx:pt>
          <cx:pt idx="24564">6</cx:pt>
          <cx:pt idx="24565">5.9000000000000004</cx:pt>
          <cx:pt idx="24566">4.5</cx:pt>
          <cx:pt idx="24567">4.7999999999999998</cx:pt>
          <cx:pt idx="24568">6.5</cx:pt>
          <cx:pt idx="24569">7.2999999999999998</cx:pt>
          <cx:pt idx="24570">5.2000000000000002</cx:pt>
          <cx:pt idx="24571">8.0999999999999996</cx:pt>
          <cx:pt idx="24572">6.0999999999999996</cx:pt>
          <cx:pt idx="24573">5.7000000000000002</cx:pt>
          <cx:pt idx="24574">4.9000000000000004</cx:pt>
          <cx:pt idx="24575">8.3000000000000007</cx:pt>
          <cx:pt idx="24576">6.7000000000000002</cx:pt>
          <cx:pt idx="24577">5.5</cx:pt>
          <cx:pt idx="24578">8.5</cx:pt>
          <cx:pt idx="24579">5.5</cx:pt>
          <cx:pt idx="24580">4.2000000000000002</cx:pt>
          <cx:pt idx="24581">6.2000000000000002</cx:pt>
          <cx:pt idx="24582">5.5</cx:pt>
          <cx:pt idx="24583">5</cx:pt>
          <cx:pt idx="24584">3.3999999999999999</cx:pt>
          <cx:pt idx="24585">8.5999999999999996</cx:pt>
          <cx:pt idx="24586">6</cx:pt>
          <cx:pt idx="24587">6.2000000000000002</cx:pt>
          <cx:pt idx="24588">4.2000000000000002</cx:pt>
          <cx:pt idx="24589">7.5999999999999996</cx:pt>
          <cx:pt idx="24590">9.5</cx:pt>
          <cx:pt idx="24591">5.4000000000000004</cx:pt>
          <cx:pt idx="24592">5.5</cx:pt>
          <cx:pt idx="24593">7.7000000000000002</cx:pt>
          <cx:pt idx="24594">7</cx:pt>
          <cx:pt idx="24595">5.2000000000000002</cx:pt>
          <cx:pt idx="24596">5.9000000000000004</cx:pt>
          <cx:pt idx="24597">6.7999999999999998</cx:pt>
          <cx:pt idx="24598">6.9000000000000004</cx:pt>
          <cx:pt idx="24599">6.5999999999999996</cx:pt>
          <cx:pt idx="24600">5.7000000000000002</cx:pt>
          <cx:pt idx="24601">6.0999999999999996</cx:pt>
          <cx:pt idx="24602">6.4000000000000004</cx:pt>
          <cx:pt idx="24603">6.2000000000000002</cx:pt>
          <cx:pt idx="24604">7.5</cx:pt>
          <cx:pt idx="24605">8.4000000000000004</cx:pt>
          <cx:pt idx="24606">6.7999999999999998</cx:pt>
          <cx:pt idx="24607">6.4000000000000004</cx:pt>
          <cx:pt idx="24608">4.7999999999999998</cx:pt>
          <cx:pt idx="24609">4.7000000000000002</cx:pt>
          <cx:pt idx="24610">7.2000000000000002</cx:pt>
          <cx:pt idx="24611">6.5999999999999996</cx:pt>
          <cx:pt idx="24612">6.9000000000000004</cx:pt>
          <cx:pt idx="24613">7</cx:pt>
          <cx:pt idx="24614">5.0999999999999996</cx:pt>
          <cx:pt idx="24615">5.5</cx:pt>
          <cx:pt idx="24616">6.5999999999999996</cx:pt>
          <cx:pt idx="24617">6</cx:pt>
          <cx:pt idx="24618">7.4000000000000004</cx:pt>
          <cx:pt idx="24619">7.7999999999999998</cx:pt>
          <cx:pt idx="24620">7.4000000000000004</cx:pt>
          <cx:pt idx="24621">6.0999999999999996</cx:pt>
          <cx:pt idx="24622">5.4000000000000004</cx:pt>
          <cx:pt idx="24623">5.5</cx:pt>
          <cx:pt idx="24624">6.9000000000000004</cx:pt>
          <cx:pt idx="24625">8.3000000000000007</cx:pt>
          <cx:pt idx="24626">7.0999999999999996</cx:pt>
          <cx:pt idx="24627">7.7000000000000002</cx:pt>
          <cx:pt idx="24628">4.2000000000000002</cx:pt>
          <cx:pt idx="24629">7.4000000000000004</cx:pt>
          <cx:pt idx="24630">7.0999999999999996</cx:pt>
          <cx:pt idx="24631">6</cx:pt>
          <cx:pt idx="24632">6.7999999999999998</cx:pt>
          <cx:pt idx="24633">7</cx:pt>
          <cx:pt idx="24634">4.2000000000000002</cx:pt>
          <cx:pt idx="24635">7.4000000000000004</cx:pt>
          <cx:pt idx="24636">8.1999999999999993</cx:pt>
          <cx:pt idx="24637">7</cx:pt>
          <cx:pt idx="24638">6</cx:pt>
          <cx:pt idx="24639">7</cx:pt>
          <cx:pt idx="24640">7</cx:pt>
          <cx:pt idx="24641">6.7999999999999998</cx:pt>
          <cx:pt idx="24642">8.0999999999999996</cx:pt>
          <cx:pt idx="24643">6</cx:pt>
          <cx:pt idx="24644">5.7000000000000002</cx:pt>
          <cx:pt idx="24645">6.2000000000000002</cx:pt>
          <cx:pt idx="24646">8.6999999999999993</cx:pt>
          <cx:pt idx="24647">7.4000000000000004</cx:pt>
          <cx:pt idx="24648">9.4000000000000004</cx:pt>
          <cx:pt idx="24649">5.5</cx:pt>
          <cx:pt idx="24650">6.0999999999999996</cx:pt>
          <cx:pt idx="24651">6.5999999999999996</cx:pt>
          <cx:pt idx="24652">9.5</cx:pt>
          <cx:pt idx="24653">4.9000000000000004</cx:pt>
          <cx:pt idx="24654">7.7000000000000002</cx:pt>
          <cx:pt idx="24655">5.2000000000000002</cx:pt>
          <cx:pt idx="24656">6</cx:pt>
          <cx:pt idx="24657">8</cx:pt>
          <cx:pt idx="24658">8.0999999999999996</cx:pt>
          <cx:pt idx="24659">6.7999999999999998</cx:pt>
          <cx:pt idx="24660">6.2999999999999998</cx:pt>
          <cx:pt idx="24661">7.2999999999999998</cx:pt>
          <cx:pt idx="24662">7.4000000000000004</cx:pt>
          <cx:pt idx="24663">6.7999999999999998</cx:pt>
          <cx:pt idx="24664">3.7999999999999998</cx:pt>
          <cx:pt idx="24665">7.2999999999999998</cx:pt>
          <cx:pt idx="24666">5</cx:pt>
          <cx:pt idx="24667">7.5</cx:pt>
          <cx:pt idx="24668">7.5</cx:pt>
          <cx:pt idx="24669">4.5</cx:pt>
          <cx:pt idx="24670">8.5</cx:pt>
          <cx:pt idx="24671">6.2000000000000002</cx:pt>
          <cx:pt idx="24672">7.0999999999999996</cx:pt>
          <cx:pt idx="24673">6.7999999999999998</cx:pt>
          <cx:pt idx="24674">5.2000000000000002</cx:pt>
          <cx:pt idx="24675">7.2999999999999998</cx:pt>
          <cx:pt idx="24676">7.7000000000000002</cx:pt>
          <cx:pt idx="24677">8.0999999999999996</cx:pt>
          <cx:pt idx="24678">6.7999999999999998</cx:pt>
          <cx:pt idx="24679">3.3999999999999999</cx:pt>
          <cx:pt idx="24680">6.7999999999999998</cx:pt>
          <cx:pt idx="24681">4.0999999999999996</cx:pt>
          <cx:pt idx="24682">5.2999999999999998</cx:pt>
          <cx:pt idx="24683">5.2000000000000002</cx:pt>
          <cx:pt idx="24684">6.9000000000000004</cx:pt>
          <cx:pt idx="24685">6.9000000000000004</cx:pt>
          <cx:pt idx="24686">7.5</cx:pt>
          <cx:pt idx="24687">3.8999999999999999</cx:pt>
          <cx:pt idx="24688">5</cx:pt>
          <cx:pt idx="24689">8.4000000000000004</cx:pt>
          <cx:pt idx="24690">7.5999999999999996</cx:pt>
          <cx:pt idx="24691">5.7999999999999998</cx:pt>
          <cx:pt idx="24692">7.4000000000000004</cx:pt>
          <cx:pt idx="24693">7.2000000000000002</cx:pt>
          <cx:pt idx="24694">5.7000000000000002</cx:pt>
          <cx:pt idx="24695">7.7999999999999998</cx:pt>
          <cx:pt idx="24696">5.7999999999999998</cx:pt>
          <cx:pt idx="24697">5.0999999999999996</cx:pt>
          <cx:pt idx="24698">7.4000000000000004</cx:pt>
          <cx:pt idx="24699">6.2999999999999998</cx:pt>
          <cx:pt idx="24700">4.7000000000000002</cx:pt>
          <cx:pt idx="24701">9.0999999999999996</cx:pt>
          <cx:pt idx="24702">4.4000000000000004</cx:pt>
          <cx:pt idx="24703">5.2999999999999998</cx:pt>
          <cx:pt idx="24704">6.4000000000000004</cx:pt>
          <cx:pt idx="24705">6.7999999999999998</cx:pt>
          <cx:pt idx="24706">7.4000000000000004</cx:pt>
          <cx:pt idx="24707">4.9000000000000004</cx:pt>
          <cx:pt idx="24708">7.5999999999999996</cx:pt>
          <cx:pt idx="24709">4.5</cx:pt>
          <cx:pt idx="24710">8.1999999999999993</cx:pt>
          <cx:pt idx="24711">6.5</cx:pt>
          <cx:pt idx="24712">7</cx:pt>
          <cx:pt idx="24713">8.4000000000000004</cx:pt>
          <cx:pt idx="24714">6.5</cx:pt>
          <cx:pt idx="24715">6.7999999999999998</cx:pt>
          <cx:pt idx="24716">7.5999999999999996</cx:pt>
          <cx:pt idx="24717">5.2999999999999998</cx:pt>
          <cx:pt idx="24718">7.2999999999999998</cx:pt>
          <cx:pt idx="24719">5.5</cx:pt>
          <cx:pt idx="24720">3.6000000000000001</cx:pt>
          <cx:pt idx="24721">3.8999999999999999</cx:pt>
          <cx:pt idx="24722">6</cx:pt>
          <cx:pt idx="24723">6.2000000000000002</cx:pt>
          <cx:pt idx="24724">7.7000000000000002</cx:pt>
          <cx:pt idx="24725">6.5</cx:pt>
          <cx:pt idx="24726">6</cx:pt>
          <cx:pt idx="24727">7.0999999999999996</cx:pt>
          <cx:pt idx="24728">7.2999999999999998</cx:pt>
          <cx:pt idx="24729">8.1999999999999993</cx:pt>
          <cx:pt idx="24730">5.7999999999999998</cx:pt>
          <cx:pt idx="24731">5.9000000000000004</cx:pt>
          <cx:pt idx="24732">4</cx:pt>
          <cx:pt idx="24733">8.4000000000000004</cx:pt>
          <cx:pt idx="24734">7.5</cx:pt>
          <cx:pt idx="24735">5.4000000000000004</cx:pt>
          <cx:pt idx="24736">5</cx:pt>
          <cx:pt idx="24737">6.0999999999999996</cx:pt>
          <cx:pt idx="24738">6.7000000000000002</cx:pt>
          <cx:pt idx="24739">7.5999999999999996</cx:pt>
          <cx:pt idx="24740">7.5999999999999996</cx:pt>
          <cx:pt idx="24741">8.5</cx:pt>
          <cx:pt idx="24742">6.5999999999999996</cx:pt>
          <cx:pt idx="24743">5.9000000000000004</cx:pt>
          <cx:pt idx="24744">4.2999999999999998</cx:pt>
          <cx:pt idx="24745">5.4000000000000004</cx:pt>
          <cx:pt idx="24746">7</cx:pt>
          <cx:pt idx="24747">6.7999999999999998</cx:pt>
          <cx:pt idx="24748">8.0999999999999996</cx:pt>
          <cx:pt idx="24749">7.7000000000000002</cx:pt>
          <cx:pt idx="24750">8.9000000000000004</cx:pt>
          <cx:pt idx="24751">8.5999999999999996</cx:pt>
          <cx:pt idx="24752">5.7999999999999998</cx:pt>
          <cx:pt idx="24753">7.5999999999999996</cx:pt>
          <cx:pt idx="24754">5.0999999999999996</cx:pt>
          <cx:pt idx="24755">5.9000000000000004</cx:pt>
          <cx:pt idx="24756">5.7999999999999998</cx:pt>
          <cx:pt idx="24757">7.0999999999999996</cx:pt>
          <cx:pt idx="24758">4.7999999999999998</cx:pt>
          <cx:pt idx="24759">6.7999999999999998</cx:pt>
          <cx:pt idx="24760">7.5999999999999996</cx:pt>
          <cx:pt idx="24761">8.6999999999999993</cx:pt>
          <cx:pt idx="24762">7.4000000000000004</cx:pt>
          <cx:pt idx="24763">5.5</cx:pt>
          <cx:pt idx="24764">6.0999999999999996</cx:pt>
          <cx:pt idx="24765">6.7000000000000002</cx:pt>
          <cx:pt idx="24766">5.0999999999999996</cx:pt>
          <cx:pt idx="24767">6.7000000000000002</cx:pt>
          <cx:pt idx="24768">6.7999999999999998</cx:pt>
          <cx:pt idx="24769">6.7000000000000002</cx:pt>
          <cx:pt idx="24770">7.2000000000000002</cx:pt>
          <cx:pt idx="24771">7.2999999999999998</cx:pt>
          <cx:pt idx="24772">7</cx:pt>
          <cx:pt idx="24773">7.0999999999999996</cx:pt>
          <cx:pt idx="24774">3.8999999999999999</cx:pt>
          <cx:pt idx="24775">7.0999999999999996</cx:pt>
          <cx:pt idx="24776">6.7999999999999998</cx:pt>
          <cx:pt idx="24777">3.1000000000000001</cx:pt>
          <cx:pt idx="24778">7</cx:pt>
          <cx:pt idx="24779">6.9000000000000004</cx:pt>
          <cx:pt idx="24780">7.9000000000000004</cx:pt>
          <cx:pt idx="24781">6.4000000000000004</cx:pt>
          <cx:pt idx="24782">5.7000000000000002</cx:pt>
          <cx:pt idx="24783">5.4000000000000004</cx:pt>
          <cx:pt idx="24784">7.0999999999999996</cx:pt>
          <cx:pt idx="24785">5.2999999999999998</cx:pt>
          <cx:pt idx="24786">6.7999999999999998</cx:pt>
          <cx:pt idx="24787">6</cx:pt>
          <cx:pt idx="24788">7.5</cx:pt>
          <cx:pt idx="24789">6</cx:pt>
          <cx:pt idx="24790">7.7999999999999998</cx:pt>
          <cx:pt idx="24791">7.4000000000000004</cx:pt>
          <cx:pt idx="24792">5.4000000000000004</cx:pt>
          <cx:pt idx="24793">7.4000000000000004</cx:pt>
          <cx:pt idx="24794">6.2000000000000002</cx:pt>
          <cx:pt idx="24795">6.4000000000000004</cx:pt>
          <cx:pt idx="24796">6.2000000000000002</cx:pt>
          <cx:pt idx="24797">6.0999999999999996</cx:pt>
          <cx:pt idx="24798">6.9000000000000004</cx:pt>
          <cx:pt idx="24799">3.7999999999999998</cx:pt>
          <cx:pt idx="24800">8.3000000000000007</cx:pt>
          <cx:pt idx="24801">5.5999999999999996</cx:pt>
          <cx:pt idx="24802">6.0999999999999996</cx:pt>
          <cx:pt idx="24803">6.7999999999999998</cx:pt>
          <cx:pt idx="24804">6</cx:pt>
          <cx:pt idx="24805">7.2999999999999998</cx:pt>
          <cx:pt idx="24806">3.2999999999999998</cx:pt>
          <cx:pt idx="24807">4.7999999999999998</cx:pt>
          <cx:pt idx="24808">9.4000000000000004</cx:pt>
          <cx:pt idx="24809">5.2000000000000002</cx:pt>
          <cx:pt idx="24810">5.2000000000000002</cx:pt>
          <cx:pt idx="24811">9.3000000000000007</cx:pt>
          <cx:pt idx="24812">5.7999999999999998</cx:pt>
          <cx:pt idx="24813">7.7999999999999998</cx:pt>
          <cx:pt idx="24814">3.7999999999999998</cx:pt>
          <cx:pt idx="24815">3.7000000000000002</cx:pt>
          <cx:pt idx="24816">6.0999999999999996</cx:pt>
          <cx:pt idx="24817">5.2999999999999998</cx:pt>
          <cx:pt idx="24818">4.7999999999999998</cx:pt>
          <cx:pt idx="24819">5.5999999999999996</cx:pt>
          <cx:pt idx="24820">6</cx:pt>
          <cx:pt idx="24821">8.5999999999999996</cx:pt>
          <cx:pt idx="24822">6.2000000000000002</cx:pt>
          <cx:pt idx="24823">6.7000000000000002</cx:pt>
          <cx:pt idx="24824">4</cx:pt>
          <cx:pt idx="24825">4</cx:pt>
          <cx:pt idx="24826">7.2999999999999998</cx:pt>
          <cx:pt idx="24827">7.0999999999999996</cx:pt>
          <cx:pt idx="24828">7</cx:pt>
          <cx:pt idx="24829">7.4000000000000004</cx:pt>
          <cx:pt idx="24830">6.5999999999999996</cx:pt>
          <cx:pt idx="24831">3.5</cx:pt>
          <cx:pt idx="24832">7.2999999999999998</cx:pt>
          <cx:pt idx="24833">7.5999999999999996</cx:pt>
          <cx:pt idx="24834">4.7999999999999998</cx:pt>
          <cx:pt idx="24835">8.4000000000000004</cx:pt>
          <cx:pt idx="24836">4.0999999999999996</cx:pt>
          <cx:pt idx="24837">4.0999999999999996</cx:pt>
          <cx:pt idx="24838">3</cx:pt>
          <cx:pt idx="24839">5.4000000000000004</cx:pt>
          <cx:pt idx="24840">7.7000000000000002</cx:pt>
          <cx:pt idx="24841">5</cx:pt>
          <cx:pt idx="24842">7.5</cx:pt>
          <cx:pt idx="24843">7.2999999999999998</cx:pt>
          <cx:pt idx="24844">5.5999999999999996</cx:pt>
          <cx:pt idx="24845">7.5999999999999996</cx:pt>
          <cx:pt idx="24846">7.5999999999999996</cx:pt>
          <cx:pt idx="24847">5.2000000000000002</cx:pt>
          <cx:pt idx="24848">6.5999999999999996</cx:pt>
          <cx:pt idx="24849">8.1999999999999993</cx:pt>
          <cx:pt idx="24850">5.7999999999999998</cx:pt>
          <cx:pt idx="24851">3.7999999999999998</cx:pt>
          <cx:pt idx="24852">5.7000000000000002</cx:pt>
          <cx:pt idx="24853">3.2000000000000002</cx:pt>
          <cx:pt idx="24854">4.2000000000000002</cx:pt>
          <cx:pt idx="24855">4.2000000000000002</cx:pt>
          <cx:pt idx="24856">5.4000000000000004</cx:pt>
          <cx:pt idx="24857">7.2999999999999998</cx:pt>
          <cx:pt idx="24858">4.0999999999999996</cx:pt>
          <cx:pt idx="24859">4.2999999999999998</cx:pt>
          <cx:pt idx="24860">5.7000000000000002</cx:pt>
          <cx:pt idx="24861">6.5</cx:pt>
          <cx:pt idx="24862">6.5999999999999996</cx:pt>
          <cx:pt idx="24863">5.7000000000000002</cx:pt>
          <cx:pt idx="24864">6.9000000000000004</cx:pt>
          <cx:pt idx="24865">8</cx:pt>
          <cx:pt idx="24866">8.6999999999999993</cx:pt>
          <cx:pt idx="24867">6.5</cx:pt>
          <cx:pt idx="24868">6.5</cx:pt>
          <cx:pt idx="24869">5.7999999999999998</cx:pt>
          <cx:pt idx="24870">4</cx:pt>
          <cx:pt idx="24871">7.7999999999999998</cx:pt>
          <cx:pt idx="24872">3.2000000000000002</cx:pt>
          <cx:pt idx="24873">6.5</cx:pt>
          <cx:pt idx="24874">6.7999999999999998</cx:pt>
          <cx:pt idx="24875">5.4000000000000004</cx:pt>
          <cx:pt idx="24876">5.9000000000000004</cx:pt>
          <cx:pt idx="24877">6.0999999999999996</cx:pt>
          <cx:pt idx="24878">4.2000000000000002</cx:pt>
          <cx:pt idx="24879">6.4000000000000004</cx:pt>
          <cx:pt idx="24880">6.5</cx:pt>
          <cx:pt idx="24881">4.7000000000000002</cx:pt>
          <cx:pt idx="24882">5.2000000000000002</cx:pt>
          <cx:pt idx="24883">5.7000000000000002</cx:pt>
          <cx:pt idx="24884">6.5</cx:pt>
          <cx:pt idx="24885">7.7999999999999998</cx:pt>
          <cx:pt idx="24886">8.5999999999999996</cx:pt>
          <cx:pt idx="24887">5.5</cx:pt>
          <cx:pt idx="24888">5.7000000000000002</cx:pt>
          <cx:pt idx="24889">3.5</cx:pt>
          <cx:pt idx="24890">5.7999999999999998</cx:pt>
          <cx:pt idx="24891">8.0999999999999996</cx:pt>
          <cx:pt idx="24892">5.7999999999999998</cx:pt>
          <cx:pt idx="24893">6.7000000000000002</cx:pt>
          <cx:pt idx="24894">7.4000000000000004</cx:pt>
          <cx:pt idx="24895">7.5999999999999996</cx:pt>
          <cx:pt idx="24896">4</cx:pt>
          <cx:pt idx="24897">8.8000000000000007</cx:pt>
          <cx:pt idx="24898">8.1999999999999993</cx:pt>
          <cx:pt idx="24899">8.0999999999999996</cx:pt>
          <cx:pt idx="24900">8.5</cx:pt>
          <cx:pt idx="24901">4.9000000000000004</cx:pt>
          <cx:pt idx="24902">5.0999999999999996</cx:pt>
          <cx:pt idx="24903">6</cx:pt>
          <cx:pt idx="24904">6</cx:pt>
          <cx:pt idx="24905">4.2000000000000002</cx:pt>
          <cx:pt idx="24906">6.0999999999999996</cx:pt>
          <cx:pt idx="24907">6.5</cx:pt>
          <cx:pt idx="24908">6.9000000000000004</cx:pt>
          <cx:pt idx="24909">8</cx:pt>
          <cx:pt idx="24910">2.7999999999999998</cx:pt>
          <cx:pt idx="24911">5.7000000000000002</cx:pt>
          <cx:pt idx="24912">8.9000000000000004</cx:pt>
          <cx:pt idx="24913">4.2999999999999998</cx:pt>
          <cx:pt idx="24914">5</cx:pt>
          <cx:pt idx="24915">6.7000000000000002</cx:pt>
          <cx:pt idx="24916">9.5999999999999996</cx:pt>
          <cx:pt idx="24917">9.5999999999999996</cx:pt>
          <cx:pt idx="24918">9.5999999999999996</cx:pt>
          <cx:pt idx="24919">9.5999999999999996</cx:pt>
          <cx:pt idx="24920">9.5999999999999996</cx:pt>
          <cx:pt idx="24921">9.5999999999999996</cx:pt>
          <cx:pt idx="24922">9.5999999999999996</cx:pt>
          <cx:pt idx="24923">9.5999999999999996</cx:pt>
          <cx:pt idx="24924">9.5999999999999996</cx:pt>
          <cx:pt idx="24925">9.5999999999999996</cx:pt>
          <cx:pt idx="24926">9.5999999999999996</cx:pt>
          <cx:pt idx="24927">9.5</cx:pt>
          <cx:pt idx="24928">9.5</cx:pt>
          <cx:pt idx="24929">9.5</cx:pt>
          <cx:pt idx="24930">9.5</cx:pt>
          <cx:pt idx="24931">9.5</cx:pt>
          <cx:pt idx="24932">9.5</cx:pt>
          <cx:pt idx="24933">9.5</cx:pt>
          <cx:pt idx="24934">9.5</cx:pt>
          <cx:pt idx="24935">9.5</cx:pt>
          <cx:pt idx="24936">9.5</cx:pt>
          <cx:pt idx="24937">9.5</cx:pt>
          <cx:pt idx="24938">9.5</cx:pt>
          <cx:pt idx="24939">9.5</cx:pt>
          <cx:pt idx="24940">9.5</cx:pt>
          <cx:pt idx="24941">9.5</cx:pt>
          <cx:pt idx="24942">9.5</cx:pt>
          <cx:pt idx="24943">9.5</cx:pt>
          <cx:pt idx="24944">9.5</cx:pt>
          <cx:pt idx="24945">9.5</cx:pt>
          <cx:pt idx="24946">9.5</cx:pt>
          <cx:pt idx="24947">9.5</cx:pt>
          <cx:pt idx="24948">9.5</cx:pt>
          <cx:pt idx="24949">9.5</cx:pt>
          <cx:pt idx="24950">9.5</cx:pt>
          <cx:pt idx="24951">9.5</cx:pt>
          <cx:pt idx="24952">9.5</cx:pt>
          <cx:pt idx="24953">9.5</cx:pt>
          <cx:pt idx="24954">9.4000000000000004</cx:pt>
          <cx:pt idx="24955">9.4000000000000004</cx:pt>
          <cx:pt idx="24956">9.4000000000000004</cx:pt>
          <cx:pt idx="24957">9.4000000000000004</cx:pt>
          <cx:pt idx="24958">9.4000000000000004</cx:pt>
          <cx:pt idx="24959">9.4000000000000004</cx:pt>
          <cx:pt idx="24960">9.4000000000000004</cx:pt>
          <cx:pt idx="24961">9.4000000000000004</cx:pt>
          <cx:pt idx="24962">9.4000000000000004</cx:pt>
          <cx:pt idx="24963">9.4000000000000004</cx:pt>
          <cx:pt idx="24964">9.4000000000000004</cx:pt>
          <cx:pt idx="24965">9.4000000000000004</cx:pt>
          <cx:pt idx="24966">9.4000000000000004</cx:pt>
          <cx:pt idx="24967">9.4000000000000004</cx:pt>
          <cx:pt idx="24968">9.4000000000000004</cx:pt>
          <cx:pt idx="24969">9.4000000000000004</cx:pt>
          <cx:pt idx="24970">9.4000000000000004</cx:pt>
          <cx:pt idx="24971">9.4000000000000004</cx:pt>
          <cx:pt idx="24972">9.4000000000000004</cx:pt>
          <cx:pt idx="24973">9.4000000000000004</cx:pt>
          <cx:pt idx="24974">9.4000000000000004</cx:pt>
          <cx:pt idx="24975">9.4000000000000004</cx:pt>
          <cx:pt idx="24976">9.4000000000000004</cx:pt>
          <cx:pt idx="24977">9.4000000000000004</cx:pt>
          <cx:pt idx="24978">9.4000000000000004</cx:pt>
          <cx:pt idx="24979">9.4000000000000004</cx:pt>
          <cx:pt idx="24980">9.4000000000000004</cx:pt>
          <cx:pt idx="24981">9.3000000000000007</cx:pt>
          <cx:pt idx="24982">9.3000000000000007</cx:pt>
          <cx:pt idx="24983">9.3000000000000007</cx:pt>
          <cx:pt idx="24984">9.3000000000000007</cx:pt>
          <cx:pt idx="24985">9.3000000000000007</cx:pt>
          <cx:pt idx="24986">9.3000000000000007</cx:pt>
          <cx:pt idx="24987">9.3000000000000007</cx:pt>
          <cx:pt idx="24988">9.3000000000000007</cx:pt>
          <cx:pt idx="24989">9.3000000000000007</cx:pt>
          <cx:pt idx="24990">9.3000000000000007</cx:pt>
          <cx:pt idx="24991">9.3000000000000007</cx:pt>
          <cx:pt idx="24992">9.3000000000000007</cx:pt>
          <cx:pt idx="24993">9.3000000000000007</cx:pt>
          <cx:pt idx="24994">9.3000000000000007</cx:pt>
          <cx:pt idx="24995">9.3000000000000007</cx:pt>
          <cx:pt idx="24996">9.3000000000000007</cx:pt>
          <cx:pt idx="24997">9.3000000000000007</cx:pt>
          <cx:pt idx="24998">9.3000000000000007</cx:pt>
          <cx:pt idx="24999">9.3000000000000007</cx:pt>
          <cx:pt idx="25000">9.3000000000000007</cx:pt>
          <cx:pt idx="25001">9.3000000000000007</cx:pt>
          <cx:pt idx="25002">9.3000000000000007</cx:pt>
          <cx:pt idx="25003">9.3000000000000007</cx:pt>
          <cx:pt idx="25004">9.1999999999999993</cx:pt>
          <cx:pt idx="25005">9.1999999999999993</cx:pt>
          <cx:pt idx="25006">9.1999999999999993</cx:pt>
          <cx:pt idx="25007">9.1999999999999993</cx:pt>
          <cx:pt idx="25008">9.1999999999999993</cx:pt>
          <cx:pt idx="25009">9.1999999999999993</cx:pt>
          <cx:pt idx="25010">9.1999999999999993</cx:pt>
          <cx:pt idx="25011">9.1999999999999993</cx:pt>
          <cx:pt idx="25012">9.1999999999999993</cx:pt>
          <cx:pt idx="25013">9.1999999999999993</cx:pt>
          <cx:pt idx="25014">9.1999999999999993</cx:pt>
          <cx:pt idx="25015">9.1999999999999993</cx:pt>
          <cx:pt idx="25016">9.1999999999999993</cx:pt>
          <cx:pt idx="25017">9.1999999999999993</cx:pt>
          <cx:pt idx="25018">9.1999999999999993</cx:pt>
          <cx:pt idx="25019">9.1999999999999993</cx:pt>
          <cx:pt idx="25020">9.1999999999999993</cx:pt>
          <cx:pt idx="25021">9.1999999999999993</cx:pt>
          <cx:pt idx="25022">9.1999999999999993</cx:pt>
          <cx:pt idx="25023">9.1999999999999993</cx:pt>
          <cx:pt idx="25024">9.1999999999999993</cx:pt>
          <cx:pt idx="25025">9.1999999999999993</cx:pt>
          <cx:pt idx="25026">9.1999999999999993</cx:pt>
          <cx:pt idx="25027">9.1999999999999993</cx:pt>
          <cx:pt idx="25028">9.1999999999999993</cx:pt>
          <cx:pt idx="25029">9.1999999999999993</cx:pt>
          <cx:pt idx="25030">9.1999999999999993</cx:pt>
          <cx:pt idx="25031">9.1999999999999993</cx:pt>
          <cx:pt idx="25032">9.1999999999999993</cx:pt>
          <cx:pt idx="25033">9.1999999999999993</cx:pt>
          <cx:pt idx="25034">9.1999999999999993</cx:pt>
          <cx:pt idx="25035">9.1999999999999993</cx:pt>
          <cx:pt idx="25036">9.1999999999999993</cx:pt>
          <cx:pt idx="25037">9.1999999999999993</cx:pt>
          <cx:pt idx="25038">9.0999999999999996</cx:pt>
          <cx:pt idx="25039">9.0999999999999996</cx:pt>
          <cx:pt idx="25040">9.0999999999999996</cx:pt>
          <cx:pt idx="25041">9.0999999999999996</cx:pt>
          <cx:pt idx="25042">9.0999999999999996</cx:pt>
          <cx:pt idx="25043">9.0999999999999996</cx:pt>
          <cx:pt idx="25044">9.0999999999999996</cx:pt>
          <cx:pt idx="25045">9.0999999999999996</cx:pt>
          <cx:pt idx="25046">9.0999999999999996</cx:pt>
          <cx:pt idx="25047">9.0999999999999996</cx:pt>
          <cx:pt idx="25048">9.0999999999999996</cx:pt>
          <cx:pt idx="25049">9.0999999999999996</cx:pt>
          <cx:pt idx="25050">9.0999999999999996</cx:pt>
          <cx:pt idx="25051">9.0999999999999996</cx:pt>
          <cx:pt idx="25052">9.0999999999999996</cx:pt>
          <cx:pt idx="25053">9.0999999999999996</cx:pt>
          <cx:pt idx="25054">9.0999999999999996</cx:pt>
          <cx:pt idx="25055">9.0999999999999996</cx:pt>
          <cx:pt idx="25056">9.0999999999999996</cx:pt>
          <cx:pt idx="25057">9.0999999999999996</cx:pt>
          <cx:pt idx="25058">9.0999999999999996</cx:pt>
          <cx:pt idx="25059">9.0999999999999996</cx:pt>
          <cx:pt idx="25060">9.0999999999999996</cx:pt>
          <cx:pt idx="25061">9.0999999999999996</cx:pt>
          <cx:pt idx="25062">9.0999999999999996</cx:pt>
          <cx:pt idx="25063">9.0999999999999996</cx:pt>
          <cx:pt idx="25064">9.0999999999999996</cx:pt>
          <cx:pt idx="25065">9.0999999999999996</cx:pt>
          <cx:pt idx="25066">9.0999999999999996</cx:pt>
          <cx:pt idx="25067">9.0999999999999996</cx:pt>
          <cx:pt idx="25068">9.0999999999999996</cx:pt>
          <cx:pt idx="25069">9.0999999999999996</cx:pt>
          <cx:pt idx="25070">9</cx:pt>
          <cx:pt idx="25071">9</cx:pt>
          <cx:pt idx="25072">9</cx:pt>
          <cx:pt idx="25073">9</cx:pt>
          <cx:pt idx="25074">9</cx:pt>
          <cx:pt idx="25075">9</cx:pt>
          <cx:pt idx="25076">9</cx:pt>
          <cx:pt idx="25077">9</cx:pt>
          <cx:pt idx="25078">9</cx:pt>
          <cx:pt idx="25079">9</cx:pt>
          <cx:pt idx="25080">9</cx:pt>
          <cx:pt idx="25081">9</cx:pt>
          <cx:pt idx="25082">9</cx:pt>
          <cx:pt idx="25083">9</cx:pt>
          <cx:pt idx="25084">9</cx:pt>
          <cx:pt idx="25085">9</cx:pt>
          <cx:pt idx="25086">9</cx:pt>
          <cx:pt idx="25087">9</cx:pt>
          <cx:pt idx="25088">9</cx:pt>
          <cx:pt idx="25089">9</cx:pt>
          <cx:pt idx="25090">9</cx:pt>
          <cx:pt idx="25091">9</cx:pt>
          <cx:pt idx="25092">9</cx:pt>
          <cx:pt idx="25093">9</cx:pt>
          <cx:pt idx="25094">9</cx:pt>
          <cx:pt idx="25095">9</cx:pt>
          <cx:pt idx="25096">9</cx:pt>
          <cx:pt idx="25097">9</cx:pt>
          <cx:pt idx="25098">9</cx:pt>
          <cx:pt idx="25099">9</cx:pt>
          <cx:pt idx="25100">9</cx:pt>
          <cx:pt idx="25101">9</cx:pt>
          <cx:pt idx="25102">9</cx:pt>
          <cx:pt idx="25103">8.9000000000000004</cx:pt>
          <cx:pt idx="25104">8.9000000000000004</cx:pt>
          <cx:pt idx="25105">8.9000000000000004</cx:pt>
          <cx:pt idx="25106">8.9000000000000004</cx:pt>
          <cx:pt idx="25107">8.9000000000000004</cx:pt>
          <cx:pt idx="25108">8.9000000000000004</cx:pt>
          <cx:pt idx="25109">8.9000000000000004</cx:pt>
          <cx:pt idx="25110">8.9000000000000004</cx:pt>
          <cx:pt idx="25111">8.9000000000000004</cx:pt>
          <cx:pt idx="25112">8.9000000000000004</cx:pt>
          <cx:pt idx="25113">8.9000000000000004</cx:pt>
          <cx:pt idx="25114">8.9000000000000004</cx:pt>
          <cx:pt idx="25115">8.9000000000000004</cx:pt>
          <cx:pt idx="25116">8.9000000000000004</cx:pt>
          <cx:pt idx="25117">8.9000000000000004</cx:pt>
          <cx:pt idx="25118">8.9000000000000004</cx:pt>
          <cx:pt idx="25119">8.9000000000000004</cx:pt>
          <cx:pt idx="25120">8.9000000000000004</cx:pt>
          <cx:pt idx="25121">8.9000000000000004</cx:pt>
          <cx:pt idx="25122">8.9000000000000004</cx:pt>
          <cx:pt idx="25123">8.9000000000000004</cx:pt>
          <cx:pt idx="25124">8.9000000000000004</cx:pt>
          <cx:pt idx="25125">8.9000000000000004</cx:pt>
          <cx:pt idx="25126">8.9000000000000004</cx:pt>
          <cx:pt idx="25127">8.9000000000000004</cx:pt>
          <cx:pt idx="25128">8.9000000000000004</cx:pt>
          <cx:pt idx="25129">8.9000000000000004</cx:pt>
          <cx:pt idx="25130">8.9000000000000004</cx:pt>
          <cx:pt idx="25131">8.9000000000000004</cx:pt>
          <cx:pt idx="25132">8.9000000000000004</cx:pt>
          <cx:pt idx="25133">8.9000000000000004</cx:pt>
          <cx:pt idx="25134">8.9000000000000004</cx:pt>
          <cx:pt idx="25135">8.9000000000000004</cx:pt>
          <cx:pt idx="25136">8.9000000000000004</cx:pt>
          <cx:pt idx="25137">8.9000000000000004</cx:pt>
          <cx:pt idx="25138">8.9000000000000004</cx:pt>
          <cx:pt idx="25139">8.9000000000000004</cx:pt>
          <cx:pt idx="25140">8.9000000000000004</cx:pt>
          <cx:pt idx="25141">8.9000000000000004</cx:pt>
          <cx:pt idx="25142">8.9000000000000004</cx:pt>
          <cx:pt idx="25143">8.9000000000000004</cx:pt>
          <cx:pt idx="25144">8.9000000000000004</cx:pt>
          <cx:pt idx="25145">8.9000000000000004</cx:pt>
          <cx:pt idx="25146">8.9000000000000004</cx:pt>
          <cx:pt idx="25147">8.8000000000000007</cx:pt>
          <cx:pt idx="25148">8.8000000000000007</cx:pt>
          <cx:pt idx="25149">8.8000000000000007</cx:pt>
          <cx:pt idx="25150">8.8000000000000007</cx:pt>
          <cx:pt idx="25151">8.8000000000000007</cx:pt>
          <cx:pt idx="25152">8.8000000000000007</cx:pt>
          <cx:pt idx="25153">8.8000000000000007</cx:pt>
          <cx:pt idx="25154">8.8000000000000007</cx:pt>
          <cx:pt idx="25155">8.8000000000000007</cx:pt>
          <cx:pt idx="25156">8.8000000000000007</cx:pt>
          <cx:pt idx="25157">8.8000000000000007</cx:pt>
          <cx:pt idx="25158">8.8000000000000007</cx:pt>
          <cx:pt idx="25159">8.8000000000000007</cx:pt>
          <cx:pt idx="25160">8.8000000000000007</cx:pt>
          <cx:pt idx="25161">8.8000000000000007</cx:pt>
          <cx:pt idx="25162">8.8000000000000007</cx:pt>
          <cx:pt idx="25163">8.8000000000000007</cx:pt>
          <cx:pt idx="25164">8.8000000000000007</cx:pt>
          <cx:pt idx="25165">8.8000000000000007</cx:pt>
          <cx:pt idx="25166">8.8000000000000007</cx:pt>
          <cx:pt idx="25167">8.8000000000000007</cx:pt>
          <cx:pt idx="25168">8.8000000000000007</cx:pt>
          <cx:pt idx="25169">8.8000000000000007</cx:pt>
          <cx:pt idx="25170">8.8000000000000007</cx:pt>
          <cx:pt idx="25171">8.8000000000000007</cx:pt>
          <cx:pt idx="25172">8.8000000000000007</cx:pt>
          <cx:pt idx="25173">8.8000000000000007</cx:pt>
          <cx:pt idx="25174">8.8000000000000007</cx:pt>
          <cx:pt idx="25175">8.8000000000000007</cx:pt>
          <cx:pt idx="25176">8.8000000000000007</cx:pt>
          <cx:pt idx="25177">8.8000000000000007</cx:pt>
          <cx:pt idx="25178">8.8000000000000007</cx:pt>
          <cx:pt idx="25179">8.8000000000000007</cx:pt>
          <cx:pt idx="25180">8.8000000000000007</cx:pt>
          <cx:pt idx="25181">8.8000000000000007</cx:pt>
          <cx:pt idx="25182">8.8000000000000007</cx:pt>
          <cx:pt idx="25183">8.8000000000000007</cx:pt>
          <cx:pt idx="25184">8.8000000000000007</cx:pt>
          <cx:pt idx="25185">8.8000000000000007</cx:pt>
          <cx:pt idx="25186">8.8000000000000007</cx:pt>
          <cx:pt idx="25187">8.8000000000000007</cx:pt>
          <cx:pt idx="25188">8.8000000000000007</cx:pt>
          <cx:pt idx="25189">8.8000000000000007</cx:pt>
          <cx:pt idx="25190">8.8000000000000007</cx:pt>
          <cx:pt idx="25191">8.8000000000000007</cx:pt>
          <cx:pt idx="25192">8.8000000000000007</cx:pt>
          <cx:pt idx="25193">8.8000000000000007</cx:pt>
          <cx:pt idx="25194">8.8000000000000007</cx:pt>
          <cx:pt idx="25195">8.8000000000000007</cx:pt>
          <cx:pt idx="25196">8.6999999999999993</cx:pt>
          <cx:pt idx="25197">8.6999999999999993</cx:pt>
          <cx:pt idx="25198">8.6999999999999993</cx:pt>
          <cx:pt idx="25199">8.6999999999999993</cx:pt>
          <cx:pt idx="25200">8.6999999999999993</cx:pt>
          <cx:pt idx="25201">8.6999999999999993</cx:pt>
          <cx:pt idx="25202">8.6999999999999993</cx:pt>
          <cx:pt idx="25203">8.6999999999999993</cx:pt>
          <cx:pt idx="25204">8.6999999999999993</cx:pt>
          <cx:pt idx="25205">8.6999999999999993</cx:pt>
          <cx:pt idx="25206">8.6999999999999993</cx:pt>
          <cx:pt idx="25207">8.6999999999999993</cx:pt>
          <cx:pt idx="25208">8.6999999999999993</cx:pt>
          <cx:pt idx="25209">8.6999999999999993</cx:pt>
          <cx:pt idx="25210">8.6999999999999993</cx:pt>
          <cx:pt idx="25211">8.6999999999999993</cx:pt>
          <cx:pt idx="25212">8.6999999999999993</cx:pt>
          <cx:pt idx="25213">8.6999999999999993</cx:pt>
          <cx:pt idx="25214">8.6999999999999993</cx:pt>
          <cx:pt idx="25215">8.6999999999999993</cx:pt>
          <cx:pt idx="25216">8.6999999999999993</cx:pt>
          <cx:pt idx="25217">8.6999999999999993</cx:pt>
          <cx:pt idx="25218">8.6999999999999993</cx:pt>
          <cx:pt idx="25219">8.6999999999999993</cx:pt>
          <cx:pt idx="25220">8.6999999999999993</cx:pt>
          <cx:pt idx="25221">8.6999999999999993</cx:pt>
          <cx:pt idx="25222">8.6999999999999993</cx:pt>
          <cx:pt idx="25223">8.6999999999999993</cx:pt>
          <cx:pt idx="25224">8.6999999999999993</cx:pt>
          <cx:pt idx="25225">8.6999999999999993</cx:pt>
          <cx:pt idx="25226">8.6999999999999993</cx:pt>
          <cx:pt idx="25227">8.6999999999999993</cx:pt>
          <cx:pt idx="25228">8.6999999999999993</cx:pt>
          <cx:pt idx="25229">8.6999999999999993</cx:pt>
          <cx:pt idx="25230">8.6999999999999993</cx:pt>
          <cx:pt idx="25231">8.6999999999999993</cx:pt>
          <cx:pt idx="25232">8.6999999999999993</cx:pt>
          <cx:pt idx="25233">8.6999999999999993</cx:pt>
          <cx:pt idx="25234">8.6999999999999993</cx:pt>
          <cx:pt idx="25235">8.6999999999999993</cx:pt>
          <cx:pt idx="25236">8.6999999999999993</cx:pt>
          <cx:pt idx="25237">8.6999999999999993</cx:pt>
          <cx:pt idx="25238">8.6999999999999993</cx:pt>
          <cx:pt idx="25239">8.6999999999999993</cx:pt>
          <cx:pt idx="25240">8.6999999999999993</cx:pt>
          <cx:pt idx="25241">8.5999999999999996</cx:pt>
          <cx:pt idx="25242">8.5999999999999996</cx:pt>
          <cx:pt idx="25243">8.5999999999999996</cx:pt>
          <cx:pt idx="25244">8.5999999999999996</cx:pt>
          <cx:pt idx="25245">8.5999999999999996</cx:pt>
          <cx:pt idx="25246">8.5999999999999996</cx:pt>
          <cx:pt idx="25247">8.5999999999999996</cx:pt>
          <cx:pt idx="25248">8.5999999999999996</cx:pt>
          <cx:pt idx="25249">8.5999999999999996</cx:pt>
          <cx:pt idx="25250">8.5999999999999996</cx:pt>
          <cx:pt idx="25251">8.5999999999999996</cx:pt>
          <cx:pt idx="25252">8.5999999999999996</cx:pt>
          <cx:pt idx="25253">8.5999999999999996</cx:pt>
          <cx:pt idx="25254">8.5999999999999996</cx:pt>
          <cx:pt idx="25255">8.5999999999999996</cx:pt>
          <cx:pt idx="25256">8.5999999999999996</cx:pt>
          <cx:pt idx="25257">8.5999999999999996</cx:pt>
          <cx:pt idx="25258">8.5999999999999996</cx:pt>
          <cx:pt idx="25259">8.5999999999999996</cx:pt>
          <cx:pt idx="25260">8.5999999999999996</cx:pt>
          <cx:pt idx="25261">8.5999999999999996</cx:pt>
          <cx:pt idx="25262">8.5999999999999996</cx:pt>
          <cx:pt idx="25263">8.5999999999999996</cx:pt>
          <cx:pt idx="25264">8.5999999999999996</cx:pt>
          <cx:pt idx="25265">8.5999999999999996</cx:pt>
          <cx:pt idx="25266">8.5999999999999996</cx:pt>
          <cx:pt idx="25267">8.5999999999999996</cx:pt>
          <cx:pt idx="25268">8.5999999999999996</cx:pt>
          <cx:pt idx="25269">8.5999999999999996</cx:pt>
          <cx:pt idx="25270">8.5999999999999996</cx:pt>
          <cx:pt idx="25271">8.5999999999999996</cx:pt>
          <cx:pt idx="25272">8.5999999999999996</cx:pt>
          <cx:pt idx="25273">8.5999999999999996</cx:pt>
          <cx:pt idx="25274">8.5999999999999996</cx:pt>
          <cx:pt idx="25275">8.5999999999999996</cx:pt>
          <cx:pt idx="25276">8.5999999999999996</cx:pt>
          <cx:pt idx="25277">8.5999999999999996</cx:pt>
          <cx:pt idx="25278">8.5999999999999996</cx:pt>
          <cx:pt idx="25279">8.5999999999999996</cx:pt>
          <cx:pt idx="25280">8.5999999999999996</cx:pt>
          <cx:pt idx="25281">8.5999999999999996</cx:pt>
          <cx:pt idx="25282">8.5999999999999996</cx:pt>
          <cx:pt idx="25283">8.5999999999999996</cx:pt>
          <cx:pt idx="25284">8.5999999999999996</cx:pt>
          <cx:pt idx="25285">8.5999999999999996</cx:pt>
          <cx:pt idx="25286">8.5999999999999996</cx:pt>
          <cx:pt idx="25287">8.5999999999999996</cx:pt>
          <cx:pt idx="25288">8.5999999999999996</cx:pt>
          <cx:pt idx="25289">8.5999999999999996</cx:pt>
          <cx:pt idx="25290">8.5999999999999996</cx:pt>
          <cx:pt idx="25291">8.5999999999999996</cx:pt>
          <cx:pt idx="25292">8.5</cx:pt>
          <cx:pt idx="25293">8.5</cx:pt>
          <cx:pt idx="25294">8.5</cx:pt>
          <cx:pt idx="25295">8.5</cx:pt>
          <cx:pt idx="25296">8.5</cx:pt>
          <cx:pt idx="25297">8.5</cx:pt>
          <cx:pt idx="25298">8.5</cx:pt>
          <cx:pt idx="25299">8.5</cx:pt>
          <cx:pt idx="25300">8.5</cx:pt>
          <cx:pt idx="25301">8.5</cx:pt>
          <cx:pt idx="25302">8.5</cx:pt>
          <cx:pt idx="25303">8.5</cx:pt>
          <cx:pt idx="25304">8.5</cx:pt>
          <cx:pt idx="25305">8.5</cx:pt>
          <cx:pt idx="25306">8.5</cx:pt>
          <cx:pt idx="25307">8.5</cx:pt>
          <cx:pt idx="25308">8.5</cx:pt>
          <cx:pt idx="25309">8.5</cx:pt>
          <cx:pt idx="25310">8.5</cx:pt>
          <cx:pt idx="25311">8.5</cx:pt>
          <cx:pt idx="25312">8.5</cx:pt>
          <cx:pt idx="25313">8.5</cx:pt>
          <cx:pt idx="25314">8.5</cx:pt>
          <cx:pt idx="25315">8.5</cx:pt>
          <cx:pt idx="25316">8.5</cx:pt>
          <cx:pt idx="25317">8.5</cx:pt>
          <cx:pt idx="25318">8.5</cx:pt>
          <cx:pt idx="25319">8.5</cx:pt>
          <cx:pt idx="25320">8.5</cx:pt>
          <cx:pt idx="25321">8.5</cx:pt>
          <cx:pt idx="25322">8.5</cx:pt>
          <cx:pt idx="25323">8.5</cx:pt>
          <cx:pt idx="25324">8.5</cx:pt>
          <cx:pt idx="25325">8.5</cx:pt>
          <cx:pt idx="25326">8.5</cx:pt>
          <cx:pt idx="25327">8.5</cx:pt>
          <cx:pt idx="25328">8.5</cx:pt>
          <cx:pt idx="25329">8.5</cx:pt>
          <cx:pt idx="25330">8.5</cx:pt>
          <cx:pt idx="25331">8.5</cx:pt>
          <cx:pt idx="25332">8.5</cx:pt>
          <cx:pt idx="25333">8.5</cx:pt>
          <cx:pt idx="25334">8.5</cx:pt>
          <cx:pt idx="25335">8.5</cx:pt>
          <cx:pt idx="25336">8.5</cx:pt>
          <cx:pt idx="25337">8.5</cx:pt>
          <cx:pt idx="25338">8.5</cx:pt>
          <cx:pt idx="25339">8.5</cx:pt>
          <cx:pt idx="25340">8.5</cx:pt>
          <cx:pt idx="25341">8.5</cx:pt>
          <cx:pt idx="25342">8.5</cx:pt>
          <cx:pt idx="25343">8.5</cx:pt>
          <cx:pt idx="25344">8.5</cx:pt>
          <cx:pt idx="25345">8.5</cx:pt>
          <cx:pt idx="25346">8.5</cx:pt>
          <cx:pt idx="25347">8.5</cx:pt>
          <cx:pt idx="25348">8.5</cx:pt>
          <cx:pt idx="25349">8.5</cx:pt>
          <cx:pt idx="25350">8.5</cx:pt>
          <cx:pt idx="25351">8.5</cx:pt>
          <cx:pt idx="25352">8.5</cx:pt>
          <cx:pt idx="25353">8.5</cx:pt>
          <cx:pt idx="25354">8.4000000000000004</cx:pt>
          <cx:pt idx="25355">8.4000000000000004</cx:pt>
          <cx:pt idx="25356">8.4000000000000004</cx:pt>
          <cx:pt idx="25357">8.4000000000000004</cx:pt>
          <cx:pt idx="25358">8.4000000000000004</cx:pt>
          <cx:pt idx="25359">8.4000000000000004</cx:pt>
          <cx:pt idx="25360">8.4000000000000004</cx:pt>
          <cx:pt idx="25361">8.4000000000000004</cx:pt>
          <cx:pt idx="25362">8.4000000000000004</cx:pt>
          <cx:pt idx="25363">8.4000000000000004</cx:pt>
          <cx:pt idx="25364">8.4000000000000004</cx:pt>
          <cx:pt idx="25365">8.4000000000000004</cx:pt>
          <cx:pt idx="25366">8.4000000000000004</cx:pt>
          <cx:pt idx="25367">8.4000000000000004</cx:pt>
          <cx:pt idx="25368">8.4000000000000004</cx:pt>
          <cx:pt idx="25369">8.4000000000000004</cx:pt>
          <cx:pt idx="25370">8.4000000000000004</cx:pt>
          <cx:pt idx="25371">8.4000000000000004</cx:pt>
          <cx:pt idx="25372">8.4000000000000004</cx:pt>
          <cx:pt idx="25373">8.4000000000000004</cx:pt>
          <cx:pt idx="25374">8.4000000000000004</cx:pt>
          <cx:pt idx="25375">8.4000000000000004</cx:pt>
          <cx:pt idx="25376">8.4000000000000004</cx:pt>
          <cx:pt idx="25377">8.4000000000000004</cx:pt>
          <cx:pt idx="25378">8.4000000000000004</cx:pt>
          <cx:pt idx="25379">8.4000000000000004</cx:pt>
          <cx:pt idx="25380">8.4000000000000004</cx:pt>
          <cx:pt idx="25381">8.4000000000000004</cx:pt>
          <cx:pt idx="25382">8.4000000000000004</cx:pt>
          <cx:pt idx="25383">8.4000000000000004</cx:pt>
          <cx:pt idx="25384">8.4000000000000004</cx:pt>
          <cx:pt idx="25385">8.4000000000000004</cx:pt>
          <cx:pt idx="25386">8.4000000000000004</cx:pt>
          <cx:pt idx="25387">8.4000000000000004</cx:pt>
          <cx:pt idx="25388">8.4000000000000004</cx:pt>
          <cx:pt idx="25389">8.4000000000000004</cx:pt>
          <cx:pt idx="25390">8.4000000000000004</cx:pt>
          <cx:pt idx="25391">8.4000000000000004</cx:pt>
          <cx:pt idx="25392">8.4000000000000004</cx:pt>
          <cx:pt idx="25393">8.4000000000000004</cx:pt>
          <cx:pt idx="25394">8.4000000000000004</cx:pt>
          <cx:pt idx="25395">8.4000000000000004</cx:pt>
          <cx:pt idx="25396">8.4000000000000004</cx:pt>
          <cx:pt idx="25397">8.4000000000000004</cx:pt>
          <cx:pt idx="25398">8.4000000000000004</cx:pt>
          <cx:pt idx="25399">8.4000000000000004</cx:pt>
          <cx:pt idx="25400">8.4000000000000004</cx:pt>
          <cx:pt idx="25401">8.4000000000000004</cx:pt>
          <cx:pt idx="25402">8.4000000000000004</cx:pt>
          <cx:pt idx="25403">8.4000000000000004</cx:pt>
          <cx:pt idx="25404">8.4000000000000004</cx:pt>
          <cx:pt idx="25405">8.4000000000000004</cx:pt>
          <cx:pt idx="25406">8.4000000000000004</cx:pt>
          <cx:pt idx="25407">8.4000000000000004</cx:pt>
          <cx:pt idx="25408">8.4000000000000004</cx:pt>
          <cx:pt idx="25409">8.4000000000000004</cx:pt>
          <cx:pt idx="25410">8.4000000000000004</cx:pt>
          <cx:pt idx="25411">8.4000000000000004</cx:pt>
          <cx:pt idx="25412">8.4000000000000004</cx:pt>
          <cx:pt idx="25413">8.4000000000000004</cx:pt>
          <cx:pt idx="25414">8.4000000000000004</cx:pt>
          <cx:pt idx="25415">8.4000000000000004</cx:pt>
          <cx:pt idx="25416">8.4000000000000004</cx:pt>
          <cx:pt idx="25417">8.4000000000000004</cx:pt>
          <cx:pt idx="25418">8.4000000000000004</cx:pt>
          <cx:pt idx="25419">8.4000000000000004</cx:pt>
          <cx:pt idx="25420">8.4000000000000004</cx:pt>
          <cx:pt idx="25421">8.4000000000000004</cx:pt>
          <cx:pt idx="25422">8.4000000000000004</cx:pt>
          <cx:pt idx="25423">8.4000000000000004</cx:pt>
          <cx:pt idx="25424">8.4000000000000004</cx:pt>
          <cx:pt idx="25425">8.4000000000000004</cx:pt>
          <cx:pt idx="25426">8.4000000000000004</cx:pt>
          <cx:pt idx="25427">8.4000000000000004</cx:pt>
          <cx:pt idx="25428">8.4000000000000004</cx:pt>
          <cx:pt idx="25429">8.4000000000000004</cx:pt>
          <cx:pt idx="25430">8.4000000000000004</cx:pt>
          <cx:pt idx="25431">8.4000000000000004</cx:pt>
          <cx:pt idx="25432">8.4000000000000004</cx:pt>
          <cx:pt idx="25433">8.3000000000000007</cx:pt>
          <cx:pt idx="25434">8.3000000000000007</cx:pt>
          <cx:pt idx="25435">8.3000000000000007</cx:pt>
          <cx:pt idx="25436">8.3000000000000007</cx:pt>
          <cx:pt idx="25437">8.3000000000000007</cx:pt>
          <cx:pt idx="25438">8.3000000000000007</cx:pt>
          <cx:pt idx="25439">8.3000000000000007</cx:pt>
          <cx:pt idx="25440">8.3000000000000007</cx:pt>
          <cx:pt idx="25441">8.3000000000000007</cx:pt>
          <cx:pt idx="25442">8.3000000000000007</cx:pt>
          <cx:pt idx="25443">8.3000000000000007</cx:pt>
          <cx:pt idx="25444">8.3000000000000007</cx:pt>
          <cx:pt idx="25445">8.3000000000000007</cx:pt>
          <cx:pt idx="25446">8.3000000000000007</cx:pt>
          <cx:pt idx="25447">8.3000000000000007</cx:pt>
          <cx:pt idx="25448">8.3000000000000007</cx:pt>
          <cx:pt idx="25449">8.3000000000000007</cx:pt>
          <cx:pt idx="25450">8.3000000000000007</cx:pt>
          <cx:pt idx="25451">8.3000000000000007</cx:pt>
          <cx:pt idx="25452">8.3000000000000007</cx:pt>
          <cx:pt idx="25453">8.3000000000000007</cx:pt>
          <cx:pt idx="25454">8.3000000000000007</cx:pt>
          <cx:pt idx="25455">8.3000000000000007</cx:pt>
          <cx:pt idx="25456">8.3000000000000007</cx:pt>
          <cx:pt idx="25457">8.3000000000000007</cx:pt>
          <cx:pt idx="25458">8.3000000000000007</cx:pt>
          <cx:pt idx="25459">8.3000000000000007</cx:pt>
          <cx:pt idx="25460">8.3000000000000007</cx:pt>
          <cx:pt idx="25461">8.3000000000000007</cx:pt>
          <cx:pt idx="25462">8.3000000000000007</cx:pt>
          <cx:pt idx="25463">8.3000000000000007</cx:pt>
          <cx:pt idx="25464">8.3000000000000007</cx:pt>
          <cx:pt idx="25465">8.3000000000000007</cx:pt>
          <cx:pt idx="25466">8.3000000000000007</cx:pt>
          <cx:pt idx="25467">8.3000000000000007</cx:pt>
          <cx:pt idx="25468">8.3000000000000007</cx:pt>
          <cx:pt idx="25469">8.3000000000000007</cx:pt>
          <cx:pt idx="25470">8.3000000000000007</cx:pt>
          <cx:pt idx="25471">8.3000000000000007</cx:pt>
          <cx:pt idx="25472">8.3000000000000007</cx:pt>
          <cx:pt idx="25473">8.3000000000000007</cx:pt>
          <cx:pt idx="25474">8.3000000000000007</cx:pt>
          <cx:pt idx="25475">8.3000000000000007</cx:pt>
          <cx:pt idx="25476">8.3000000000000007</cx:pt>
          <cx:pt idx="25477">8.3000000000000007</cx:pt>
          <cx:pt idx="25478">8.3000000000000007</cx:pt>
          <cx:pt idx="25479">8.3000000000000007</cx:pt>
          <cx:pt idx="25480">8.3000000000000007</cx:pt>
          <cx:pt idx="25481">8.3000000000000007</cx:pt>
          <cx:pt idx="25482">8.3000000000000007</cx:pt>
          <cx:pt idx="25483">8.3000000000000007</cx:pt>
          <cx:pt idx="25484">8.3000000000000007</cx:pt>
          <cx:pt idx="25485">8.3000000000000007</cx:pt>
          <cx:pt idx="25486">8.3000000000000007</cx:pt>
          <cx:pt idx="25487">8.3000000000000007</cx:pt>
          <cx:pt idx="25488">8.3000000000000007</cx:pt>
          <cx:pt idx="25489">8.3000000000000007</cx:pt>
          <cx:pt idx="25490">8.3000000000000007</cx:pt>
          <cx:pt idx="25491">8.3000000000000007</cx:pt>
          <cx:pt idx="25492">8.3000000000000007</cx:pt>
          <cx:pt idx="25493">8.3000000000000007</cx:pt>
          <cx:pt idx="25494">8.3000000000000007</cx:pt>
          <cx:pt idx="25495">8.3000000000000007</cx:pt>
          <cx:pt idx="25496">8.3000000000000007</cx:pt>
          <cx:pt idx="25497">8.3000000000000007</cx:pt>
          <cx:pt idx="25498">8.3000000000000007</cx:pt>
          <cx:pt idx="25499">8.3000000000000007</cx:pt>
          <cx:pt idx="25500">8.3000000000000007</cx:pt>
          <cx:pt idx="25501">8.3000000000000007</cx:pt>
          <cx:pt idx="25502">8.3000000000000007</cx:pt>
          <cx:pt idx="25503">8.3000000000000007</cx:pt>
          <cx:pt idx="25504">8.3000000000000007</cx:pt>
          <cx:pt idx="25505">8.3000000000000007</cx:pt>
          <cx:pt idx="25506">8.3000000000000007</cx:pt>
          <cx:pt idx="25507">8.3000000000000007</cx:pt>
          <cx:pt idx="25508">8.3000000000000007</cx:pt>
          <cx:pt idx="25509">8.3000000000000007</cx:pt>
          <cx:pt idx="25510">8.3000000000000007</cx:pt>
          <cx:pt idx="25511">8.3000000000000007</cx:pt>
          <cx:pt idx="25512">8.3000000000000007</cx:pt>
          <cx:pt idx="25513">8.3000000000000007</cx:pt>
          <cx:pt idx="25514">8.3000000000000007</cx:pt>
          <cx:pt idx="25515">8.3000000000000007</cx:pt>
          <cx:pt idx="25516">8.3000000000000007</cx:pt>
          <cx:pt idx="25517">8.3000000000000007</cx:pt>
          <cx:pt idx="25518">8.3000000000000007</cx:pt>
          <cx:pt idx="25519">8.3000000000000007</cx:pt>
          <cx:pt idx="25520">8.3000000000000007</cx:pt>
          <cx:pt idx="25521">8.3000000000000007</cx:pt>
          <cx:pt idx="25522">8.3000000000000007</cx:pt>
          <cx:pt idx="25523">8.3000000000000007</cx:pt>
          <cx:pt idx="25524">8.3000000000000007</cx:pt>
          <cx:pt idx="25525">8.3000000000000007</cx:pt>
          <cx:pt idx="25526">8.3000000000000007</cx:pt>
          <cx:pt idx="25527">8.3000000000000007</cx:pt>
          <cx:pt idx="25528">8.3000000000000007</cx:pt>
          <cx:pt idx="25529">8.3000000000000007</cx:pt>
          <cx:pt idx="25530">8.3000000000000007</cx:pt>
          <cx:pt idx="25531">8.3000000000000007</cx:pt>
          <cx:pt idx="25532">8.3000000000000007</cx:pt>
          <cx:pt idx="25533">8.3000000000000007</cx:pt>
          <cx:pt idx="25534">8.3000000000000007</cx:pt>
          <cx:pt idx="25535">8.3000000000000007</cx:pt>
          <cx:pt idx="25536">8.3000000000000007</cx:pt>
          <cx:pt idx="25537">8.3000000000000007</cx:pt>
          <cx:pt idx="25538">8.3000000000000007</cx:pt>
          <cx:pt idx="25539">8.3000000000000007</cx:pt>
          <cx:pt idx="25540">8.3000000000000007</cx:pt>
          <cx:pt idx="25541">8.3000000000000007</cx:pt>
          <cx:pt idx="25542">8.3000000000000007</cx:pt>
          <cx:pt idx="25543">8.3000000000000007</cx:pt>
          <cx:pt idx="25544">8.3000000000000007</cx:pt>
          <cx:pt idx="25545">8.3000000000000007</cx:pt>
          <cx:pt idx="25546">8.3000000000000007</cx:pt>
          <cx:pt idx="25547">8.3000000000000007</cx:pt>
          <cx:pt idx="25548">8.3000000000000007</cx:pt>
          <cx:pt idx="25549">8.3000000000000007</cx:pt>
          <cx:pt idx="25550">8.3000000000000007</cx:pt>
          <cx:pt idx="25551">8.3000000000000007</cx:pt>
          <cx:pt idx="25552">8.3000000000000007</cx:pt>
          <cx:pt idx="25553">8.3000000000000007</cx:pt>
          <cx:pt idx="25554">8.3000000000000007</cx:pt>
          <cx:pt idx="25555">8.3000000000000007</cx:pt>
          <cx:pt idx="25556">8.3000000000000007</cx:pt>
          <cx:pt idx="25557">8.3000000000000007</cx:pt>
          <cx:pt idx="25558">8.3000000000000007</cx:pt>
          <cx:pt idx="25559">8.3000000000000007</cx:pt>
          <cx:pt idx="25560">8.3000000000000007</cx:pt>
          <cx:pt idx="25561">8.3000000000000007</cx:pt>
          <cx:pt idx="25562">8.3000000000000007</cx:pt>
          <cx:pt idx="25563">8.3000000000000007</cx:pt>
          <cx:pt idx="25564">8.3000000000000007</cx:pt>
          <cx:pt idx="25565">8.3000000000000007</cx:pt>
          <cx:pt idx="25566">8.3000000000000007</cx:pt>
          <cx:pt idx="25567">8.3000000000000007</cx:pt>
          <cx:pt idx="25568">8.3000000000000007</cx:pt>
          <cx:pt idx="25569">8.1999999999999993</cx:pt>
          <cx:pt idx="25570">8.1999999999999993</cx:pt>
          <cx:pt idx="25571">8.1999999999999993</cx:pt>
          <cx:pt idx="25572">8.1999999999999993</cx:pt>
          <cx:pt idx="25573">8.1999999999999993</cx:pt>
          <cx:pt idx="25574">8.1999999999999993</cx:pt>
          <cx:pt idx="25575">8.1999999999999993</cx:pt>
          <cx:pt idx="25576">8.1999999999999993</cx:pt>
          <cx:pt idx="25577">8.1999999999999993</cx:pt>
          <cx:pt idx="25578">8.1999999999999993</cx:pt>
          <cx:pt idx="25579">8.1999999999999993</cx:pt>
          <cx:pt idx="25580">8.1999999999999993</cx:pt>
          <cx:pt idx="25581">8.1999999999999993</cx:pt>
          <cx:pt idx="25582">8.1999999999999993</cx:pt>
          <cx:pt idx="25583">8.1999999999999993</cx:pt>
          <cx:pt idx="25584">8.1999999999999993</cx:pt>
          <cx:pt idx="25585">8.1999999999999993</cx:pt>
          <cx:pt idx="25586">8.1999999999999993</cx:pt>
          <cx:pt idx="25587">8.1999999999999993</cx:pt>
          <cx:pt idx="25588">8.1999999999999993</cx:pt>
          <cx:pt idx="25589">8.1999999999999993</cx:pt>
          <cx:pt idx="25590">8.1999999999999993</cx:pt>
          <cx:pt idx="25591">8.1999999999999993</cx:pt>
          <cx:pt idx="25592">8.1999999999999993</cx:pt>
          <cx:pt idx="25593">8.1999999999999993</cx:pt>
          <cx:pt idx="25594">8.1999999999999993</cx:pt>
          <cx:pt idx="25595">8.1999999999999993</cx:pt>
          <cx:pt idx="25596">8.1999999999999993</cx:pt>
          <cx:pt idx="25597">8.1999999999999993</cx:pt>
          <cx:pt idx="25598">8.1999999999999993</cx:pt>
          <cx:pt idx="25599">8.1999999999999993</cx:pt>
          <cx:pt idx="25600">8.1999999999999993</cx:pt>
          <cx:pt idx="25601">8.1999999999999993</cx:pt>
          <cx:pt idx="25602">8.1999999999999993</cx:pt>
          <cx:pt idx="25603">8.1999999999999993</cx:pt>
          <cx:pt idx="25604">8.1999999999999993</cx:pt>
          <cx:pt idx="25605">8.1999999999999993</cx:pt>
          <cx:pt idx="25606">8.1999999999999993</cx:pt>
          <cx:pt idx="25607">8.1999999999999993</cx:pt>
          <cx:pt idx="25608">8.1999999999999993</cx:pt>
          <cx:pt idx="25609">8.1999999999999993</cx:pt>
          <cx:pt idx="25610">8.1999999999999993</cx:pt>
          <cx:pt idx="25611">8.1999999999999993</cx:pt>
          <cx:pt idx="25612">8.1999999999999993</cx:pt>
          <cx:pt idx="25613">8.1999999999999993</cx:pt>
          <cx:pt idx="25614">8.1999999999999993</cx:pt>
          <cx:pt idx="25615">8.1999999999999993</cx:pt>
          <cx:pt idx="25616">8.1999999999999993</cx:pt>
          <cx:pt idx="25617">8.1999999999999993</cx:pt>
          <cx:pt idx="25618">8.1999999999999993</cx:pt>
          <cx:pt idx="25619">8.1999999999999993</cx:pt>
          <cx:pt idx="25620">8.1999999999999993</cx:pt>
          <cx:pt idx="25621">8.1999999999999993</cx:pt>
          <cx:pt idx="25622">8.1999999999999993</cx:pt>
          <cx:pt idx="25623">8.1999999999999993</cx:pt>
          <cx:pt idx="25624">8.1999999999999993</cx:pt>
          <cx:pt idx="25625">8.1999999999999993</cx:pt>
          <cx:pt idx="25626">8.1999999999999993</cx:pt>
          <cx:pt idx="25627">8.1999999999999993</cx:pt>
          <cx:pt idx="25628">8.1999999999999993</cx:pt>
          <cx:pt idx="25629">8.1999999999999993</cx:pt>
          <cx:pt idx="25630">8.1999999999999993</cx:pt>
          <cx:pt idx="25631">8.1999999999999993</cx:pt>
          <cx:pt idx="25632">8.1999999999999993</cx:pt>
          <cx:pt idx="25633">8.1999999999999993</cx:pt>
          <cx:pt idx="25634">8.1999999999999993</cx:pt>
          <cx:pt idx="25635">8.1999999999999993</cx:pt>
          <cx:pt idx="25636">8.1999999999999993</cx:pt>
          <cx:pt idx="25637">8.1999999999999993</cx:pt>
          <cx:pt idx="25638">8.1999999999999993</cx:pt>
          <cx:pt idx="25639">8.1999999999999993</cx:pt>
          <cx:pt idx="25640">8.1999999999999993</cx:pt>
          <cx:pt idx="25641">8.1999999999999993</cx:pt>
          <cx:pt idx="25642">8.1999999999999993</cx:pt>
          <cx:pt idx="25643">8.1999999999999993</cx:pt>
          <cx:pt idx="25644">8.1999999999999993</cx:pt>
          <cx:pt idx="25645">8.1999999999999993</cx:pt>
          <cx:pt idx="25646">8.1999999999999993</cx:pt>
          <cx:pt idx="25647">8.1999999999999993</cx:pt>
          <cx:pt idx="25648">8.1999999999999993</cx:pt>
          <cx:pt idx="25649">8.1999999999999993</cx:pt>
          <cx:pt idx="25650">8.1999999999999993</cx:pt>
          <cx:pt idx="25651">8.1999999999999993</cx:pt>
          <cx:pt idx="25652">8.1999999999999993</cx:pt>
          <cx:pt idx="25653">8.1999999999999993</cx:pt>
          <cx:pt idx="25654">8.1999999999999993</cx:pt>
          <cx:pt idx="25655">8.1999999999999993</cx:pt>
          <cx:pt idx="25656">8.1999999999999993</cx:pt>
          <cx:pt idx="25657">8.1999999999999993</cx:pt>
          <cx:pt idx="25658">8.1999999999999993</cx:pt>
          <cx:pt idx="25659">8.1999999999999993</cx:pt>
          <cx:pt idx="25660">8.1999999999999993</cx:pt>
          <cx:pt idx="25661">8.1999999999999993</cx:pt>
          <cx:pt idx="25662">8.1999999999999993</cx:pt>
          <cx:pt idx="25663">8.1999999999999993</cx:pt>
          <cx:pt idx="25664">8.1999999999999993</cx:pt>
          <cx:pt idx="25665">8.1999999999999993</cx:pt>
          <cx:pt idx="25666">8.1999999999999993</cx:pt>
          <cx:pt idx="25667">8.1999999999999993</cx:pt>
          <cx:pt idx="25668">8.1999999999999993</cx:pt>
          <cx:pt idx="25669">8.1999999999999993</cx:pt>
          <cx:pt idx="25670">8.1999999999999993</cx:pt>
          <cx:pt idx="25671">8.1999999999999993</cx:pt>
          <cx:pt idx="25672">8.1999999999999993</cx:pt>
          <cx:pt idx="25673">8.1999999999999993</cx:pt>
          <cx:pt idx="25674">8.1999999999999993</cx:pt>
          <cx:pt idx="25675">8.1999999999999993</cx:pt>
          <cx:pt idx="25676">8.1999999999999993</cx:pt>
          <cx:pt idx="25677">8.1999999999999993</cx:pt>
          <cx:pt idx="25678">8.1999999999999993</cx:pt>
          <cx:pt idx="25679">8.1999999999999993</cx:pt>
          <cx:pt idx="25680">8.1999999999999993</cx:pt>
          <cx:pt idx="25681">8.1999999999999993</cx:pt>
          <cx:pt idx="25682">8.1999999999999993</cx:pt>
          <cx:pt idx="25683">8.1999999999999993</cx:pt>
          <cx:pt idx="25684">8.1999999999999993</cx:pt>
          <cx:pt idx="25685">8.1999999999999993</cx:pt>
          <cx:pt idx="25686">8.1999999999999993</cx:pt>
          <cx:pt idx="25687">8.1999999999999993</cx:pt>
          <cx:pt idx="25688">8.1999999999999993</cx:pt>
          <cx:pt idx="25689">8.1999999999999993</cx:pt>
          <cx:pt idx="25690">8.1999999999999993</cx:pt>
          <cx:pt idx="25691">8.1999999999999993</cx:pt>
          <cx:pt idx="25692">8.1999999999999993</cx:pt>
          <cx:pt idx="25693">8.1999999999999993</cx:pt>
          <cx:pt idx="25694">8.1999999999999993</cx:pt>
          <cx:pt idx="25695">8.1999999999999993</cx:pt>
          <cx:pt idx="25696">8.1999999999999993</cx:pt>
          <cx:pt idx="25697">8.1999999999999993</cx:pt>
          <cx:pt idx="25698">8.1999999999999993</cx:pt>
          <cx:pt idx="25699">8.0999999999999996</cx:pt>
          <cx:pt idx="25700">8.0999999999999996</cx:pt>
          <cx:pt idx="25701">8.0999999999999996</cx:pt>
          <cx:pt idx="25702">8.0999999999999996</cx:pt>
          <cx:pt idx="25703">8.0999999999999996</cx:pt>
          <cx:pt idx="25704">8.0999999999999996</cx:pt>
          <cx:pt idx="25705">8.0999999999999996</cx:pt>
          <cx:pt idx="25706">8.0999999999999996</cx:pt>
          <cx:pt idx="25707">8.0999999999999996</cx:pt>
          <cx:pt idx="25708">8.0999999999999996</cx:pt>
          <cx:pt idx="25709">8.0999999999999996</cx:pt>
          <cx:pt idx="25710">8.0999999999999996</cx:pt>
          <cx:pt idx="25711">8.0999999999999996</cx:pt>
          <cx:pt idx="25712">8.0999999999999996</cx:pt>
          <cx:pt idx="25713">8.0999999999999996</cx:pt>
          <cx:pt idx="25714">8.0999999999999996</cx:pt>
          <cx:pt idx="25715">8.0999999999999996</cx:pt>
          <cx:pt idx="25716">8.0999999999999996</cx:pt>
          <cx:pt idx="25717">8.0999999999999996</cx:pt>
          <cx:pt idx="25718">8.0999999999999996</cx:pt>
          <cx:pt idx="25719">8.0999999999999996</cx:pt>
          <cx:pt idx="25720">8.0999999999999996</cx:pt>
          <cx:pt idx="25721">8.0999999999999996</cx:pt>
          <cx:pt idx="25722">8.0999999999999996</cx:pt>
          <cx:pt idx="25723">8.0999999999999996</cx:pt>
          <cx:pt idx="25724">8.0999999999999996</cx:pt>
          <cx:pt idx="25725">8.0999999999999996</cx:pt>
          <cx:pt idx="25726">8.0999999999999996</cx:pt>
          <cx:pt idx="25727">8.0999999999999996</cx:pt>
          <cx:pt idx="25728">8.0999999999999996</cx:pt>
          <cx:pt idx="25729">8.0999999999999996</cx:pt>
          <cx:pt idx="25730">8.0999999999999996</cx:pt>
          <cx:pt idx="25731">8.0999999999999996</cx:pt>
          <cx:pt idx="25732">8.0999999999999996</cx:pt>
          <cx:pt idx="25733">8.0999999999999996</cx:pt>
          <cx:pt idx="25734">8.0999999999999996</cx:pt>
          <cx:pt idx="25735">8.0999999999999996</cx:pt>
          <cx:pt idx="25736">8.0999999999999996</cx:pt>
          <cx:pt idx="25737">8.0999999999999996</cx:pt>
          <cx:pt idx="25738">8.0999999999999996</cx:pt>
          <cx:pt idx="25739">8.0999999999999996</cx:pt>
          <cx:pt idx="25740">8.0999999999999996</cx:pt>
          <cx:pt idx="25741">8.0999999999999996</cx:pt>
          <cx:pt idx="25742">8.0999999999999996</cx:pt>
          <cx:pt idx="25743">8.0999999999999996</cx:pt>
          <cx:pt idx="25744">8.0999999999999996</cx:pt>
          <cx:pt idx="25745">8.0999999999999996</cx:pt>
          <cx:pt idx="25746">8.0999999999999996</cx:pt>
          <cx:pt idx="25747">8.0999999999999996</cx:pt>
          <cx:pt idx="25748">8.0999999999999996</cx:pt>
          <cx:pt idx="25749">8.0999999999999996</cx:pt>
          <cx:pt idx="25750">8.0999999999999996</cx:pt>
          <cx:pt idx="25751">8.0999999999999996</cx:pt>
          <cx:pt idx="25752">8.0999999999999996</cx:pt>
          <cx:pt idx="25753">8.0999999999999996</cx:pt>
          <cx:pt idx="25754">8.0999999999999996</cx:pt>
          <cx:pt idx="25755">8.0999999999999996</cx:pt>
          <cx:pt idx="25756">8.0999999999999996</cx:pt>
          <cx:pt idx="25757">8.0999999999999996</cx:pt>
          <cx:pt idx="25758">8.0999999999999996</cx:pt>
          <cx:pt idx="25759">8.0999999999999996</cx:pt>
          <cx:pt idx="25760">8.0999999999999996</cx:pt>
          <cx:pt idx="25761">8.0999999999999996</cx:pt>
          <cx:pt idx="25762">8.0999999999999996</cx:pt>
          <cx:pt idx="25763">8.0999999999999996</cx:pt>
          <cx:pt idx="25764">8.0999999999999996</cx:pt>
          <cx:pt idx="25765">8.0999999999999996</cx:pt>
          <cx:pt idx="25766">8.0999999999999996</cx:pt>
          <cx:pt idx="25767">8.0999999999999996</cx:pt>
          <cx:pt idx="25768">8.0999999999999996</cx:pt>
          <cx:pt idx="25769">8.0999999999999996</cx:pt>
          <cx:pt idx="25770">8.0999999999999996</cx:pt>
          <cx:pt idx="25771">8.0999999999999996</cx:pt>
          <cx:pt idx="25772">8.0999999999999996</cx:pt>
          <cx:pt idx="25773">8.0999999999999996</cx:pt>
          <cx:pt idx="25774">8.0999999999999996</cx:pt>
          <cx:pt idx="25775">8.0999999999999996</cx:pt>
          <cx:pt idx="25776">8.0999999999999996</cx:pt>
          <cx:pt idx="25777">8.0999999999999996</cx:pt>
          <cx:pt idx="25778">8.0999999999999996</cx:pt>
          <cx:pt idx="25779">8.0999999999999996</cx:pt>
          <cx:pt idx="25780">8.0999999999999996</cx:pt>
          <cx:pt idx="25781">8.0999999999999996</cx:pt>
          <cx:pt idx="25782">8.0999999999999996</cx:pt>
          <cx:pt idx="25783">8.0999999999999996</cx:pt>
          <cx:pt idx="25784">8.0999999999999996</cx:pt>
          <cx:pt idx="25785">8.0999999999999996</cx:pt>
          <cx:pt idx="25786">8.0999999999999996</cx:pt>
          <cx:pt idx="25787">8.0999999999999996</cx:pt>
          <cx:pt idx="25788">8.0999999999999996</cx:pt>
          <cx:pt idx="25789">8.0999999999999996</cx:pt>
          <cx:pt idx="25790">8.0999999999999996</cx:pt>
          <cx:pt idx="25791">8.0999999999999996</cx:pt>
          <cx:pt idx="25792">8.0999999999999996</cx:pt>
          <cx:pt idx="25793">8.0999999999999996</cx:pt>
          <cx:pt idx="25794">8.0999999999999996</cx:pt>
          <cx:pt idx="25795">8.0999999999999996</cx:pt>
          <cx:pt idx="25796">8.0999999999999996</cx:pt>
          <cx:pt idx="25797">8.0999999999999996</cx:pt>
          <cx:pt idx="25798">8.0999999999999996</cx:pt>
          <cx:pt idx="25799">8.0999999999999996</cx:pt>
          <cx:pt idx="25800">8.0999999999999996</cx:pt>
          <cx:pt idx="25801">8.0999999999999996</cx:pt>
          <cx:pt idx="25802">8.0999999999999996</cx:pt>
          <cx:pt idx="25803">8.0999999999999996</cx:pt>
          <cx:pt idx="25804">8.0999999999999996</cx:pt>
          <cx:pt idx="25805">8.0999999999999996</cx:pt>
          <cx:pt idx="25806">8.0999999999999996</cx:pt>
          <cx:pt idx="25807">8.0999999999999996</cx:pt>
          <cx:pt idx="25808">8.0999999999999996</cx:pt>
          <cx:pt idx="25809">8.0999999999999996</cx:pt>
          <cx:pt idx="25810">8.0999999999999996</cx:pt>
          <cx:pt idx="25811">8.0999999999999996</cx:pt>
          <cx:pt idx="25812">8.0999999999999996</cx:pt>
          <cx:pt idx="25813">8.0999999999999996</cx:pt>
          <cx:pt idx="25814">8.0999999999999996</cx:pt>
          <cx:pt idx="25815">8.0999999999999996</cx:pt>
          <cx:pt idx="25816">8.0999999999999996</cx:pt>
          <cx:pt idx="25817">8.0999999999999996</cx:pt>
          <cx:pt idx="25818">8.0999999999999996</cx:pt>
          <cx:pt idx="25819">8.0999999999999996</cx:pt>
          <cx:pt idx="25820">8.0999999999999996</cx:pt>
          <cx:pt idx="25821">8.0999999999999996</cx:pt>
          <cx:pt idx="25822">8.0999999999999996</cx:pt>
          <cx:pt idx="25823">8.0999999999999996</cx:pt>
          <cx:pt idx="25824">8.0999999999999996</cx:pt>
          <cx:pt idx="25825">8.0999999999999996</cx:pt>
          <cx:pt idx="25826">8.0999999999999996</cx:pt>
          <cx:pt idx="25827">8.0999999999999996</cx:pt>
          <cx:pt idx="25828">8.0999999999999996</cx:pt>
          <cx:pt idx="25829">8.0999999999999996</cx:pt>
          <cx:pt idx="25830">8.0999999999999996</cx:pt>
          <cx:pt idx="25831">8.0999999999999996</cx:pt>
          <cx:pt idx="25832">8.0999999999999996</cx:pt>
          <cx:pt idx="25833">8.0999999999999996</cx:pt>
          <cx:pt idx="25834">8.0999999999999996</cx:pt>
          <cx:pt idx="25835">8.0999999999999996</cx:pt>
          <cx:pt idx="25836">8.0999999999999996</cx:pt>
          <cx:pt idx="25837">8.0999999999999996</cx:pt>
          <cx:pt idx="25838">8</cx:pt>
          <cx:pt idx="25839">8</cx:pt>
          <cx:pt idx="25840">8</cx:pt>
          <cx:pt idx="25841">8</cx:pt>
          <cx:pt idx="25842">8</cx:pt>
          <cx:pt idx="25843">8</cx:pt>
          <cx:pt idx="25844">8</cx:pt>
          <cx:pt idx="25845">8</cx:pt>
          <cx:pt idx="25846">8</cx:pt>
          <cx:pt idx="25847">8</cx:pt>
          <cx:pt idx="25848">8</cx:pt>
          <cx:pt idx="25849">8</cx:pt>
          <cx:pt idx="25850">8</cx:pt>
          <cx:pt idx="25851">8</cx:pt>
          <cx:pt idx="25852">8</cx:pt>
          <cx:pt idx="25853">8</cx:pt>
          <cx:pt idx="25854">8</cx:pt>
          <cx:pt idx="25855">8</cx:pt>
          <cx:pt idx="25856">8</cx:pt>
          <cx:pt idx="25857">8</cx:pt>
          <cx:pt idx="25858">8</cx:pt>
          <cx:pt idx="25859">8</cx:pt>
          <cx:pt idx="25860">8</cx:pt>
          <cx:pt idx="25861">8</cx:pt>
          <cx:pt idx="25862">8</cx:pt>
          <cx:pt idx="25863">8</cx:pt>
          <cx:pt idx="25864">8</cx:pt>
          <cx:pt idx="25865">8</cx:pt>
          <cx:pt idx="25866">8</cx:pt>
          <cx:pt idx="25867">8</cx:pt>
          <cx:pt idx="25868">8</cx:pt>
          <cx:pt idx="25869">8</cx:pt>
          <cx:pt idx="25870">8</cx:pt>
          <cx:pt idx="25871">8</cx:pt>
          <cx:pt idx="25872">8</cx:pt>
          <cx:pt idx="25873">8</cx:pt>
          <cx:pt idx="25874">8</cx:pt>
          <cx:pt idx="25875">8</cx:pt>
          <cx:pt idx="25876">8</cx:pt>
          <cx:pt idx="25877">8</cx:pt>
          <cx:pt idx="25878">8</cx:pt>
          <cx:pt idx="25879">8</cx:pt>
          <cx:pt idx="25880">8</cx:pt>
          <cx:pt idx="25881">8</cx:pt>
          <cx:pt idx="25882">8</cx:pt>
          <cx:pt idx="25883">8</cx:pt>
          <cx:pt idx="25884">8</cx:pt>
          <cx:pt idx="25885">8</cx:pt>
          <cx:pt idx="25886">8</cx:pt>
          <cx:pt idx="25887">8</cx:pt>
          <cx:pt idx="25888">8</cx:pt>
          <cx:pt idx="25889">8</cx:pt>
          <cx:pt idx="25890">8</cx:pt>
          <cx:pt idx="25891">8</cx:pt>
          <cx:pt idx="25892">8</cx:pt>
          <cx:pt idx="25893">8</cx:pt>
          <cx:pt idx="25894">8</cx:pt>
          <cx:pt idx="25895">8</cx:pt>
          <cx:pt idx="25896">8</cx:pt>
          <cx:pt idx="25897">8</cx:pt>
          <cx:pt idx="25898">8</cx:pt>
          <cx:pt idx="25899">8</cx:pt>
          <cx:pt idx="25900">8</cx:pt>
          <cx:pt idx="25901">8</cx:pt>
          <cx:pt idx="25902">8</cx:pt>
          <cx:pt idx="25903">8</cx:pt>
          <cx:pt idx="25904">8</cx:pt>
          <cx:pt idx="25905">8</cx:pt>
          <cx:pt idx="25906">8</cx:pt>
          <cx:pt idx="25907">8</cx:pt>
          <cx:pt idx="25908">8</cx:pt>
          <cx:pt idx="25909">8</cx:pt>
          <cx:pt idx="25910">8</cx:pt>
          <cx:pt idx="25911">8</cx:pt>
          <cx:pt idx="25912">8</cx:pt>
          <cx:pt idx="25913">8</cx:pt>
          <cx:pt idx="25914">8</cx:pt>
          <cx:pt idx="25915">8</cx:pt>
          <cx:pt idx="25916">8</cx:pt>
          <cx:pt idx="25917">8</cx:pt>
          <cx:pt idx="25918">8</cx:pt>
          <cx:pt idx="25919">8</cx:pt>
          <cx:pt idx="25920">8</cx:pt>
          <cx:pt idx="25921">8</cx:pt>
          <cx:pt idx="25922">8</cx:pt>
          <cx:pt idx="25923">8</cx:pt>
          <cx:pt idx="25924">8</cx:pt>
          <cx:pt idx="25925">8</cx:pt>
          <cx:pt idx="25926">8</cx:pt>
          <cx:pt idx="25927">8</cx:pt>
          <cx:pt idx="25928">8</cx:pt>
          <cx:pt idx="25929">8</cx:pt>
          <cx:pt idx="25930">8</cx:pt>
          <cx:pt idx="25931">8</cx:pt>
          <cx:pt idx="25932">8</cx:pt>
          <cx:pt idx="25933">8</cx:pt>
          <cx:pt idx="25934">8</cx:pt>
          <cx:pt idx="25935">8</cx:pt>
          <cx:pt idx="25936">8</cx:pt>
          <cx:pt idx="25937">8</cx:pt>
          <cx:pt idx="25938">8</cx:pt>
          <cx:pt idx="25939">8</cx:pt>
          <cx:pt idx="25940">8</cx:pt>
          <cx:pt idx="25941">8</cx:pt>
          <cx:pt idx="25942">8</cx:pt>
          <cx:pt idx="25943">8</cx:pt>
          <cx:pt idx="25944">8</cx:pt>
          <cx:pt idx="25945">8</cx:pt>
          <cx:pt idx="25946">8</cx:pt>
          <cx:pt idx="25947">8</cx:pt>
          <cx:pt idx="25948">8</cx:pt>
          <cx:pt idx="25949">8</cx:pt>
          <cx:pt idx="25950">8</cx:pt>
          <cx:pt idx="25951">8</cx:pt>
          <cx:pt idx="25952">8</cx:pt>
          <cx:pt idx="25953">8</cx:pt>
          <cx:pt idx="25954">8</cx:pt>
          <cx:pt idx="25955">8</cx:pt>
          <cx:pt idx="25956">8</cx:pt>
          <cx:pt idx="25957">8</cx:pt>
          <cx:pt idx="25958">8</cx:pt>
          <cx:pt idx="25959">8</cx:pt>
          <cx:pt idx="25960">8</cx:pt>
          <cx:pt idx="25961">8</cx:pt>
          <cx:pt idx="25962">8</cx:pt>
          <cx:pt idx="25963">8</cx:pt>
          <cx:pt idx="25964">8</cx:pt>
          <cx:pt idx="25965">8</cx:pt>
          <cx:pt idx="25966">8</cx:pt>
          <cx:pt idx="25967">8</cx:pt>
          <cx:pt idx="25968">8</cx:pt>
          <cx:pt idx="25969">8</cx:pt>
          <cx:pt idx="25970">8</cx:pt>
          <cx:pt idx="25971">8</cx:pt>
          <cx:pt idx="25972">8</cx:pt>
          <cx:pt idx="25973">8</cx:pt>
          <cx:pt idx="25974">8</cx:pt>
          <cx:pt idx="25975">8</cx:pt>
          <cx:pt idx="25976">8</cx:pt>
          <cx:pt idx="25977">8</cx:pt>
          <cx:pt idx="25978">8</cx:pt>
          <cx:pt idx="25979">8</cx:pt>
          <cx:pt idx="25980">8</cx:pt>
          <cx:pt idx="25981">8</cx:pt>
          <cx:pt idx="25982">8</cx:pt>
          <cx:pt idx="25983">8</cx:pt>
          <cx:pt idx="25984">8</cx:pt>
          <cx:pt idx="25985">8</cx:pt>
          <cx:pt idx="25986">8</cx:pt>
          <cx:pt idx="25987">8</cx:pt>
          <cx:pt idx="25988">8</cx:pt>
          <cx:pt idx="25989">8</cx:pt>
          <cx:pt idx="25990">8</cx:pt>
          <cx:pt idx="25991">8</cx:pt>
          <cx:pt idx="25992">8</cx:pt>
          <cx:pt idx="25993">8</cx:pt>
          <cx:pt idx="25994">8</cx:pt>
          <cx:pt idx="25995">8</cx:pt>
          <cx:pt idx="25996">8</cx:pt>
          <cx:pt idx="25997">8</cx:pt>
          <cx:pt idx="25998">8</cx:pt>
          <cx:pt idx="25999">8</cx:pt>
          <cx:pt idx="26000">8</cx:pt>
          <cx:pt idx="26001">8</cx:pt>
          <cx:pt idx="26002">7.9000000000000004</cx:pt>
          <cx:pt idx="26003">7.9000000000000004</cx:pt>
          <cx:pt idx="26004">7.9000000000000004</cx:pt>
          <cx:pt idx="26005">7.9000000000000004</cx:pt>
          <cx:pt idx="26006">7.9000000000000004</cx:pt>
          <cx:pt idx="26007">7.9000000000000004</cx:pt>
          <cx:pt idx="26008">7.9000000000000004</cx:pt>
          <cx:pt idx="26009">7.9000000000000004</cx:pt>
          <cx:pt idx="26010">7.9000000000000004</cx:pt>
          <cx:pt idx="26011">7.9000000000000004</cx:pt>
          <cx:pt idx="26012">7.9000000000000004</cx:pt>
          <cx:pt idx="26013">7.9000000000000004</cx:pt>
          <cx:pt idx="26014">7.9000000000000004</cx:pt>
          <cx:pt idx="26015">7.9000000000000004</cx:pt>
          <cx:pt idx="26016">7.9000000000000004</cx:pt>
          <cx:pt idx="26017">7.9000000000000004</cx:pt>
          <cx:pt idx="26018">7.9000000000000004</cx:pt>
          <cx:pt idx="26019">7.9000000000000004</cx:pt>
          <cx:pt idx="26020">7.9000000000000004</cx:pt>
          <cx:pt idx="26021">7.9000000000000004</cx:pt>
          <cx:pt idx="26022">7.9000000000000004</cx:pt>
          <cx:pt idx="26023">7.9000000000000004</cx:pt>
          <cx:pt idx="26024">7.9000000000000004</cx:pt>
          <cx:pt idx="26025">7.9000000000000004</cx:pt>
          <cx:pt idx="26026">7.9000000000000004</cx:pt>
          <cx:pt idx="26027">7.9000000000000004</cx:pt>
          <cx:pt idx="26028">7.9000000000000004</cx:pt>
          <cx:pt idx="26029">7.9000000000000004</cx:pt>
          <cx:pt idx="26030">7.9000000000000004</cx:pt>
          <cx:pt idx="26031">7.9000000000000004</cx:pt>
          <cx:pt idx="26032">7.9000000000000004</cx:pt>
          <cx:pt idx="26033">7.9000000000000004</cx:pt>
          <cx:pt idx="26034">7.9000000000000004</cx:pt>
          <cx:pt idx="26035">7.9000000000000004</cx:pt>
          <cx:pt idx="26036">7.9000000000000004</cx:pt>
          <cx:pt idx="26037">7.9000000000000004</cx:pt>
          <cx:pt idx="26038">7.9000000000000004</cx:pt>
          <cx:pt idx="26039">7.9000000000000004</cx:pt>
          <cx:pt idx="26040">7.9000000000000004</cx:pt>
          <cx:pt idx="26041">7.9000000000000004</cx:pt>
          <cx:pt idx="26042">7.9000000000000004</cx:pt>
          <cx:pt idx="26043">7.9000000000000004</cx:pt>
          <cx:pt idx="26044">7.9000000000000004</cx:pt>
          <cx:pt idx="26045">7.9000000000000004</cx:pt>
          <cx:pt idx="26046">7.9000000000000004</cx:pt>
          <cx:pt idx="26047">7.9000000000000004</cx:pt>
          <cx:pt idx="26048">7.9000000000000004</cx:pt>
          <cx:pt idx="26049">7.9000000000000004</cx:pt>
          <cx:pt idx="26050">7.9000000000000004</cx:pt>
          <cx:pt idx="26051">7.9000000000000004</cx:pt>
          <cx:pt idx="26052">7.9000000000000004</cx:pt>
          <cx:pt idx="26053">7.9000000000000004</cx:pt>
          <cx:pt idx="26054">7.9000000000000004</cx:pt>
          <cx:pt idx="26055">7.9000000000000004</cx:pt>
          <cx:pt idx="26056">7.9000000000000004</cx:pt>
          <cx:pt idx="26057">7.9000000000000004</cx:pt>
          <cx:pt idx="26058">7.9000000000000004</cx:pt>
          <cx:pt idx="26059">7.9000000000000004</cx:pt>
          <cx:pt idx="26060">7.9000000000000004</cx:pt>
          <cx:pt idx="26061">7.9000000000000004</cx:pt>
          <cx:pt idx="26062">7.9000000000000004</cx:pt>
          <cx:pt idx="26063">7.9000000000000004</cx:pt>
          <cx:pt idx="26064">7.9000000000000004</cx:pt>
          <cx:pt idx="26065">7.9000000000000004</cx:pt>
          <cx:pt idx="26066">7.9000000000000004</cx:pt>
          <cx:pt idx="26067">7.9000000000000004</cx:pt>
          <cx:pt idx="26068">7.9000000000000004</cx:pt>
          <cx:pt idx="26069">7.9000000000000004</cx:pt>
          <cx:pt idx="26070">7.9000000000000004</cx:pt>
          <cx:pt idx="26071">7.9000000000000004</cx:pt>
          <cx:pt idx="26072">7.9000000000000004</cx:pt>
          <cx:pt idx="26073">7.9000000000000004</cx:pt>
          <cx:pt idx="26074">7.9000000000000004</cx:pt>
          <cx:pt idx="26075">7.9000000000000004</cx:pt>
          <cx:pt idx="26076">7.9000000000000004</cx:pt>
          <cx:pt idx="26077">7.9000000000000004</cx:pt>
          <cx:pt idx="26078">7.9000000000000004</cx:pt>
          <cx:pt idx="26079">7.9000000000000004</cx:pt>
          <cx:pt idx="26080">7.9000000000000004</cx:pt>
          <cx:pt idx="26081">7.9000000000000004</cx:pt>
          <cx:pt idx="26082">7.9000000000000004</cx:pt>
          <cx:pt idx="26083">7.9000000000000004</cx:pt>
          <cx:pt idx="26084">7.9000000000000004</cx:pt>
          <cx:pt idx="26085">7.9000000000000004</cx:pt>
          <cx:pt idx="26086">7.9000000000000004</cx:pt>
          <cx:pt idx="26087">7.9000000000000004</cx:pt>
          <cx:pt idx="26088">7.9000000000000004</cx:pt>
          <cx:pt idx="26089">7.9000000000000004</cx:pt>
          <cx:pt idx="26090">7.9000000000000004</cx:pt>
          <cx:pt idx="26091">7.9000000000000004</cx:pt>
          <cx:pt idx="26092">7.9000000000000004</cx:pt>
          <cx:pt idx="26093">7.9000000000000004</cx:pt>
          <cx:pt idx="26094">7.9000000000000004</cx:pt>
          <cx:pt idx="26095">7.9000000000000004</cx:pt>
          <cx:pt idx="26096">7.9000000000000004</cx:pt>
          <cx:pt idx="26097">7.9000000000000004</cx:pt>
          <cx:pt idx="26098">7.9000000000000004</cx:pt>
          <cx:pt idx="26099">7.9000000000000004</cx:pt>
          <cx:pt idx="26100">7.9000000000000004</cx:pt>
          <cx:pt idx="26101">7.9000000000000004</cx:pt>
          <cx:pt idx="26102">7.9000000000000004</cx:pt>
          <cx:pt idx="26103">7.9000000000000004</cx:pt>
          <cx:pt idx="26104">7.9000000000000004</cx:pt>
          <cx:pt idx="26105">7.9000000000000004</cx:pt>
          <cx:pt idx="26106">7.9000000000000004</cx:pt>
          <cx:pt idx="26107">7.9000000000000004</cx:pt>
          <cx:pt idx="26108">7.9000000000000004</cx:pt>
          <cx:pt idx="26109">7.9000000000000004</cx:pt>
          <cx:pt idx="26110">7.9000000000000004</cx:pt>
          <cx:pt idx="26111">7.9000000000000004</cx:pt>
          <cx:pt idx="26112">7.9000000000000004</cx:pt>
          <cx:pt idx="26113">7.9000000000000004</cx:pt>
          <cx:pt idx="26114">7.9000000000000004</cx:pt>
          <cx:pt idx="26115">7.9000000000000004</cx:pt>
          <cx:pt idx="26116">7.9000000000000004</cx:pt>
          <cx:pt idx="26117">7.9000000000000004</cx:pt>
          <cx:pt idx="26118">7.9000000000000004</cx:pt>
          <cx:pt idx="26119">7.9000000000000004</cx:pt>
          <cx:pt idx="26120">7.9000000000000004</cx:pt>
          <cx:pt idx="26121">7.9000000000000004</cx:pt>
          <cx:pt idx="26122">7.9000000000000004</cx:pt>
          <cx:pt idx="26123">7.9000000000000004</cx:pt>
          <cx:pt idx="26124">7.9000000000000004</cx:pt>
          <cx:pt idx="26125">7.9000000000000004</cx:pt>
          <cx:pt idx="26126">7.9000000000000004</cx:pt>
          <cx:pt idx="26127">7.9000000000000004</cx:pt>
          <cx:pt idx="26128">7.9000000000000004</cx:pt>
          <cx:pt idx="26129">7.9000000000000004</cx:pt>
          <cx:pt idx="26130">7.9000000000000004</cx:pt>
          <cx:pt idx="26131">7.9000000000000004</cx:pt>
          <cx:pt idx="26132">7.9000000000000004</cx:pt>
          <cx:pt idx="26133">7.9000000000000004</cx:pt>
          <cx:pt idx="26134">7.9000000000000004</cx:pt>
          <cx:pt idx="26135">7.9000000000000004</cx:pt>
          <cx:pt idx="26136">7.9000000000000004</cx:pt>
          <cx:pt idx="26137">7.9000000000000004</cx:pt>
          <cx:pt idx="26138">7.9000000000000004</cx:pt>
          <cx:pt idx="26139">7.9000000000000004</cx:pt>
          <cx:pt idx="26140">7.9000000000000004</cx:pt>
          <cx:pt idx="26141">7.9000000000000004</cx:pt>
          <cx:pt idx="26142">7.9000000000000004</cx:pt>
          <cx:pt idx="26143">7.9000000000000004</cx:pt>
          <cx:pt idx="26144">7.9000000000000004</cx:pt>
          <cx:pt idx="26145">7.9000000000000004</cx:pt>
          <cx:pt idx="26146">7.9000000000000004</cx:pt>
          <cx:pt idx="26147">7.9000000000000004</cx:pt>
          <cx:pt idx="26148">7.9000000000000004</cx:pt>
          <cx:pt idx="26149">7.9000000000000004</cx:pt>
          <cx:pt idx="26150">7.9000000000000004</cx:pt>
          <cx:pt idx="26151">7.9000000000000004</cx:pt>
          <cx:pt idx="26152">7.9000000000000004</cx:pt>
          <cx:pt idx="26153">7.9000000000000004</cx:pt>
          <cx:pt idx="26154">7.9000000000000004</cx:pt>
          <cx:pt idx="26155">7.9000000000000004</cx:pt>
          <cx:pt idx="26156">7.9000000000000004</cx:pt>
          <cx:pt idx="26157">7.9000000000000004</cx:pt>
          <cx:pt idx="26158">7.9000000000000004</cx:pt>
          <cx:pt idx="26159">7.9000000000000004</cx:pt>
          <cx:pt idx="26160">7.9000000000000004</cx:pt>
          <cx:pt idx="26161">7.9000000000000004</cx:pt>
          <cx:pt idx="26162">7.9000000000000004</cx:pt>
          <cx:pt idx="26163">7.9000000000000004</cx:pt>
          <cx:pt idx="26164">7.9000000000000004</cx:pt>
          <cx:pt idx="26165">7.9000000000000004</cx:pt>
          <cx:pt idx="26166">7.9000000000000004</cx:pt>
          <cx:pt idx="26167">7.9000000000000004</cx:pt>
          <cx:pt idx="26168">7.7999999999999998</cx:pt>
          <cx:pt idx="26169">7.7999999999999998</cx:pt>
          <cx:pt idx="26170">7.7999999999999998</cx:pt>
          <cx:pt idx="26171">7.7999999999999998</cx:pt>
          <cx:pt idx="26172">7.7999999999999998</cx:pt>
          <cx:pt idx="26173">7.7999999999999998</cx:pt>
          <cx:pt idx="26174">7.7999999999999998</cx:pt>
          <cx:pt idx="26175">7.7999999999999998</cx:pt>
          <cx:pt idx="26176">7.7999999999999998</cx:pt>
          <cx:pt idx="26177">7.7999999999999998</cx:pt>
          <cx:pt idx="26178">7.7999999999999998</cx:pt>
          <cx:pt idx="26179">7.7999999999999998</cx:pt>
          <cx:pt idx="26180">7.7999999999999998</cx:pt>
          <cx:pt idx="26181">7.7999999999999998</cx:pt>
          <cx:pt idx="26182">7.7999999999999998</cx:pt>
          <cx:pt idx="26183">7.7999999999999998</cx:pt>
          <cx:pt idx="26184">7.7999999999999998</cx:pt>
          <cx:pt idx="26185">7.7999999999999998</cx:pt>
          <cx:pt idx="26186">7.7999999999999998</cx:pt>
          <cx:pt idx="26187">7.7999999999999998</cx:pt>
          <cx:pt idx="26188">7.7999999999999998</cx:pt>
          <cx:pt idx="26189">7.7999999999999998</cx:pt>
          <cx:pt idx="26190">7.7999999999999998</cx:pt>
          <cx:pt idx="26191">7.7999999999999998</cx:pt>
          <cx:pt idx="26192">7.7999999999999998</cx:pt>
          <cx:pt idx="26193">7.7999999999999998</cx:pt>
          <cx:pt idx="26194">7.7999999999999998</cx:pt>
          <cx:pt idx="26195">7.7999999999999998</cx:pt>
          <cx:pt idx="26196">7.7999999999999998</cx:pt>
          <cx:pt idx="26197">7.7999999999999998</cx:pt>
          <cx:pt idx="26198">7.7999999999999998</cx:pt>
          <cx:pt idx="26199">7.7999999999999998</cx:pt>
          <cx:pt idx="26200">7.7999999999999998</cx:pt>
          <cx:pt idx="26201">7.7999999999999998</cx:pt>
          <cx:pt idx="26202">7.7999999999999998</cx:pt>
          <cx:pt idx="26203">7.7999999999999998</cx:pt>
          <cx:pt idx="26204">7.7999999999999998</cx:pt>
          <cx:pt idx="26205">7.7999999999999998</cx:pt>
          <cx:pt idx="26206">7.7999999999999998</cx:pt>
          <cx:pt idx="26207">7.7999999999999998</cx:pt>
          <cx:pt idx="26208">7.7999999999999998</cx:pt>
          <cx:pt idx="26209">7.7999999999999998</cx:pt>
          <cx:pt idx="26210">7.7999999999999998</cx:pt>
          <cx:pt idx="26211">7.7999999999999998</cx:pt>
          <cx:pt idx="26212">7.7999999999999998</cx:pt>
          <cx:pt idx="26213">7.7999999999999998</cx:pt>
          <cx:pt idx="26214">7.7999999999999998</cx:pt>
          <cx:pt idx="26215">7.7999999999999998</cx:pt>
          <cx:pt idx="26216">7.7999999999999998</cx:pt>
          <cx:pt idx="26217">7.7999999999999998</cx:pt>
          <cx:pt idx="26218">7.7999999999999998</cx:pt>
          <cx:pt idx="26219">7.7999999999999998</cx:pt>
          <cx:pt idx="26220">7.7999999999999998</cx:pt>
          <cx:pt idx="26221">7.7999999999999998</cx:pt>
          <cx:pt idx="26222">7.7999999999999998</cx:pt>
          <cx:pt idx="26223">7.7999999999999998</cx:pt>
          <cx:pt idx="26224">7.7999999999999998</cx:pt>
          <cx:pt idx="26225">7.7999999999999998</cx:pt>
          <cx:pt idx="26226">7.7999999999999998</cx:pt>
          <cx:pt idx="26227">7.7999999999999998</cx:pt>
          <cx:pt idx="26228">7.7999999999999998</cx:pt>
          <cx:pt idx="26229">7.7999999999999998</cx:pt>
          <cx:pt idx="26230">7.7999999999999998</cx:pt>
          <cx:pt idx="26231">7.7999999999999998</cx:pt>
          <cx:pt idx="26232">7.7999999999999998</cx:pt>
          <cx:pt idx="26233">7.7999999999999998</cx:pt>
          <cx:pt idx="26234">7.7999999999999998</cx:pt>
          <cx:pt idx="26235">7.7999999999999998</cx:pt>
          <cx:pt idx="26236">7.7999999999999998</cx:pt>
          <cx:pt idx="26237">7.7999999999999998</cx:pt>
          <cx:pt idx="26238">7.7999999999999998</cx:pt>
          <cx:pt idx="26239">7.7999999999999998</cx:pt>
          <cx:pt idx="26240">7.7999999999999998</cx:pt>
          <cx:pt idx="26241">7.7999999999999998</cx:pt>
          <cx:pt idx="26242">7.7999999999999998</cx:pt>
          <cx:pt idx="26243">7.7999999999999998</cx:pt>
          <cx:pt idx="26244">7.7999999999999998</cx:pt>
          <cx:pt idx="26245">7.7999999999999998</cx:pt>
          <cx:pt idx="26246">7.7999999999999998</cx:pt>
          <cx:pt idx="26247">7.7999999999999998</cx:pt>
          <cx:pt idx="26248">7.7999999999999998</cx:pt>
          <cx:pt idx="26249">7.7999999999999998</cx:pt>
          <cx:pt idx="26250">7.7999999999999998</cx:pt>
          <cx:pt idx="26251">7.7999999999999998</cx:pt>
          <cx:pt idx="26252">7.7999999999999998</cx:pt>
          <cx:pt idx="26253">7.7999999999999998</cx:pt>
          <cx:pt idx="26254">7.7999999999999998</cx:pt>
          <cx:pt idx="26255">7.7999999999999998</cx:pt>
          <cx:pt idx="26256">7.7999999999999998</cx:pt>
          <cx:pt idx="26257">7.7999999999999998</cx:pt>
          <cx:pt idx="26258">7.7999999999999998</cx:pt>
          <cx:pt idx="26259">7.7999999999999998</cx:pt>
          <cx:pt idx="26260">7.7999999999999998</cx:pt>
          <cx:pt idx="26261">7.7999999999999998</cx:pt>
          <cx:pt idx="26262">7.7999999999999998</cx:pt>
          <cx:pt idx="26263">7.7999999999999998</cx:pt>
          <cx:pt idx="26264">7.7999999999999998</cx:pt>
          <cx:pt idx="26265">7.7999999999999998</cx:pt>
          <cx:pt idx="26266">7.7999999999999998</cx:pt>
          <cx:pt idx="26267">7.7999999999999998</cx:pt>
          <cx:pt idx="26268">7.7999999999999998</cx:pt>
          <cx:pt idx="26269">7.7999999999999998</cx:pt>
          <cx:pt idx="26270">7.7999999999999998</cx:pt>
          <cx:pt idx="26271">7.7999999999999998</cx:pt>
          <cx:pt idx="26272">7.7999999999999998</cx:pt>
          <cx:pt idx="26273">7.7999999999999998</cx:pt>
          <cx:pt idx="26274">7.7999999999999998</cx:pt>
          <cx:pt idx="26275">7.7999999999999998</cx:pt>
          <cx:pt idx="26276">7.7999999999999998</cx:pt>
          <cx:pt idx="26277">7.7999999999999998</cx:pt>
          <cx:pt idx="26278">7.7999999999999998</cx:pt>
          <cx:pt idx="26279">7.7999999999999998</cx:pt>
          <cx:pt idx="26280">7.7999999999999998</cx:pt>
          <cx:pt idx="26281">7.7999999999999998</cx:pt>
          <cx:pt idx="26282">7.7999999999999998</cx:pt>
          <cx:pt idx="26283">7.7999999999999998</cx:pt>
          <cx:pt idx="26284">7.7999999999999998</cx:pt>
          <cx:pt idx="26285">7.7999999999999998</cx:pt>
          <cx:pt idx="26286">7.7999999999999998</cx:pt>
          <cx:pt idx="26287">7.7999999999999998</cx:pt>
          <cx:pt idx="26288">7.7999999999999998</cx:pt>
          <cx:pt idx="26289">7.7999999999999998</cx:pt>
          <cx:pt idx="26290">7.7999999999999998</cx:pt>
          <cx:pt idx="26291">7.7999999999999998</cx:pt>
          <cx:pt idx="26292">7.7999999999999998</cx:pt>
          <cx:pt idx="26293">7.7999999999999998</cx:pt>
          <cx:pt idx="26294">7.7999999999999998</cx:pt>
          <cx:pt idx="26295">7.7999999999999998</cx:pt>
          <cx:pt idx="26296">7.7999999999999998</cx:pt>
          <cx:pt idx="26297">7.7999999999999998</cx:pt>
          <cx:pt idx="26298">7.7999999999999998</cx:pt>
          <cx:pt idx="26299">7.7999999999999998</cx:pt>
          <cx:pt idx="26300">7.7999999999999998</cx:pt>
          <cx:pt idx="26301">7.7999999999999998</cx:pt>
          <cx:pt idx="26302">7.7999999999999998</cx:pt>
          <cx:pt idx="26303">7.7999999999999998</cx:pt>
          <cx:pt idx="26304">7.7999999999999998</cx:pt>
          <cx:pt idx="26305">7.7999999999999998</cx:pt>
          <cx:pt idx="26306">7.7999999999999998</cx:pt>
          <cx:pt idx="26307">7.7999999999999998</cx:pt>
          <cx:pt idx="26308">7.7999999999999998</cx:pt>
          <cx:pt idx="26309">7.7999999999999998</cx:pt>
          <cx:pt idx="26310">7.7999999999999998</cx:pt>
          <cx:pt idx="26311">7.7999999999999998</cx:pt>
          <cx:pt idx="26312">7.7999999999999998</cx:pt>
          <cx:pt idx="26313">7.7999999999999998</cx:pt>
          <cx:pt idx="26314">7.7999999999999998</cx:pt>
          <cx:pt idx="26315">7.7999999999999998</cx:pt>
          <cx:pt idx="26316">7.7999999999999998</cx:pt>
          <cx:pt idx="26317">7.7999999999999998</cx:pt>
          <cx:pt idx="26318">7.7999999999999998</cx:pt>
          <cx:pt idx="26319">7.7999999999999998</cx:pt>
          <cx:pt idx="26320">7.7999999999999998</cx:pt>
          <cx:pt idx="26321">7.7999999999999998</cx:pt>
          <cx:pt idx="26322">7.7999999999999998</cx:pt>
          <cx:pt idx="26323">7.7999999999999998</cx:pt>
          <cx:pt idx="26324">7.7999999999999998</cx:pt>
          <cx:pt idx="26325">7.7999999999999998</cx:pt>
          <cx:pt idx="26326">7.7999999999999998</cx:pt>
          <cx:pt idx="26327">7.7999999999999998</cx:pt>
          <cx:pt idx="26328">7.7999999999999998</cx:pt>
          <cx:pt idx="26329">7.7999999999999998</cx:pt>
          <cx:pt idx="26330">7.7999999999999998</cx:pt>
          <cx:pt idx="26331">7.7999999999999998</cx:pt>
          <cx:pt idx="26332">7.7999999999999998</cx:pt>
          <cx:pt idx="26333">7.7999999999999998</cx:pt>
          <cx:pt idx="26334">7.7999999999999998</cx:pt>
          <cx:pt idx="26335">7.7999999999999998</cx:pt>
          <cx:pt idx="26336">7.7999999999999998</cx:pt>
          <cx:pt idx="26337">7.7999999999999998</cx:pt>
          <cx:pt idx="26338">7.7999999999999998</cx:pt>
          <cx:pt idx="26339">7.7999999999999998</cx:pt>
          <cx:pt idx="26340">7.7999999999999998</cx:pt>
          <cx:pt idx="26341">7.7999999999999998</cx:pt>
          <cx:pt idx="26342">7.7999999999999998</cx:pt>
          <cx:pt idx="26343">7.7999999999999998</cx:pt>
          <cx:pt idx="26344">7.7999999999999998</cx:pt>
          <cx:pt idx="26345">7.7999999999999998</cx:pt>
          <cx:pt idx="26346">7.7999999999999998</cx:pt>
          <cx:pt idx="26347">7.7999999999999998</cx:pt>
          <cx:pt idx="26348">7.7999999999999998</cx:pt>
          <cx:pt idx="26349">7.7999999999999998</cx:pt>
          <cx:pt idx="26350">7.7999999999999998</cx:pt>
          <cx:pt idx="26351">7.7999999999999998</cx:pt>
          <cx:pt idx="26352">7.7999999999999998</cx:pt>
          <cx:pt idx="26353">7.7999999999999998</cx:pt>
          <cx:pt idx="26354">7.7999999999999998</cx:pt>
          <cx:pt idx="26355">7.7999999999999998</cx:pt>
          <cx:pt idx="26356">7.7999999999999998</cx:pt>
          <cx:pt idx="26357">7.7999999999999998</cx:pt>
          <cx:pt idx="26358">7.7999999999999998</cx:pt>
          <cx:pt idx="26359">7.7999999999999998</cx:pt>
          <cx:pt idx="26360">7.7999999999999998</cx:pt>
          <cx:pt idx="26361">7.7999999999999998</cx:pt>
          <cx:pt idx="26362">7.7999999999999998</cx:pt>
          <cx:pt idx="26363">7.7999999999999998</cx:pt>
          <cx:pt idx="26364">7.7999999999999998</cx:pt>
          <cx:pt idx="26365">7.7999999999999998</cx:pt>
          <cx:pt idx="26366">7.7999999999999998</cx:pt>
          <cx:pt idx="26367">7.7999999999999998</cx:pt>
          <cx:pt idx="26368">7.7999999999999998</cx:pt>
          <cx:pt idx="26369">7.7999999999999998</cx:pt>
          <cx:pt idx="26370">7.7999999999999998</cx:pt>
          <cx:pt idx="26371">7.7999999999999998</cx:pt>
          <cx:pt idx="26372">7.7999999999999998</cx:pt>
          <cx:pt idx="26373">7.7999999999999998</cx:pt>
          <cx:pt idx="26374">7.7999999999999998</cx:pt>
          <cx:pt idx="26375">7.7999999999999998</cx:pt>
          <cx:pt idx="26376">7.7999999999999998</cx:pt>
          <cx:pt idx="26377">7.7999999999999998</cx:pt>
          <cx:pt idx="26378">7.7999999999999998</cx:pt>
          <cx:pt idx="26379">7.7999999999999998</cx:pt>
          <cx:pt idx="26380">7.7999999999999998</cx:pt>
          <cx:pt idx="26381">7.7999999999999998</cx:pt>
          <cx:pt idx="26382">7.7999999999999998</cx:pt>
          <cx:pt idx="26383">7.7000000000000002</cx:pt>
          <cx:pt idx="26384">7.7000000000000002</cx:pt>
          <cx:pt idx="26385">7.7000000000000002</cx:pt>
          <cx:pt idx="26386">7.7000000000000002</cx:pt>
          <cx:pt idx="26387">7.7000000000000002</cx:pt>
          <cx:pt idx="26388">7.7000000000000002</cx:pt>
          <cx:pt idx="26389">7.7000000000000002</cx:pt>
          <cx:pt idx="26390">7.7000000000000002</cx:pt>
          <cx:pt idx="26391">7.7000000000000002</cx:pt>
          <cx:pt idx="26392">7.7000000000000002</cx:pt>
          <cx:pt idx="26393">7.7000000000000002</cx:pt>
          <cx:pt idx="26394">7.7000000000000002</cx:pt>
          <cx:pt idx="26395">7.7000000000000002</cx:pt>
          <cx:pt idx="26396">7.7000000000000002</cx:pt>
          <cx:pt idx="26397">7.7000000000000002</cx:pt>
          <cx:pt idx="26398">7.7000000000000002</cx:pt>
          <cx:pt idx="26399">7.7000000000000002</cx:pt>
          <cx:pt idx="26400">7.7000000000000002</cx:pt>
          <cx:pt idx="26401">7.7000000000000002</cx:pt>
          <cx:pt idx="26402">7.7000000000000002</cx:pt>
          <cx:pt idx="26403">7.7000000000000002</cx:pt>
          <cx:pt idx="26404">7.7000000000000002</cx:pt>
          <cx:pt idx="26405">7.7000000000000002</cx:pt>
          <cx:pt idx="26406">7.7000000000000002</cx:pt>
          <cx:pt idx="26407">7.7000000000000002</cx:pt>
          <cx:pt idx="26408">7.7000000000000002</cx:pt>
          <cx:pt idx="26409">7.7000000000000002</cx:pt>
          <cx:pt idx="26410">7.7000000000000002</cx:pt>
          <cx:pt idx="26411">7.7000000000000002</cx:pt>
          <cx:pt idx="26412">7.7000000000000002</cx:pt>
          <cx:pt idx="26413">7.7000000000000002</cx:pt>
          <cx:pt idx="26414">7.7000000000000002</cx:pt>
          <cx:pt idx="26415">7.7000000000000002</cx:pt>
          <cx:pt idx="26416">7.7000000000000002</cx:pt>
          <cx:pt idx="26417">7.7000000000000002</cx:pt>
          <cx:pt idx="26418">7.7000000000000002</cx:pt>
          <cx:pt idx="26419">7.7000000000000002</cx:pt>
          <cx:pt idx="26420">7.7000000000000002</cx:pt>
          <cx:pt idx="26421">7.7000000000000002</cx:pt>
          <cx:pt idx="26422">7.7000000000000002</cx:pt>
          <cx:pt idx="26423">7.7000000000000002</cx:pt>
          <cx:pt idx="26424">7.7000000000000002</cx:pt>
          <cx:pt idx="26425">7.7000000000000002</cx:pt>
          <cx:pt idx="26426">7.7000000000000002</cx:pt>
          <cx:pt idx="26427">7.7000000000000002</cx:pt>
          <cx:pt idx="26428">7.7000000000000002</cx:pt>
          <cx:pt idx="26429">7.7000000000000002</cx:pt>
          <cx:pt idx="26430">7.7000000000000002</cx:pt>
          <cx:pt idx="26431">7.7000000000000002</cx:pt>
          <cx:pt idx="26432">7.7000000000000002</cx:pt>
          <cx:pt idx="26433">7.7000000000000002</cx:pt>
          <cx:pt idx="26434">7.7000000000000002</cx:pt>
          <cx:pt idx="26435">7.7000000000000002</cx:pt>
          <cx:pt idx="26436">7.7000000000000002</cx:pt>
          <cx:pt idx="26437">7.7000000000000002</cx:pt>
          <cx:pt idx="26438">7.7000000000000002</cx:pt>
          <cx:pt idx="26439">7.7000000000000002</cx:pt>
          <cx:pt idx="26440">7.7000000000000002</cx:pt>
          <cx:pt idx="26441">7.7000000000000002</cx:pt>
          <cx:pt idx="26442">7.7000000000000002</cx:pt>
          <cx:pt idx="26443">7.7000000000000002</cx:pt>
          <cx:pt idx="26444">7.7000000000000002</cx:pt>
          <cx:pt idx="26445">7.7000000000000002</cx:pt>
          <cx:pt idx="26446">7.7000000000000002</cx:pt>
          <cx:pt idx="26447">7.7000000000000002</cx:pt>
          <cx:pt idx="26448">7.7000000000000002</cx:pt>
          <cx:pt idx="26449">7.7000000000000002</cx:pt>
          <cx:pt idx="26450">7.7000000000000002</cx:pt>
          <cx:pt idx="26451">7.7000000000000002</cx:pt>
          <cx:pt idx="26452">7.7000000000000002</cx:pt>
          <cx:pt idx="26453">7.7000000000000002</cx:pt>
          <cx:pt idx="26454">7.7000000000000002</cx:pt>
          <cx:pt idx="26455">7.7000000000000002</cx:pt>
          <cx:pt idx="26456">7.7000000000000002</cx:pt>
          <cx:pt idx="26457">7.7000000000000002</cx:pt>
          <cx:pt idx="26458">7.7000000000000002</cx:pt>
          <cx:pt idx="26459">7.7000000000000002</cx:pt>
          <cx:pt idx="26460">7.7000000000000002</cx:pt>
          <cx:pt idx="26461">7.7000000000000002</cx:pt>
          <cx:pt idx="26462">7.7000000000000002</cx:pt>
          <cx:pt idx="26463">7.7000000000000002</cx:pt>
          <cx:pt idx="26464">7.7000000000000002</cx:pt>
          <cx:pt idx="26465">7.7000000000000002</cx:pt>
          <cx:pt idx="26466">7.7000000000000002</cx:pt>
          <cx:pt idx="26467">7.7000000000000002</cx:pt>
          <cx:pt idx="26468">7.7000000000000002</cx:pt>
          <cx:pt idx="26469">7.7000000000000002</cx:pt>
          <cx:pt idx="26470">7.7000000000000002</cx:pt>
          <cx:pt idx="26471">7.7000000000000002</cx:pt>
          <cx:pt idx="26472">7.7000000000000002</cx:pt>
          <cx:pt idx="26473">7.7000000000000002</cx:pt>
          <cx:pt idx="26474">7.7000000000000002</cx:pt>
          <cx:pt idx="26475">7.7000000000000002</cx:pt>
          <cx:pt idx="26476">7.7000000000000002</cx:pt>
          <cx:pt idx="26477">7.7000000000000002</cx:pt>
          <cx:pt idx="26478">7.7000000000000002</cx:pt>
          <cx:pt idx="26479">7.7000000000000002</cx:pt>
          <cx:pt idx="26480">7.7000000000000002</cx:pt>
          <cx:pt idx="26481">7.7000000000000002</cx:pt>
          <cx:pt idx="26482">7.7000000000000002</cx:pt>
          <cx:pt idx="26483">7.7000000000000002</cx:pt>
          <cx:pt idx="26484">7.7000000000000002</cx:pt>
          <cx:pt idx="26485">7.7000000000000002</cx:pt>
          <cx:pt idx="26486">7.7000000000000002</cx:pt>
          <cx:pt idx="26487">7.7000000000000002</cx:pt>
          <cx:pt idx="26488">7.7000000000000002</cx:pt>
          <cx:pt idx="26489">7.7000000000000002</cx:pt>
          <cx:pt idx="26490">7.7000000000000002</cx:pt>
          <cx:pt idx="26491">7.7000000000000002</cx:pt>
          <cx:pt idx="26492">7.7000000000000002</cx:pt>
          <cx:pt idx="26493">7.7000000000000002</cx:pt>
          <cx:pt idx="26494">7.7000000000000002</cx:pt>
          <cx:pt idx="26495">7.7000000000000002</cx:pt>
          <cx:pt idx="26496">7.7000000000000002</cx:pt>
          <cx:pt idx="26497">7.7000000000000002</cx:pt>
          <cx:pt idx="26498">7.7000000000000002</cx:pt>
          <cx:pt idx="26499">7.7000000000000002</cx:pt>
          <cx:pt idx="26500">7.7000000000000002</cx:pt>
          <cx:pt idx="26501">7.7000000000000002</cx:pt>
          <cx:pt idx="26502">7.7000000000000002</cx:pt>
          <cx:pt idx="26503">7.7000000000000002</cx:pt>
          <cx:pt idx="26504">7.7000000000000002</cx:pt>
          <cx:pt idx="26505">7.7000000000000002</cx:pt>
          <cx:pt idx="26506">7.7000000000000002</cx:pt>
          <cx:pt idx="26507">7.7000000000000002</cx:pt>
          <cx:pt idx="26508">7.7000000000000002</cx:pt>
          <cx:pt idx="26509">7.7000000000000002</cx:pt>
          <cx:pt idx="26510">7.7000000000000002</cx:pt>
          <cx:pt idx="26511">7.7000000000000002</cx:pt>
          <cx:pt idx="26512">7.7000000000000002</cx:pt>
          <cx:pt idx="26513">7.7000000000000002</cx:pt>
          <cx:pt idx="26514">7.7000000000000002</cx:pt>
          <cx:pt idx="26515">7.7000000000000002</cx:pt>
          <cx:pt idx="26516">7.7000000000000002</cx:pt>
          <cx:pt idx="26517">7.7000000000000002</cx:pt>
          <cx:pt idx="26518">7.7000000000000002</cx:pt>
          <cx:pt idx="26519">7.7000000000000002</cx:pt>
          <cx:pt idx="26520">7.7000000000000002</cx:pt>
          <cx:pt idx="26521">7.7000000000000002</cx:pt>
          <cx:pt idx="26522">7.7000000000000002</cx:pt>
          <cx:pt idx="26523">7.7000000000000002</cx:pt>
          <cx:pt idx="26524">7.7000000000000002</cx:pt>
          <cx:pt idx="26525">7.7000000000000002</cx:pt>
          <cx:pt idx="26526">7.7000000000000002</cx:pt>
          <cx:pt idx="26527">7.7000000000000002</cx:pt>
          <cx:pt idx="26528">7.7000000000000002</cx:pt>
          <cx:pt idx="26529">7.7000000000000002</cx:pt>
          <cx:pt idx="26530">7.7000000000000002</cx:pt>
          <cx:pt idx="26531">7.7000000000000002</cx:pt>
          <cx:pt idx="26532">7.7000000000000002</cx:pt>
          <cx:pt idx="26533">7.7000000000000002</cx:pt>
          <cx:pt idx="26534">7.7000000000000002</cx:pt>
          <cx:pt idx="26535">7.7000000000000002</cx:pt>
          <cx:pt idx="26536">7.7000000000000002</cx:pt>
          <cx:pt idx="26537">7.7000000000000002</cx:pt>
          <cx:pt idx="26538">7.7000000000000002</cx:pt>
          <cx:pt idx="26539">7.7000000000000002</cx:pt>
          <cx:pt idx="26540">7.7000000000000002</cx:pt>
          <cx:pt idx="26541">7.7000000000000002</cx:pt>
          <cx:pt idx="26542">7.7000000000000002</cx:pt>
          <cx:pt idx="26543">7.7000000000000002</cx:pt>
          <cx:pt idx="26544">7.7000000000000002</cx:pt>
          <cx:pt idx="26545">7.7000000000000002</cx:pt>
          <cx:pt idx="26546">7.7000000000000002</cx:pt>
          <cx:pt idx="26547">7.7000000000000002</cx:pt>
          <cx:pt idx="26548">7.7000000000000002</cx:pt>
          <cx:pt idx="26549">7.7000000000000002</cx:pt>
          <cx:pt idx="26550">7.7000000000000002</cx:pt>
          <cx:pt idx="26551">7.7000000000000002</cx:pt>
          <cx:pt idx="26552">7.7000000000000002</cx:pt>
          <cx:pt idx="26553">7.7000000000000002</cx:pt>
          <cx:pt idx="26554">7.7000000000000002</cx:pt>
          <cx:pt idx="26555">7.7000000000000002</cx:pt>
          <cx:pt idx="26556">7.7000000000000002</cx:pt>
          <cx:pt idx="26557">7.7000000000000002</cx:pt>
          <cx:pt idx="26558">7.7000000000000002</cx:pt>
          <cx:pt idx="26559">7.7000000000000002</cx:pt>
          <cx:pt idx="26560">7.7000000000000002</cx:pt>
          <cx:pt idx="26561">7.7000000000000002</cx:pt>
          <cx:pt idx="26562">7.7000000000000002</cx:pt>
          <cx:pt idx="26563">7.7000000000000002</cx:pt>
          <cx:pt idx="26564">7.7000000000000002</cx:pt>
          <cx:pt idx="26565">7.7000000000000002</cx:pt>
          <cx:pt idx="26566">7.7000000000000002</cx:pt>
          <cx:pt idx="26567">7.7000000000000002</cx:pt>
          <cx:pt idx="26568">7.7000000000000002</cx:pt>
          <cx:pt idx="26569">7.7000000000000002</cx:pt>
          <cx:pt idx="26570">7.7000000000000002</cx:pt>
          <cx:pt idx="26571">7.7000000000000002</cx:pt>
          <cx:pt idx="26572">7.7000000000000002</cx:pt>
          <cx:pt idx="26573">7.7000000000000002</cx:pt>
          <cx:pt idx="26574">7.7000000000000002</cx:pt>
          <cx:pt idx="26575">7.7000000000000002</cx:pt>
          <cx:pt idx="26576">7.7000000000000002</cx:pt>
          <cx:pt idx="26577">7.7000000000000002</cx:pt>
          <cx:pt idx="26578">7.7000000000000002</cx:pt>
          <cx:pt idx="26579">7.7000000000000002</cx:pt>
          <cx:pt idx="26580">7.7000000000000002</cx:pt>
          <cx:pt idx="26581">7.7000000000000002</cx:pt>
          <cx:pt idx="26582">7.7000000000000002</cx:pt>
          <cx:pt idx="26583">7.7000000000000002</cx:pt>
          <cx:pt idx="26584">7.7000000000000002</cx:pt>
          <cx:pt idx="26585">7.7000000000000002</cx:pt>
          <cx:pt idx="26586">7.7000000000000002</cx:pt>
          <cx:pt idx="26587">7.7000000000000002</cx:pt>
          <cx:pt idx="26588">7.7000000000000002</cx:pt>
          <cx:pt idx="26589">7.7000000000000002</cx:pt>
          <cx:pt idx="26590">7.7000000000000002</cx:pt>
          <cx:pt idx="26591">7.7000000000000002</cx:pt>
          <cx:pt idx="26592">7.7000000000000002</cx:pt>
          <cx:pt idx="26593">7.7000000000000002</cx:pt>
          <cx:pt idx="26594">7.7000000000000002</cx:pt>
          <cx:pt idx="26595">7.7000000000000002</cx:pt>
          <cx:pt idx="26596">7.7000000000000002</cx:pt>
          <cx:pt idx="26597">7.7000000000000002</cx:pt>
          <cx:pt idx="26598">7.7000000000000002</cx:pt>
          <cx:pt idx="26599">7.7000000000000002</cx:pt>
          <cx:pt idx="26600">7.7000000000000002</cx:pt>
          <cx:pt idx="26601">7.7000000000000002</cx:pt>
          <cx:pt idx="26602">7.7000000000000002</cx:pt>
          <cx:pt idx="26603">7.7000000000000002</cx:pt>
          <cx:pt idx="26604">7.7000000000000002</cx:pt>
          <cx:pt idx="26605">7.7000000000000002</cx:pt>
          <cx:pt idx="26606">7.7000000000000002</cx:pt>
          <cx:pt idx="26607">7.7000000000000002</cx:pt>
          <cx:pt idx="26608">7.7000000000000002</cx:pt>
          <cx:pt idx="26609">7.7000000000000002</cx:pt>
          <cx:pt idx="26610">7.7000000000000002</cx:pt>
          <cx:pt idx="26611">7.7000000000000002</cx:pt>
          <cx:pt idx="26612">7.7000000000000002</cx:pt>
          <cx:pt idx="26613">7.7000000000000002</cx:pt>
          <cx:pt idx="26614">7.7000000000000002</cx:pt>
          <cx:pt idx="26615">7.7000000000000002</cx:pt>
          <cx:pt idx="26616">7.7000000000000002</cx:pt>
          <cx:pt idx="26617">7.7000000000000002</cx:pt>
          <cx:pt idx="26618">7.7000000000000002</cx:pt>
          <cx:pt idx="26619">7.7000000000000002</cx:pt>
          <cx:pt idx="26620">7.7000000000000002</cx:pt>
          <cx:pt idx="26621">7.7000000000000002</cx:pt>
          <cx:pt idx="26622">7.7000000000000002</cx:pt>
          <cx:pt idx="26623">7.7000000000000002</cx:pt>
          <cx:pt idx="26624">7.7000000000000002</cx:pt>
          <cx:pt idx="26625">7.7000000000000002</cx:pt>
          <cx:pt idx="26626">7.7000000000000002</cx:pt>
          <cx:pt idx="26627">7.5999999999999996</cx:pt>
          <cx:pt idx="26628">7.5999999999999996</cx:pt>
          <cx:pt idx="26629">7.5999999999999996</cx:pt>
          <cx:pt idx="26630">7.5999999999999996</cx:pt>
          <cx:pt idx="26631">7.5999999999999996</cx:pt>
          <cx:pt idx="26632">7.5999999999999996</cx:pt>
          <cx:pt idx="26633">7.5999999999999996</cx:pt>
          <cx:pt idx="26634">7.5999999999999996</cx:pt>
          <cx:pt idx="26635">7.5999999999999996</cx:pt>
          <cx:pt idx="26636">7.5999999999999996</cx:pt>
          <cx:pt idx="26637">7.5999999999999996</cx:pt>
          <cx:pt idx="26638">7.5999999999999996</cx:pt>
          <cx:pt idx="26639">7.5999999999999996</cx:pt>
          <cx:pt idx="26640">7.5999999999999996</cx:pt>
          <cx:pt idx="26641">7.5999999999999996</cx:pt>
          <cx:pt idx="26642">7.5999999999999996</cx:pt>
          <cx:pt idx="26643">7.5999999999999996</cx:pt>
          <cx:pt idx="26644">7.5999999999999996</cx:pt>
          <cx:pt idx="26645">7.5999999999999996</cx:pt>
          <cx:pt idx="26646">7.5999999999999996</cx:pt>
          <cx:pt idx="26647">7.5999999999999996</cx:pt>
          <cx:pt idx="26648">7.5999999999999996</cx:pt>
          <cx:pt idx="26649">7.5999999999999996</cx:pt>
          <cx:pt idx="26650">7.5999999999999996</cx:pt>
          <cx:pt idx="26651">7.5999999999999996</cx:pt>
          <cx:pt idx="26652">7.5999999999999996</cx:pt>
          <cx:pt idx="26653">7.5999999999999996</cx:pt>
          <cx:pt idx="26654">7.5999999999999996</cx:pt>
          <cx:pt idx="26655">7.5999999999999996</cx:pt>
          <cx:pt idx="26656">7.5999999999999996</cx:pt>
          <cx:pt idx="26657">7.5999999999999996</cx:pt>
          <cx:pt idx="26658">7.5999999999999996</cx:pt>
          <cx:pt idx="26659">7.5999999999999996</cx:pt>
          <cx:pt idx="26660">7.5999999999999996</cx:pt>
          <cx:pt idx="26661">7.5999999999999996</cx:pt>
          <cx:pt idx="26662">7.5999999999999996</cx:pt>
          <cx:pt idx="26663">7.5999999999999996</cx:pt>
          <cx:pt idx="26664">7.5999999999999996</cx:pt>
          <cx:pt idx="26665">7.5999999999999996</cx:pt>
          <cx:pt idx="26666">7.5999999999999996</cx:pt>
          <cx:pt idx="26667">7.5999999999999996</cx:pt>
          <cx:pt idx="26668">7.5999999999999996</cx:pt>
          <cx:pt idx="26669">7.5999999999999996</cx:pt>
          <cx:pt idx="26670">7.5999999999999996</cx:pt>
          <cx:pt idx="26671">7.5999999999999996</cx:pt>
          <cx:pt idx="26672">7.5999999999999996</cx:pt>
          <cx:pt idx="26673">7.5999999999999996</cx:pt>
          <cx:pt idx="26674">7.5999999999999996</cx:pt>
          <cx:pt idx="26675">7.5999999999999996</cx:pt>
          <cx:pt idx="26676">7.5999999999999996</cx:pt>
          <cx:pt idx="26677">7.5999999999999996</cx:pt>
          <cx:pt idx="26678">7.5999999999999996</cx:pt>
          <cx:pt idx="26679">7.5999999999999996</cx:pt>
          <cx:pt idx="26680">7.5999999999999996</cx:pt>
          <cx:pt idx="26681">7.5999999999999996</cx:pt>
          <cx:pt idx="26682">7.5999999999999996</cx:pt>
          <cx:pt idx="26683">7.5999999999999996</cx:pt>
          <cx:pt idx="26684">7.5999999999999996</cx:pt>
          <cx:pt idx="26685">7.5999999999999996</cx:pt>
          <cx:pt idx="26686">7.5999999999999996</cx:pt>
          <cx:pt idx="26687">7.5999999999999996</cx:pt>
          <cx:pt idx="26688">7.5999999999999996</cx:pt>
          <cx:pt idx="26689">7.5999999999999996</cx:pt>
          <cx:pt idx="26690">7.5999999999999996</cx:pt>
          <cx:pt idx="26691">7.5999999999999996</cx:pt>
          <cx:pt idx="26692">7.5999999999999996</cx:pt>
          <cx:pt idx="26693">7.5999999999999996</cx:pt>
          <cx:pt idx="26694">7.5999999999999996</cx:pt>
          <cx:pt idx="26695">7.5999999999999996</cx:pt>
          <cx:pt idx="26696">7.5999999999999996</cx:pt>
          <cx:pt idx="26697">7.5999999999999996</cx:pt>
          <cx:pt idx="26698">7.5999999999999996</cx:pt>
          <cx:pt idx="26699">7.5999999999999996</cx:pt>
          <cx:pt idx="26700">7.5999999999999996</cx:pt>
          <cx:pt idx="26701">7.5999999999999996</cx:pt>
          <cx:pt idx="26702">7.5999999999999996</cx:pt>
          <cx:pt idx="26703">7.5999999999999996</cx:pt>
          <cx:pt idx="26704">7.5999999999999996</cx:pt>
          <cx:pt idx="26705">7.5999999999999996</cx:pt>
          <cx:pt idx="26706">7.5999999999999996</cx:pt>
          <cx:pt idx="26707">7.5999999999999996</cx:pt>
          <cx:pt idx="26708">7.5999999999999996</cx:pt>
          <cx:pt idx="26709">7.5999999999999996</cx:pt>
          <cx:pt idx="26710">7.5999999999999996</cx:pt>
          <cx:pt idx="26711">7.5999999999999996</cx:pt>
          <cx:pt idx="26712">7.5999999999999996</cx:pt>
          <cx:pt idx="26713">7.5999999999999996</cx:pt>
          <cx:pt idx="26714">7.5999999999999996</cx:pt>
          <cx:pt idx="26715">7.5999999999999996</cx:pt>
          <cx:pt idx="26716">7.5999999999999996</cx:pt>
          <cx:pt idx="26717">7.5999999999999996</cx:pt>
          <cx:pt idx="26718">7.5999999999999996</cx:pt>
          <cx:pt idx="26719">7.5999999999999996</cx:pt>
          <cx:pt idx="26720">7.5999999999999996</cx:pt>
          <cx:pt idx="26721">7.5999999999999996</cx:pt>
          <cx:pt idx="26722">7.5999999999999996</cx:pt>
          <cx:pt idx="26723">7.5999999999999996</cx:pt>
          <cx:pt idx="26724">7.5999999999999996</cx:pt>
          <cx:pt idx="26725">7.5999999999999996</cx:pt>
          <cx:pt idx="26726">7.5999999999999996</cx:pt>
          <cx:pt idx="26727">7.5999999999999996</cx:pt>
          <cx:pt idx="26728">7.5999999999999996</cx:pt>
          <cx:pt idx="26729">7.5999999999999996</cx:pt>
          <cx:pt idx="26730">7.5999999999999996</cx:pt>
          <cx:pt idx="26731">7.5999999999999996</cx:pt>
          <cx:pt idx="26732">7.5999999999999996</cx:pt>
          <cx:pt idx="26733">7.5999999999999996</cx:pt>
          <cx:pt idx="26734">7.5999999999999996</cx:pt>
          <cx:pt idx="26735">7.5999999999999996</cx:pt>
          <cx:pt idx="26736">7.5999999999999996</cx:pt>
          <cx:pt idx="26737">7.5999999999999996</cx:pt>
          <cx:pt idx="26738">7.5999999999999996</cx:pt>
          <cx:pt idx="26739">7.5999999999999996</cx:pt>
          <cx:pt idx="26740">7.5999999999999996</cx:pt>
          <cx:pt idx="26741">7.5999999999999996</cx:pt>
          <cx:pt idx="26742">7.5999999999999996</cx:pt>
          <cx:pt idx="26743">7.5999999999999996</cx:pt>
          <cx:pt idx="26744">7.5999999999999996</cx:pt>
          <cx:pt idx="26745">7.5999999999999996</cx:pt>
          <cx:pt idx="26746">7.5999999999999996</cx:pt>
          <cx:pt idx="26747">7.5999999999999996</cx:pt>
          <cx:pt idx="26748">7.5999999999999996</cx:pt>
          <cx:pt idx="26749">7.5999999999999996</cx:pt>
          <cx:pt idx="26750">7.5999999999999996</cx:pt>
          <cx:pt idx="26751">7.5999999999999996</cx:pt>
          <cx:pt idx="26752">7.5999999999999996</cx:pt>
          <cx:pt idx="26753">7.5999999999999996</cx:pt>
          <cx:pt idx="26754">7.5999999999999996</cx:pt>
          <cx:pt idx="26755">7.5999999999999996</cx:pt>
          <cx:pt idx="26756">7.5999999999999996</cx:pt>
          <cx:pt idx="26757">7.5999999999999996</cx:pt>
          <cx:pt idx="26758">7.5999999999999996</cx:pt>
          <cx:pt idx="26759">7.5999999999999996</cx:pt>
          <cx:pt idx="26760">7.5999999999999996</cx:pt>
          <cx:pt idx="26761">7.5999999999999996</cx:pt>
          <cx:pt idx="26762">7.5999999999999996</cx:pt>
          <cx:pt idx="26763">7.5999999999999996</cx:pt>
          <cx:pt idx="26764">7.5999999999999996</cx:pt>
          <cx:pt idx="26765">7.5999999999999996</cx:pt>
          <cx:pt idx="26766">7.5999999999999996</cx:pt>
          <cx:pt idx="26767">7.5999999999999996</cx:pt>
          <cx:pt idx="26768">7.5999999999999996</cx:pt>
          <cx:pt idx="26769">7.5999999999999996</cx:pt>
          <cx:pt idx="26770">7.5999999999999996</cx:pt>
          <cx:pt idx="26771">7.5999999999999996</cx:pt>
          <cx:pt idx="26772">7.5999999999999996</cx:pt>
          <cx:pt idx="26773">7.5999999999999996</cx:pt>
          <cx:pt idx="26774">7.5999999999999996</cx:pt>
          <cx:pt idx="26775">7.5999999999999996</cx:pt>
          <cx:pt idx="26776">7.5999999999999996</cx:pt>
          <cx:pt idx="26777">7.5999999999999996</cx:pt>
          <cx:pt idx="26778">7.5999999999999996</cx:pt>
          <cx:pt idx="26779">7.5999999999999996</cx:pt>
          <cx:pt idx="26780">7.5999999999999996</cx:pt>
          <cx:pt idx="26781">7.5999999999999996</cx:pt>
          <cx:pt idx="26782">7.5999999999999996</cx:pt>
          <cx:pt idx="26783">7.5999999999999996</cx:pt>
          <cx:pt idx="26784">7.5999999999999996</cx:pt>
          <cx:pt idx="26785">7.5999999999999996</cx:pt>
          <cx:pt idx="26786">7.5999999999999996</cx:pt>
          <cx:pt idx="26787">7.5999999999999996</cx:pt>
          <cx:pt idx="26788">7.5999999999999996</cx:pt>
          <cx:pt idx="26789">7.5999999999999996</cx:pt>
          <cx:pt idx="26790">7.5999999999999996</cx:pt>
          <cx:pt idx="26791">7.5999999999999996</cx:pt>
          <cx:pt idx="26792">7.5999999999999996</cx:pt>
          <cx:pt idx="26793">7.5999999999999996</cx:pt>
          <cx:pt idx="26794">7.5999999999999996</cx:pt>
          <cx:pt idx="26795">7.5999999999999996</cx:pt>
          <cx:pt idx="26796">7.5999999999999996</cx:pt>
          <cx:pt idx="26797">7.5999999999999996</cx:pt>
          <cx:pt idx="26798">7.5999999999999996</cx:pt>
          <cx:pt idx="26799">7.5999999999999996</cx:pt>
          <cx:pt idx="26800">7.5999999999999996</cx:pt>
          <cx:pt idx="26801">7.5999999999999996</cx:pt>
          <cx:pt idx="26802">7.5999999999999996</cx:pt>
          <cx:pt idx="26803">7.5999999999999996</cx:pt>
          <cx:pt idx="26804">7.5999999999999996</cx:pt>
          <cx:pt idx="26805">7.5999999999999996</cx:pt>
          <cx:pt idx="26806">7.5999999999999996</cx:pt>
          <cx:pt idx="26807">7.5999999999999996</cx:pt>
          <cx:pt idx="26808">7.5999999999999996</cx:pt>
          <cx:pt idx="26809">7.5999999999999996</cx:pt>
          <cx:pt idx="26810">7.5999999999999996</cx:pt>
          <cx:pt idx="26811">7.5999999999999996</cx:pt>
          <cx:pt idx="26812">7.5999999999999996</cx:pt>
          <cx:pt idx="26813">7.5999999999999996</cx:pt>
          <cx:pt idx="26814">7.5999999999999996</cx:pt>
          <cx:pt idx="26815">7.5999999999999996</cx:pt>
          <cx:pt idx="26816">7.5999999999999996</cx:pt>
          <cx:pt idx="26817">7.5999999999999996</cx:pt>
          <cx:pt idx="26818">7.5999999999999996</cx:pt>
          <cx:pt idx="26819">7.5999999999999996</cx:pt>
          <cx:pt idx="26820">7.5999999999999996</cx:pt>
          <cx:pt idx="26821">7.5999999999999996</cx:pt>
          <cx:pt idx="26822">7.5999999999999996</cx:pt>
          <cx:pt idx="26823">7.5999999999999996</cx:pt>
          <cx:pt idx="26824">7.5999999999999996</cx:pt>
          <cx:pt idx="26825">7.5999999999999996</cx:pt>
          <cx:pt idx="26826">7.5999999999999996</cx:pt>
          <cx:pt idx="26827">7.5999999999999996</cx:pt>
          <cx:pt idx="26828">7.5999999999999996</cx:pt>
          <cx:pt idx="26829">7.5999999999999996</cx:pt>
          <cx:pt idx="26830">7.5999999999999996</cx:pt>
          <cx:pt idx="26831">7.5999999999999996</cx:pt>
          <cx:pt idx="26832">7.5999999999999996</cx:pt>
          <cx:pt idx="26833">7.5999999999999996</cx:pt>
          <cx:pt idx="26834">7.5999999999999996</cx:pt>
          <cx:pt idx="26835">7.5999999999999996</cx:pt>
          <cx:pt idx="26836">7.5999999999999996</cx:pt>
          <cx:pt idx="26837">7.5999999999999996</cx:pt>
          <cx:pt idx="26838">7.5999999999999996</cx:pt>
          <cx:pt idx="26839">7.5999999999999996</cx:pt>
          <cx:pt idx="26840">7.5999999999999996</cx:pt>
          <cx:pt idx="26841">7.5999999999999996</cx:pt>
          <cx:pt idx="26842">7.5999999999999996</cx:pt>
          <cx:pt idx="26843">7.5999999999999996</cx:pt>
          <cx:pt idx="26844">7.5999999999999996</cx:pt>
          <cx:pt idx="26845">7.5999999999999996</cx:pt>
          <cx:pt idx="26846">7.5999999999999996</cx:pt>
          <cx:pt idx="26847">7.5999999999999996</cx:pt>
          <cx:pt idx="26848">7.5999999999999996</cx:pt>
          <cx:pt idx="26849">7.5999999999999996</cx:pt>
          <cx:pt idx="26850">7.5999999999999996</cx:pt>
          <cx:pt idx="26851">7.5999999999999996</cx:pt>
          <cx:pt idx="26852">7.5999999999999996</cx:pt>
          <cx:pt idx="26853">7.5999999999999996</cx:pt>
          <cx:pt idx="26854">7.5999999999999996</cx:pt>
          <cx:pt idx="26855">7.5999999999999996</cx:pt>
          <cx:pt idx="26856">7.5999999999999996</cx:pt>
          <cx:pt idx="26857">7.5999999999999996</cx:pt>
          <cx:pt idx="26858">7.5999999999999996</cx:pt>
          <cx:pt idx="26859">7.5999999999999996</cx:pt>
          <cx:pt idx="26860">7.5999999999999996</cx:pt>
          <cx:pt idx="26861">7.5999999999999996</cx:pt>
          <cx:pt idx="26862">7.5999999999999996</cx:pt>
          <cx:pt idx="26863">7.5999999999999996</cx:pt>
          <cx:pt idx="26864">7.5999999999999996</cx:pt>
          <cx:pt idx="26865">7.5999999999999996</cx:pt>
          <cx:pt idx="26866">7.5999999999999996</cx:pt>
          <cx:pt idx="26867">7.5999999999999996</cx:pt>
          <cx:pt idx="26868">7.5999999999999996</cx:pt>
          <cx:pt idx="26869">7.5999999999999996</cx:pt>
          <cx:pt idx="26870">7.5999999999999996</cx:pt>
          <cx:pt idx="26871">7.5999999999999996</cx:pt>
          <cx:pt idx="26872">7.5999999999999996</cx:pt>
          <cx:pt idx="26873">7.5999999999999996</cx:pt>
          <cx:pt idx="26874">7.5999999999999996</cx:pt>
          <cx:pt idx="26875">7.5999999999999996</cx:pt>
          <cx:pt idx="26876">7.5999999999999996</cx:pt>
          <cx:pt idx="26877">7.5999999999999996</cx:pt>
          <cx:pt idx="26878">7.5999999999999996</cx:pt>
          <cx:pt idx="26879">7.5999999999999996</cx:pt>
          <cx:pt idx="26880">7.5999999999999996</cx:pt>
          <cx:pt idx="26881">7.5999999999999996</cx:pt>
          <cx:pt idx="26882">7.5999999999999996</cx:pt>
          <cx:pt idx="26883">7.5999999999999996</cx:pt>
          <cx:pt idx="26884">7.5999999999999996</cx:pt>
          <cx:pt idx="26885">7.5999999999999996</cx:pt>
          <cx:pt idx="26886">7.5999999999999996</cx:pt>
          <cx:pt idx="26887">7.5999999999999996</cx:pt>
          <cx:pt idx="26888">7.5999999999999996</cx:pt>
          <cx:pt idx="26889">7.5999999999999996</cx:pt>
          <cx:pt idx="26890">7.5999999999999996</cx:pt>
          <cx:pt idx="26891">7.5999999999999996</cx:pt>
          <cx:pt idx="26892">7.5999999999999996</cx:pt>
          <cx:pt idx="26893">7.5999999999999996</cx:pt>
          <cx:pt idx="26894">7.5999999999999996</cx:pt>
          <cx:pt idx="26895">7.5999999999999996</cx:pt>
          <cx:pt idx="26896">7.5999999999999996</cx:pt>
          <cx:pt idx="26897">7.5999999999999996</cx:pt>
          <cx:pt idx="26898">7.5999999999999996</cx:pt>
          <cx:pt idx="26899">7.5999999999999996</cx:pt>
          <cx:pt idx="26900">7.5999999999999996</cx:pt>
          <cx:pt idx="26901">7.5999999999999996</cx:pt>
          <cx:pt idx="26902">7.5999999999999996</cx:pt>
          <cx:pt idx="26903">7.5999999999999996</cx:pt>
          <cx:pt idx="26904">7.5999999999999996</cx:pt>
          <cx:pt idx="26905">7.5999999999999996</cx:pt>
          <cx:pt idx="26906">7.5999999999999996</cx:pt>
          <cx:pt idx="26907">7.5999999999999996</cx:pt>
          <cx:pt idx="26908">7.5999999999999996</cx:pt>
          <cx:pt idx="26909">7.5999999999999996</cx:pt>
          <cx:pt idx="26910">7.5999999999999996</cx:pt>
          <cx:pt idx="26911">7.5999999999999996</cx:pt>
          <cx:pt idx="26912">7.5999999999999996</cx:pt>
          <cx:pt idx="26913">7.5999999999999996</cx:pt>
          <cx:pt idx="26914">7.5999999999999996</cx:pt>
          <cx:pt idx="26915">7.5999999999999996</cx:pt>
          <cx:pt idx="26916">7.5999999999999996</cx:pt>
          <cx:pt idx="26917">7.5999999999999996</cx:pt>
          <cx:pt idx="26918">7.5999999999999996</cx:pt>
          <cx:pt idx="26919">7.5999999999999996</cx:pt>
          <cx:pt idx="26920">7.5999999999999996</cx:pt>
          <cx:pt idx="26921">7.5999999999999996</cx:pt>
          <cx:pt idx="26922">7.5999999999999996</cx:pt>
          <cx:pt idx="26923">7.5999999999999996</cx:pt>
          <cx:pt idx="26924">7.5999999999999996</cx:pt>
          <cx:pt idx="26925">7.5999999999999996</cx:pt>
          <cx:pt idx="26926">7.5999999999999996</cx:pt>
          <cx:pt idx="26927">7.5999999999999996</cx:pt>
          <cx:pt idx="26928">7.5999999999999996</cx:pt>
          <cx:pt idx="26929">7.5999999999999996</cx:pt>
          <cx:pt idx="26930">7.5999999999999996</cx:pt>
          <cx:pt idx="26931">7.5999999999999996</cx:pt>
          <cx:pt idx="26932">7.5999999999999996</cx:pt>
          <cx:pt idx="26933">7.5999999999999996</cx:pt>
          <cx:pt idx="26934">7.5999999999999996</cx:pt>
          <cx:pt idx="26935">7.5999999999999996</cx:pt>
          <cx:pt idx="26936">7.5999999999999996</cx:pt>
          <cx:pt idx="26937">7.5999999999999996</cx:pt>
          <cx:pt idx="26938">7.5999999999999996</cx:pt>
          <cx:pt idx="26939">7.5999999999999996</cx:pt>
          <cx:pt idx="26940">7.5999999999999996</cx:pt>
          <cx:pt idx="26941">7.5999999999999996</cx:pt>
          <cx:pt idx="26942">7.5999999999999996</cx:pt>
          <cx:pt idx="26943">7.5999999999999996</cx:pt>
          <cx:pt idx="26944">7.5999999999999996</cx:pt>
          <cx:pt idx="26945">7.5999999999999996</cx:pt>
          <cx:pt idx="26946">7.5999999999999996</cx:pt>
          <cx:pt idx="26947">7.5999999999999996</cx:pt>
          <cx:pt idx="26948">7.5</cx:pt>
          <cx:pt idx="26949">7.5</cx:pt>
          <cx:pt idx="26950">7.5</cx:pt>
          <cx:pt idx="26951">7.5</cx:pt>
          <cx:pt idx="26952">7.5</cx:pt>
          <cx:pt idx="26953">7.5</cx:pt>
          <cx:pt idx="26954">7.5</cx:pt>
          <cx:pt idx="26955">7.5</cx:pt>
          <cx:pt idx="26956">7.5</cx:pt>
          <cx:pt idx="26957">7.5</cx:pt>
          <cx:pt idx="26958">7.5</cx:pt>
          <cx:pt idx="26959">7.5</cx:pt>
          <cx:pt idx="26960">7.5</cx:pt>
          <cx:pt idx="26961">7.5</cx:pt>
          <cx:pt idx="26962">7.5</cx:pt>
          <cx:pt idx="26963">7.5</cx:pt>
          <cx:pt idx="26964">7.5</cx:pt>
          <cx:pt idx="26965">7.5</cx:pt>
          <cx:pt idx="26966">7.5</cx:pt>
          <cx:pt idx="26967">7.5</cx:pt>
          <cx:pt idx="26968">7.5</cx:pt>
          <cx:pt idx="26969">7.5</cx:pt>
          <cx:pt idx="26970">7.5</cx:pt>
          <cx:pt idx="26971">7.5</cx:pt>
          <cx:pt idx="26972">7.5</cx:pt>
          <cx:pt idx="26973">7.5</cx:pt>
          <cx:pt idx="26974">7.5</cx:pt>
          <cx:pt idx="26975">7.5</cx:pt>
          <cx:pt idx="26976">7.5</cx:pt>
          <cx:pt idx="26977">7.5</cx:pt>
          <cx:pt idx="26978">7.5</cx:pt>
          <cx:pt idx="26979">7.5</cx:pt>
          <cx:pt idx="26980">7.5</cx:pt>
          <cx:pt idx="26981">7.5</cx:pt>
          <cx:pt idx="26982">7.5</cx:pt>
          <cx:pt idx="26983">7.5</cx:pt>
          <cx:pt idx="26984">7.5</cx:pt>
          <cx:pt idx="26985">7.5</cx:pt>
          <cx:pt idx="26986">7.5</cx:pt>
          <cx:pt idx="26987">7.5</cx:pt>
          <cx:pt idx="26988">7.5</cx:pt>
          <cx:pt idx="26989">7.5</cx:pt>
          <cx:pt idx="26990">7.5</cx:pt>
          <cx:pt idx="26991">7.5</cx:pt>
          <cx:pt idx="26992">7.5</cx:pt>
          <cx:pt idx="26993">7.5</cx:pt>
          <cx:pt idx="26994">7.5</cx:pt>
          <cx:pt idx="26995">7.5</cx:pt>
          <cx:pt idx="26996">7.5</cx:pt>
          <cx:pt idx="26997">7.5</cx:pt>
          <cx:pt idx="26998">7.5</cx:pt>
          <cx:pt idx="26999">7.5</cx:pt>
          <cx:pt idx="27000">7.5</cx:pt>
          <cx:pt idx="27001">7.5</cx:pt>
          <cx:pt idx="27002">7.5</cx:pt>
          <cx:pt idx="27003">7.5</cx:pt>
          <cx:pt idx="27004">7.5</cx:pt>
          <cx:pt idx="27005">7.5</cx:pt>
          <cx:pt idx="27006">7.5</cx:pt>
          <cx:pt idx="27007">7.5</cx:pt>
          <cx:pt idx="27008">7.5</cx:pt>
          <cx:pt idx="27009">7.5</cx:pt>
          <cx:pt idx="27010">7.5</cx:pt>
          <cx:pt idx="27011">7.5</cx:pt>
          <cx:pt idx="27012">7.5</cx:pt>
          <cx:pt idx="27013">7.5</cx:pt>
          <cx:pt idx="27014">7.5</cx:pt>
          <cx:pt idx="27015">7.5</cx:pt>
          <cx:pt idx="27016">7.5</cx:pt>
          <cx:pt idx="27017">7.5</cx:pt>
          <cx:pt idx="27018">7.5</cx:pt>
          <cx:pt idx="27019">7.5</cx:pt>
          <cx:pt idx="27020">7.5</cx:pt>
          <cx:pt idx="27021">7.5</cx:pt>
          <cx:pt idx="27022">7.5</cx:pt>
          <cx:pt idx="27023">7.5</cx:pt>
          <cx:pt idx="27024">7.5</cx:pt>
          <cx:pt idx="27025">7.5</cx:pt>
          <cx:pt idx="27026">7.5</cx:pt>
          <cx:pt idx="27027">7.5</cx:pt>
          <cx:pt idx="27028">7.5</cx:pt>
          <cx:pt idx="27029">7.5</cx:pt>
          <cx:pt idx="27030">7.5</cx:pt>
          <cx:pt idx="27031">7.5</cx:pt>
          <cx:pt idx="27032">7.5</cx:pt>
          <cx:pt idx="27033">7.5</cx:pt>
          <cx:pt idx="27034">7.5</cx:pt>
          <cx:pt idx="27035">7.5</cx:pt>
          <cx:pt idx="27036">7.5</cx:pt>
          <cx:pt idx="27037">7.5</cx:pt>
          <cx:pt idx="27038">7.5</cx:pt>
          <cx:pt idx="27039">7.5</cx:pt>
          <cx:pt idx="27040">7.5</cx:pt>
          <cx:pt idx="27041">7.5</cx:pt>
          <cx:pt idx="27042">7.5</cx:pt>
          <cx:pt idx="27043">7.5</cx:pt>
          <cx:pt idx="27044">7.5</cx:pt>
          <cx:pt idx="27045">7.5</cx:pt>
          <cx:pt idx="27046">7.5</cx:pt>
          <cx:pt idx="27047">7.5</cx:pt>
          <cx:pt idx="27048">7.5</cx:pt>
          <cx:pt idx="27049">7.5</cx:pt>
          <cx:pt idx="27050">7.5</cx:pt>
          <cx:pt idx="27051">7.5</cx:pt>
          <cx:pt idx="27052">7.5</cx:pt>
          <cx:pt idx="27053">7.5</cx:pt>
          <cx:pt idx="27054">7.5</cx:pt>
          <cx:pt idx="27055">7.5</cx:pt>
          <cx:pt idx="27056">7.5</cx:pt>
          <cx:pt idx="27057">7.5</cx:pt>
          <cx:pt idx="27058">7.5</cx:pt>
          <cx:pt idx="27059">7.5</cx:pt>
          <cx:pt idx="27060">7.5</cx:pt>
          <cx:pt idx="27061">7.5</cx:pt>
          <cx:pt idx="27062">7.5</cx:pt>
          <cx:pt idx="27063">7.5</cx:pt>
          <cx:pt idx="27064">7.5</cx:pt>
          <cx:pt idx="27065">7.5</cx:pt>
          <cx:pt idx="27066">7.5</cx:pt>
          <cx:pt idx="27067">7.5</cx:pt>
          <cx:pt idx="27068">7.5</cx:pt>
          <cx:pt idx="27069">7.5</cx:pt>
          <cx:pt idx="27070">7.5</cx:pt>
          <cx:pt idx="27071">7.5</cx:pt>
          <cx:pt idx="27072">7.5</cx:pt>
          <cx:pt idx="27073">7.5</cx:pt>
          <cx:pt idx="27074">7.5</cx:pt>
          <cx:pt idx="27075">7.5</cx:pt>
          <cx:pt idx="27076">7.5</cx:pt>
          <cx:pt idx="27077">7.5</cx:pt>
          <cx:pt idx="27078">7.5</cx:pt>
          <cx:pt idx="27079">7.5</cx:pt>
          <cx:pt idx="27080">7.5</cx:pt>
          <cx:pt idx="27081">7.5</cx:pt>
          <cx:pt idx="27082">7.5</cx:pt>
          <cx:pt idx="27083">7.5</cx:pt>
          <cx:pt idx="27084">7.5</cx:pt>
          <cx:pt idx="27085">7.5</cx:pt>
          <cx:pt idx="27086">7.5</cx:pt>
          <cx:pt idx="27087">7.5</cx:pt>
          <cx:pt idx="27088">7.5</cx:pt>
          <cx:pt idx="27089">7.5</cx:pt>
          <cx:pt idx="27090">7.5</cx:pt>
          <cx:pt idx="27091">7.5</cx:pt>
          <cx:pt idx="27092">7.5</cx:pt>
          <cx:pt idx="27093">7.5</cx:pt>
          <cx:pt idx="27094">7.5</cx:pt>
          <cx:pt idx="27095">7.5</cx:pt>
          <cx:pt idx="27096">7.5</cx:pt>
          <cx:pt idx="27097">7.5</cx:pt>
          <cx:pt idx="27098">7.5</cx:pt>
          <cx:pt idx="27099">7.5</cx:pt>
          <cx:pt idx="27100">7.5</cx:pt>
          <cx:pt idx="27101">7.5</cx:pt>
          <cx:pt idx="27102">7.5</cx:pt>
          <cx:pt idx="27103">7.5</cx:pt>
          <cx:pt idx="27104">7.5</cx:pt>
          <cx:pt idx="27105">7.5</cx:pt>
          <cx:pt idx="27106">7.5</cx:pt>
          <cx:pt idx="27107">7.5</cx:pt>
          <cx:pt idx="27108">7.5</cx:pt>
          <cx:pt idx="27109">7.5</cx:pt>
          <cx:pt idx="27110">7.5</cx:pt>
          <cx:pt idx="27111">7.5</cx:pt>
          <cx:pt idx="27112">7.5</cx:pt>
          <cx:pt idx="27113">7.5</cx:pt>
          <cx:pt idx="27114">7.5</cx:pt>
          <cx:pt idx="27115">7.5</cx:pt>
          <cx:pt idx="27116">7.5</cx:pt>
          <cx:pt idx="27117">7.5</cx:pt>
          <cx:pt idx="27118">7.5</cx:pt>
          <cx:pt idx="27119">7.5</cx:pt>
          <cx:pt idx="27120">7.5</cx:pt>
          <cx:pt idx="27121">7.5</cx:pt>
          <cx:pt idx="27122">7.5</cx:pt>
          <cx:pt idx="27123">7.5</cx:pt>
          <cx:pt idx="27124">7.5</cx:pt>
          <cx:pt idx="27125">7.5</cx:pt>
          <cx:pt idx="27126">7.5</cx:pt>
          <cx:pt idx="27127">7.5</cx:pt>
          <cx:pt idx="27128">7.5</cx:pt>
          <cx:pt idx="27129">7.5</cx:pt>
          <cx:pt idx="27130">7.5</cx:pt>
          <cx:pt idx="27131">7.5</cx:pt>
          <cx:pt idx="27132">7.5</cx:pt>
          <cx:pt idx="27133">7.5</cx:pt>
          <cx:pt idx="27134">7.5</cx:pt>
          <cx:pt idx="27135">7.5</cx:pt>
          <cx:pt idx="27136">7.5</cx:pt>
          <cx:pt idx="27137">7.5</cx:pt>
          <cx:pt idx="27138">7.5</cx:pt>
          <cx:pt idx="27139">7.5</cx:pt>
          <cx:pt idx="27140">7.5</cx:pt>
          <cx:pt idx="27141">7.5</cx:pt>
          <cx:pt idx="27142">7.5</cx:pt>
          <cx:pt idx="27143">7.5</cx:pt>
          <cx:pt idx="27144">7.5</cx:pt>
          <cx:pt idx="27145">7.5</cx:pt>
          <cx:pt idx="27146">7.5</cx:pt>
          <cx:pt idx="27147">7.5</cx:pt>
          <cx:pt idx="27148">7.5</cx:pt>
          <cx:pt idx="27149">7.5</cx:pt>
          <cx:pt idx="27150">7.5</cx:pt>
          <cx:pt idx="27151">7.5</cx:pt>
          <cx:pt idx="27152">7.5</cx:pt>
          <cx:pt idx="27153">7.5</cx:pt>
          <cx:pt idx="27154">7.5</cx:pt>
          <cx:pt idx="27155">7.5</cx:pt>
          <cx:pt idx="27156">7.5</cx:pt>
          <cx:pt idx="27157">7.5</cx:pt>
          <cx:pt idx="27158">7.5</cx:pt>
          <cx:pt idx="27159">7.5</cx:pt>
          <cx:pt idx="27160">7.5</cx:pt>
          <cx:pt idx="27161">7.5</cx:pt>
          <cx:pt idx="27162">7.5</cx:pt>
          <cx:pt idx="27163">7.5</cx:pt>
          <cx:pt idx="27164">7.5</cx:pt>
          <cx:pt idx="27165">7.5</cx:pt>
          <cx:pt idx="27166">7.5</cx:pt>
          <cx:pt idx="27167">7.5</cx:pt>
          <cx:pt idx="27168">7.5</cx:pt>
          <cx:pt idx="27169">7.5</cx:pt>
          <cx:pt idx="27170">7.5</cx:pt>
          <cx:pt idx="27171">7.5</cx:pt>
          <cx:pt idx="27172">7.5</cx:pt>
          <cx:pt idx="27173">7.5</cx:pt>
          <cx:pt idx="27174">7.5</cx:pt>
          <cx:pt idx="27175">7.5</cx:pt>
          <cx:pt idx="27176">7.5</cx:pt>
          <cx:pt idx="27177">7.5</cx:pt>
          <cx:pt idx="27178">7.5</cx:pt>
          <cx:pt idx="27179">7.5</cx:pt>
          <cx:pt idx="27180">7.5</cx:pt>
          <cx:pt idx="27181">7.5</cx:pt>
          <cx:pt idx="27182">7.5</cx:pt>
          <cx:pt idx="27183">7.5</cx:pt>
          <cx:pt idx="27184">7.5</cx:pt>
          <cx:pt idx="27185">7.5</cx:pt>
          <cx:pt idx="27186">7.5</cx:pt>
          <cx:pt idx="27187">7.5</cx:pt>
          <cx:pt idx="27188">7.5</cx:pt>
          <cx:pt idx="27189">7.5</cx:pt>
          <cx:pt idx="27190">7.5</cx:pt>
          <cx:pt idx="27191">7.5</cx:pt>
          <cx:pt idx="27192">7.5</cx:pt>
          <cx:pt idx="27193">7.5</cx:pt>
          <cx:pt idx="27194">7.5</cx:pt>
          <cx:pt idx="27195">7.5</cx:pt>
          <cx:pt idx="27196">7.5</cx:pt>
          <cx:pt idx="27197">7.5</cx:pt>
          <cx:pt idx="27198">7.5</cx:pt>
          <cx:pt idx="27199">7.5</cx:pt>
          <cx:pt idx="27200">7.5</cx:pt>
          <cx:pt idx="27201">7.5</cx:pt>
          <cx:pt idx="27202">7.5</cx:pt>
          <cx:pt idx="27203">7.5</cx:pt>
          <cx:pt idx="27204">7.5</cx:pt>
          <cx:pt idx="27205">7.5</cx:pt>
          <cx:pt idx="27206">7.5</cx:pt>
          <cx:pt idx="27207">7.5</cx:pt>
          <cx:pt idx="27208">7.5</cx:pt>
          <cx:pt idx="27209">7.5</cx:pt>
          <cx:pt idx="27210">7.5</cx:pt>
          <cx:pt idx="27211">7.5</cx:pt>
          <cx:pt idx="27212">7.5</cx:pt>
          <cx:pt idx="27213">7.5</cx:pt>
          <cx:pt idx="27214">7.5</cx:pt>
          <cx:pt idx="27215">7.5</cx:pt>
          <cx:pt idx="27216">7.5</cx:pt>
          <cx:pt idx="27217">7.5</cx:pt>
          <cx:pt idx="27218">7.5</cx:pt>
          <cx:pt idx="27219">7.5</cx:pt>
          <cx:pt idx="27220">7.5</cx:pt>
          <cx:pt idx="27221">7.5</cx:pt>
          <cx:pt idx="27222">7.5</cx:pt>
          <cx:pt idx="27223">7.5</cx:pt>
          <cx:pt idx="27224">7.5</cx:pt>
          <cx:pt idx="27225">7.5</cx:pt>
          <cx:pt idx="27226">7.5</cx:pt>
          <cx:pt idx="27227">7.5</cx:pt>
          <cx:pt idx="27228">7.5</cx:pt>
          <cx:pt idx="27229">7.5</cx:pt>
          <cx:pt idx="27230">7.5</cx:pt>
          <cx:pt idx="27231">7.5</cx:pt>
          <cx:pt idx="27232">7.5</cx:pt>
          <cx:pt idx="27233">7.5</cx:pt>
          <cx:pt idx="27234">7.5</cx:pt>
          <cx:pt idx="27235">7.5</cx:pt>
          <cx:pt idx="27236">7.5</cx:pt>
          <cx:pt idx="27237">7.5</cx:pt>
          <cx:pt idx="27238">7.5</cx:pt>
          <cx:pt idx="27239">7.5</cx:pt>
          <cx:pt idx="27240">7.5</cx:pt>
          <cx:pt idx="27241">7.5</cx:pt>
          <cx:pt idx="27242">7.5</cx:pt>
          <cx:pt idx="27243">7.5</cx:pt>
          <cx:pt idx="27244">7.5</cx:pt>
          <cx:pt idx="27245">7.5</cx:pt>
          <cx:pt idx="27246">7.5</cx:pt>
          <cx:pt idx="27247">7.5</cx:pt>
          <cx:pt idx="27248">7.5</cx:pt>
          <cx:pt idx="27249">7.5</cx:pt>
          <cx:pt idx="27250">7.4000000000000004</cx:pt>
          <cx:pt idx="27251">7.4000000000000004</cx:pt>
          <cx:pt idx="27252">7.4000000000000004</cx:pt>
          <cx:pt idx="27253">7.4000000000000004</cx:pt>
          <cx:pt idx="27254">7.4000000000000004</cx:pt>
          <cx:pt idx="27255">7.4000000000000004</cx:pt>
          <cx:pt idx="27256">7.4000000000000004</cx:pt>
          <cx:pt idx="27257">7.4000000000000004</cx:pt>
          <cx:pt idx="27258">7.4000000000000004</cx:pt>
          <cx:pt idx="27259">7.4000000000000004</cx:pt>
          <cx:pt idx="27260">7.4000000000000004</cx:pt>
          <cx:pt idx="27261">7.4000000000000004</cx:pt>
          <cx:pt idx="27262">7.4000000000000004</cx:pt>
          <cx:pt idx="27263">7.4000000000000004</cx:pt>
          <cx:pt idx="27264">7.4000000000000004</cx:pt>
          <cx:pt idx="27265">7.4000000000000004</cx:pt>
          <cx:pt idx="27266">7.4000000000000004</cx:pt>
          <cx:pt idx="27267">7.4000000000000004</cx:pt>
          <cx:pt idx="27268">7.4000000000000004</cx:pt>
          <cx:pt idx="27269">7.4000000000000004</cx:pt>
          <cx:pt idx="27270">7.4000000000000004</cx:pt>
          <cx:pt idx="27271">7.4000000000000004</cx:pt>
          <cx:pt idx="27272">7.4000000000000004</cx:pt>
          <cx:pt idx="27273">7.4000000000000004</cx:pt>
          <cx:pt idx="27274">7.4000000000000004</cx:pt>
          <cx:pt idx="27275">7.4000000000000004</cx:pt>
          <cx:pt idx="27276">7.4000000000000004</cx:pt>
          <cx:pt idx="27277">7.4000000000000004</cx:pt>
          <cx:pt idx="27278">7.4000000000000004</cx:pt>
          <cx:pt idx="27279">7.4000000000000004</cx:pt>
          <cx:pt idx="27280">7.4000000000000004</cx:pt>
          <cx:pt idx="27281">7.4000000000000004</cx:pt>
          <cx:pt idx="27282">7.4000000000000004</cx:pt>
          <cx:pt idx="27283">7.4000000000000004</cx:pt>
          <cx:pt idx="27284">7.4000000000000004</cx:pt>
          <cx:pt idx="27285">7.4000000000000004</cx:pt>
          <cx:pt idx="27286">7.4000000000000004</cx:pt>
          <cx:pt idx="27287">7.4000000000000004</cx:pt>
          <cx:pt idx="27288">7.4000000000000004</cx:pt>
          <cx:pt idx="27289">7.4000000000000004</cx:pt>
          <cx:pt idx="27290">7.4000000000000004</cx:pt>
          <cx:pt idx="27291">7.4000000000000004</cx:pt>
          <cx:pt idx="27292">7.4000000000000004</cx:pt>
          <cx:pt idx="27293">7.4000000000000004</cx:pt>
          <cx:pt idx="27294">7.4000000000000004</cx:pt>
          <cx:pt idx="27295">7.4000000000000004</cx:pt>
          <cx:pt idx="27296">7.4000000000000004</cx:pt>
          <cx:pt idx="27297">7.4000000000000004</cx:pt>
          <cx:pt idx="27298">7.4000000000000004</cx:pt>
          <cx:pt idx="27299">7.4000000000000004</cx:pt>
          <cx:pt idx="27300">7.4000000000000004</cx:pt>
          <cx:pt idx="27301">7.4000000000000004</cx:pt>
          <cx:pt idx="27302">7.4000000000000004</cx:pt>
          <cx:pt idx="27303">7.4000000000000004</cx:pt>
          <cx:pt idx="27304">7.4000000000000004</cx:pt>
          <cx:pt idx="27305">7.4000000000000004</cx:pt>
          <cx:pt idx="27306">7.4000000000000004</cx:pt>
          <cx:pt idx="27307">7.4000000000000004</cx:pt>
          <cx:pt idx="27308">7.4000000000000004</cx:pt>
          <cx:pt idx="27309">7.4000000000000004</cx:pt>
          <cx:pt idx="27310">7.4000000000000004</cx:pt>
          <cx:pt idx="27311">7.4000000000000004</cx:pt>
          <cx:pt idx="27312">7.4000000000000004</cx:pt>
          <cx:pt idx="27313">7.4000000000000004</cx:pt>
          <cx:pt idx="27314">7.4000000000000004</cx:pt>
          <cx:pt idx="27315">7.4000000000000004</cx:pt>
          <cx:pt idx="27316">7.4000000000000004</cx:pt>
          <cx:pt idx="27317">7.4000000000000004</cx:pt>
          <cx:pt idx="27318">7.4000000000000004</cx:pt>
          <cx:pt idx="27319">7.4000000000000004</cx:pt>
          <cx:pt idx="27320">7.4000000000000004</cx:pt>
          <cx:pt idx="27321">7.4000000000000004</cx:pt>
          <cx:pt idx="27322">7.4000000000000004</cx:pt>
          <cx:pt idx="27323">7.4000000000000004</cx:pt>
          <cx:pt idx="27324">7.4000000000000004</cx:pt>
          <cx:pt idx="27325">7.4000000000000004</cx:pt>
          <cx:pt idx="27326">7.4000000000000004</cx:pt>
          <cx:pt idx="27327">7.4000000000000004</cx:pt>
          <cx:pt idx="27328">7.4000000000000004</cx:pt>
          <cx:pt idx="27329">7.4000000000000004</cx:pt>
          <cx:pt idx="27330">7.4000000000000004</cx:pt>
          <cx:pt idx="27331">7.4000000000000004</cx:pt>
          <cx:pt idx="27332">7.4000000000000004</cx:pt>
          <cx:pt idx="27333">7.4000000000000004</cx:pt>
          <cx:pt idx="27334">7.4000000000000004</cx:pt>
          <cx:pt idx="27335">7.4000000000000004</cx:pt>
          <cx:pt idx="27336">7.4000000000000004</cx:pt>
          <cx:pt idx="27337">7.4000000000000004</cx:pt>
          <cx:pt idx="27338">7.4000000000000004</cx:pt>
          <cx:pt idx="27339">7.4000000000000004</cx:pt>
          <cx:pt idx="27340">7.4000000000000004</cx:pt>
          <cx:pt idx="27341">7.4000000000000004</cx:pt>
          <cx:pt idx="27342">7.4000000000000004</cx:pt>
          <cx:pt idx="27343">7.4000000000000004</cx:pt>
          <cx:pt idx="27344">7.4000000000000004</cx:pt>
          <cx:pt idx="27345">7.4000000000000004</cx:pt>
          <cx:pt idx="27346">7.4000000000000004</cx:pt>
          <cx:pt idx="27347">7.4000000000000004</cx:pt>
          <cx:pt idx="27348">7.4000000000000004</cx:pt>
          <cx:pt idx="27349">7.4000000000000004</cx:pt>
          <cx:pt idx="27350">7.4000000000000004</cx:pt>
          <cx:pt idx="27351">7.4000000000000004</cx:pt>
          <cx:pt idx="27352">7.4000000000000004</cx:pt>
          <cx:pt idx="27353">7.4000000000000004</cx:pt>
          <cx:pt idx="27354">7.4000000000000004</cx:pt>
          <cx:pt idx="27355">7.4000000000000004</cx:pt>
          <cx:pt idx="27356">7.4000000000000004</cx:pt>
          <cx:pt idx="27357">7.4000000000000004</cx:pt>
          <cx:pt idx="27358">7.4000000000000004</cx:pt>
          <cx:pt idx="27359">7.4000000000000004</cx:pt>
          <cx:pt idx="27360">7.4000000000000004</cx:pt>
          <cx:pt idx="27361">7.4000000000000004</cx:pt>
          <cx:pt idx="27362">7.4000000000000004</cx:pt>
          <cx:pt idx="27363">7.4000000000000004</cx:pt>
          <cx:pt idx="27364">7.4000000000000004</cx:pt>
          <cx:pt idx="27365">7.4000000000000004</cx:pt>
          <cx:pt idx="27366">7.4000000000000004</cx:pt>
          <cx:pt idx="27367">7.4000000000000004</cx:pt>
          <cx:pt idx="27368">7.4000000000000004</cx:pt>
          <cx:pt idx="27369">7.4000000000000004</cx:pt>
          <cx:pt idx="27370">7.4000000000000004</cx:pt>
          <cx:pt idx="27371">7.4000000000000004</cx:pt>
          <cx:pt idx="27372">7.4000000000000004</cx:pt>
          <cx:pt idx="27373">7.4000000000000004</cx:pt>
          <cx:pt idx="27374">7.4000000000000004</cx:pt>
          <cx:pt idx="27375">7.4000000000000004</cx:pt>
          <cx:pt idx="27376">7.4000000000000004</cx:pt>
          <cx:pt idx="27377">7.4000000000000004</cx:pt>
          <cx:pt idx="27378">7.4000000000000004</cx:pt>
          <cx:pt idx="27379">7.4000000000000004</cx:pt>
          <cx:pt idx="27380">7.4000000000000004</cx:pt>
          <cx:pt idx="27381">7.4000000000000004</cx:pt>
          <cx:pt idx="27382">7.4000000000000004</cx:pt>
          <cx:pt idx="27383">7.4000000000000004</cx:pt>
          <cx:pt idx="27384">7.4000000000000004</cx:pt>
          <cx:pt idx="27385">7.4000000000000004</cx:pt>
          <cx:pt idx="27386">7.4000000000000004</cx:pt>
          <cx:pt idx="27387">7.4000000000000004</cx:pt>
          <cx:pt idx="27388">7.4000000000000004</cx:pt>
          <cx:pt idx="27389">7.4000000000000004</cx:pt>
          <cx:pt idx="27390">7.4000000000000004</cx:pt>
          <cx:pt idx="27391">7.4000000000000004</cx:pt>
          <cx:pt idx="27392">7.4000000000000004</cx:pt>
          <cx:pt idx="27393">7.4000000000000004</cx:pt>
          <cx:pt idx="27394">7.4000000000000004</cx:pt>
          <cx:pt idx="27395">7.4000000000000004</cx:pt>
          <cx:pt idx="27396">7.4000000000000004</cx:pt>
          <cx:pt idx="27397">7.4000000000000004</cx:pt>
          <cx:pt idx="27398">7.4000000000000004</cx:pt>
          <cx:pt idx="27399">7.4000000000000004</cx:pt>
          <cx:pt idx="27400">7.4000000000000004</cx:pt>
          <cx:pt idx="27401">7.4000000000000004</cx:pt>
          <cx:pt idx="27402">7.4000000000000004</cx:pt>
          <cx:pt idx="27403">7.4000000000000004</cx:pt>
          <cx:pt idx="27404">7.4000000000000004</cx:pt>
          <cx:pt idx="27405">7.4000000000000004</cx:pt>
          <cx:pt idx="27406">7.4000000000000004</cx:pt>
          <cx:pt idx="27407">7.4000000000000004</cx:pt>
          <cx:pt idx="27408">7.4000000000000004</cx:pt>
          <cx:pt idx="27409">7.4000000000000004</cx:pt>
          <cx:pt idx="27410">7.4000000000000004</cx:pt>
          <cx:pt idx="27411">7.4000000000000004</cx:pt>
          <cx:pt idx="27412">7.4000000000000004</cx:pt>
          <cx:pt idx="27413">7.4000000000000004</cx:pt>
          <cx:pt idx="27414">7.4000000000000004</cx:pt>
          <cx:pt idx="27415">7.4000000000000004</cx:pt>
          <cx:pt idx="27416">7.4000000000000004</cx:pt>
          <cx:pt idx="27417">7.4000000000000004</cx:pt>
          <cx:pt idx="27418">7.4000000000000004</cx:pt>
          <cx:pt idx="27419">7.4000000000000004</cx:pt>
          <cx:pt idx="27420">7.4000000000000004</cx:pt>
          <cx:pt idx="27421">7.4000000000000004</cx:pt>
          <cx:pt idx="27422">7.4000000000000004</cx:pt>
          <cx:pt idx="27423">7.4000000000000004</cx:pt>
          <cx:pt idx="27424">7.4000000000000004</cx:pt>
          <cx:pt idx="27425">7.4000000000000004</cx:pt>
          <cx:pt idx="27426">7.4000000000000004</cx:pt>
          <cx:pt idx="27427">7.4000000000000004</cx:pt>
          <cx:pt idx="27428">7.4000000000000004</cx:pt>
          <cx:pt idx="27429">7.4000000000000004</cx:pt>
          <cx:pt idx="27430">7.4000000000000004</cx:pt>
          <cx:pt idx="27431">7.4000000000000004</cx:pt>
          <cx:pt idx="27432">7.4000000000000004</cx:pt>
          <cx:pt idx="27433">7.4000000000000004</cx:pt>
          <cx:pt idx="27434">7.4000000000000004</cx:pt>
          <cx:pt idx="27435">7.4000000000000004</cx:pt>
          <cx:pt idx="27436">7.4000000000000004</cx:pt>
          <cx:pt idx="27437">7.4000000000000004</cx:pt>
          <cx:pt idx="27438">7.4000000000000004</cx:pt>
          <cx:pt idx="27439">7.4000000000000004</cx:pt>
          <cx:pt idx="27440">7.4000000000000004</cx:pt>
          <cx:pt idx="27441">7.4000000000000004</cx:pt>
          <cx:pt idx="27442">7.4000000000000004</cx:pt>
          <cx:pt idx="27443">7.4000000000000004</cx:pt>
          <cx:pt idx="27444">7.4000000000000004</cx:pt>
          <cx:pt idx="27445">7.4000000000000004</cx:pt>
          <cx:pt idx="27446">7.4000000000000004</cx:pt>
          <cx:pt idx="27447">7.4000000000000004</cx:pt>
          <cx:pt idx="27448">7.4000000000000004</cx:pt>
          <cx:pt idx="27449">7.4000000000000004</cx:pt>
          <cx:pt idx="27450">7.4000000000000004</cx:pt>
          <cx:pt idx="27451">7.4000000000000004</cx:pt>
          <cx:pt idx="27452">7.4000000000000004</cx:pt>
          <cx:pt idx="27453">7.4000000000000004</cx:pt>
          <cx:pt idx="27454">7.4000000000000004</cx:pt>
          <cx:pt idx="27455">7.4000000000000004</cx:pt>
          <cx:pt idx="27456">7.4000000000000004</cx:pt>
          <cx:pt idx="27457">7.4000000000000004</cx:pt>
          <cx:pt idx="27458">7.4000000000000004</cx:pt>
          <cx:pt idx="27459">7.4000000000000004</cx:pt>
          <cx:pt idx="27460">7.4000000000000004</cx:pt>
          <cx:pt idx="27461">7.4000000000000004</cx:pt>
          <cx:pt idx="27462">7.4000000000000004</cx:pt>
          <cx:pt idx="27463">7.4000000000000004</cx:pt>
          <cx:pt idx="27464">7.4000000000000004</cx:pt>
          <cx:pt idx="27465">7.4000000000000004</cx:pt>
          <cx:pt idx="27466">7.4000000000000004</cx:pt>
          <cx:pt idx="27467">7.4000000000000004</cx:pt>
          <cx:pt idx="27468">7.4000000000000004</cx:pt>
          <cx:pt idx="27469">7.4000000000000004</cx:pt>
          <cx:pt idx="27470">7.4000000000000004</cx:pt>
          <cx:pt idx="27471">7.4000000000000004</cx:pt>
          <cx:pt idx="27472">7.4000000000000004</cx:pt>
          <cx:pt idx="27473">7.4000000000000004</cx:pt>
          <cx:pt idx="27474">7.4000000000000004</cx:pt>
          <cx:pt idx="27475">7.4000000000000004</cx:pt>
          <cx:pt idx="27476">7.4000000000000004</cx:pt>
          <cx:pt idx="27477">7.4000000000000004</cx:pt>
          <cx:pt idx="27478">7.4000000000000004</cx:pt>
          <cx:pt idx="27479">7.4000000000000004</cx:pt>
          <cx:pt idx="27480">7.4000000000000004</cx:pt>
          <cx:pt idx="27481">7.4000000000000004</cx:pt>
          <cx:pt idx="27482">7.4000000000000004</cx:pt>
          <cx:pt idx="27483">7.4000000000000004</cx:pt>
          <cx:pt idx="27484">7.4000000000000004</cx:pt>
          <cx:pt idx="27485">7.4000000000000004</cx:pt>
          <cx:pt idx="27486">7.4000000000000004</cx:pt>
          <cx:pt idx="27487">7.4000000000000004</cx:pt>
          <cx:pt idx="27488">7.4000000000000004</cx:pt>
          <cx:pt idx="27489">7.4000000000000004</cx:pt>
          <cx:pt idx="27490">7.4000000000000004</cx:pt>
          <cx:pt idx="27491">7.4000000000000004</cx:pt>
          <cx:pt idx="27492">7.4000000000000004</cx:pt>
          <cx:pt idx="27493">7.4000000000000004</cx:pt>
          <cx:pt idx="27494">7.4000000000000004</cx:pt>
          <cx:pt idx="27495">7.4000000000000004</cx:pt>
          <cx:pt idx="27496">7.4000000000000004</cx:pt>
          <cx:pt idx="27497">7.4000000000000004</cx:pt>
          <cx:pt idx="27498">7.4000000000000004</cx:pt>
          <cx:pt idx="27499">7.4000000000000004</cx:pt>
          <cx:pt idx="27500">7.4000000000000004</cx:pt>
          <cx:pt idx="27501">7.4000000000000004</cx:pt>
          <cx:pt idx="27502">7.4000000000000004</cx:pt>
          <cx:pt idx="27503">7.4000000000000004</cx:pt>
          <cx:pt idx="27504">7.4000000000000004</cx:pt>
          <cx:pt idx="27505">7.4000000000000004</cx:pt>
          <cx:pt idx="27506">7.4000000000000004</cx:pt>
          <cx:pt idx="27507">7.4000000000000004</cx:pt>
          <cx:pt idx="27508">7.4000000000000004</cx:pt>
          <cx:pt idx="27509">7.4000000000000004</cx:pt>
          <cx:pt idx="27510">7.4000000000000004</cx:pt>
          <cx:pt idx="27511">7.4000000000000004</cx:pt>
          <cx:pt idx="27512">7.4000000000000004</cx:pt>
          <cx:pt idx="27513">7.4000000000000004</cx:pt>
          <cx:pt idx="27514">7.4000000000000004</cx:pt>
          <cx:pt idx="27515">7.4000000000000004</cx:pt>
          <cx:pt idx="27516">7.4000000000000004</cx:pt>
          <cx:pt idx="27517">7.4000000000000004</cx:pt>
          <cx:pt idx="27518">7.4000000000000004</cx:pt>
          <cx:pt idx="27519">7.4000000000000004</cx:pt>
          <cx:pt idx="27520">7.4000000000000004</cx:pt>
          <cx:pt idx="27521">7.4000000000000004</cx:pt>
          <cx:pt idx="27522">7.4000000000000004</cx:pt>
          <cx:pt idx="27523">7.4000000000000004</cx:pt>
          <cx:pt idx="27524">7.2999999999999998</cx:pt>
          <cx:pt idx="27525">7.2999999999999998</cx:pt>
          <cx:pt idx="27526">7.2999999999999998</cx:pt>
          <cx:pt idx="27527">7.2999999999999998</cx:pt>
          <cx:pt idx="27528">7.2999999999999998</cx:pt>
          <cx:pt idx="27529">7.2999999999999998</cx:pt>
          <cx:pt idx="27530">7.2999999999999998</cx:pt>
          <cx:pt idx="27531">7.2999999999999998</cx:pt>
          <cx:pt idx="27532">7.2999999999999998</cx:pt>
          <cx:pt idx="27533">7.2999999999999998</cx:pt>
          <cx:pt idx="27534">7.2999999999999998</cx:pt>
          <cx:pt idx="27535">7.2999999999999998</cx:pt>
          <cx:pt idx="27536">7.2999999999999998</cx:pt>
          <cx:pt idx="27537">7.2999999999999998</cx:pt>
          <cx:pt idx="27538">7.2999999999999998</cx:pt>
          <cx:pt idx="27539">7.2999999999999998</cx:pt>
          <cx:pt idx="27540">7.2999999999999998</cx:pt>
          <cx:pt idx="27541">7.2999999999999998</cx:pt>
          <cx:pt idx="27542">7.2999999999999998</cx:pt>
          <cx:pt idx="27543">7.2999999999999998</cx:pt>
          <cx:pt idx="27544">7.2999999999999998</cx:pt>
          <cx:pt idx="27545">7.2999999999999998</cx:pt>
          <cx:pt idx="27546">7.2999999999999998</cx:pt>
          <cx:pt idx="27547">7.2999999999999998</cx:pt>
          <cx:pt idx="27548">7.2999999999999998</cx:pt>
          <cx:pt idx="27549">7.2999999999999998</cx:pt>
          <cx:pt idx="27550">7.2999999999999998</cx:pt>
          <cx:pt idx="27551">7.2999999999999998</cx:pt>
          <cx:pt idx="27552">7.2999999999999998</cx:pt>
          <cx:pt idx="27553">7.2999999999999998</cx:pt>
          <cx:pt idx="27554">7.2999999999999998</cx:pt>
          <cx:pt idx="27555">7.2999999999999998</cx:pt>
          <cx:pt idx="27556">7.2999999999999998</cx:pt>
          <cx:pt idx="27557">7.2999999999999998</cx:pt>
          <cx:pt idx="27558">7.2999999999999998</cx:pt>
          <cx:pt idx="27559">7.2999999999999998</cx:pt>
          <cx:pt idx="27560">7.2999999999999998</cx:pt>
          <cx:pt idx="27561">7.2999999999999998</cx:pt>
          <cx:pt idx="27562">7.2999999999999998</cx:pt>
          <cx:pt idx="27563">7.2999999999999998</cx:pt>
          <cx:pt idx="27564">7.2999999999999998</cx:pt>
          <cx:pt idx="27565">7.2999999999999998</cx:pt>
          <cx:pt idx="27566">7.2999999999999998</cx:pt>
          <cx:pt idx="27567">7.2999999999999998</cx:pt>
          <cx:pt idx="27568">7.2999999999999998</cx:pt>
          <cx:pt idx="27569">7.2999999999999998</cx:pt>
          <cx:pt idx="27570">7.2999999999999998</cx:pt>
          <cx:pt idx="27571">7.2999999999999998</cx:pt>
          <cx:pt idx="27572">7.2999999999999998</cx:pt>
          <cx:pt idx="27573">7.2999999999999998</cx:pt>
          <cx:pt idx="27574">7.2999999999999998</cx:pt>
          <cx:pt idx="27575">7.2999999999999998</cx:pt>
          <cx:pt idx="27576">7.2999999999999998</cx:pt>
          <cx:pt idx="27577">7.2999999999999998</cx:pt>
          <cx:pt idx="27578">7.2999999999999998</cx:pt>
          <cx:pt idx="27579">7.2999999999999998</cx:pt>
          <cx:pt idx="27580">7.2999999999999998</cx:pt>
          <cx:pt idx="27581">7.2999999999999998</cx:pt>
          <cx:pt idx="27582">7.2999999999999998</cx:pt>
          <cx:pt idx="27583">7.2999999999999998</cx:pt>
          <cx:pt idx="27584">7.2999999999999998</cx:pt>
          <cx:pt idx="27585">7.2999999999999998</cx:pt>
          <cx:pt idx="27586">7.2999999999999998</cx:pt>
          <cx:pt idx="27587">7.2999999999999998</cx:pt>
          <cx:pt idx="27588">7.2999999999999998</cx:pt>
          <cx:pt idx="27589">7.2999999999999998</cx:pt>
          <cx:pt idx="27590">7.2999999999999998</cx:pt>
          <cx:pt idx="27591">7.2999999999999998</cx:pt>
          <cx:pt idx="27592">7.2999999999999998</cx:pt>
          <cx:pt idx="27593">7.2999999999999998</cx:pt>
          <cx:pt idx="27594">7.2999999999999998</cx:pt>
          <cx:pt idx="27595">7.2999999999999998</cx:pt>
          <cx:pt idx="27596">7.2999999999999998</cx:pt>
          <cx:pt idx="27597">7.2999999999999998</cx:pt>
          <cx:pt idx="27598">7.2999999999999998</cx:pt>
          <cx:pt idx="27599">7.2999999999999998</cx:pt>
          <cx:pt idx="27600">7.2999999999999998</cx:pt>
          <cx:pt idx="27601">7.2999999999999998</cx:pt>
          <cx:pt idx="27602">7.2999999999999998</cx:pt>
          <cx:pt idx="27603">7.2999999999999998</cx:pt>
          <cx:pt idx="27604">7.2999999999999998</cx:pt>
          <cx:pt idx="27605">7.2999999999999998</cx:pt>
          <cx:pt idx="27606">7.2999999999999998</cx:pt>
          <cx:pt idx="27607">7.2999999999999998</cx:pt>
          <cx:pt idx="27608">7.2999999999999998</cx:pt>
          <cx:pt idx="27609">7.2999999999999998</cx:pt>
          <cx:pt idx="27610">7.2999999999999998</cx:pt>
          <cx:pt idx="27611">7.2999999999999998</cx:pt>
          <cx:pt idx="27612">7.2999999999999998</cx:pt>
          <cx:pt idx="27613">7.2999999999999998</cx:pt>
          <cx:pt idx="27614">7.2999999999999998</cx:pt>
          <cx:pt idx="27615">7.2999999999999998</cx:pt>
          <cx:pt idx="27616">7.2999999999999998</cx:pt>
          <cx:pt idx="27617">7.2999999999999998</cx:pt>
          <cx:pt idx="27618">7.2999999999999998</cx:pt>
          <cx:pt idx="27619">7.2999999999999998</cx:pt>
          <cx:pt idx="27620">7.2999999999999998</cx:pt>
          <cx:pt idx="27621">7.2999999999999998</cx:pt>
          <cx:pt idx="27622">7.2999999999999998</cx:pt>
          <cx:pt idx="27623">7.2999999999999998</cx:pt>
          <cx:pt idx="27624">7.2999999999999998</cx:pt>
          <cx:pt idx="27625">7.2999999999999998</cx:pt>
          <cx:pt idx="27626">7.2999999999999998</cx:pt>
          <cx:pt idx="27627">7.2999999999999998</cx:pt>
          <cx:pt idx="27628">7.2999999999999998</cx:pt>
          <cx:pt idx="27629">7.2999999999999998</cx:pt>
          <cx:pt idx="27630">7.2999999999999998</cx:pt>
          <cx:pt idx="27631">7.2999999999999998</cx:pt>
          <cx:pt idx="27632">7.2999999999999998</cx:pt>
          <cx:pt idx="27633">7.2999999999999998</cx:pt>
          <cx:pt idx="27634">7.2999999999999998</cx:pt>
          <cx:pt idx="27635">7.2999999999999998</cx:pt>
          <cx:pt idx="27636">7.2999999999999998</cx:pt>
          <cx:pt idx="27637">7.2999999999999998</cx:pt>
          <cx:pt idx="27638">7.2999999999999998</cx:pt>
          <cx:pt idx="27639">7.2999999999999998</cx:pt>
          <cx:pt idx="27640">7.2999999999999998</cx:pt>
          <cx:pt idx="27641">7.2999999999999998</cx:pt>
          <cx:pt idx="27642">7.2999999999999998</cx:pt>
          <cx:pt idx="27643">7.2999999999999998</cx:pt>
          <cx:pt idx="27644">7.2999999999999998</cx:pt>
          <cx:pt idx="27645">7.2999999999999998</cx:pt>
          <cx:pt idx="27646">7.2999999999999998</cx:pt>
          <cx:pt idx="27647">7.2999999999999998</cx:pt>
          <cx:pt idx="27648">7.2999999999999998</cx:pt>
          <cx:pt idx="27649">7.2999999999999998</cx:pt>
          <cx:pt idx="27650">7.2999999999999998</cx:pt>
          <cx:pt idx="27651">7.2999999999999998</cx:pt>
          <cx:pt idx="27652">7.2999999999999998</cx:pt>
          <cx:pt idx="27653">7.2999999999999998</cx:pt>
          <cx:pt idx="27654">7.2999999999999998</cx:pt>
          <cx:pt idx="27655">7.2999999999999998</cx:pt>
          <cx:pt idx="27656">7.2999999999999998</cx:pt>
          <cx:pt idx="27657">7.2999999999999998</cx:pt>
          <cx:pt idx="27658">7.2999999999999998</cx:pt>
          <cx:pt idx="27659">7.2999999999999998</cx:pt>
          <cx:pt idx="27660">7.2999999999999998</cx:pt>
          <cx:pt idx="27661">7.2999999999999998</cx:pt>
          <cx:pt idx="27662">7.2999999999999998</cx:pt>
          <cx:pt idx="27663">7.2999999999999998</cx:pt>
          <cx:pt idx="27664">7.2999999999999998</cx:pt>
          <cx:pt idx="27665">7.2999999999999998</cx:pt>
          <cx:pt idx="27666">7.2999999999999998</cx:pt>
          <cx:pt idx="27667">7.2999999999999998</cx:pt>
          <cx:pt idx="27668">7.2999999999999998</cx:pt>
          <cx:pt idx="27669">7.2999999999999998</cx:pt>
          <cx:pt idx="27670">7.2999999999999998</cx:pt>
          <cx:pt idx="27671">7.2999999999999998</cx:pt>
          <cx:pt idx="27672">7.2999999999999998</cx:pt>
          <cx:pt idx="27673">7.2999999999999998</cx:pt>
          <cx:pt idx="27674">7.2999999999999998</cx:pt>
          <cx:pt idx="27675">7.2999999999999998</cx:pt>
          <cx:pt idx="27676">7.2999999999999998</cx:pt>
          <cx:pt idx="27677">7.2999999999999998</cx:pt>
          <cx:pt idx="27678">7.2999999999999998</cx:pt>
          <cx:pt idx="27679">7.2999999999999998</cx:pt>
          <cx:pt idx="27680">7.2999999999999998</cx:pt>
          <cx:pt idx="27681">7.2999999999999998</cx:pt>
          <cx:pt idx="27682">7.2999999999999998</cx:pt>
          <cx:pt idx="27683">7.2999999999999998</cx:pt>
          <cx:pt idx="27684">7.2999999999999998</cx:pt>
          <cx:pt idx="27685">7.2999999999999998</cx:pt>
          <cx:pt idx="27686">7.2999999999999998</cx:pt>
          <cx:pt idx="27687">7.2999999999999998</cx:pt>
          <cx:pt idx="27688">7.2999999999999998</cx:pt>
          <cx:pt idx="27689">7.2999999999999998</cx:pt>
          <cx:pt idx="27690">7.2999999999999998</cx:pt>
          <cx:pt idx="27691">7.2999999999999998</cx:pt>
          <cx:pt idx="27692">7.2999999999999998</cx:pt>
          <cx:pt idx="27693">7.2999999999999998</cx:pt>
          <cx:pt idx="27694">7.2999999999999998</cx:pt>
          <cx:pt idx="27695">7.2999999999999998</cx:pt>
          <cx:pt idx="27696">7.2999999999999998</cx:pt>
          <cx:pt idx="27697">7.2999999999999998</cx:pt>
          <cx:pt idx="27698">7.2999999999999998</cx:pt>
          <cx:pt idx="27699">7.2999999999999998</cx:pt>
          <cx:pt idx="27700">7.2999999999999998</cx:pt>
          <cx:pt idx="27701">7.2999999999999998</cx:pt>
          <cx:pt idx="27702">7.2999999999999998</cx:pt>
          <cx:pt idx="27703">7.2999999999999998</cx:pt>
          <cx:pt idx="27704">7.2999999999999998</cx:pt>
          <cx:pt idx="27705">7.2999999999999998</cx:pt>
          <cx:pt idx="27706">7.2999999999999998</cx:pt>
          <cx:pt idx="27707">7.2999999999999998</cx:pt>
          <cx:pt idx="27708">7.2999999999999998</cx:pt>
          <cx:pt idx="27709">7.2999999999999998</cx:pt>
          <cx:pt idx="27710">7.2999999999999998</cx:pt>
          <cx:pt idx="27711">7.2999999999999998</cx:pt>
          <cx:pt idx="27712">7.2999999999999998</cx:pt>
          <cx:pt idx="27713">7.2999999999999998</cx:pt>
          <cx:pt idx="27714">7.2999999999999998</cx:pt>
          <cx:pt idx="27715">7.2999999999999998</cx:pt>
          <cx:pt idx="27716">7.2999999999999998</cx:pt>
          <cx:pt idx="27717">7.2999999999999998</cx:pt>
          <cx:pt idx="27718">7.2999999999999998</cx:pt>
          <cx:pt idx="27719">7.2999999999999998</cx:pt>
          <cx:pt idx="27720">7.2999999999999998</cx:pt>
          <cx:pt idx="27721">7.2999999999999998</cx:pt>
          <cx:pt idx="27722">7.2999999999999998</cx:pt>
          <cx:pt idx="27723">7.2999999999999998</cx:pt>
          <cx:pt idx="27724">7.2999999999999998</cx:pt>
          <cx:pt idx="27725">7.2999999999999998</cx:pt>
          <cx:pt idx="27726">7.2999999999999998</cx:pt>
          <cx:pt idx="27727">7.2999999999999998</cx:pt>
          <cx:pt idx="27728">7.2999999999999998</cx:pt>
          <cx:pt idx="27729">7.2999999999999998</cx:pt>
          <cx:pt idx="27730">7.2999999999999998</cx:pt>
          <cx:pt idx="27731">7.2999999999999998</cx:pt>
          <cx:pt idx="27732">7.2999999999999998</cx:pt>
          <cx:pt idx="27733">7.2999999999999998</cx:pt>
          <cx:pt idx="27734">7.2999999999999998</cx:pt>
          <cx:pt idx="27735">7.2999999999999998</cx:pt>
          <cx:pt idx="27736">7.2999999999999998</cx:pt>
          <cx:pt idx="27737">7.2999999999999998</cx:pt>
          <cx:pt idx="27738">7.2999999999999998</cx:pt>
          <cx:pt idx="27739">7.2999999999999998</cx:pt>
          <cx:pt idx="27740">7.2999999999999998</cx:pt>
          <cx:pt idx="27741">7.2999999999999998</cx:pt>
          <cx:pt idx="27742">7.2999999999999998</cx:pt>
          <cx:pt idx="27743">7.2999999999999998</cx:pt>
          <cx:pt idx="27744">7.2999999999999998</cx:pt>
          <cx:pt idx="27745">7.2999999999999998</cx:pt>
          <cx:pt idx="27746">7.2999999999999998</cx:pt>
          <cx:pt idx="27747">7.2999999999999998</cx:pt>
          <cx:pt idx="27748">7.2999999999999998</cx:pt>
          <cx:pt idx="27749">7.2999999999999998</cx:pt>
          <cx:pt idx="27750">7.2999999999999998</cx:pt>
          <cx:pt idx="27751">7.2999999999999998</cx:pt>
          <cx:pt idx="27752">7.2999999999999998</cx:pt>
          <cx:pt idx="27753">7.2999999999999998</cx:pt>
          <cx:pt idx="27754">7.2999999999999998</cx:pt>
          <cx:pt idx="27755">7.2999999999999998</cx:pt>
          <cx:pt idx="27756">7.2999999999999998</cx:pt>
          <cx:pt idx="27757">7.2999999999999998</cx:pt>
          <cx:pt idx="27758">7.2999999999999998</cx:pt>
          <cx:pt idx="27759">7.2999999999999998</cx:pt>
          <cx:pt idx="27760">7.2999999999999998</cx:pt>
          <cx:pt idx="27761">7.2999999999999998</cx:pt>
          <cx:pt idx="27762">7.2999999999999998</cx:pt>
          <cx:pt idx="27763">7.2999999999999998</cx:pt>
          <cx:pt idx="27764">7.2999999999999998</cx:pt>
          <cx:pt idx="27765">7.2999999999999998</cx:pt>
          <cx:pt idx="27766">7.2999999999999998</cx:pt>
          <cx:pt idx="27767">7.2999999999999998</cx:pt>
          <cx:pt idx="27768">7.2999999999999998</cx:pt>
          <cx:pt idx="27769">7.2999999999999998</cx:pt>
          <cx:pt idx="27770">7.2999999999999998</cx:pt>
          <cx:pt idx="27771">7.2999999999999998</cx:pt>
          <cx:pt idx="27772">7.2999999999999998</cx:pt>
          <cx:pt idx="27773">7.2999999999999998</cx:pt>
          <cx:pt idx="27774">7.2999999999999998</cx:pt>
          <cx:pt idx="27775">7.2999999999999998</cx:pt>
          <cx:pt idx="27776">7.2999999999999998</cx:pt>
          <cx:pt idx="27777">7.2999999999999998</cx:pt>
          <cx:pt idx="27778">7.2999999999999998</cx:pt>
          <cx:pt idx="27779">7.2999999999999998</cx:pt>
          <cx:pt idx="27780">7.2999999999999998</cx:pt>
          <cx:pt idx="27781">7.2999999999999998</cx:pt>
          <cx:pt idx="27782">7.2999999999999998</cx:pt>
          <cx:pt idx="27783">7.2999999999999998</cx:pt>
          <cx:pt idx="27784">7.2999999999999998</cx:pt>
          <cx:pt idx="27785">7.2999999999999998</cx:pt>
          <cx:pt idx="27786">7.2999999999999998</cx:pt>
          <cx:pt idx="27787">7.2999999999999998</cx:pt>
          <cx:pt idx="27788">7.2999999999999998</cx:pt>
          <cx:pt idx="27789">7.2999999999999998</cx:pt>
          <cx:pt idx="27790">7.2999999999999998</cx:pt>
          <cx:pt idx="27791">7.2999999999999998</cx:pt>
          <cx:pt idx="27792">7.2999999999999998</cx:pt>
          <cx:pt idx="27793">7.2999999999999998</cx:pt>
          <cx:pt idx="27794">7.2999999999999998</cx:pt>
          <cx:pt idx="27795">7.2999999999999998</cx:pt>
          <cx:pt idx="27796">7.2999999999999998</cx:pt>
          <cx:pt idx="27797">7.2999999999999998</cx:pt>
          <cx:pt idx="27798">7.2999999999999998</cx:pt>
          <cx:pt idx="27799">7.2999999999999998</cx:pt>
          <cx:pt idx="27800">7.2999999999999998</cx:pt>
          <cx:pt idx="27801">7.2999999999999998</cx:pt>
          <cx:pt idx="27802">7.2999999999999998</cx:pt>
          <cx:pt idx="27803">7.2999999999999998</cx:pt>
          <cx:pt idx="27804">7.2999999999999998</cx:pt>
          <cx:pt idx="27805">7.2999999999999998</cx:pt>
          <cx:pt idx="27806">7.2999999999999998</cx:pt>
          <cx:pt idx="27807">7.2999999999999998</cx:pt>
          <cx:pt idx="27808">7.2999999999999998</cx:pt>
          <cx:pt idx="27809">7.2999999999999998</cx:pt>
          <cx:pt idx="27810">7.2000000000000002</cx:pt>
          <cx:pt idx="27811">7.2000000000000002</cx:pt>
          <cx:pt idx="27812">7.2000000000000002</cx:pt>
          <cx:pt idx="27813">7.2000000000000002</cx:pt>
          <cx:pt idx="27814">7.2000000000000002</cx:pt>
          <cx:pt idx="27815">7.2000000000000002</cx:pt>
          <cx:pt idx="27816">7.2000000000000002</cx:pt>
          <cx:pt idx="27817">7.2000000000000002</cx:pt>
          <cx:pt idx="27818">7.2000000000000002</cx:pt>
          <cx:pt idx="27819">7.2000000000000002</cx:pt>
          <cx:pt idx="27820">7.2000000000000002</cx:pt>
          <cx:pt idx="27821">7.2000000000000002</cx:pt>
          <cx:pt idx="27822">7.2000000000000002</cx:pt>
          <cx:pt idx="27823">7.2000000000000002</cx:pt>
          <cx:pt idx="27824">7.2000000000000002</cx:pt>
          <cx:pt idx="27825">7.2000000000000002</cx:pt>
          <cx:pt idx="27826">7.2000000000000002</cx:pt>
          <cx:pt idx="27827">7.2000000000000002</cx:pt>
          <cx:pt idx="27828">7.2000000000000002</cx:pt>
          <cx:pt idx="27829">7.2000000000000002</cx:pt>
          <cx:pt idx="27830">7.2000000000000002</cx:pt>
          <cx:pt idx="27831">7.2000000000000002</cx:pt>
          <cx:pt idx="27832">7.2000000000000002</cx:pt>
          <cx:pt idx="27833">7.2000000000000002</cx:pt>
          <cx:pt idx="27834">7.2000000000000002</cx:pt>
          <cx:pt idx="27835">7.2000000000000002</cx:pt>
          <cx:pt idx="27836">7.2000000000000002</cx:pt>
          <cx:pt idx="27837">7.2000000000000002</cx:pt>
          <cx:pt idx="27838">7.2000000000000002</cx:pt>
          <cx:pt idx="27839">7.2000000000000002</cx:pt>
          <cx:pt idx="27840">7.2000000000000002</cx:pt>
          <cx:pt idx="27841">7.2000000000000002</cx:pt>
          <cx:pt idx="27842">7.2000000000000002</cx:pt>
          <cx:pt idx="27843">7.2000000000000002</cx:pt>
          <cx:pt idx="27844">7.2000000000000002</cx:pt>
          <cx:pt idx="27845">7.2000000000000002</cx:pt>
          <cx:pt idx="27846">7.2000000000000002</cx:pt>
          <cx:pt idx="27847">7.2000000000000002</cx:pt>
          <cx:pt idx="27848">7.2000000000000002</cx:pt>
          <cx:pt idx="27849">7.2000000000000002</cx:pt>
          <cx:pt idx="27850">7.2000000000000002</cx:pt>
          <cx:pt idx="27851">7.2000000000000002</cx:pt>
          <cx:pt idx="27852">7.2000000000000002</cx:pt>
          <cx:pt idx="27853">7.2000000000000002</cx:pt>
          <cx:pt idx="27854">7.2000000000000002</cx:pt>
          <cx:pt idx="27855">7.2000000000000002</cx:pt>
          <cx:pt idx="27856">7.2000000000000002</cx:pt>
          <cx:pt idx="27857">7.2000000000000002</cx:pt>
          <cx:pt idx="27858">7.2000000000000002</cx:pt>
          <cx:pt idx="27859">7.2000000000000002</cx:pt>
          <cx:pt idx="27860">7.2000000000000002</cx:pt>
          <cx:pt idx="27861">7.2000000000000002</cx:pt>
          <cx:pt idx="27862">7.2000000000000002</cx:pt>
          <cx:pt idx="27863">7.2000000000000002</cx:pt>
          <cx:pt idx="27864">7.2000000000000002</cx:pt>
          <cx:pt idx="27865">7.2000000000000002</cx:pt>
          <cx:pt idx="27866">7.2000000000000002</cx:pt>
          <cx:pt idx="27867">7.2000000000000002</cx:pt>
          <cx:pt idx="27868">7.2000000000000002</cx:pt>
          <cx:pt idx="27869">7.2000000000000002</cx:pt>
          <cx:pt idx="27870">7.2000000000000002</cx:pt>
          <cx:pt idx="27871">7.2000000000000002</cx:pt>
          <cx:pt idx="27872">7.2000000000000002</cx:pt>
          <cx:pt idx="27873">7.2000000000000002</cx:pt>
          <cx:pt idx="27874">7.2000000000000002</cx:pt>
          <cx:pt idx="27875">7.2000000000000002</cx:pt>
          <cx:pt idx="27876">7.2000000000000002</cx:pt>
          <cx:pt idx="27877">7.2000000000000002</cx:pt>
          <cx:pt idx="27878">7.2000000000000002</cx:pt>
          <cx:pt idx="27879">7.2000000000000002</cx:pt>
          <cx:pt idx="27880">7.2000000000000002</cx:pt>
          <cx:pt idx="27881">7.2000000000000002</cx:pt>
          <cx:pt idx="27882">7.2000000000000002</cx:pt>
          <cx:pt idx="27883">7.2000000000000002</cx:pt>
          <cx:pt idx="27884">7.2000000000000002</cx:pt>
          <cx:pt idx="27885">7.2000000000000002</cx:pt>
          <cx:pt idx="27886">7.2000000000000002</cx:pt>
          <cx:pt idx="27887">7.2000000000000002</cx:pt>
          <cx:pt idx="27888">7.2000000000000002</cx:pt>
          <cx:pt idx="27889">7.2000000000000002</cx:pt>
          <cx:pt idx="27890">7.2000000000000002</cx:pt>
          <cx:pt idx="27891">7.2000000000000002</cx:pt>
          <cx:pt idx="27892">7.2000000000000002</cx:pt>
          <cx:pt idx="27893">7.2000000000000002</cx:pt>
          <cx:pt idx="27894">7.2000000000000002</cx:pt>
          <cx:pt idx="27895">7.2000000000000002</cx:pt>
          <cx:pt idx="27896">7.2000000000000002</cx:pt>
          <cx:pt idx="27897">7.2000000000000002</cx:pt>
          <cx:pt idx="27898">7.2000000000000002</cx:pt>
          <cx:pt idx="27899">7.2000000000000002</cx:pt>
          <cx:pt idx="27900">7.2000000000000002</cx:pt>
          <cx:pt idx="27901">7.2000000000000002</cx:pt>
          <cx:pt idx="27902">7.2000000000000002</cx:pt>
          <cx:pt idx="27903">7.2000000000000002</cx:pt>
          <cx:pt idx="27904">7.2000000000000002</cx:pt>
          <cx:pt idx="27905">7.2000000000000002</cx:pt>
          <cx:pt idx="27906">7.2000000000000002</cx:pt>
          <cx:pt idx="27907">7.2000000000000002</cx:pt>
          <cx:pt idx="27908">7.2000000000000002</cx:pt>
          <cx:pt idx="27909">7.2000000000000002</cx:pt>
          <cx:pt idx="27910">7.2000000000000002</cx:pt>
          <cx:pt idx="27911">7.2000000000000002</cx:pt>
          <cx:pt idx="27912">7.2000000000000002</cx:pt>
          <cx:pt idx="27913">7.2000000000000002</cx:pt>
          <cx:pt idx="27914">7.2000000000000002</cx:pt>
          <cx:pt idx="27915">7.2000000000000002</cx:pt>
          <cx:pt idx="27916">7.2000000000000002</cx:pt>
          <cx:pt idx="27917">7.2000000000000002</cx:pt>
          <cx:pt idx="27918">7.2000000000000002</cx:pt>
          <cx:pt idx="27919">7.2000000000000002</cx:pt>
          <cx:pt idx="27920">7.2000000000000002</cx:pt>
          <cx:pt idx="27921">7.2000000000000002</cx:pt>
          <cx:pt idx="27922">7.2000000000000002</cx:pt>
          <cx:pt idx="27923">7.2000000000000002</cx:pt>
          <cx:pt idx="27924">7.2000000000000002</cx:pt>
          <cx:pt idx="27925">7.2000000000000002</cx:pt>
          <cx:pt idx="27926">7.2000000000000002</cx:pt>
          <cx:pt idx="27927">7.2000000000000002</cx:pt>
          <cx:pt idx="27928">7.2000000000000002</cx:pt>
          <cx:pt idx="27929">7.2000000000000002</cx:pt>
          <cx:pt idx="27930">7.2000000000000002</cx:pt>
          <cx:pt idx="27931">7.2000000000000002</cx:pt>
          <cx:pt idx="27932">7.2000000000000002</cx:pt>
          <cx:pt idx="27933">7.2000000000000002</cx:pt>
          <cx:pt idx="27934">7.2000000000000002</cx:pt>
          <cx:pt idx="27935">7.2000000000000002</cx:pt>
          <cx:pt idx="27936">7.2000000000000002</cx:pt>
          <cx:pt idx="27937">7.2000000000000002</cx:pt>
          <cx:pt idx="27938">7.2000000000000002</cx:pt>
          <cx:pt idx="27939">7.2000000000000002</cx:pt>
          <cx:pt idx="27940">7.2000000000000002</cx:pt>
          <cx:pt idx="27941">7.2000000000000002</cx:pt>
          <cx:pt idx="27942">7.2000000000000002</cx:pt>
          <cx:pt idx="27943">7.2000000000000002</cx:pt>
          <cx:pt idx="27944">7.2000000000000002</cx:pt>
          <cx:pt idx="27945">7.2000000000000002</cx:pt>
          <cx:pt idx="27946">7.2000000000000002</cx:pt>
          <cx:pt idx="27947">7.2000000000000002</cx:pt>
          <cx:pt idx="27948">7.2000000000000002</cx:pt>
          <cx:pt idx="27949">7.2000000000000002</cx:pt>
          <cx:pt idx="27950">7.2000000000000002</cx:pt>
          <cx:pt idx="27951">7.2000000000000002</cx:pt>
          <cx:pt idx="27952">7.2000000000000002</cx:pt>
          <cx:pt idx="27953">7.2000000000000002</cx:pt>
          <cx:pt idx="27954">7.2000000000000002</cx:pt>
          <cx:pt idx="27955">7.2000000000000002</cx:pt>
          <cx:pt idx="27956">7.2000000000000002</cx:pt>
          <cx:pt idx="27957">7.2000000000000002</cx:pt>
          <cx:pt idx="27958">7.2000000000000002</cx:pt>
          <cx:pt idx="27959">7.2000000000000002</cx:pt>
          <cx:pt idx="27960">7.2000000000000002</cx:pt>
          <cx:pt idx="27961">7.2000000000000002</cx:pt>
          <cx:pt idx="27962">7.2000000000000002</cx:pt>
          <cx:pt idx="27963">7.2000000000000002</cx:pt>
          <cx:pt idx="27964">7.2000000000000002</cx:pt>
          <cx:pt idx="27965">7.2000000000000002</cx:pt>
          <cx:pt idx="27966">7.2000000000000002</cx:pt>
          <cx:pt idx="27967">7.2000000000000002</cx:pt>
          <cx:pt idx="27968">7.2000000000000002</cx:pt>
          <cx:pt idx="27969">7.2000000000000002</cx:pt>
          <cx:pt idx="27970">7.2000000000000002</cx:pt>
          <cx:pt idx="27971">7.2000000000000002</cx:pt>
          <cx:pt idx="27972">7.2000000000000002</cx:pt>
          <cx:pt idx="27973">7.2000000000000002</cx:pt>
          <cx:pt idx="27974">7.2000000000000002</cx:pt>
          <cx:pt idx="27975">7.2000000000000002</cx:pt>
          <cx:pt idx="27976">7.2000000000000002</cx:pt>
          <cx:pt idx="27977">7.2000000000000002</cx:pt>
          <cx:pt idx="27978">7.2000000000000002</cx:pt>
          <cx:pt idx="27979">7.2000000000000002</cx:pt>
          <cx:pt idx="27980">7.2000000000000002</cx:pt>
          <cx:pt idx="27981">7.2000000000000002</cx:pt>
          <cx:pt idx="27982">7.2000000000000002</cx:pt>
          <cx:pt idx="27983">7.2000000000000002</cx:pt>
          <cx:pt idx="27984">7.2000000000000002</cx:pt>
          <cx:pt idx="27985">7.2000000000000002</cx:pt>
          <cx:pt idx="27986">7.2000000000000002</cx:pt>
          <cx:pt idx="27987">7.2000000000000002</cx:pt>
          <cx:pt idx="27988">7.2000000000000002</cx:pt>
          <cx:pt idx="27989">7.2000000000000002</cx:pt>
          <cx:pt idx="27990">7.2000000000000002</cx:pt>
          <cx:pt idx="27991">7.2000000000000002</cx:pt>
          <cx:pt idx="27992">7.2000000000000002</cx:pt>
          <cx:pt idx="27993">7.2000000000000002</cx:pt>
          <cx:pt idx="27994">7.2000000000000002</cx:pt>
          <cx:pt idx="27995">7.2000000000000002</cx:pt>
          <cx:pt idx="27996">7.2000000000000002</cx:pt>
          <cx:pt idx="27997">7.2000000000000002</cx:pt>
          <cx:pt idx="27998">7.2000000000000002</cx:pt>
          <cx:pt idx="27999">7.2000000000000002</cx:pt>
          <cx:pt idx="28000">7.2000000000000002</cx:pt>
          <cx:pt idx="28001">7.2000000000000002</cx:pt>
          <cx:pt idx="28002">7.2000000000000002</cx:pt>
          <cx:pt idx="28003">7.2000000000000002</cx:pt>
          <cx:pt idx="28004">7.2000000000000002</cx:pt>
          <cx:pt idx="28005">7.2000000000000002</cx:pt>
          <cx:pt idx="28006">7.2000000000000002</cx:pt>
          <cx:pt idx="28007">7.2000000000000002</cx:pt>
          <cx:pt idx="28008">7.2000000000000002</cx:pt>
          <cx:pt idx="28009">7.2000000000000002</cx:pt>
          <cx:pt idx="28010">7.2000000000000002</cx:pt>
          <cx:pt idx="28011">7.2000000000000002</cx:pt>
          <cx:pt idx="28012">7.2000000000000002</cx:pt>
          <cx:pt idx="28013">7.2000000000000002</cx:pt>
          <cx:pt idx="28014">7.2000000000000002</cx:pt>
          <cx:pt idx="28015">7.2000000000000002</cx:pt>
          <cx:pt idx="28016">7.2000000000000002</cx:pt>
          <cx:pt idx="28017">7.2000000000000002</cx:pt>
          <cx:pt idx="28018">7.2000000000000002</cx:pt>
          <cx:pt idx="28019">7.2000000000000002</cx:pt>
          <cx:pt idx="28020">7.2000000000000002</cx:pt>
          <cx:pt idx="28021">7.2000000000000002</cx:pt>
          <cx:pt idx="28022">7.2000000000000002</cx:pt>
          <cx:pt idx="28023">7.2000000000000002</cx:pt>
          <cx:pt idx="28024">7.2000000000000002</cx:pt>
          <cx:pt idx="28025">7.2000000000000002</cx:pt>
          <cx:pt idx="28026">7.2000000000000002</cx:pt>
          <cx:pt idx="28027">7.2000000000000002</cx:pt>
          <cx:pt idx="28028">7.2000000000000002</cx:pt>
          <cx:pt idx="28029">7.2000000000000002</cx:pt>
          <cx:pt idx="28030">7.2000000000000002</cx:pt>
          <cx:pt idx="28031">7.2000000000000002</cx:pt>
          <cx:pt idx="28032">7.2000000000000002</cx:pt>
          <cx:pt idx="28033">7.2000000000000002</cx:pt>
          <cx:pt idx="28034">7.2000000000000002</cx:pt>
          <cx:pt idx="28035">7.2000000000000002</cx:pt>
          <cx:pt idx="28036">7.2000000000000002</cx:pt>
          <cx:pt idx="28037">7.2000000000000002</cx:pt>
          <cx:pt idx="28038">7.2000000000000002</cx:pt>
          <cx:pt idx="28039">7.2000000000000002</cx:pt>
          <cx:pt idx="28040">7.2000000000000002</cx:pt>
          <cx:pt idx="28041">7.2000000000000002</cx:pt>
          <cx:pt idx="28042">7.2000000000000002</cx:pt>
          <cx:pt idx="28043">7.2000000000000002</cx:pt>
          <cx:pt idx="28044">7.2000000000000002</cx:pt>
          <cx:pt idx="28045">7.2000000000000002</cx:pt>
          <cx:pt idx="28046">7.2000000000000002</cx:pt>
          <cx:pt idx="28047">7.2000000000000002</cx:pt>
          <cx:pt idx="28048">7.2000000000000002</cx:pt>
          <cx:pt idx="28049">7.2000000000000002</cx:pt>
          <cx:pt idx="28050">7.2000000000000002</cx:pt>
          <cx:pt idx="28051">7.2000000000000002</cx:pt>
          <cx:pt idx="28052">7.2000000000000002</cx:pt>
          <cx:pt idx="28053">7.2000000000000002</cx:pt>
          <cx:pt idx="28054">7.2000000000000002</cx:pt>
          <cx:pt idx="28055">7.2000000000000002</cx:pt>
          <cx:pt idx="28056">7.2000000000000002</cx:pt>
          <cx:pt idx="28057">7.2000000000000002</cx:pt>
          <cx:pt idx="28058">7.2000000000000002</cx:pt>
          <cx:pt idx="28059">7.2000000000000002</cx:pt>
          <cx:pt idx="28060">7.2000000000000002</cx:pt>
          <cx:pt idx="28061">7.2000000000000002</cx:pt>
          <cx:pt idx="28062">7.2000000000000002</cx:pt>
          <cx:pt idx="28063">7.2000000000000002</cx:pt>
          <cx:pt idx="28064">7.2000000000000002</cx:pt>
          <cx:pt idx="28065">7.2000000000000002</cx:pt>
          <cx:pt idx="28066">7.2000000000000002</cx:pt>
          <cx:pt idx="28067">7.2000000000000002</cx:pt>
          <cx:pt idx="28068">7.2000000000000002</cx:pt>
          <cx:pt idx="28069">7.2000000000000002</cx:pt>
          <cx:pt idx="28070">7.2000000000000002</cx:pt>
          <cx:pt idx="28071">7.2000000000000002</cx:pt>
          <cx:pt idx="28072">7.2000000000000002</cx:pt>
          <cx:pt idx="28073">7.2000000000000002</cx:pt>
          <cx:pt idx="28074">7.2000000000000002</cx:pt>
          <cx:pt idx="28075">7.2000000000000002</cx:pt>
          <cx:pt idx="28076">7.2000000000000002</cx:pt>
          <cx:pt idx="28077">7.2000000000000002</cx:pt>
          <cx:pt idx="28078">7.2000000000000002</cx:pt>
          <cx:pt idx="28079">7.2000000000000002</cx:pt>
          <cx:pt idx="28080">7.2000000000000002</cx:pt>
          <cx:pt idx="28081">7.2000000000000002</cx:pt>
          <cx:pt idx="28082">7.2000000000000002</cx:pt>
          <cx:pt idx="28083">7.2000000000000002</cx:pt>
          <cx:pt idx="28084">7.2000000000000002</cx:pt>
          <cx:pt idx="28085">7.2000000000000002</cx:pt>
          <cx:pt idx="28086">7.2000000000000002</cx:pt>
          <cx:pt idx="28087">7.2000000000000002</cx:pt>
          <cx:pt idx="28088">7.2000000000000002</cx:pt>
          <cx:pt idx="28089">7.2000000000000002</cx:pt>
          <cx:pt idx="28090">7.2000000000000002</cx:pt>
          <cx:pt idx="28091">7.2000000000000002</cx:pt>
          <cx:pt idx="28092">7.2000000000000002</cx:pt>
          <cx:pt idx="28093">7.2000000000000002</cx:pt>
          <cx:pt idx="28094">7.2000000000000002</cx:pt>
          <cx:pt idx="28095">7.2000000000000002</cx:pt>
          <cx:pt idx="28096">7.2000000000000002</cx:pt>
          <cx:pt idx="28097">7.2000000000000002</cx:pt>
          <cx:pt idx="28098">7.2000000000000002</cx:pt>
          <cx:pt idx="28099">7.2000000000000002</cx:pt>
          <cx:pt idx="28100">7.2000000000000002</cx:pt>
          <cx:pt idx="28101">7.2000000000000002</cx:pt>
          <cx:pt idx="28102">7.2000000000000002</cx:pt>
          <cx:pt idx="28103">7.2000000000000002</cx:pt>
          <cx:pt idx="28104">7.2000000000000002</cx:pt>
          <cx:pt idx="28105">7.2000000000000002</cx:pt>
          <cx:pt idx="28106">7.2000000000000002</cx:pt>
          <cx:pt idx="28107">7.2000000000000002</cx:pt>
          <cx:pt idx="28108">7.2000000000000002</cx:pt>
          <cx:pt idx="28109">7.2000000000000002</cx:pt>
          <cx:pt idx="28110">7.2000000000000002</cx:pt>
          <cx:pt idx="28111">7.2000000000000002</cx:pt>
          <cx:pt idx="28112">7.0999999999999996</cx:pt>
          <cx:pt idx="28113">7.0999999999999996</cx:pt>
          <cx:pt idx="28114">7.0999999999999996</cx:pt>
          <cx:pt idx="28115">7.0999999999999996</cx:pt>
          <cx:pt idx="28116">7.0999999999999996</cx:pt>
          <cx:pt idx="28117">7.0999999999999996</cx:pt>
          <cx:pt idx="28118">7.0999999999999996</cx:pt>
          <cx:pt idx="28119">7.0999999999999996</cx:pt>
          <cx:pt idx="28120">7.0999999999999996</cx:pt>
          <cx:pt idx="28121">7.0999999999999996</cx:pt>
          <cx:pt idx="28122">7.0999999999999996</cx:pt>
          <cx:pt idx="28123">7.0999999999999996</cx:pt>
          <cx:pt idx="28124">7.0999999999999996</cx:pt>
          <cx:pt idx="28125">7.0999999999999996</cx:pt>
          <cx:pt idx="28126">7.0999999999999996</cx:pt>
          <cx:pt idx="28127">7.0999999999999996</cx:pt>
          <cx:pt idx="28128">7.0999999999999996</cx:pt>
          <cx:pt idx="28129">7.0999999999999996</cx:pt>
          <cx:pt idx="28130">7.0999999999999996</cx:pt>
          <cx:pt idx="28131">7.0999999999999996</cx:pt>
          <cx:pt idx="28132">7.0999999999999996</cx:pt>
          <cx:pt idx="28133">7.0999999999999996</cx:pt>
          <cx:pt idx="28134">7.0999999999999996</cx:pt>
          <cx:pt idx="28135">7.0999999999999996</cx:pt>
          <cx:pt idx="28136">7.0999999999999996</cx:pt>
          <cx:pt idx="28137">7.0999999999999996</cx:pt>
          <cx:pt idx="28138">7.0999999999999996</cx:pt>
          <cx:pt idx="28139">7.0999999999999996</cx:pt>
          <cx:pt idx="28140">7.0999999999999996</cx:pt>
          <cx:pt idx="28141">7.0999999999999996</cx:pt>
          <cx:pt idx="28142">7.0999999999999996</cx:pt>
          <cx:pt idx="28143">7.0999999999999996</cx:pt>
          <cx:pt idx="28144">7.0999999999999996</cx:pt>
          <cx:pt idx="28145">7.0999999999999996</cx:pt>
          <cx:pt idx="28146">7.0999999999999996</cx:pt>
          <cx:pt idx="28147">7.0999999999999996</cx:pt>
          <cx:pt idx="28148">7.0999999999999996</cx:pt>
          <cx:pt idx="28149">7.0999999999999996</cx:pt>
          <cx:pt idx="28150">7.0999999999999996</cx:pt>
          <cx:pt idx="28151">7.0999999999999996</cx:pt>
          <cx:pt idx="28152">7.0999999999999996</cx:pt>
          <cx:pt idx="28153">7.0999999999999996</cx:pt>
          <cx:pt idx="28154">7.0999999999999996</cx:pt>
          <cx:pt idx="28155">7.0999999999999996</cx:pt>
          <cx:pt idx="28156">7.0999999999999996</cx:pt>
          <cx:pt idx="28157">7.0999999999999996</cx:pt>
          <cx:pt idx="28158">7.0999999999999996</cx:pt>
          <cx:pt idx="28159">7.0999999999999996</cx:pt>
          <cx:pt idx="28160">7.0999999999999996</cx:pt>
          <cx:pt idx="28161">7.0999999999999996</cx:pt>
          <cx:pt idx="28162">7.0999999999999996</cx:pt>
          <cx:pt idx="28163">7.0999999999999996</cx:pt>
          <cx:pt idx="28164">7.0999999999999996</cx:pt>
          <cx:pt idx="28165">7.0999999999999996</cx:pt>
          <cx:pt idx="28166">7.0999999999999996</cx:pt>
          <cx:pt idx="28167">7.0999999999999996</cx:pt>
          <cx:pt idx="28168">7.0999999999999996</cx:pt>
          <cx:pt idx="28169">7.0999999999999996</cx:pt>
          <cx:pt idx="28170">7.0999999999999996</cx:pt>
          <cx:pt idx="28171">7.0999999999999996</cx:pt>
          <cx:pt idx="28172">7.0999999999999996</cx:pt>
          <cx:pt idx="28173">7.0999999999999996</cx:pt>
          <cx:pt idx="28174">7.0999999999999996</cx:pt>
          <cx:pt idx="28175">7.0999999999999996</cx:pt>
          <cx:pt idx="28176">7.0999999999999996</cx:pt>
          <cx:pt idx="28177">7.0999999999999996</cx:pt>
          <cx:pt idx="28178">7.0999999999999996</cx:pt>
          <cx:pt idx="28179">7.0999999999999996</cx:pt>
          <cx:pt idx="28180">7.0999999999999996</cx:pt>
          <cx:pt idx="28181">7.0999999999999996</cx:pt>
          <cx:pt idx="28182">7.0999999999999996</cx:pt>
          <cx:pt idx="28183">7.0999999999999996</cx:pt>
          <cx:pt idx="28184">7.0999999999999996</cx:pt>
          <cx:pt idx="28185">7.0999999999999996</cx:pt>
          <cx:pt idx="28186">7.0999999999999996</cx:pt>
          <cx:pt idx="28187">7.0999999999999996</cx:pt>
          <cx:pt idx="28188">7.0999999999999996</cx:pt>
          <cx:pt idx="28189">7.0999999999999996</cx:pt>
          <cx:pt idx="28190">7.0999999999999996</cx:pt>
          <cx:pt idx="28191">7.0999999999999996</cx:pt>
          <cx:pt idx="28192">7.0999999999999996</cx:pt>
          <cx:pt idx="28193">7.0999999999999996</cx:pt>
          <cx:pt idx="28194">7.0999999999999996</cx:pt>
          <cx:pt idx="28195">7.0999999999999996</cx:pt>
          <cx:pt idx="28196">7.0999999999999996</cx:pt>
          <cx:pt idx="28197">7.0999999999999996</cx:pt>
          <cx:pt idx="28198">7.0999999999999996</cx:pt>
          <cx:pt idx="28199">7.0999999999999996</cx:pt>
          <cx:pt idx="28200">7.0999999999999996</cx:pt>
          <cx:pt idx="28201">7.0999999999999996</cx:pt>
          <cx:pt idx="28202">7.0999999999999996</cx:pt>
          <cx:pt idx="28203">7.0999999999999996</cx:pt>
          <cx:pt idx="28204">7.0999999999999996</cx:pt>
          <cx:pt idx="28205">7.0999999999999996</cx:pt>
          <cx:pt idx="28206">7.0999999999999996</cx:pt>
          <cx:pt idx="28207">7.0999999999999996</cx:pt>
          <cx:pt idx="28208">7.0999999999999996</cx:pt>
          <cx:pt idx="28209">7.0999999999999996</cx:pt>
          <cx:pt idx="28210">7.0999999999999996</cx:pt>
          <cx:pt idx="28211">7.0999999999999996</cx:pt>
          <cx:pt idx="28212">7.0999999999999996</cx:pt>
          <cx:pt idx="28213">7.0999999999999996</cx:pt>
          <cx:pt idx="28214">7.0999999999999996</cx:pt>
          <cx:pt idx="28215">7.0999999999999996</cx:pt>
          <cx:pt idx="28216">7.0999999999999996</cx:pt>
          <cx:pt idx="28217">7.0999999999999996</cx:pt>
          <cx:pt idx="28218">7.0999999999999996</cx:pt>
          <cx:pt idx="28219">7.0999999999999996</cx:pt>
          <cx:pt idx="28220">7.0999999999999996</cx:pt>
          <cx:pt idx="28221">7.0999999999999996</cx:pt>
          <cx:pt idx="28222">7.0999999999999996</cx:pt>
          <cx:pt idx="28223">7.0999999999999996</cx:pt>
          <cx:pt idx="28224">7.0999999999999996</cx:pt>
          <cx:pt idx="28225">7.0999999999999996</cx:pt>
          <cx:pt idx="28226">7.0999999999999996</cx:pt>
          <cx:pt idx="28227">7.0999999999999996</cx:pt>
          <cx:pt idx="28228">7.0999999999999996</cx:pt>
          <cx:pt idx="28229">7.0999999999999996</cx:pt>
          <cx:pt idx="28230">7.0999999999999996</cx:pt>
          <cx:pt idx="28231">7.0999999999999996</cx:pt>
          <cx:pt idx="28232">7.0999999999999996</cx:pt>
          <cx:pt idx="28233">7.0999999999999996</cx:pt>
          <cx:pt idx="28234">7.0999999999999996</cx:pt>
          <cx:pt idx="28235">7.0999999999999996</cx:pt>
          <cx:pt idx="28236">7.0999999999999996</cx:pt>
          <cx:pt idx="28237">7.0999999999999996</cx:pt>
          <cx:pt idx="28238">7.0999999999999996</cx:pt>
          <cx:pt idx="28239">7.0999999999999996</cx:pt>
          <cx:pt idx="28240">7.0999999999999996</cx:pt>
          <cx:pt idx="28241">7.0999999999999996</cx:pt>
          <cx:pt idx="28242">7.0999999999999996</cx:pt>
          <cx:pt idx="28243">7.0999999999999996</cx:pt>
          <cx:pt idx="28244">7.0999999999999996</cx:pt>
          <cx:pt idx="28245">7.0999999999999996</cx:pt>
          <cx:pt idx="28246">7.0999999999999996</cx:pt>
          <cx:pt idx="28247">7.0999999999999996</cx:pt>
          <cx:pt idx="28248">7.0999999999999996</cx:pt>
          <cx:pt idx="28249">7.0999999999999996</cx:pt>
          <cx:pt idx="28250">7.0999999999999996</cx:pt>
          <cx:pt idx="28251">7.0999999999999996</cx:pt>
          <cx:pt idx="28252">7.0999999999999996</cx:pt>
          <cx:pt idx="28253">7.0999999999999996</cx:pt>
          <cx:pt idx="28254">7.0999999999999996</cx:pt>
          <cx:pt idx="28255">7.0999999999999996</cx:pt>
          <cx:pt idx="28256">7.0999999999999996</cx:pt>
          <cx:pt idx="28257">7.0999999999999996</cx:pt>
          <cx:pt idx="28258">7.0999999999999996</cx:pt>
          <cx:pt idx="28259">7.0999999999999996</cx:pt>
          <cx:pt idx="28260">7.0999999999999996</cx:pt>
          <cx:pt idx="28261">7.0999999999999996</cx:pt>
          <cx:pt idx="28262">7.0999999999999996</cx:pt>
          <cx:pt idx="28263">7.0999999999999996</cx:pt>
          <cx:pt idx="28264">7.0999999999999996</cx:pt>
          <cx:pt idx="28265">7.0999999999999996</cx:pt>
          <cx:pt idx="28266">7.0999999999999996</cx:pt>
          <cx:pt idx="28267">7.0999999999999996</cx:pt>
          <cx:pt idx="28268">7.0999999999999996</cx:pt>
          <cx:pt idx="28269">7.0999999999999996</cx:pt>
          <cx:pt idx="28270">7.0999999999999996</cx:pt>
          <cx:pt idx="28271">7.0999999999999996</cx:pt>
          <cx:pt idx="28272">7.0999999999999996</cx:pt>
          <cx:pt idx="28273">7.0999999999999996</cx:pt>
          <cx:pt idx="28274">7.0999999999999996</cx:pt>
          <cx:pt idx="28275">7.0999999999999996</cx:pt>
          <cx:pt idx="28276">7.0999999999999996</cx:pt>
          <cx:pt idx="28277">7.0999999999999996</cx:pt>
          <cx:pt idx="28278">7.0999999999999996</cx:pt>
          <cx:pt idx="28279">7.0999999999999996</cx:pt>
          <cx:pt idx="28280">7.0999999999999996</cx:pt>
          <cx:pt idx="28281">7.0999999999999996</cx:pt>
          <cx:pt idx="28282">7.0999999999999996</cx:pt>
          <cx:pt idx="28283">7.0999999999999996</cx:pt>
          <cx:pt idx="28284">7.0999999999999996</cx:pt>
          <cx:pt idx="28285">7.0999999999999996</cx:pt>
          <cx:pt idx="28286">7.0999999999999996</cx:pt>
          <cx:pt idx="28287">7.0999999999999996</cx:pt>
          <cx:pt idx="28288">7.0999999999999996</cx:pt>
          <cx:pt idx="28289">7.0999999999999996</cx:pt>
          <cx:pt idx="28290">7.0999999999999996</cx:pt>
          <cx:pt idx="28291">7.0999999999999996</cx:pt>
          <cx:pt idx="28292">7.0999999999999996</cx:pt>
          <cx:pt idx="28293">7.0999999999999996</cx:pt>
          <cx:pt idx="28294">7.0999999999999996</cx:pt>
          <cx:pt idx="28295">7.0999999999999996</cx:pt>
          <cx:pt idx="28296">7.0999999999999996</cx:pt>
          <cx:pt idx="28297">7.0999999999999996</cx:pt>
          <cx:pt idx="28298">7.0999999999999996</cx:pt>
          <cx:pt idx="28299">7.0999999999999996</cx:pt>
          <cx:pt idx="28300">7.0999999999999996</cx:pt>
          <cx:pt idx="28301">7.0999999999999996</cx:pt>
          <cx:pt idx="28302">7.0999999999999996</cx:pt>
          <cx:pt idx="28303">7.0999999999999996</cx:pt>
          <cx:pt idx="28304">7.0999999999999996</cx:pt>
          <cx:pt idx="28305">7.0999999999999996</cx:pt>
          <cx:pt idx="28306">7.0999999999999996</cx:pt>
          <cx:pt idx="28307">7.0999999999999996</cx:pt>
          <cx:pt idx="28308">7.0999999999999996</cx:pt>
          <cx:pt idx="28309">7.0999999999999996</cx:pt>
          <cx:pt idx="28310">7.0999999999999996</cx:pt>
          <cx:pt idx="28311">7.0999999999999996</cx:pt>
          <cx:pt idx="28312">7.0999999999999996</cx:pt>
          <cx:pt idx="28313">7.0999999999999996</cx:pt>
          <cx:pt idx="28314">7.0999999999999996</cx:pt>
          <cx:pt idx="28315">7.0999999999999996</cx:pt>
          <cx:pt idx="28316">7.0999999999999996</cx:pt>
          <cx:pt idx="28317">7.0999999999999996</cx:pt>
          <cx:pt idx="28318">7.0999999999999996</cx:pt>
          <cx:pt idx="28319">7.0999999999999996</cx:pt>
          <cx:pt idx="28320">7.0999999999999996</cx:pt>
          <cx:pt idx="28321">7.0999999999999996</cx:pt>
          <cx:pt idx="28322">7.0999999999999996</cx:pt>
          <cx:pt idx="28323">7.0999999999999996</cx:pt>
          <cx:pt idx="28324">7.0999999999999996</cx:pt>
          <cx:pt idx="28325">7.0999999999999996</cx:pt>
          <cx:pt idx="28326">7.0999999999999996</cx:pt>
          <cx:pt idx="28327">7.0999999999999996</cx:pt>
          <cx:pt idx="28328">7.0999999999999996</cx:pt>
          <cx:pt idx="28329">7.0999999999999996</cx:pt>
          <cx:pt idx="28330">7.0999999999999996</cx:pt>
          <cx:pt idx="28331">7.0999999999999996</cx:pt>
          <cx:pt idx="28332">7.0999999999999996</cx:pt>
          <cx:pt idx="28333">7.0999999999999996</cx:pt>
          <cx:pt idx="28334">7.0999999999999996</cx:pt>
          <cx:pt idx="28335">7.0999999999999996</cx:pt>
          <cx:pt idx="28336">7.0999999999999996</cx:pt>
          <cx:pt idx="28337">7.0999999999999996</cx:pt>
          <cx:pt idx="28338">7.0999999999999996</cx:pt>
          <cx:pt idx="28339">7.0999999999999996</cx:pt>
          <cx:pt idx="28340">7.0999999999999996</cx:pt>
          <cx:pt idx="28341">7.0999999999999996</cx:pt>
          <cx:pt idx="28342">7.0999999999999996</cx:pt>
          <cx:pt idx="28343">7.0999999999999996</cx:pt>
          <cx:pt idx="28344">7.0999999999999996</cx:pt>
          <cx:pt idx="28345">7.0999999999999996</cx:pt>
          <cx:pt idx="28346">7.0999999999999996</cx:pt>
          <cx:pt idx="28347">7.0999999999999996</cx:pt>
          <cx:pt idx="28348">7.0999999999999996</cx:pt>
          <cx:pt idx="28349">7.0999999999999996</cx:pt>
          <cx:pt idx="28350">7.0999999999999996</cx:pt>
          <cx:pt idx="28351">7.0999999999999996</cx:pt>
          <cx:pt idx="28352">7.0999999999999996</cx:pt>
          <cx:pt idx="28353">7.0999999999999996</cx:pt>
          <cx:pt idx="28354">7.0999999999999996</cx:pt>
          <cx:pt idx="28355">7.0999999999999996</cx:pt>
          <cx:pt idx="28356">7.0999999999999996</cx:pt>
          <cx:pt idx="28357">7.0999999999999996</cx:pt>
          <cx:pt idx="28358">7.0999999999999996</cx:pt>
          <cx:pt idx="28359">7.0999999999999996</cx:pt>
          <cx:pt idx="28360">7.0999999999999996</cx:pt>
          <cx:pt idx="28361">7.0999999999999996</cx:pt>
          <cx:pt idx="28362">7</cx:pt>
          <cx:pt idx="28363">7</cx:pt>
          <cx:pt idx="28364">7</cx:pt>
          <cx:pt idx="28365">7</cx:pt>
          <cx:pt idx="28366">7</cx:pt>
          <cx:pt idx="28367">7</cx:pt>
          <cx:pt idx="28368">7</cx:pt>
          <cx:pt idx="28369">7</cx:pt>
          <cx:pt idx="28370">7</cx:pt>
          <cx:pt idx="28371">7</cx:pt>
          <cx:pt idx="28372">7</cx:pt>
          <cx:pt idx="28373">7</cx:pt>
          <cx:pt idx="28374">7</cx:pt>
          <cx:pt idx="28375">7</cx:pt>
          <cx:pt idx="28376">7</cx:pt>
          <cx:pt idx="28377">7</cx:pt>
          <cx:pt idx="28378">7</cx:pt>
          <cx:pt idx="28379">7</cx:pt>
          <cx:pt idx="28380">7</cx:pt>
          <cx:pt idx="28381">7</cx:pt>
          <cx:pt idx="28382">7</cx:pt>
          <cx:pt idx="28383">7</cx:pt>
          <cx:pt idx="28384">7</cx:pt>
          <cx:pt idx="28385">7</cx:pt>
          <cx:pt idx="28386">7</cx:pt>
          <cx:pt idx="28387">7</cx:pt>
          <cx:pt idx="28388">7</cx:pt>
          <cx:pt idx="28389">7</cx:pt>
          <cx:pt idx="28390">7</cx:pt>
          <cx:pt idx="28391">7</cx:pt>
          <cx:pt idx="28392">7</cx:pt>
          <cx:pt idx="28393">7</cx:pt>
          <cx:pt idx="28394">7</cx:pt>
          <cx:pt idx="28395">7</cx:pt>
          <cx:pt idx="28396">7</cx:pt>
          <cx:pt idx="28397">7</cx:pt>
          <cx:pt idx="28398">7</cx:pt>
          <cx:pt idx="28399">7</cx:pt>
          <cx:pt idx="28400">7</cx:pt>
          <cx:pt idx="28401">7</cx:pt>
          <cx:pt idx="28402">7</cx:pt>
          <cx:pt idx="28403">7</cx:pt>
          <cx:pt idx="28404">7</cx:pt>
          <cx:pt idx="28405">7</cx:pt>
          <cx:pt idx="28406">7</cx:pt>
          <cx:pt idx="28407">7</cx:pt>
          <cx:pt idx="28408">7</cx:pt>
          <cx:pt idx="28409">7</cx:pt>
          <cx:pt idx="28410">7</cx:pt>
          <cx:pt idx="28411">7</cx:pt>
          <cx:pt idx="28412">7</cx:pt>
          <cx:pt idx="28413">7</cx:pt>
          <cx:pt idx="28414">7</cx:pt>
          <cx:pt idx="28415">7</cx:pt>
          <cx:pt idx="28416">7</cx:pt>
          <cx:pt idx="28417">7</cx:pt>
          <cx:pt idx="28418">7</cx:pt>
          <cx:pt idx="28419">7</cx:pt>
          <cx:pt idx="28420">7</cx:pt>
          <cx:pt idx="28421">7</cx:pt>
          <cx:pt idx="28422">7</cx:pt>
          <cx:pt idx="28423">7</cx:pt>
          <cx:pt idx="28424">7</cx:pt>
          <cx:pt idx="28425">7</cx:pt>
          <cx:pt idx="28426">7</cx:pt>
          <cx:pt idx="28427">7</cx:pt>
          <cx:pt idx="28428">7</cx:pt>
          <cx:pt idx="28429">7</cx:pt>
          <cx:pt idx="28430">7</cx:pt>
          <cx:pt idx="28431">7</cx:pt>
          <cx:pt idx="28432">7</cx:pt>
          <cx:pt idx="28433">7</cx:pt>
          <cx:pt idx="28434">7</cx:pt>
          <cx:pt idx="28435">7</cx:pt>
          <cx:pt idx="28436">7</cx:pt>
          <cx:pt idx="28437">7</cx:pt>
          <cx:pt idx="28438">7</cx:pt>
          <cx:pt idx="28439">7</cx:pt>
          <cx:pt idx="28440">7</cx:pt>
          <cx:pt idx="28441">7</cx:pt>
          <cx:pt idx="28442">7</cx:pt>
          <cx:pt idx="28443">7</cx:pt>
          <cx:pt idx="28444">7</cx:pt>
          <cx:pt idx="28445">7</cx:pt>
          <cx:pt idx="28446">7</cx:pt>
          <cx:pt idx="28447">7</cx:pt>
          <cx:pt idx="28448">7</cx:pt>
          <cx:pt idx="28449">7</cx:pt>
          <cx:pt idx="28450">7</cx:pt>
          <cx:pt idx="28451">7</cx:pt>
          <cx:pt idx="28452">7</cx:pt>
          <cx:pt idx="28453">7</cx:pt>
          <cx:pt idx="28454">7</cx:pt>
          <cx:pt idx="28455">7</cx:pt>
          <cx:pt idx="28456">7</cx:pt>
          <cx:pt idx="28457">7</cx:pt>
          <cx:pt idx="28458">7</cx:pt>
          <cx:pt idx="28459">7</cx:pt>
          <cx:pt idx="28460">7</cx:pt>
          <cx:pt idx="28461">7</cx:pt>
          <cx:pt idx="28462">7</cx:pt>
          <cx:pt idx="28463">7</cx:pt>
          <cx:pt idx="28464">7</cx:pt>
          <cx:pt idx="28465">7</cx:pt>
          <cx:pt idx="28466">7</cx:pt>
          <cx:pt idx="28467">7</cx:pt>
          <cx:pt idx="28468">7</cx:pt>
          <cx:pt idx="28469">7</cx:pt>
          <cx:pt idx="28470">7</cx:pt>
          <cx:pt idx="28471">7</cx:pt>
          <cx:pt idx="28472">7</cx:pt>
          <cx:pt idx="28473">7</cx:pt>
          <cx:pt idx="28474">7</cx:pt>
          <cx:pt idx="28475">7</cx:pt>
          <cx:pt idx="28476">7</cx:pt>
          <cx:pt idx="28477">7</cx:pt>
          <cx:pt idx="28478">7</cx:pt>
          <cx:pt idx="28479">7</cx:pt>
          <cx:pt idx="28480">7</cx:pt>
          <cx:pt idx="28481">7</cx:pt>
          <cx:pt idx="28482">7</cx:pt>
          <cx:pt idx="28483">7</cx:pt>
          <cx:pt idx="28484">7</cx:pt>
          <cx:pt idx="28485">7</cx:pt>
          <cx:pt idx="28486">7</cx:pt>
          <cx:pt idx="28487">7</cx:pt>
          <cx:pt idx="28488">7</cx:pt>
          <cx:pt idx="28489">7</cx:pt>
          <cx:pt idx="28490">7</cx:pt>
          <cx:pt idx="28491">7</cx:pt>
          <cx:pt idx="28492">7</cx:pt>
          <cx:pt idx="28493">7</cx:pt>
          <cx:pt idx="28494">7</cx:pt>
          <cx:pt idx="28495">7</cx:pt>
          <cx:pt idx="28496">7</cx:pt>
          <cx:pt idx="28497">7</cx:pt>
          <cx:pt idx="28498">7</cx:pt>
          <cx:pt idx="28499">7</cx:pt>
          <cx:pt idx="28500">7</cx:pt>
          <cx:pt idx="28501">7</cx:pt>
          <cx:pt idx="28502">7</cx:pt>
          <cx:pt idx="28503">7</cx:pt>
          <cx:pt idx="28504">7</cx:pt>
          <cx:pt idx="28505">7</cx:pt>
          <cx:pt idx="28506">7</cx:pt>
          <cx:pt idx="28507">7</cx:pt>
          <cx:pt idx="28508">7</cx:pt>
          <cx:pt idx="28509">7</cx:pt>
          <cx:pt idx="28510">7</cx:pt>
          <cx:pt idx="28511">7</cx:pt>
          <cx:pt idx="28512">7</cx:pt>
          <cx:pt idx="28513">7</cx:pt>
          <cx:pt idx="28514">7</cx:pt>
          <cx:pt idx="28515">7</cx:pt>
          <cx:pt idx="28516">7</cx:pt>
          <cx:pt idx="28517">7</cx:pt>
          <cx:pt idx="28518">7</cx:pt>
          <cx:pt idx="28519">7</cx:pt>
          <cx:pt idx="28520">7</cx:pt>
          <cx:pt idx="28521">7</cx:pt>
          <cx:pt idx="28522">7</cx:pt>
          <cx:pt idx="28523">7</cx:pt>
          <cx:pt idx="28524">7</cx:pt>
          <cx:pt idx="28525">7</cx:pt>
          <cx:pt idx="28526">7</cx:pt>
          <cx:pt idx="28527">7</cx:pt>
          <cx:pt idx="28528">7</cx:pt>
          <cx:pt idx="28529">7</cx:pt>
          <cx:pt idx="28530">7</cx:pt>
          <cx:pt idx="28531">7</cx:pt>
          <cx:pt idx="28532">7</cx:pt>
          <cx:pt idx="28533">7</cx:pt>
          <cx:pt idx="28534">7</cx:pt>
          <cx:pt idx="28535">7</cx:pt>
          <cx:pt idx="28536">7</cx:pt>
          <cx:pt idx="28537">7</cx:pt>
          <cx:pt idx="28538">7</cx:pt>
          <cx:pt idx="28539">7</cx:pt>
          <cx:pt idx="28540">7</cx:pt>
          <cx:pt idx="28541">7</cx:pt>
          <cx:pt idx="28542">7</cx:pt>
          <cx:pt idx="28543">7</cx:pt>
          <cx:pt idx="28544">7</cx:pt>
          <cx:pt idx="28545">7</cx:pt>
          <cx:pt idx="28546">7</cx:pt>
          <cx:pt idx="28547">7</cx:pt>
          <cx:pt idx="28548">7</cx:pt>
          <cx:pt idx="28549">7</cx:pt>
          <cx:pt idx="28550">7</cx:pt>
          <cx:pt idx="28551">7</cx:pt>
          <cx:pt idx="28552">7</cx:pt>
          <cx:pt idx="28553">7</cx:pt>
          <cx:pt idx="28554">7</cx:pt>
          <cx:pt idx="28555">7</cx:pt>
          <cx:pt idx="28556">7</cx:pt>
          <cx:pt idx="28557">7</cx:pt>
          <cx:pt idx="28558">7</cx:pt>
          <cx:pt idx="28559">7</cx:pt>
          <cx:pt idx="28560">7</cx:pt>
          <cx:pt idx="28561">7</cx:pt>
          <cx:pt idx="28562">7</cx:pt>
          <cx:pt idx="28563">7</cx:pt>
          <cx:pt idx="28564">7</cx:pt>
          <cx:pt idx="28565">7</cx:pt>
          <cx:pt idx="28566">7</cx:pt>
          <cx:pt idx="28567">7</cx:pt>
          <cx:pt idx="28568">7</cx:pt>
          <cx:pt idx="28569">7</cx:pt>
          <cx:pt idx="28570">7</cx:pt>
          <cx:pt idx="28571">7</cx:pt>
          <cx:pt idx="28572">7</cx:pt>
          <cx:pt idx="28573">7</cx:pt>
          <cx:pt idx="28574">7</cx:pt>
          <cx:pt idx="28575">7</cx:pt>
          <cx:pt idx="28576">7</cx:pt>
          <cx:pt idx="28577">7</cx:pt>
          <cx:pt idx="28578">7</cx:pt>
          <cx:pt idx="28579">7</cx:pt>
          <cx:pt idx="28580">7</cx:pt>
          <cx:pt idx="28581">7</cx:pt>
          <cx:pt idx="28582">7</cx:pt>
          <cx:pt idx="28583">7</cx:pt>
          <cx:pt idx="28584">7</cx:pt>
          <cx:pt idx="28585">7</cx:pt>
          <cx:pt idx="28586">7</cx:pt>
          <cx:pt idx="28587">7</cx:pt>
          <cx:pt idx="28588">7</cx:pt>
          <cx:pt idx="28589">7</cx:pt>
          <cx:pt idx="28590">7</cx:pt>
          <cx:pt idx="28591">7</cx:pt>
          <cx:pt idx="28592">7</cx:pt>
          <cx:pt idx="28593">7</cx:pt>
          <cx:pt idx="28594">7</cx:pt>
          <cx:pt idx="28595">7</cx:pt>
          <cx:pt idx="28596">7</cx:pt>
          <cx:pt idx="28597">7</cx:pt>
          <cx:pt idx="28598">7</cx:pt>
          <cx:pt idx="28599">7</cx:pt>
          <cx:pt idx="28600">7</cx:pt>
          <cx:pt idx="28601">7</cx:pt>
          <cx:pt idx="28602">7</cx:pt>
          <cx:pt idx="28603">7</cx:pt>
          <cx:pt idx="28604">7</cx:pt>
          <cx:pt idx="28605">7</cx:pt>
          <cx:pt idx="28606">7</cx:pt>
          <cx:pt idx="28607">7</cx:pt>
          <cx:pt idx="28608">7</cx:pt>
          <cx:pt idx="28609">7</cx:pt>
          <cx:pt idx="28610">7</cx:pt>
          <cx:pt idx="28611">7</cx:pt>
          <cx:pt idx="28612">7</cx:pt>
          <cx:pt idx="28613">7</cx:pt>
          <cx:pt idx="28614">7</cx:pt>
          <cx:pt idx="28615">7</cx:pt>
          <cx:pt idx="28616">7</cx:pt>
          <cx:pt idx="28617">7</cx:pt>
          <cx:pt idx="28618">7</cx:pt>
          <cx:pt idx="28619">7</cx:pt>
          <cx:pt idx="28620">7</cx:pt>
          <cx:pt idx="28621">7</cx:pt>
          <cx:pt idx="28622">7</cx:pt>
          <cx:pt idx="28623">7</cx:pt>
          <cx:pt idx="28624">7</cx:pt>
          <cx:pt idx="28625">7</cx:pt>
          <cx:pt idx="28626">7</cx:pt>
          <cx:pt idx="28627">7</cx:pt>
          <cx:pt idx="28628">7</cx:pt>
          <cx:pt idx="28629">7</cx:pt>
          <cx:pt idx="28630">7</cx:pt>
          <cx:pt idx="28631">7</cx:pt>
          <cx:pt idx="28632">7</cx:pt>
          <cx:pt idx="28633">7</cx:pt>
          <cx:pt idx="28634">7</cx:pt>
          <cx:pt idx="28635">7</cx:pt>
          <cx:pt idx="28636">7</cx:pt>
          <cx:pt idx="28637">7</cx:pt>
          <cx:pt idx="28638">7</cx:pt>
          <cx:pt idx="28639">7</cx:pt>
          <cx:pt idx="28640">7</cx:pt>
          <cx:pt idx="28641">7</cx:pt>
          <cx:pt idx="28642">7</cx:pt>
          <cx:pt idx="28643">7</cx:pt>
          <cx:pt idx="28644">7</cx:pt>
          <cx:pt idx="28645">7</cx:pt>
          <cx:pt idx="28646">7</cx:pt>
          <cx:pt idx="28647">7</cx:pt>
          <cx:pt idx="28648">7</cx:pt>
          <cx:pt idx="28649">7</cx:pt>
          <cx:pt idx="28650">7</cx:pt>
          <cx:pt idx="28651">6.9000000000000004</cx:pt>
          <cx:pt idx="28652">6.9000000000000004</cx:pt>
          <cx:pt idx="28653">6.9000000000000004</cx:pt>
          <cx:pt idx="28654">6.9000000000000004</cx:pt>
          <cx:pt idx="28655">6.9000000000000004</cx:pt>
          <cx:pt idx="28656">6.9000000000000004</cx:pt>
          <cx:pt idx="28657">6.9000000000000004</cx:pt>
          <cx:pt idx="28658">6.9000000000000004</cx:pt>
          <cx:pt idx="28659">6.9000000000000004</cx:pt>
          <cx:pt idx="28660">6.9000000000000004</cx:pt>
          <cx:pt idx="28661">6.9000000000000004</cx:pt>
          <cx:pt idx="28662">6.9000000000000004</cx:pt>
          <cx:pt idx="28663">6.9000000000000004</cx:pt>
          <cx:pt idx="28664">6.9000000000000004</cx:pt>
          <cx:pt idx="28665">6.9000000000000004</cx:pt>
          <cx:pt idx="28666">6.9000000000000004</cx:pt>
          <cx:pt idx="28667">6.9000000000000004</cx:pt>
          <cx:pt idx="28668">6.9000000000000004</cx:pt>
          <cx:pt idx="28669">6.9000000000000004</cx:pt>
          <cx:pt idx="28670">6.9000000000000004</cx:pt>
          <cx:pt idx="28671">6.9000000000000004</cx:pt>
          <cx:pt idx="28672">6.9000000000000004</cx:pt>
          <cx:pt idx="28673">6.9000000000000004</cx:pt>
          <cx:pt idx="28674">6.9000000000000004</cx:pt>
          <cx:pt idx="28675">6.9000000000000004</cx:pt>
          <cx:pt idx="28676">6.9000000000000004</cx:pt>
          <cx:pt idx="28677">6.9000000000000004</cx:pt>
          <cx:pt idx="28678">6.9000000000000004</cx:pt>
          <cx:pt idx="28679">6.9000000000000004</cx:pt>
          <cx:pt idx="28680">6.9000000000000004</cx:pt>
          <cx:pt idx="28681">6.9000000000000004</cx:pt>
          <cx:pt idx="28682">6.9000000000000004</cx:pt>
          <cx:pt idx="28683">6.9000000000000004</cx:pt>
          <cx:pt idx="28684">6.9000000000000004</cx:pt>
          <cx:pt idx="28685">6.9000000000000004</cx:pt>
          <cx:pt idx="28686">6.9000000000000004</cx:pt>
          <cx:pt idx="28687">6.9000000000000004</cx:pt>
          <cx:pt idx="28688">6.9000000000000004</cx:pt>
          <cx:pt idx="28689">6.9000000000000004</cx:pt>
          <cx:pt idx="28690">6.9000000000000004</cx:pt>
          <cx:pt idx="28691">6.9000000000000004</cx:pt>
          <cx:pt idx="28692">6.9000000000000004</cx:pt>
          <cx:pt idx="28693">6.9000000000000004</cx:pt>
          <cx:pt idx="28694">6.9000000000000004</cx:pt>
          <cx:pt idx="28695">6.9000000000000004</cx:pt>
          <cx:pt idx="28696">6.9000000000000004</cx:pt>
          <cx:pt idx="28697">6.9000000000000004</cx:pt>
          <cx:pt idx="28698">6.9000000000000004</cx:pt>
          <cx:pt idx="28699">6.9000000000000004</cx:pt>
          <cx:pt idx="28700">6.9000000000000004</cx:pt>
          <cx:pt idx="28701">6.9000000000000004</cx:pt>
          <cx:pt idx="28702">6.9000000000000004</cx:pt>
          <cx:pt idx="28703">6.9000000000000004</cx:pt>
          <cx:pt idx="28704">6.9000000000000004</cx:pt>
          <cx:pt idx="28705">6.9000000000000004</cx:pt>
          <cx:pt idx="28706">6.9000000000000004</cx:pt>
          <cx:pt idx="28707">6.9000000000000004</cx:pt>
          <cx:pt idx="28708">6.9000000000000004</cx:pt>
          <cx:pt idx="28709">6.9000000000000004</cx:pt>
          <cx:pt idx="28710">6.9000000000000004</cx:pt>
          <cx:pt idx="28711">6.9000000000000004</cx:pt>
          <cx:pt idx="28712">6.9000000000000004</cx:pt>
          <cx:pt idx="28713">6.9000000000000004</cx:pt>
          <cx:pt idx="28714">6.9000000000000004</cx:pt>
          <cx:pt idx="28715">6.9000000000000004</cx:pt>
          <cx:pt idx="28716">6.9000000000000004</cx:pt>
          <cx:pt idx="28717">6.9000000000000004</cx:pt>
          <cx:pt idx="28718">6.9000000000000004</cx:pt>
          <cx:pt idx="28719">6.9000000000000004</cx:pt>
          <cx:pt idx="28720">6.9000000000000004</cx:pt>
          <cx:pt idx="28721">6.9000000000000004</cx:pt>
          <cx:pt idx="28722">6.9000000000000004</cx:pt>
          <cx:pt idx="28723">6.9000000000000004</cx:pt>
          <cx:pt idx="28724">6.9000000000000004</cx:pt>
          <cx:pt idx="28725">6.9000000000000004</cx:pt>
          <cx:pt idx="28726">6.9000000000000004</cx:pt>
          <cx:pt idx="28727">6.9000000000000004</cx:pt>
          <cx:pt idx="28728">6.9000000000000004</cx:pt>
          <cx:pt idx="28729">6.9000000000000004</cx:pt>
          <cx:pt idx="28730">6.9000000000000004</cx:pt>
          <cx:pt idx="28731">6.9000000000000004</cx:pt>
          <cx:pt idx="28732">6.9000000000000004</cx:pt>
          <cx:pt idx="28733">6.9000000000000004</cx:pt>
          <cx:pt idx="28734">6.9000000000000004</cx:pt>
          <cx:pt idx="28735">6.9000000000000004</cx:pt>
          <cx:pt idx="28736">6.9000000000000004</cx:pt>
          <cx:pt idx="28737">6.9000000000000004</cx:pt>
          <cx:pt idx="28738">6.9000000000000004</cx:pt>
          <cx:pt idx="28739">6.9000000000000004</cx:pt>
          <cx:pt idx="28740">6.9000000000000004</cx:pt>
          <cx:pt idx="28741">6.9000000000000004</cx:pt>
          <cx:pt idx="28742">6.9000000000000004</cx:pt>
          <cx:pt idx="28743">6.9000000000000004</cx:pt>
          <cx:pt idx="28744">6.9000000000000004</cx:pt>
          <cx:pt idx="28745">6.9000000000000004</cx:pt>
          <cx:pt idx="28746">6.9000000000000004</cx:pt>
          <cx:pt idx="28747">6.9000000000000004</cx:pt>
          <cx:pt idx="28748">6.9000000000000004</cx:pt>
          <cx:pt idx="28749">6.9000000000000004</cx:pt>
          <cx:pt idx="28750">6.9000000000000004</cx:pt>
          <cx:pt idx="28751">6.9000000000000004</cx:pt>
          <cx:pt idx="28752">6.9000000000000004</cx:pt>
          <cx:pt idx="28753">6.9000000000000004</cx:pt>
          <cx:pt idx="28754">6.9000000000000004</cx:pt>
          <cx:pt idx="28755">6.9000000000000004</cx:pt>
          <cx:pt idx="28756">6.9000000000000004</cx:pt>
          <cx:pt idx="28757">6.9000000000000004</cx:pt>
          <cx:pt idx="28758">6.9000000000000004</cx:pt>
          <cx:pt idx="28759">6.9000000000000004</cx:pt>
          <cx:pt idx="28760">6.9000000000000004</cx:pt>
          <cx:pt idx="28761">6.9000000000000004</cx:pt>
          <cx:pt idx="28762">6.9000000000000004</cx:pt>
          <cx:pt idx="28763">6.9000000000000004</cx:pt>
          <cx:pt idx="28764">6.9000000000000004</cx:pt>
          <cx:pt idx="28765">6.9000000000000004</cx:pt>
          <cx:pt idx="28766">6.9000000000000004</cx:pt>
          <cx:pt idx="28767">6.9000000000000004</cx:pt>
          <cx:pt idx="28768">6.9000000000000004</cx:pt>
          <cx:pt idx="28769">6.9000000000000004</cx:pt>
          <cx:pt idx="28770">6.9000000000000004</cx:pt>
          <cx:pt idx="28771">6.9000000000000004</cx:pt>
          <cx:pt idx="28772">6.9000000000000004</cx:pt>
          <cx:pt idx="28773">6.9000000000000004</cx:pt>
          <cx:pt idx="28774">6.9000000000000004</cx:pt>
          <cx:pt idx="28775">6.9000000000000004</cx:pt>
          <cx:pt idx="28776">6.9000000000000004</cx:pt>
          <cx:pt idx="28777">6.9000000000000004</cx:pt>
          <cx:pt idx="28778">6.9000000000000004</cx:pt>
          <cx:pt idx="28779">6.9000000000000004</cx:pt>
          <cx:pt idx="28780">6.9000000000000004</cx:pt>
          <cx:pt idx="28781">6.9000000000000004</cx:pt>
          <cx:pt idx="28782">6.9000000000000004</cx:pt>
          <cx:pt idx="28783">6.9000000000000004</cx:pt>
          <cx:pt idx="28784">6.9000000000000004</cx:pt>
          <cx:pt idx="28785">6.9000000000000004</cx:pt>
          <cx:pt idx="28786">6.9000000000000004</cx:pt>
          <cx:pt idx="28787">6.9000000000000004</cx:pt>
          <cx:pt idx="28788">6.9000000000000004</cx:pt>
          <cx:pt idx="28789">6.9000000000000004</cx:pt>
          <cx:pt idx="28790">6.9000000000000004</cx:pt>
          <cx:pt idx="28791">6.9000000000000004</cx:pt>
          <cx:pt idx="28792">6.9000000000000004</cx:pt>
          <cx:pt idx="28793">6.9000000000000004</cx:pt>
          <cx:pt idx="28794">6.9000000000000004</cx:pt>
          <cx:pt idx="28795">6.9000000000000004</cx:pt>
          <cx:pt idx="28796">6.9000000000000004</cx:pt>
          <cx:pt idx="28797">6.9000000000000004</cx:pt>
          <cx:pt idx="28798">6.9000000000000004</cx:pt>
          <cx:pt idx="28799">6.9000000000000004</cx:pt>
          <cx:pt idx="28800">6.9000000000000004</cx:pt>
          <cx:pt idx="28801">6.9000000000000004</cx:pt>
          <cx:pt idx="28802">6.9000000000000004</cx:pt>
          <cx:pt idx="28803">6.9000000000000004</cx:pt>
          <cx:pt idx="28804">6.9000000000000004</cx:pt>
          <cx:pt idx="28805">6.9000000000000004</cx:pt>
          <cx:pt idx="28806">6.9000000000000004</cx:pt>
          <cx:pt idx="28807">6.9000000000000004</cx:pt>
          <cx:pt idx="28808">6.9000000000000004</cx:pt>
          <cx:pt idx="28809">6.9000000000000004</cx:pt>
          <cx:pt idx="28810">6.9000000000000004</cx:pt>
          <cx:pt idx="28811">6.9000000000000004</cx:pt>
          <cx:pt idx="28812">6.9000000000000004</cx:pt>
          <cx:pt idx="28813">6.9000000000000004</cx:pt>
          <cx:pt idx="28814">6.9000000000000004</cx:pt>
          <cx:pt idx="28815">6.9000000000000004</cx:pt>
          <cx:pt idx="28816">6.9000000000000004</cx:pt>
          <cx:pt idx="28817">6.9000000000000004</cx:pt>
          <cx:pt idx="28818">6.9000000000000004</cx:pt>
          <cx:pt idx="28819">6.9000000000000004</cx:pt>
          <cx:pt idx="28820">6.9000000000000004</cx:pt>
          <cx:pt idx="28821">6.9000000000000004</cx:pt>
          <cx:pt idx="28822">6.9000000000000004</cx:pt>
          <cx:pt idx="28823">6.9000000000000004</cx:pt>
          <cx:pt idx="28824">6.9000000000000004</cx:pt>
          <cx:pt idx="28825">6.9000000000000004</cx:pt>
          <cx:pt idx="28826">6.9000000000000004</cx:pt>
          <cx:pt idx="28827">6.9000000000000004</cx:pt>
          <cx:pt idx="28828">6.9000000000000004</cx:pt>
          <cx:pt idx="28829">6.9000000000000004</cx:pt>
          <cx:pt idx="28830">6.9000000000000004</cx:pt>
          <cx:pt idx="28831">6.9000000000000004</cx:pt>
          <cx:pt idx="28832">6.9000000000000004</cx:pt>
          <cx:pt idx="28833">6.9000000000000004</cx:pt>
          <cx:pt idx="28834">6.9000000000000004</cx:pt>
          <cx:pt idx="28835">6.9000000000000004</cx:pt>
          <cx:pt idx="28836">6.9000000000000004</cx:pt>
          <cx:pt idx="28837">6.9000000000000004</cx:pt>
          <cx:pt idx="28838">6.9000000000000004</cx:pt>
          <cx:pt idx="28839">6.9000000000000004</cx:pt>
          <cx:pt idx="28840">6.9000000000000004</cx:pt>
          <cx:pt idx="28841">6.9000000000000004</cx:pt>
          <cx:pt idx="28842">6.9000000000000004</cx:pt>
          <cx:pt idx="28843">6.9000000000000004</cx:pt>
          <cx:pt idx="28844">6.9000000000000004</cx:pt>
          <cx:pt idx="28845">6.9000000000000004</cx:pt>
          <cx:pt idx="28846">6.9000000000000004</cx:pt>
          <cx:pt idx="28847">6.9000000000000004</cx:pt>
          <cx:pt idx="28848">6.9000000000000004</cx:pt>
          <cx:pt idx="28849">6.9000000000000004</cx:pt>
          <cx:pt idx="28850">6.9000000000000004</cx:pt>
          <cx:pt idx="28851">6.9000000000000004</cx:pt>
          <cx:pt idx="28852">6.9000000000000004</cx:pt>
          <cx:pt idx="28853">6.9000000000000004</cx:pt>
          <cx:pt idx="28854">6.9000000000000004</cx:pt>
          <cx:pt idx="28855">6.9000000000000004</cx:pt>
          <cx:pt idx="28856">6.9000000000000004</cx:pt>
          <cx:pt idx="28857">6.9000000000000004</cx:pt>
          <cx:pt idx="28858">6.9000000000000004</cx:pt>
          <cx:pt idx="28859">6.9000000000000004</cx:pt>
          <cx:pt idx="28860">6.9000000000000004</cx:pt>
          <cx:pt idx="28861">6.9000000000000004</cx:pt>
          <cx:pt idx="28862">6.9000000000000004</cx:pt>
          <cx:pt idx="28863">6.9000000000000004</cx:pt>
          <cx:pt idx="28864">6.9000000000000004</cx:pt>
          <cx:pt idx="28865">6.9000000000000004</cx:pt>
          <cx:pt idx="28866">6.9000000000000004</cx:pt>
          <cx:pt idx="28867">6.9000000000000004</cx:pt>
          <cx:pt idx="28868">6.9000000000000004</cx:pt>
          <cx:pt idx="28869">6.9000000000000004</cx:pt>
          <cx:pt idx="28870">6.9000000000000004</cx:pt>
          <cx:pt idx="28871">6.9000000000000004</cx:pt>
          <cx:pt idx="28872">6.9000000000000004</cx:pt>
          <cx:pt idx="28873">6.9000000000000004</cx:pt>
          <cx:pt idx="28874">6.9000000000000004</cx:pt>
          <cx:pt idx="28875">6.9000000000000004</cx:pt>
          <cx:pt idx="28876">6.9000000000000004</cx:pt>
          <cx:pt idx="28877">6.9000000000000004</cx:pt>
          <cx:pt idx="28878">6.9000000000000004</cx:pt>
          <cx:pt idx="28879">6.9000000000000004</cx:pt>
          <cx:pt idx="28880">6.9000000000000004</cx:pt>
          <cx:pt idx="28881">6.9000000000000004</cx:pt>
          <cx:pt idx="28882">6.9000000000000004</cx:pt>
          <cx:pt idx="28883">6.9000000000000004</cx:pt>
          <cx:pt idx="28884">6.9000000000000004</cx:pt>
          <cx:pt idx="28885">6.9000000000000004</cx:pt>
          <cx:pt idx="28886">6.9000000000000004</cx:pt>
          <cx:pt idx="28887">6.9000000000000004</cx:pt>
          <cx:pt idx="28888">6.9000000000000004</cx:pt>
          <cx:pt idx="28889">6.9000000000000004</cx:pt>
          <cx:pt idx="28890">6.9000000000000004</cx:pt>
          <cx:pt idx="28891">6.9000000000000004</cx:pt>
          <cx:pt idx="28892">6.9000000000000004</cx:pt>
          <cx:pt idx="28893">6.9000000000000004</cx:pt>
          <cx:pt idx="28894">6.9000000000000004</cx:pt>
          <cx:pt idx="28895">6.9000000000000004</cx:pt>
          <cx:pt idx="28896">6.9000000000000004</cx:pt>
          <cx:pt idx="28897">6.9000000000000004</cx:pt>
          <cx:pt idx="28898">6.9000000000000004</cx:pt>
          <cx:pt idx="28899">6.9000000000000004</cx:pt>
          <cx:pt idx="28900">6.9000000000000004</cx:pt>
          <cx:pt idx="28901">6.9000000000000004</cx:pt>
          <cx:pt idx="28902">6.9000000000000004</cx:pt>
          <cx:pt idx="28903">6.9000000000000004</cx:pt>
          <cx:pt idx="28904">6.9000000000000004</cx:pt>
          <cx:pt idx="28905">6.9000000000000004</cx:pt>
          <cx:pt idx="28906">6.9000000000000004</cx:pt>
          <cx:pt idx="28907">6.9000000000000004</cx:pt>
          <cx:pt idx="28908">6.9000000000000004</cx:pt>
          <cx:pt idx="28909">6.9000000000000004</cx:pt>
          <cx:pt idx="28910">6.7999999999999998</cx:pt>
          <cx:pt idx="28911">6.7999999999999998</cx:pt>
          <cx:pt idx="28912">6.7999999999999998</cx:pt>
          <cx:pt idx="28913">6.7999999999999998</cx:pt>
          <cx:pt idx="28914">6.7999999999999998</cx:pt>
          <cx:pt idx="28915">6.7999999999999998</cx:pt>
          <cx:pt idx="28916">6.7999999999999998</cx:pt>
          <cx:pt idx="28917">6.7999999999999998</cx:pt>
          <cx:pt idx="28918">6.7999999999999998</cx:pt>
          <cx:pt idx="28919">6.7999999999999998</cx:pt>
          <cx:pt idx="28920">6.7999999999999998</cx:pt>
          <cx:pt idx="28921">6.7999999999999998</cx:pt>
          <cx:pt idx="28922">6.7999999999999998</cx:pt>
          <cx:pt idx="28923">6.7999999999999998</cx:pt>
          <cx:pt idx="28924">6.7999999999999998</cx:pt>
          <cx:pt idx="28925">6.7999999999999998</cx:pt>
          <cx:pt idx="28926">6.7999999999999998</cx:pt>
          <cx:pt idx="28927">6.7999999999999998</cx:pt>
          <cx:pt idx="28928">6.7999999999999998</cx:pt>
          <cx:pt idx="28929">6.7999999999999998</cx:pt>
          <cx:pt idx="28930">6.7999999999999998</cx:pt>
          <cx:pt idx="28931">6.7999999999999998</cx:pt>
          <cx:pt idx="28932">6.7999999999999998</cx:pt>
          <cx:pt idx="28933">6.7999999999999998</cx:pt>
          <cx:pt idx="28934">6.7999999999999998</cx:pt>
          <cx:pt idx="28935">6.7999999999999998</cx:pt>
          <cx:pt idx="28936">6.7999999999999998</cx:pt>
          <cx:pt idx="28937">6.7999999999999998</cx:pt>
          <cx:pt idx="28938">6.7999999999999998</cx:pt>
          <cx:pt idx="28939">6.7999999999999998</cx:pt>
          <cx:pt idx="28940">6.7999999999999998</cx:pt>
          <cx:pt idx="28941">6.7999999999999998</cx:pt>
          <cx:pt idx="28942">6.7999999999999998</cx:pt>
          <cx:pt idx="28943">6.7999999999999998</cx:pt>
          <cx:pt idx="28944">6.7999999999999998</cx:pt>
          <cx:pt idx="28945">6.7999999999999998</cx:pt>
          <cx:pt idx="28946">6.7999999999999998</cx:pt>
          <cx:pt idx="28947">6.7999999999999998</cx:pt>
          <cx:pt idx="28948">6.7999999999999998</cx:pt>
          <cx:pt idx="28949">6.7999999999999998</cx:pt>
          <cx:pt idx="28950">6.7999999999999998</cx:pt>
          <cx:pt idx="28951">6.7999999999999998</cx:pt>
          <cx:pt idx="28952">6.7999999999999998</cx:pt>
          <cx:pt idx="28953">6.7999999999999998</cx:pt>
          <cx:pt idx="28954">6.7999999999999998</cx:pt>
          <cx:pt idx="28955">6.7999999999999998</cx:pt>
          <cx:pt idx="28956">6.7999999999999998</cx:pt>
          <cx:pt idx="28957">6.7999999999999998</cx:pt>
          <cx:pt idx="28958">6.7999999999999998</cx:pt>
          <cx:pt idx="28959">6.7999999999999998</cx:pt>
          <cx:pt idx="28960">6.7999999999999998</cx:pt>
          <cx:pt idx="28961">6.7999999999999998</cx:pt>
          <cx:pt idx="28962">6.7999999999999998</cx:pt>
          <cx:pt idx="28963">6.7999999999999998</cx:pt>
          <cx:pt idx="28964">6.7999999999999998</cx:pt>
          <cx:pt idx="28965">6.7999999999999998</cx:pt>
          <cx:pt idx="28966">6.7999999999999998</cx:pt>
          <cx:pt idx="28967">6.7999999999999998</cx:pt>
          <cx:pt idx="28968">6.7999999999999998</cx:pt>
          <cx:pt idx="28969">6.7999999999999998</cx:pt>
          <cx:pt idx="28970">6.7999999999999998</cx:pt>
          <cx:pt idx="28971">6.7999999999999998</cx:pt>
          <cx:pt idx="28972">6.7999999999999998</cx:pt>
          <cx:pt idx="28973">6.7999999999999998</cx:pt>
          <cx:pt idx="28974">6.7999999999999998</cx:pt>
          <cx:pt idx="28975">6.7999999999999998</cx:pt>
          <cx:pt idx="28976">6.7999999999999998</cx:pt>
          <cx:pt idx="28977">6.7999999999999998</cx:pt>
          <cx:pt idx="28978">6.7999999999999998</cx:pt>
          <cx:pt idx="28979">6.7999999999999998</cx:pt>
          <cx:pt idx="28980">6.7999999999999998</cx:pt>
          <cx:pt idx="28981">6.7999999999999998</cx:pt>
          <cx:pt idx="28982">6.7999999999999998</cx:pt>
          <cx:pt idx="28983">6.7999999999999998</cx:pt>
          <cx:pt idx="28984">6.7999999999999998</cx:pt>
          <cx:pt idx="28985">6.7999999999999998</cx:pt>
          <cx:pt idx="28986">6.7999999999999998</cx:pt>
          <cx:pt idx="28987">6.7999999999999998</cx:pt>
          <cx:pt idx="28988">6.7999999999999998</cx:pt>
          <cx:pt idx="28989">6.7999999999999998</cx:pt>
          <cx:pt idx="28990">6.7999999999999998</cx:pt>
          <cx:pt idx="28991">6.7999999999999998</cx:pt>
          <cx:pt idx="28992">6.7999999999999998</cx:pt>
          <cx:pt idx="28993">6.7999999999999998</cx:pt>
          <cx:pt idx="28994">6.7999999999999998</cx:pt>
          <cx:pt idx="28995">6.7999999999999998</cx:pt>
          <cx:pt idx="28996">6.7999999999999998</cx:pt>
          <cx:pt idx="28997">6.7999999999999998</cx:pt>
          <cx:pt idx="28998">6.7999999999999998</cx:pt>
          <cx:pt idx="28999">6.7999999999999998</cx:pt>
          <cx:pt idx="29000">6.7999999999999998</cx:pt>
          <cx:pt idx="29001">6.7999999999999998</cx:pt>
          <cx:pt idx="29002">6.7999999999999998</cx:pt>
          <cx:pt idx="29003">6.7999999999999998</cx:pt>
          <cx:pt idx="29004">6.7999999999999998</cx:pt>
          <cx:pt idx="29005">6.7999999999999998</cx:pt>
          <cx:pt idx="29006">6.7999999999999998</cx:pt>
          <cx:pt idx="29007">6.7999999999999998</cx:pt>
          <cx:pt idx="29008">6.7999999999999998</cx:pt>
          <cx:pt idx="29009">6.7999999999999998</cx:pt>
          <cx:pt idx="29010">6.7999999999999998</cx:pt>
          <cx:pt idx="29011">6.7999999999999998</cx:pt>
          <cx:pt idx="29012">6.7999999999999998</cx:pt>
          <cx:pt idx="29013">6.7999999999999998</cx:pt>
          <cx:pt idx="29014">6.7999999999999998</cx:pt>
          <cx:pt idx="29015">6.7999999999999998</cx:pt>
          <cx:pt idx="29016">6.7999999999999998</cx:pt>
          <cx:pt idx="29017">6.7999999999999998</cx:pt>
          <cx:pt idx="29018">6.7999999999999998</cx:pt>
          <cx:pt idx="29019">6.7999999999999998</cx:pt>
          <cx:pt idx="29020">6.7999999999999998</cx:pt>
          <cx:pt idx="29021">6.7999999999999998</cx:pt>
          <cx:pt idx="29022">6.7999999999999998</cx:pt>
          <cx:pt idx="29023">6.7999999999999998</cx:pt>
          <cx:pt idx="29024">6.7999999999999998</cx:pt>
          <cx:pt idx="29025">6.7999999999999998</cx:pt>
          <cx:pt idx="29026">6.7999999999999998</cx:pt>
          <cx:pt idx="29027">6.7999999999999998</cx:pt>
          <cx:pt idx="29028">6.7999999999999998</cx:pt>
          <cx:pt idx="29029">6.7999999999999998</cx:pt>
          <cx:pt idx="29030">6.7999999999999998</cx:pt>
          <cx:pt idx="29031">6.7999999999999998</cx:pt>
          <cx:pt idx="29032">6.7999999999999998</cx:pt>
          <cx:pt idx="29033">6.7999999999999998</cx:pt>
          <cx:pt idx="29034">6.7999999999999998</cx:pt>
          <cx:pt idx="29035">6.7999999999999998</cx:pt>
          <cx:pt idx="29036">6.7999999999999998</cx:pt>
          <cx:pt idx="29037">6.7999999999999998</cx:pt>
          <cx:pt idx="29038">6.7999999999999998</cx:pt>
          <cx:pt idx="29039">6.7999999999999998</cx:pt>
          <cx:pt idx="29040">6.7999999999999998</cx:pt>
          <cx:pt idx="29041">6.7999999999999998</cx:pt>
          <cx:pt idx="29042">6.7999999999999998</cx:pt>
          <cx:pt idx="29043">6.7999999999999998</cx:pt>
          <cx:pt idx="29044">6.7999999999999998</cx:pt>
          <cx:pt idx="29045">6.7999999999999998</cx:pt>
          <cx:pt idx="29046">6.7999999999999998</cx:pt>
          <cx:pt idx="29047">6.7999999999999998</cx:pt>
          <cx:pt idx="29048">6.7999999999999998</cx:pt>
          <cx:pt idx="29049">6.7999999999999998</cx:pt>
          <cx:pt idx="29050">6.7999999999999998</cx:pt>
          <cx:pt idx="29051">6.7999999999999998</cx:pt>
          <cx:pt idx="29052">6.7999999999999998</cx:pt>
          <cx:pt idx="29053">6.7999999999999998</cx:pt>
          <cx:pt idx="29054">6.7999999999999998</cx:pt>
          <cx:pt idx="29055">6.7999999999999998</cx:pt>
          <cx:pt idx="29056">6.7999999999999998</cx:pt>
          <cx:pt idx="29057">6.7999999999999998</cx:pt>
          <cx:pt idx="29058">6.7999999999999998</cx:pt>
          <cx:pt idx="29059">6.7999999999999998</cx:pt>
          <cx:pt idx="29060">6.7999999999999998</cx:pt>
          <cx:pt idx="29061">6.7999999999999998</cx:pt>
          <cx:pt idx="29062">6.7999999999999998</cx:pt>
          <cx:pt idx="29063">6.7999999999999998</cx:pt>
          <cx:pt idx="29064">6.7999999999999998</cx:pt>
          <cx:pt idx="29065">6.7999999999999998</cx:pt>
          <cx:pt idx="29066">6.7999999999999998</cx:pt>
          <cx:pt idx="29067">6.7999999999999998</cx:pt>
          <cx:pt idx="29068">6.7999999999999998</cx:pt>
          <cx:pt idx="29069">6.7999999999999998</cx:pt>
          <cx:pt idx="29070">6.7999999999999998</cx:pt>
          <cx:pt idx="29071">6.7999999999999998</cx:pt>
          <cx:pt idx="29072">6.7999999999999998</cx:pt>
          <cx:pt idx="29073">6.7999999999999998</cx:pt>
          <cx:pt idx="29074">6.7999999999999998</cx:pt>
          <cx:pt idx="29075">6.7999999999999998</cx:pt>
          <cx:pt idx="29076">6.7999999999999998</cx:pt>
          <cx:pt idx="29077">6.7999999999999998</cx:pt>
          <cx:pt idx="29078">6.7999999999999998</cx:pt>
          <cx:pt idx="29079">6.7999999999999998</cx:pt>
          <cx:pt idx="29080">6.7999999999999998</cx:pt>
          <cx:pt idx="29081">6.7999999999999998</cx:pt>
          <cx:pt idx="29082">6.7999999999999998</cx:pt>
          <cx:pt idx="29083">6.7999999999999998</cx:pt>
          <cx:pt idx="29084">6.7999999999999998</cx:pt>
          <cx:pt idx="29085">6.7999999999999998</cx:pt>
          <cx:pt idx="29086">6.7999999999999998</cx:pt>
          <cx:pt idx="29087">6.7999999999999998</cx:pt>
          <cx:pt idx="29088">6.7999999999999998</cx:pt>
          <cx:pt idx="29089">6.7999999999999998</cx:pt>
          <cx:pt idx="29090">6.7999999999999998</cx:pt>
          <cx:pt idx="29091">6.7999999999999998</cx:pt>
          <cx:pt idx="29092">6.7999999999999998</cx:pt>
          <cx:pt idx="29093">6.7999999999999998</cx:pt>
          <cx:pt idx="29094">6.7999999999999998</cx:pt>
          <cx:pt idx="29095">6.7999999999999998</cx:pt>
          <cx:pt idx="29096">6.7999999999999998</cx:pt>
          <cx:pt idx="29097">6.7999999999999998</cx:pt>
          <cx:pt idx="29098">6.7999999999999998</cx:pt>
          <cx:pt idx="29099">6.7999999999999998</cx:pt>
          <cx:pt idx="29100">6.7999999999999998</cx:pt>
          <cx:pt idx="29101">6.7999999999999998</cx:pt>
          <cx:pt idx="29102">6.7999999999999998</cx:pt>
          <cx:pt idx="29103">6.7999999999999998</cx:pt>
          <cx:pt idx="29104">6.7999999999999998</cx:pt>
          <cx:pt idx="29105">6.7999999999999998</cx:pt>
          <cx:pt idx="29106">6.7999999999999998</cx:pt>
          <cx:pt idx="29107">6.7999999999999998</cx:pt>
          <cx:pt idx="29108">6.7999999999999998</cx:pt>
          <cx:pt idx="29109">6.7999999999999998</cx:pt>
          <cx:pt idx="29110">6.7999999999999998</cx:pt>
          <cx:pt idx="29111">6.7999999999999998</cx:pt>
          <cx:pt idx="29112">6.7999999999999998</cx:pt>
          <cx:pt idx="29113">6.7999999999999998</cx:pt>
          <cx:pt idx="29114">6.7999999999999998</cx:pt>
          <cx:pt idx="29115">6.7999999999999998</cx:pt>
          <cx:pt idx="29116">6.7999999999999998</cx:pt>
          <cx:pt idx="29117">6.7999999999999998</cx:pt>
          <cx:pt idx="29118">6.7999999999999998</cx:pt>
          <cx:pt idx="29119">6.7999999999999998</cx:pt>
          <cx:pt idx="29120">6.7999999999999998</cx:pt>
          <cx:pt idx="29121">6.7999999999999998</cx:pt>
          <cx:pt idx="29122">6.7999999999999998</cx:pt>
          <cx:pt idx="29123">6.7999999999999998</cx:pt>
          <cx:pt idx="29124">6.7999999999999998</cx:pt>
          <cx:pt idx="29125">6.7999999999999998</cx:pt>
          <cx:pt idx="29126">6.7999999999999998</cx:pt>
          <cx:pt idx="29127">6.7999999999999998</cx:pt>
          <cx:pt idx="29128">6.7999999999999998</cx:pt>
          <cx:pt idx="29129">6.7999999999999998</cx:pt>
          <cx:pt idx="29130">6.7999999999999998</cx:pt>
          <cx:pt idx="29131">6.7999999999999998</cx:pt>
          <cx:pt idx="29132">6.7999999999999998</cx:pt>
          <cx:pt idx="29133">6.7999999999999998</cx:pt>
          <cx:pt idx="29134">6.7999999999999998</cx:pt>
          <cx:pt idx="29135">6.7999999999999998</cx:pt>
          <cx:pt idx="29136">6.7999999999999998</cx:pt>
          <cx:pt idx="29137">6.7999999999999998</cx:pt>
          <cx:pt idx="29138">6.7999999999999998</cx:pt>
          <cx:pt idx="29139">6.7999999999999998</cx:pt>
          <cx:pt idx="29140">6.7999999999999998</cx:pt>
          <cx:pt idx="29141">6.7999999999999998</cx:pt>
          <cx:pt idx="29142">6.7999999999999998</cx:pt>
          <cx:pt idx="29143">6.7999999999999998</cx:pt>
          <cx:pt idx="29144">6.7999999999999998</cx:pt>
          <cx:pt idx="29145">6.7999999999999998</cx:pt>
          <cx:pt idx="29146">6.7999999999999998</cx:pt>
          <cx:pt idx="29147">6.7999999999999998</cx:pt>
          <cx:pt idx="29148">6.7999999999999998</cx:pt>
          <cx:pt idx="29149">6.7999999999999998</cx:pt>
          <cx:pt idx="29150">6.7999999999999998</cx:pt>
          <cx:pt idx="29151">6.7999999999999998</cx:pt>
          <cx:pt idx="29152">6.7999999999999998</cx:pt>
          <cx:pt idx="29153">6.7999999999999998</cx:pt>
          <cx:pt idx="29154">6.7999999999999998</cx:pt>
          <cx:pt idx="29155">6.7999999999999998</cx:pt>
          <cx:pt idx="29156">6.7999999999999998</cx:pt>
          <cx:pt idx="29157">6.7999999999999998</cx:pt>
          <cx:pt idx="29158">6.7999999999999998</cx:pt>
          <cx:pt idx="29159">6.7999999999999998</cx:pt>
          <cx:pt idx="29160">6.7999999999999998</cx:pt>
          <cx:pt idx="29161">6.7999999999999998</cx:pt>
          <cx:pt idx="29162">6.7999999999999998</cx:pt>
          <cx:pt idx="29163">6.7999999999999998</cx:pt>
          <cx:pt idx="29164">6.7999999999999998</cx:pt>
          <cx:pt idx="29165">6.7999999999999998</cx:pt>
          <cx:pt idx="29166">6.7999999999999998</cx:pt>
          <cx:pt idx="29167">6.7999999999999998</cx:pt>
          <cx:pt idx="29168">6.7999999999999998</cx:pt>
          <cx:pt idx="29169">6.7999999999999998</cx:pt>
          <cx:pt idx="29170">6.7999999999999998</cx:pt>
          <cx:pt idx="29171">6.7999999999999998</cx:pt>
          <cx:pt idx="29172">6.7999999999999998</cx:pt>
          <cx:pt idx="29173">6.7999999999999998</cx:pt>
          <cx:pt idx="29174">6.7999999999999998</cx:pt>
          <cx:pt idx="29175">6.7999999999999998</cx:pt>
          <cx:pt idx="29176">6.7999999999999998</cx:pt>
          <cx:pt idx="29177">6.7999999999999998</cx:pt>
          <cx:pt idx="29178">6.7999999999999998</cx:pt>
          <cx:pt idx="29179">6.7999999999999998</cx:pt>
          <cx:pt idx="29180">6.7999999999999998</cx:pt>
          <cx:pt idx="29181">6.7999999999999998</cx:pt>
          <cx:pt idx="29182">6.7999999999999998</cx:pt>
          <cx:pt idx="29183">6.7999999999999998</cx:pt>
          <cx:pt idx="29184">6.7000000000000002</cx:pt>
          <cx:pt idx="29185">6.7000000000000002</cx:pt>
          <cx:pt idx="29186">6.7000000000000002</cx:pt>
          <cx:pt idx="29187">6.7000000000000002</cx:pt>
          <cx:pt idx="29188">6.7000000000000002</cx:pt>
          <cx:pt idx="29189">6.7000000000000002</cx:pt>
          <cx:pt idx="29190">6.7000000000000002</cx:pt>
          <cx:pt idx="29191">6.7000000000000002</cx:pt>
          <cx:pt idx="29192">6.7000000000000002</cx:pt>
          <cx:pt idx="29193">6.7000000000000002</cx:pt>
          <cx:pt idx="29194">6.7000000000000002</cx:pt>
          <cx:pt idx="29195">6.7000000000000002</cx:pt>
          <cx:pt idx="29196">6.7000000000000002</cx:pt>
          <cx:pt idx="29197">6.7000000000000002</cx:pt>
          <cx:pt idx="29198">6.7000000000000002</cx:pt>
          <cx:pt idx="29199">6.7000000000000002</cx:pt>
          <cx:pt idx="29200">6.7000000000000002</cx:pt>
          <cx:pt idx="29201">6.7000000000000002</cx:pt>
          <cx:pt idx="29202">6.7000000000000002</cx:pt>
          <cx:pt idx="29203">6.7000000000000002</cx:pt>
          <cx:pt idx="29204">6.7000000000000002</cx:pt>
          <cx:pt idx="29205">6.7000000000000002</cx:pt>
          <cx:pt idx="29206">6.7000000000000002</cx:pt>
          <cx:pt idx="29207">6.7000000000000002</cx:pt>
          <cx:pt idx="29208">6.7000000000000002</cx:pt>
          <cx:pt idx="29209">6.7000000000000002</cx:pt>
          <cx:pt idx="29210">6.7000000000000002</cx:pt>
          <cx:pt idx="29211">6.7000000000000002</cx:pt>
          <cx:pt idx="29212">6.7000000000000002</cx:pt>
          <cx:pt idx="29213">6.7000000000000002</cx:pt>
          <cx:pt idx="29214">6.7000000000000002</cx:pt>
          <cx:pt idx="29215">6.7000000000000002</cx:pt>
          <cx:pt idx="29216">6.7000000000000002</cx:pt>
          <cx:pt idx="29217">6.7000000000000002</cx:pt>
          <cx:pt idx="29218">6.7000000000000002</cx:pt>
          <cx:pt idx="29219">6.7000000000000002</cx:pt>
          <cx:pt idx="29220">6.7000000000000002</cx:pt>
          <cx:pt idx="29221">6.7000000000000002</cx:pt>
          <cx:pt idx="29222">6.7000000000000002</cx:pt>
          <cx:pt idx="29223">6.7000000000000002</cx:pt>
          <cx:pt idx="29224">6.7000000000000002</cx:pt>
          <cx:pt idx="29225">6.7000000000000002</cx:pt>
          <cx:pt idx="29226">6.7000000000000002</cx:pt>
          <cx:pt idx="29227">6.7000000000000002</cx:pt>
          <cx:pt idx="29228">6.7000000000000002</cx:pt>
          <cx:pt idx="29229">6.7000000000000002</cx:pt>
          <cx:pt idx="29230">6.7000000000000002</cx:pt>
          <cx:pt idx="29231">6.7000000000000002</cx:pt>
          <cx:pt idx="29232">6.7000000000000002</cx:pt>
          <cx:pt idx="29233">6.7000000000000002</cx:pt>
          <cx:pt idx="29234">6.7000000000000002</cx:pt>
          <cx:pt idx="29235">6.7000000000000002</cx:pt>
          <cx:pt idx="29236">6.7000000000000002</cx:pt>
          <cx:pt idx="29237">6.7000000000000002</cx:pt>
          <cx:pt idx="29238">6.7000000000000002</cx:pt>
          <cx:pt idx="29239">6.7000000000000002</cx:pt>
          <cx:pt idx="29240">6.7000000000000002</cx:pt>
          <cx:pt idx="29241">6.7000000000000002</cx:pt>
          <cx:pt idx="29242">6.7000000000000002</cx:pt>
          <cx:pt idx="29243">6.7000000000000002</cx:pt>
          <cx:pt idx="29244">6.7000000000000002</cx:pt>
          <cx:pt idx="29245">6.7000000000000002</cx:pt>
          <cx:pt idx="29246">6.7000000000000002</cx:pt>
          <cx:pt idx="29247">6.7000000000000002</cx:pt>
          <cx:pt idx="29248">6.7000000000000002</cx:pt>
          <cx:pt idx="29249">6.7000000000000002</cx:pt>
          <cx:pt idx="29250">6.7000000000000002</cx:pt>
          <cx:pt idx="29251">6.7000000000000002</cx:pt>
          <cx:pt idx="29252">6.7000000000000002</cx:pt>
          <cx:pt idx="29253">6.7000000000000002</cx:pt>
          <cx:pt idx="29254">6.7000000000000002</cx:pt>
          <cx:pt idx="29255">6.7000000000000002</cx:pt>
          <cx:pt idx="29256">6.7000000000000002</cx:pt>
          <cx:pt idx="29257">6.7000000000000002</cx:pt>
          <cx:pt idx="29258">6.7000000000000002</cx:pt>
          <cx:pt idx="29259">6.7000000000000002</cx:pt>
          <cx:pt idx="29260">6.7000000000000002</cx:pt>
          <cx:pt idx="29261">6.7000000000000002</cx:pt>
          <cx:pt idx="29262">6.7000000000000002</cx:pt>
          <cx:pt idx="29263">6.7000000000000002</cx:pt>
          <cx:pt idx="29264">6.7000000000000002</cx:pt>
          <cx:pt idx="29265">6.7000000000000002</cx:pt>
          <cx:pt idx="29266">6.7000000000000002</cx:pt>
          <cx:pt idx="29267">6.7000000000000002</cx:pt>
          <cx:pt idx="29268">6.7000000000000002</cx:pt>
          <cx:pt idx="29269">6.7000000000000002</cx:pt>
          <cx:pt idx="29270">6.7000000000000002</cx:pt>
          <cx:pt idx="29271">6.7000000000000002</cx:pt>
          <cx:pt idx="29272">6.7000000000000002</cx:pt>
          <cx:pt idx="29273">6.7000000000000002</cx:pt>
          <cx:pt idx="29274">6.7000000000000002</cx:pt>
          <cx:pt idx="29275">6.7000000000000002</cx:pt>
          <cx:pt idx="29276">6.7000000000000002</cx:pt>
          <cx:pt idx="29277">6.7000000000000002</cx:pt>
          <cx:pt idx="29278">6.7000000000000002</cx:pt>
          <cx:pt idx="29279">6.7000000000000002</cx:pt>
          <cx:pt idx="29280">6.7000000000000002</cx:pt>
          <cx:pt idx="29281">6.7000000000000002</cx:pt>
          <cx:pt idx="29282">6.7000000000000002</cx:pt>
          <cx:pt idx="29283">6.7000000000000002</cx:pt>
          <cx:pt idx="29284">6.7000000000000002</cx:pt>
          <cx:pt idx="29285">6.7000000000000002</cx:pt>
          <cx:pt idx="29286">6.7000000000000002</cx:pt>
          <cx:pt idx="29287">6.7000000000000002</cx:pt>
          <cx:pt idx="29288">6.7000000000000002</cx:pt>
          <cx:pt idx="29289">6.7000000000000002</cx:pt>
          <cx:pt idx="29290">6.7000000000000002</cx:pt>
          <cx:pt idx="29291">6.7000000000000002</cx:pt>
          <cx:pt idx="29292">6.7000000000000002</cx:pt>
          <cx:pt idx="29293">6.7000000000000002</cx:pt>
          <cx:pt idx="29294">6.7000000000000002</cx:pt>
          <cx:pt idx="29295">6.7000000000000002</cx:pt>
          <cx:pt idx="29296">6.7000000000000002</cx:pt>
          <cx:pt idx="29297">6.7000000000000002</cx:pt>
          <cx:pt idx="29298">6.7000000000000002</cx:pt>
          <cx:pt idx="29299">6.7000000000000002</cx:pt>
          <cx:pt idx="29300">6.7000000000000002</cx:pt>
          <cx:pt idx="29301">6.7000000000000002</cx:pt>
          <cx:pt idx="29302">6.7000000000000002</cx:pt>
          <cx:pt idx="29303">6.7000000000000002</cx:pt>
          <cx:pt idx="29304">6.7000000000000002</cx:pt>
          <cx:pt idx="29305">6.7000000000000002</cx:pt>
          <cx:pt idx="29306">6.7000000000000002</cx:pt>
          <cx:pt idx="29307">6.7000000000000002</cx:pt>
          <cx:pt idx="29308">6.7000000000000002</cx:pt>
          <cx:pt idx="29309">6.7000000000000002</cx:pt>
          <cx:pt idx="29310">6.7000000000000002</cx:pt>
          <cx:pt idx="29311">6.7000000000000002</cx:pt>
          <cx:pt idx="29312">6.7000000000000002</cx:pt>
          <cx:pt idx="29313">6.7000000000000002</cx:pt>
          <cx:pt idx="29314">6.7000000000000002</cx:pt>
          <cx:pt idx="29315">6.7000000000000002</cx:pt>
          <cx:pt idx="29316">6.7000000000000002</cx:pt>
          <cx:pt idx="29317">6.7000000000000002</cx:pt>
          <cx:pt idx="29318">6.7000000000000002</cx:pt>
          <cx:pt idx="29319">6.7000000000000002</cx:pt>
          <cx:pt idx="29320">6.7000000000000002</cx:pt>
          <cx:pt idx="29321">6.7000000000000002</cx:pt>
          <cx:pt idx="29322">6.7000000000000002</cx:pt>
          <cx:pt idx="29323">6.7000000000000002</cx:pt>
          <cx:pt idx="29324">6.7000000000000002</cx:pt>
          <cx:pt idx="29325">6.7000000000000002</cx:pt>
          <cx:pt idx="29326">6.7000000000000002</cx:pt>
          <cx:pt idx="29327">6.7000000000000002</cx:pt>
          <cx:pt idx="29328">6.7000000000000002</cx:pt>
          <cx:pt idx="29329">6.7000000000000002</cx:pt>
          <cx:pt idx="29330">6.7000000000000002</cx:pt>
          <cx:pt idx="29331">6.7000000000000002</cx:pt>
          <cx:pt idx="29332">6.7000000000000002</cx:pt>
          <cx:pt idx="29333">6.7000000000000002</cx:pt>
          <cx:pt idx="29334">6.7000000000000002</cx:pt>
          <cx:pt idx="29335">6.7000000000000002</cx:pt>
          <cx:pt idx="29336">6.7000000000000002</cx:pt>
          <cx:pt idx="29337">6.7000000000000002</cx:pt>
          <cx:pt idx="29338">6.7000000000000002</cx:pt>
          <cx:pt idx="29339">6.7000000000000002</cx:pt>
          <cx:pt idx="29340">6.7000000000000002</cx:pt>
          <cx:pt idx="29341">6.7000000000000002</cx:pt>
          <cx:pt idx="29342">6.7000000000000002</cx:pt>
          <cx:pt idx="29343">6.7000000000000002</cx:pt>
          <cx:pt idx="29344">6.7000000000000002</cx:pt>
          <cx:pt idx="29345">6.7000000000000002</cx:pt>
          <cx:pt idx="29346">6.7000000000000002</cx:pt>
          <cx:pt idx="29347">6.7000000000000002</cx:pt>
          <cx:pt idx="29348">6.7000000000000002</cx:pt>
          <cx:pt idx="29349">6.7000000000000002</cx:pt>
          <cx:pt idx="29350">6.7000000000000002</cx:pt>
          <cx:pt idx="29351">6.7000000000000002</cx:pt>
          <cx:pt idx="29352">6.7000000000000002</cx:pt>
          <cx:pt idx="29353">6.7000000000000002</cx:pt>
          <cx:pt idx="29354">6.7000000000000002</cx:pt>
          <cx:pt idx="29355">6.7000000000000002</cx:pt>
          <cx:pt idx="29356">6.7000000000000002</cx:pt>
          <cx:pt idx="29357">6.7000000000000002</cx:pt>
          <cx:pt idx="29358">6.7000000000000002</cx:pt>
          <cx:pt idx="29359">6.7000000000000002</cx:pt>
          <cx:pt idx="29360">6.7000000000000002</cx:pt>
          <cx:pt idx="29361">6.7000000000000002</cx:pt>
          <cx:pt idx="29362">6.7000000000000002</cx:pt>
          <cx:pt idx="29363">6.7000000000000002</cx:pt>
          <cx:pt idx="29364">6.7000000000000002</cx:pt>
          <cx:pt idx="29365">6.7000000000000002</cx:pt>
          <cx:pt idx="29366">6.7000000000000002</cx:pt>
          <cx:pt idx="29367">6.7000000000000002</cx:pt>
          <cx:pt idx="29368">6.7000000000000002</cx:pt>
          <cx:pt idx="29369">6.7000000000000002</cx:pt>
          <cx:pt idx="29370">6.7000000000000002</cx:pt>
          <cx:pt idx="29371">6.7000000000000002</cx:pt>
          <cx:pt idx="29372">6.7000000000000002</cx:pt>
          <cx:pt idx="29373">6.7000000000000002</cx:pt>
          <cx:pt idx="29374">6.7000000000000002</cx:pt>
          <cx:pt idx="29375">6.7000000000000002</cx:pt>
          <cx:pt idx="29376">6.7000000000000002</cx:pt>
          <cx:pt idx="29377">6.7000000000000002</cx:pt>
          <cx:pt idx="29378">6.7000000000000002</cx:pt>
          <cx:pt idx="29379">6.7000000000000002</cx:pt>
          <cx:pt idx="29380">6.7000000000000002</cx:pt>
          <cx:pt idx="29381">6.7000000000000002</cx:pt>
          <cx:pt idx="29382">6.7000000000000002</cx:pt>
          <cx:pt idx="29383">6.7000000000000002</cx:pt>
          <cx:pt idx="29384">6.7000000000000002</cx:pt>
          <cx:pt idx="29385">6.7000000000000002</cx:pt>
          <cx:pt idx="29386">6.7000000000000002</cx:pt>
          <cx:pt idx="29387">6.7000000000000002</cx:pt>
          <cx:pt idx="29388">6.7000000000000002</cx:pt>
          <cx:pt idx="29389">6.7000000000000002</cx:pt>
          <cx:pt idx="29390">6.7000000000000002</cx:pt>
          <cx:pt idx="29391">6.7000000000000002</cx:pt>
          <cx:pt idx="29392">6.7000000000000002</cx:pt>
          <cx:pt idx="29393">6.7000000000000002</cx:pt>
          <cx:pt idx="29394">6.7000000000000002</cx:pt>
          <cx:pt idx="29395">6.7000000000000002</cx:pt>
          <cx:pt idx="29396">6.7000000000000002</cx:pt>
          <cx:pt idx="29397">6.7000000000000002</cx:pt>
          <cx:pt idx="29398">6.7000000000000002</cx:pt>
          <cx:pt idx="29399">6.7000000000000002</cx:pt>
          <cx:pt idx="29400">6.7000000000000002</cx:pt>
          <cx:pt idx="29401">6.7000000000000002</cx:pt>
          <cx:pt idx="29402">6.7000000000000002</cx:pt>
          <cx:pt idx="29403">6.7000000000000002</cx:pt>
          <cx:pt idx="29404">6.7000000000000002</cx:pt>
          <cx:pt idx="29405">6.7000000000000002</cx:pt>
          <cx:pt idx="29406">6.7000000000000002</cx:pt>
          <cx:pt idx="29407">6.7000000000000002</cx:pt>
          <cx:pt idx="29408">6.7000000000000002</cx:pt>
          <cx:pt idx="29409">6.7000000000000002</cx:pt>
          <cx:pt idx="29410">6.7000000000000002</cx:pt>
          <cx:pt idx="29411">6.7000000000000002</cx:pt>
          <cx:pt idx="29412">6.7000000000000002</cx:pt>
          <cx:pt idx="29413">6.7000000000000002</cx:pt>
          <cx:pt idx="29414">6.7000000000000002</cx:pt>
          <cx:pt idx="29415">6.7000000000000002</cx:pt>
          <cx:pt idx="29416">6.7000000000000002</cx:pt>
          <cx:pt idx="29417">6.7000000000000002</cx:pt>
          <cx:pt idx="29418">6.7000000000000002</cx:pt>
          <cx:pt idx="29419">6.7000000000000002</cx:pt>
          <cx:pt idx="29420">6.7000000000000002</cx:pt>
          <cx:pt idx="29421">6.7000000000000002</cx:pt>
          <cx:pt idx="29422">6.7000000000000002</cx:pt>
          <cx:pt idx="29423">6.7000000000000002</cx:pt>
          <cx:pt idx="29424">6.7000000000000002</cx:pt>
          <cx:pt idx="29425">6.5999999999999996</cx:pt>
          <cx:pt idx="29426">6.5999999999999996</cx:pt>
          <cx:pt idx="29427">6.5999999999999996</cx:pt>
          <cx:pt idx="29428">6.5999999999999996</cx:pt>
          <cx:pt idx="29429">6.5999999999999996</cx:pt>
          <cx:pt idx="29430">6.5999999999999996</cx:pt>
          <cx:pt idx="29431">6.5999999999999996</cx:pt>
          <cx:pt idx="29432">6.5999999999999996</cx:pt>
          <cx:pt idx="29433">6.5999999999999996</cx:pt>
          <cx:pt idx="29434">6.5999999999999996</cx:pt>
          <cx:pt idx="29435">6.5999999999999996</cx:pt>
          <cx:pt idx="29436">6.5999999999999996</cx:pt>
          <cx:pt idx="29437">6.5999999999999996</cx:pt>
          <cx:pt idx="29438">6.5999999999999996</cx:pt>
          <cx:pt idx="29439">6.5999999999999996</cx:pt>
          <cx:pt idx="29440">6.5999999999999996</cx:pt>
          <cx:pt idx="29441">6.5999999999999996</cx:pt>
          <cx:pt idx="29442">6.5999999999999996</cx:pt>
          <cx:pt idx="29443">6.5999999999999996</cx:pt>
          <cx:pt idx="29444">6.5999999999999996</cx:pt>
          <cx:pt idx="29445">6.5999999999999996</cx:pt>
          <cx:pt idx="29446">6.5999999999999996</cx:pt>
          <cx:pt idx="29447">6.5999999999999996</cx:pt>
          <cx:pt idx="29448">6.5999999999999996</cx:pt>
          <cx:pt idx="29449">6.5999999999999996</cx:pt>
          <cx:pt idx="29450">6.5999999999999996</cx:pt>
          <cx:pt idx="29451">6.5999999999999996</cx:pt>
          <cx:pt idx="29452">6.5999999999999996</cx:pt>
          <cx:pt idx="29453">6.5999999999999996</cx:pt>
          <cx:pt idx="29454">6.5999999999999996</cx:pt>
          <cx:pt idx="29455">6.5999999999999996</cx:pt>
          <cx:pt idx="29456">6.5999999999999996</cx:pt>
          <cx:pt idx="29457">6.5999999999999996</cx:pt>
          <cx:pt idx="29458">6.5999999999999996</cx:pt>
          <cx:pt idx="29459">6.5999999999999996</cx:pt>
          <cx:pt idx="29460">6.5999999999999996</cx:pt>
          <cx:pt idx="29461">6.5999999999999996</cx:pt>
          <cx:pt idx="29462">6.5999999999999996</cx:pt>
          <cx:pt idx="29463">6.5999999999999996</cx:pt>
          <cx:pt idx="29464">6.5999999999999996</cx:pt>
          <cx:pt idx="29465">6.5999999999999996</cx:pt>
          <cx:pt idx="29466">6.5999999999999996</cx:pt>
          <cx:pt idx="29467">6.5999999999999996</cx:pt>
          <cx:pt idx="29468">6.5999999999999996</cx:pt>
          <cx:pt idx="29469">6.5999999999999996</cx:pt>
          <cx:pt idx="29470">6.5999999999999996</cx:pt>
          <cx:pt idx="29471">6.5999999999999996</cx:pt>
          <cx:pt idx="29472">6.5999999999999996</cx:pt>
          <cx:pt idx="29473">6.5999999999999996</cx:pt>
          <cx:pt idx="29474">6.5999999999999996</cx:pt>
          <cx:pt idx="29475">6.5999999999999996</cx:pt>
          <cx:pt idx="29476">6.5999999999999996</cx:pt>
          <cx:pt idx="29477">6.5999999999999996</cx:pt>
          <cx:pt idx="29478">6.5999999999999996</cx:pt>
          <cx:pt idx="29479">6.5999999999999996</cx:pt>
          <cx:pt idx="29480">6.5999999999999996</cx:pt>
          <cx:pt idx="29481">6.5999999999999996</cx:pt>
          <cx:pt idx="29482">6.5999999999999996</cx:pt>
          <cx:pt idx="29483">6.5999999999999996</cx:pt>
          <cx:pt idx="29484">6.5999999999999996</cx:pt>
          <cx:pt idx="29485">6.5999999999999996</cx:pt>
          <cx:pt idx="29486">6.5999999999999996</cx:pt>
          <cx:pt idx="29487">6.5999999999999996</cx:pt>
          <cx:pt idx="29488">6.5999999999999996</cx:pt>
          <cx:pt idx="29489">6.5999999999999996</cx:pt>
          <cx:pt idx="29490">6.5999999999999996</cx:pt>
          <cx:pt idx="29491">6.5999999999999996</cx:pt>
          <cx:pt idx="29492">6.5999999999999996</cx:pt>
          <cx:pt idx="29493">6.5999999999999996</cx:pt>
          <cx:pt idx="29494">6.5999999999999996</cx:pt>
          <cx:pt idx="29495">6.5999999999999996</cx:pt>
          <cx:pt idx="29496">6.5999999999999996</cx:pt>
          <cx:pt idx="29497">6.5999999999999996</cx:pt>
          <cx:pt idx="29498">6.5999999999999996</cx:pt>
          <cx:pt idx="29499">6.5999999999999996</cx:pt>
          <cx:pt idx="29500">6.5999999999999996</cx:pt>
          <cx:pt idx="29501">6.5999999999999996</cx:pt>
          <cx:pt idx="29502">6.5999999999999996</cx:pt>
          <cx:pt idx="29503">6.5999999999999996</cx:pt>
          <cx:pt idx="29504">6.5999999999999996</cx:pt>
          <cx:pt idx="29505">6.5999999999999996</cx:pt>
          <cx:pt idx="29506">6.5999999999999996</cx:pt>
          <cx:pt idx="29507">6.5999999999999996</cx:pt>
          <cx:pt idx="29508">6.5999999999999996</cx:pt>
          <cx:pt idx="29509">6.5999999999999996</cx:pt>
          <cx:pt idx="29510">6.5999999999999996</cx:pt>
          <cx:pt idx="29511">6.5999999999999996</cx:pt>
          <cx:pt idx="29512">6.5999999999999996</cx:pt>
          <cx:pt idx="29513">6.5999999999999996</cx:pt>
          <cx:pt idx="29514">6.5999999999999996</cx:pt>
          <cx:pt idx="29515">6.5999999999999996</cx:pt>
          <cx:pt idx="29516">6.5999999999999996</cx:pt>
          <cx:pt idx="29517">6.5999999999999996</cx:pt>
          <cx:pt idx="29518">6.5999999999999996</cx:pt>
          <cx:pt idx="29519">6.5999999999999996</cx:pt>
          <cx:pt idx="29520">6.5999999999999996</cx:pt>
          <cx:pt idx="29521">6.5999999999999996</cx:pt>
          <cx:pt idx="29522">6.5999999999999996</cx:pt>
          <cx:pt idx="29523">6.5999999999999996</cx:pt>
          <cx:pt idx="29524">6.5999999999999996</cx:pt>
          <cx:pt idx="29525">6.5999999999999996</cx:pt>
          <cx:pt idx="29526">6.5999999999999996</cx:pt>
          <cx:pt idx="29527">6.5999999999999996</cx:pt>
          <cx:pt idx="29528">6.5999999999999996</cx:pt>
          <cx:pt idx="29529">6.5999999999999996</cx:pt>
          <cx:pt idx="29530">6.5999999999999996</cx:pt>
          <cx:pt idx="29531">6.5999999999999996</cx:pt>
          <cx:pt idx="29532">6.5999999999999996</cx:pt>
          <cx:pt idx="29533">6.5999999999999996</cx:pt>
          <cx:pt idx="29534">6.5999999999999996</cx:pt>
          <cx:pt idx="29535">6.5999999999999996</cx:pt>
          <cx:pt idx="29536">6.5999999999999996</cx:pt>
          <cx:pt idx="29537">6.5999999999999996</cx:pt>
          <cx:pt idx="29538">6.5999999999999996</cx:pt>
          <cx:pt idx="29539">6.5999999999999996</cx:pt>
          <cx:pt idx="29540">6.5999999999999996</cx:pt>
          <cx:pt idx="29541">6.5999999999999996</cx:pt>
          <cx:pt idx="29542">6.5999999999999996</cx:pt>
          <cx:pt idx="29543">6.5999999999999996</cx:pt>
          <cx:pt idx="29544">6.5999999999999996</cx:pt>
          <cx:pt idx="29545">6.5999999999999996</cx:pt>
          <cx:pt idx="29546">6.5999999999999996</cx:pt>
          <cx:pt idx="29547">6.5999999999999996</cx:pt>
          <cx:pt idx="29548">6.5999999999999996</cx:pt>
          <cx:pt idx="29549">6.5999999999999996</cx:pt>
          <cx:pt idx="29550">6.5999999999999996</cx:pt>
          <cx:pt idx="29551">6.5999999999999996</cx:pt>
          <cx:pt idx="29552">6.5999999999999996</cx:pt>
          <cx:pt idx="29553">6.5999999999999996</cx:pt>
          <cx:pt idx="29554">6.5999999999999996</cx:pt>
          <cx:pt idx="29555">6.5999999999999996</cx:pt>
          <cx:pt idx="29556">6.5999999999999996</cx:pt>
          <cx:pt idx="29557">6.5999999999999996</cx:pt>
          <cx:pt idx="29558">6.5999999999999996</cx:pt>
          <cx:pt idx="29559">6.5999999999999996</cx:pt>
          <cx:pt idx="29560">6.5999999999999996</cx:pt>
          <cx:pt idx="29561">6.5999999999999996</cx:pt>
          <cx:pt idx="29562">6.5999999999999996</cx:pt>
          <cx:pt idx="29563">6.5999999999999996</cx:pt>
          <cx:pt idx="29564">6.5999999999999996</cx:pt>
          <cx:pt idx="29565">6.5999999999999996</cx:pt>
          <cx:pt idx="29566">6.5999999999999996</cx:pt>
          <cx:pt idx="29567">6.5999999999999996</cx:pt>
          <cx:pt idx="29568">6.5999999999999996</cx:pt>
          <cx:pt idx="29569">6.5999999999999996</cx:pt>
          <cx:pt idx="29570">6.5999999999999996</cx:pt>
          <cx:pt idx="29571">6.5999999999999996</cx:pt>
          <cx:pt idx="29572">6.5999999999999996</cx:pt>
          <cx:pt idx="29573">6.5999999999999996</cx:pt>
          <cx:pt idx="29574">6.5999999999999996</cx:pt>
          <cx:pt idx="29575">6.5999999999999996</cx:pt>
          <cx:pt idx="29576">6.5999999999999996</cx:pt>
          <cx:pt idx="29577">6.5999999999999996</cx:pt>
          <cx:pt idx="29578">6.5999999999999996</cx:pt>
          <cx:pt idx="29579">6.5999999999999996</cx:pt>
          <cx:pt idx="29580">6.5999999999999996</cx:pt>
          <cx:pt idx="29581">6.5999999999999996</cx:pt>
          <cx:pt idx="29582">6.5999999999999996</cx:pt>
          <cx:pt idx="29583">6.5999999999999996</cx:pt>
          <cx:pt idx="29584">6.5999999999999996</cx:pt>
          <cx:pt idx="29585">6.5999999999999996</cx:pt>
          <cx:pt idx="29586">6.5999999999999996</cx:pt>
          <cx:pt idx="29587">6.5999999999999996</cx:pt>
          <cx:pt idx="29588">6.5999999999999996</cx:pt>
          <cx:pt idx="29589">6.5999999999999996</cx:pt>
          <cx:pt idx="29590">6.5999999999999996</cx:pt>
          <cx:pt idx="29591">6.5999999999999996</cx:pt>
          <cx:pt idx="29592">6.5999999999999996</cx:pt>
          <cx:pt idx="29593">6.5999999999999996</cx:pt>
          <cx:pt idx="29594">6.5999999999999996</cx:pt>
          <cx:pt idx="29595">6.5999999999999996</cx:pt>
          <cx:pt idx="29596">6.5999999999999996</cx:pt>
          <cx:pt idx="29597">6.5999999999999996</cx:pt>
          <cx:pt idx="29598">6.5999999999999996</cx:pt>
          <cx:pt idx="29599">6.5999999999999996</cx:pt>
          <cx:pt idx="29600">6.5999999999999996</cx:pt>
          <cx:pt idx="29601">6.5999999999999996</cx:pt>
          <cx:pt idx="29602">6.5999999999999996</cx:pt>
          <cx:pt idx="29603">6.5999999999999996</cx:pt>
          <cx:pt idx="29604">6.5999999999999996</cx:pt>
          <cx:pt idx="29605">6.5999999999999996</cx:pt>
          <cx:pt idx="29606">6.5999999999999996</cx:pt>
          <cx:pt idx="29607">6.5999999999999996</cx:pt>
          <cx:pt idx="29608">6.5999999999999996</cx:pt>
          <cx:pt idx="29609">6.5999999999999996</cx:pt>
          <cx:pt idx="29610">6.5999999999999996</cx:pt>
          <cx:pt idx="29611">6.5999999999999996</cx:pt>
          <cx:pt idx="29612">6.5999999999999996</cx:pt>
          <cx:pt idx="29613">6.5999999999999996</cx:pt>
          <cx:pt idx="29614">6.5999999999999996</cx:pt>
          <cx:pt idx="29615">6.5999999999999996</cx:pt>
          <cx:pt idx="29616">6.5999999999999996</cx:pt>
          <cx:pt idx="29617">6.5999999999999996</cx:pt>
          <cx:pt idx="29618">6.5999999999999996</cx:pt>
          <cx:pt idx="29619">6.5999999999999996</cx:pt>
          <cx:pt idx="29620">6.5999999999999996</cx:pt>
          <cx:pt idx="29621">6.5999999999999996</cx:pt>
          <cx:pt idx="29622">6.5999999999999996</cx:pt>
          <cx:pt idx="29623">6.5999999999999996</cx:pt>
          <cx:pt idx="29624">6.5999999999999996</cx:pt>
          <cx:pt idx="29625">6.5999999999999996</cx:pt>
          <cx:pt idx="29626">6.5999999999999996</cx:pt>
          <cx:pt idx="29627">6.5999999999999996</cx:pt>
          <cx:pt idx="29628">6.5999999999999996</cx:pt>
          <cx:pt idx="29629">6.5999999999999996</cx:pt>
          <cx:pt idx="29630">6.5999999999999996</cx:pt>
          <cx:pt idx="29631">6.5999999999999996</cx:pt>
          <cx:pt idx="29632">6.5999999999999996</cx:pt>
          <cx:pt idx="29633">6.5999999999999996</cx:pt>
          <cx:pt idx="29634">6.5999999999999996</cx:pt>
          <cx:pt idx="29635">6.5999999999999996</cx:pt>
          <cx:pt idx="29636">6.5999999999999996</cx:pt>
          <cx:pt idx="29637">6.5999999999999996</cx:pt>
          <cx:pt idx="29638">6.5999999999999996</cx:pt>
          <cx:pt idx="29639">6.5999999999999996</cx:pt>
          <cx:pt idx="29640">6.5999999999999996</cx:pt>
          <cx:pt idx="29641">6.5999999999999996</cx:pt>
          <cx:pt idx="29642">6.5999999999999996</cx:pt>
          <cx:pt idx="29643">6.5999999999999996</cx:pt>
          <cx:pt idx="29644">6.5999999999999996</cx:pt>
          <cx:pt idx="29645">6.5999999999999996</cx:pt>
          <cx:pt idx="29646">6.5999999999999996</cx:pt>
          <cx:pt idx="29647">6.5999999999999996</cx:pt>
          <cx:pt idx="29648">6.5</cx:pt>
          <cx:pt idx="29649">6.5</cx:pt>
          <cx:pt idx="29650">6.5</cx:pt>
          <cx:pt idx="29651">6.5</cx:pt>
          <cx:pt idx="29652">6.5</cx:pt>
          <cx:pt idx="29653">6.5</cx:pt>
          <cx:pt idx="29654">6.5</cx:pt>
          <cx:pt idx="29655">6.5</cx:pt>
          <cx:pt idx="29656">6.5</cx:pt>
          <cx:pt idx="29657">6.5</cx:pt>
          <cx:pt idx="29658">6.5</cx:pt>
          <cx:pt idx="29659">6.5</cx:pt>
          <cx:pt idx="29660">6.5</cx:pt>
          <cx:pt idx="29661">6.5</cx:pt>
          <cx:pt idx="29662">6.5</cx:pt>
          <cx:pt idx="29663">6.5</cx:pt>
          <cx:pt idx="29664">6.5</cx:pt>
          <cx:pt idx="29665">6.5</cx:pt>
          <cx:pt idx="29666">6.5</cx:pt>
          <cx:pt idx="29667">6.5</cx:pt>
          <cx:pt idx="29668">6.5</cx:pt>
          <cx:pt idx="29669">6.5</cx:pt>
          <cx:pt idx="29670">6.5</cx:pt>
          <cx:pt idx="29671">6.5</cx:pt>
          <cx:pt idx="29672">6.5</cx:pt>
          <cx:pt idx="29673">6.5</cx:pt>
          <cx:pt idx="29674">6.5</cx:pt>
          <cx:pt idx="29675">6.5</cx:pt>
          <cx:pt idx="29676">6.5</cx:pt>
          <cx:pt idx="29677">6.5</cx:pt>
          <cx:pt idx="29678">6.5</cx:pt>
          <cx:pt idx="29679">6.5</cx:pt>
          <cx:pt idx="29680">6.5</cx:pt>
          <cx:pt idx="29681">6.5</cx:pt>
          <cx:pt idx="29682">6.5</cx:pt>
          <cx:pt idx="29683">6.5</cx:pt>
          <cx:pt idx="29684">6.5</cx:pt>
          <cx:pt idx="29685">6.5</cx:pt>
          <cx:pt idx="29686">6.5</cx:pt>
          <cx:pt idx="29687">6.5</cx:pt>
          <cx:pt idx="29688">6.5</cx:pt>
          <cx:pt idx="29689">6.5</cx:pt>
          <cx:pt idx="29690">6.5</cx:pt>
          <cx:pt idx="29691">6.5</cx:pt>
          <cx:pt idx="29692">6.5</cx:pt>
          <cx:pt idx="29693">6.5</cx:pt>
          <cx:pt idx="29694">6.5</cx:pt>
          <cx:pt idx="29695">6.5</cx:pt>
          <cx:pt idx="29696">6.5</cx:pt>
          <cx:pt idx="29697">6.5</cx:pt>
          <cx:pt idx="29698">6.5</cx:pt>
          <cx:pt idx="29699">6.5</cx:pt>
          <cx:pt idx="29700">6.5</cx:pt>
          <cx:pt idx="29701">6.5</cx:pt>
          <cx:pt idx="29702">6.5</cx:pt>
          <cx:pt idx="29703">6.5</cx:pt>
          <cx:pt idx="29704">6.5</cx:pt>
          <cx:pt idx="29705">6.5</cx:pt>
          <cx:pt idx="29706">6.5</cx:pt>
          <cx:pt idx="29707">6.5</cx:pt>
          <cx:pt idx="29708">6.5</cx:pt>
          <cx:pt idx="29709">6.5</cx:pt>
          <cx:pt idx="29710">6.5</cx:pt>
          <cx:pt idx="29711">6.5</cx:pt>
          <cx:pt idx="29712">6.5</cx:pt>
          <cx:pt idx="29713">6.5</cx:pt>
          <cx:pt idx="29714">6.5</cx:pt>
          <cx:pt idx="29715">6.5</cx:pt>
          <cx:pt idx="29716">6.5</cx:pt>
          <cx:pt idx="29717">6.5</cx:pt>
          <cx:pt idx="29718">6.5</cx:pt>
          <cx:pt idx="29719">6.5</cx:pt>
          <cx:pt idx="29720">6.5</cx:pt>
          <cx:pt idx="29721">6.5</cx:pt>
          <cx:pt idx="29722">6.5</cx:pt>
          <cx:pt idx="29723">6.5</cx:pt>
          <cx:pt idx="29724">6.5</cx:pt>
          <cx:pt idx="29725">6.5</cx:pt>
          <cx:pt idx="29726">6.5</cx:pt>
          <cx:pt idx="29727">6.5</cx:pt>
          <cx:pt idx="29728">6.5</cx:pt>
          <cx:pt idx="29729">6.5</cx:pt>
          <cx:pt idx="29730">6.5</cx:pt>
          <cx:pt idx="29731">6.5</cx:pt>
          <cx:pt idx="29732">6.5</cx:pt>
          <cx:pt idx="29733">6.5</cx:pt>
          <cx:pt idx="29734">6.5</cx:pt>
          <cx:pt idx="29735">6.5</cx:pt>
          <cx:pt idx="29736">6.5</cx:pt>
          <cx:pt idx="29737">6.5</cx:pt>
          <cx:pt idx="29738">6.5</cx:pt>
          <cx:pt idx="29739">6.5</cx:pt>
          <cx:pt idx="29740">6.5</cx:pt>
          <cx:pt idx="29741">6.5</cx:pt>
          <cx:pt idx="29742">6.5</cx:pt>
          <cx:pt idx="29743">6.5</cx:pt>
          <cx:pt idx="29744">6.5</cx:pt>
          <cx:pt idx="29745">6.5</cx:pt>
          <cx:pt idx="29746">6.5</cx:pt>
          <cx:pt idx="29747">6.5</cx:pt>
          <cx:pt idx="29748">6.5</cx:pt>
          <cx:pt idx="29749">6.5</cx:pt>
          <cx:pt idx="29750">6.5</cx:pt>
          <cx:pt idx="29751">6.5</cx:pt>
          <cx:pt idx="29752">6.5</cx:pt>
          <cx:pt idx="29753">6.5</cx:pt>
          <cx:pt idx="29754">6.5</cx:pt>
          <cx:pt idx="29755">6.5</cx:pt>
          <cx:pt idx="29756">6.5</cx:pt>
          <cx:pt idx="29757">6.5</cx:pt>
          <cx:pt idx="29758">6.5</cx:pt>
          <cx:pt idx="29759">6.5</cx:pt>
          <cx:pt idx="29760">6.5</cx:pt>
          <cx:pt idx="29761">6.5</cx:pt>
          <cx:pt idx="29762">6.5</cx:pt>
          <cx:pt idx="29763">6.5</cx:pt>
          <cx:pt idx="29764">6.5</cx:pt>
          <cx:pt idx="29765">6.5</cx:pt>
          <cx:pt idx="29766">6.5</cx:pt>
          <cx:pt idx="29767">6.5</cx:pt>
          <cx:pt idx="29768">6.5</cx:pt>
          <cx:pt idx="29769">6.5</cx:pt>
          <cx:pt idx="29770">6.5</cx:pt>
          <cx:pt idx="29771">6.5</cx:pt>
          <cx:pt idx="29772">6.5</cx:pt>
          <cx:pt idx="29773">6.5</cx:pt>
          <cx:pt idx="29774">6.5</cx:pt>
          <cx:pt idx="29775">6.5</cx:pt>
          <cx:pt idx="29776">6.5</cx:pt>
          <cx:pt idx="29777">6.5</cx:pt>
          <cx:pt idx="29778">6.5</cx:pt>
          <cx:pt idx="29779">6.5</cx:pt>
          <cx:pt idx="29780">6.5</cx:pt>
          <cx:pt idx="29781">6.5</cx:pt>
          <cx:pt idx="29782">6.5</cx:pt>
          <cx:pt idx="29783">6.5</cx:pt>
          <cx:pt idx="29784">6.5</cx:pt>
          <cx:pt idx="29785">6.5</cx:pt>
          <cx:pt idx="29786">6.5</cx:pt>
          <cx:pt idx="29787">6.5</cx:pt>
          <cx:pt idx="29788">6.5</cx:pt>
          <cx:pt idx="29789">6.5</cx:pt>
          <cx:pt idx="29790">6.5</cx:pt>
          <cx:pt idx="29791">6.5</cx:pt>
          <cx:pt idx="29792">6.5</cx:pt>
          <cx:pt idx="29793">6.5</cx:pt>
          <cx:pt idx="29794">6.5</cx:pt>
          <cx:pt idx="29795">6.5</cx:pt>
          <cx:pt idx="29796">6.5</cx:pt>
          <cx:pt idx="29797">6.5</cx:pt>
          <cx:pt idx="29798">6.5</cx:pt>
          <cx:pt idx="29799">6.5</cx:pt>
          <cx:pt idx="29800">6.5</cx:pt>
          <cx:pt idx="29801">6.5</cx:pt>
          <cx:pt idx="29802">6.5</cx:pt>
          <cx:pt idx="29803">6.5</cx:pt>
          <cx:pt idx="29804">6.5</cx:pt>
          <cx:pt idx="29805">6.5</cx:pt>
          <cx:pt idx="29806">6.5</cx:pt>
          <cx:pt idx="29807">6.5</cx:pt>
          <cx:pt idx="29808">6.5</cx:pt>
          <cx:pt idx="29809">6.5</cx:pt>
          <cx:pt idx="29810">6.5</cx:pt>
          <cx:pt idx="29811">6.5</cx:pt>
          <cx:pt idx="29812">6.5</cx:pt>
          <cx:pt idx="29813">6.5</cx:pt>
          <cx:pt idx="29814">6.5</cx:pt>
          <cx:pt idx="29815">6.5</cx:pt>
          <cx:pt idx="29816">6.5</cx:pt>
          <cx:pt idx="29817">6.5</cx:pt>
          <cx:pt idx="29818">6.5</cx:pt>
          <cx:pt idx="29819">6.5</cx:pt>
          <cx:pt idx="29820">6.5</cx:pt>
          <cx:pt idx="29821">6.5</cx:pt>
          <cx:pt idx="29822">6.5</cx:pt>
          <cx:pt idx="29823">6.5</cx:pt>
          <cx:pt idx="29824">6.5</cx:pt>
          <cx:pt idx="29825">6.5</cx:pt>
          <cx:pt idx="29826">6.5</cx:pt>
          <cx:pt idx="29827">6.5</cx:pt>
          <cx:pt idx="29828">6.5</cx:pt>
          <cx:pt idx="29829">6.5</cx:pt>
          <cx:pt idx="29830">6.5</cx:pt>
          <cx:pt idx="29831">6.5</cx:pt>
          <cx:pt idx="29832">6.5</cx:pt>
          <cx:pt idx="29833">6.5</cx:pt>
          <cx:pt idx="29834">6.5</cx:pt>
          <cx:pt idx="29835">6.5</cx:pt>
          <cx:pt idx="29836">6.5</cx:pt>
          <cx:pt idx="29837">6.5</cx:pt>
          <cx:pt idx="29838">6.5</cx:pt>
          <cx:pt idx="29839">6.5</cx:pt>
          <cx:pt idx="29840">6.5</cx:pt>
          <cx:pt idx="29841">6.5</cx:pt>
          <cx:pt idx="29842">6.5</cx:pt>
          <cx:pt idx="29843">6.5</cx:pt>
          <cx:pt idx="29844">6.5</cx:pt>
          <cx:pt idx="29845">6.5</cx:pt>
          <cx:pt idx="29846">6.5</cx:pt>
          <cx:pt idx="29847">6.5</cx:pt>
          <cx:pt idx="29848">6.5</cx:pt>
          <cx:pt idx="29849">6.5</cx:pt>
          <cx:pt idx="29850">6.5</cx:pt>
          <cx:pt idx="29851">6.5</cx:pt>
          <cx:pt idx="29852">6.5</cx:pt>
          <cx:pt idx="29853">6.5</cx:pt>
          <cx:pt idx="29854">6.5</cx:pt>
          <cx:pt idx="29855">6.5</cx:pt>
          <cx:pt idx="29856">6.5</cx:pt>
          <cx:pt idx="29857">6.5</cx:pt>
          <cx:pt idx="29858">6.5</cx:pt>
          <cx:pt idx="29859">6.5</cx:pt>
          <cx:pt idx="29860">6.5</cx:pt>
          <cx:pt idx="29861">6.5</cx:pt>
          <cx:pt idx="29862">6.5</cx:pt>
          <cx:pt idx="29863">6.5</cx:pt>
          <cx:pt idx="29864">6.5</cx:pt>
          <cx:pt idx="29865">6.5</cx:pt>
          <cx:pt idx="29866">6.5</cx:pt>
          <cx:pt idx="29867">6.5</cx:pt>
          <cx:pt idx="29868">6.5</cx:pt>
          <cx:pt idx="29869">6.4000000000000004</cx:pt>
          <cx:pt idx="29870">6.4000000000000004</cx:pt>
          <cx:pt idx="29871">6.4000000000000004</cx:pt>
          <cx:pt idx="29872">6.4000000000000004</cx:pt>
          <cx:pt idx="29873">6.4000000000000004</cx:pt>
          <cx:pt idx="29874">6.4000000000000004</cx:pt>
          <cx:pt idx="29875">6.4000000000000004</cx:pt>
          <cx:pt idx="29876">6.4000000000000004</cx:pt>
          <cx:pt idx="29877">6.4000000000000004</cx:pt>
          <cx:pt idx="29878">6.4000000000000004</cx:pt>
          <cx:pt idx="29879">6.4000000000000004</cx:pt>
          <cx:pt idx="29880">6.4000000000000004</cx:pt>
          <cx:pt idx="29881">6.4000000000000004</cx:pt>
          <cx:pt idx="29882">6.4000000000000004</cx:pt>
          <cx:pt idx="29883">6.4000000000000004</cx:pt>
          <cx:pt idx="29884">6.4000000000000004</cx:pt>
          <cx:pt idx="29885">6.4000000000000004</cx:pt>
          <cx:pt idx="29886">6.4000000000000004</cx:pt>
          <cx:pt idx="29887">6.4000000000000004</cx:pt>
          <cx:pt idx="29888">6.4000000000000004</cx:pt>
          <cx:pt idx="29889">6.4000000000000004</cx:pt>
          <cx:pt idx="29890">6.4000000000000004</cx:pt>
          <cx:pt idx="29891">6.4000000000000004</cx:pt>
          <cx:pt idx="29892">6.4000000000000004</cx:pt>
          <cx:pt idx="29893">6.4000000000000004</cx:pt>
          <cx:pt idx="29894">6.4000000000000004</cx:pt>
          <cx:pt idx="29895">6.4000000000000004</cx:pt>
          <cx:pt idx="29896">6.4000000000000004</cx:pt>
          <cx:pt idx="29897">6.4000000000000004</cx:pt>
          <cx:pt idx="29898">6.4000000000000004</cx:pt>
          <cx:pt idx="29899">6.4000000000000004</cx:pt>
          <cx:pt idx="29900">6.4000000000000004</cx:pt>
          <cx:pt idx="29901">6.4000000000000004</cx:pt>
          <cx:pt idx="29902">6.4000000000000004</cx:pt>
          <cx:pt idx="29903">6.4000000000000004</cx:pt>
          <cx:pt idx="29904">6.4000000000000004</cx:pt>
          <cx:pt idx="29905">6.4000000000000004</cx:pt>
          <cx:pt idx="29906">6.4000000000000004</cx:pt>
          <cx:pt idx="29907">6.4000000000000004</cx:pt>
          <cx:pt idx="29908">6.4000000000000004</cx:pt>
          <cx:pt idx="29909">6.4000000000000004</cx:pt>
          <cx:pt idx="29910">6.4000000000000004</cx:pt>
          <cx:pt idx="29911">6.4000000000000004</cx:pt>
          <cx:pt idx="29912">6.4000000000000004</cx:pt>
          <cx:pt idx="29913">6.4000000000000004</cx:pt>
          <cx:pt idx="29914">6.4000000000000004</cx:pt>
          <cx:pt idx="29915">6.4000000000000004</cx:pt>
          <cx:pt idx="29916">6.4000000000000004</cx:pt>
          <cx:pt idx="29917">6.4000000000000004</cx:pt>
          <cx:pt idx="29918">6.4000000000000004</cx:pt>
          <cx:pt idx="29919">6.4000000000000004</cx:pt>
          <cx:pt idx="29920">6.4000000000000004</cx:pt>
          <cx:pt idx="29921">6.4000000000000004</cx:pt>
          <cx:pt idx="29922">6.4000000000000004</cx:pt>
          <cx:pt idx="29923">6.4000000000000004</cx:pt>
          <cx:pt idx="29924">6.4000000000000004</cx:pt>
          <cx:pt idx="29925">6.4000000000000004</cx:pt>
          <cx:pt idx="29926">6.4000000000000004</cx:pt>
          <cx:pt idx="29927">6.4000000000000004</cx:pt>
          <cx:pt idx="29928">6.4000000000000004</cx:pt>
          <cx:pt idx="29929">6.4000000000000004</cx:pt>
          <cx:pt idx="29930">6.4000000000000004</cx:pt>
          <cx:pt idx="29931">6.4000000000000004</cx:pt>
          <cx:pt idx="29932">6.4000000000000004</cx:pt>
          <cx:pt idx="29933">6.4000000000000004</cx:pt>
          <cx:pt idx="29934">6.4000000000000004</cx:pt>
          <cx:pt idx="29935">6.4000000000000004</cx:pt>
          <cx:pt idx="29936">6.4000000000000004</cx:pt>
          <cx:pt idx="29937">6.4000000000000004</cx:pt>
          <cx:pt idx="29938">6.4000000000000004</cx:pt>
          <cx:pt idx="29939">6.4000000000000004</cx:pt>
          <cx:pt idx="29940">6.4000000000000004</cx:pt>
          <cx:pt idx="29941">6.4000000000000004</cx:pt>
          <cx:pt idx="29942">6.4000000000000004</cx:pt>
          <cx:pt idx="29943">6.4000000000000004</cx:pt>
          <cx:pt idx="29944">6.4000000000000004</cx:pt>
          <cx:pt idx="29945">6.4000000000000004</cx:pt>
          <cx:pt idx="29946">6.4000000000000004</cx:pt>
          <cx:pt idx="29947">6.4000000000000004</cx:pt>
          <cx:pt idx="29948">6.4000000000000004</cx:pt>
          <cx:pt idx="29949">6.4000000000000004</cx:pt>
          <cx:pt idx="29950">6.4000000000000004</cx:pt>
          <cx:pt idx="29951">6.4000000000000004</cx:pt>
          <cx:pt idx="29952">6.4000000000000004</cx:pt>
          <cx:pt idx="29953">6.4000000000000004</cx:pt>
          <cx:pt idx="29954">6.4000000000000004</cx:pt>
          <cx:pt idx="29955">6.4000000000000004</cx:pt>
          <cx:pt idx="29956">6.4000000000000004</cx:pt>
          <cx:pt idx="29957">6.4000000000000004</cx:pt>
          <cx:pt idx="29958">6.4000000000000004</cx:pt>
          <cx:pt idx="29959">6.4000000000000004</cx:pt>
          <cx:pt idx="29960">6.4000000000000004</cx:pt>
          <cx:pt idx="29961">6.4000000000000004</cx:pt>
          <cx:pt idx="29962">6.4000000000000004</cx:pt>
          <cx:pt idx="29963">6.4000000000000004</cx:pt>
          <cx:pt idx="29964">6.4000000000000004</cx:pt>
          <cx:pt idx="29965">6.4000000000000004</cx:pt>
          <cx:pt idx="29966">6.4000000000000004</cx:pt>
          <cx:pt idx="29967">6.4000000000000004</cx:pt>
          <cx:pt idx="29968">6.4000000000000004</cx:pt>
          <cx:pt idx="29969">6.4000000000000004</cx:pt>
          <cx:pt idx="29970">6.4000000000000004</cx:pt>
          <cx:pt idx="29971">6.4000000000000004</cx:pt>
          <cx:pt idx="29972">6.4000000000000004</cx:pt>
          <cx:pt idx="29973">6.4000000000000004</cx:pt>
          <cx:pt idx="29974">6.4000000000000004</cx:pt>
          <cx:pt idx="29975">6.4000000000000004</cx:pt>
          <cx:pt idx="29976">6.4000000000000004</cx:pt>
          <cx:pt idx="29977">6.4000000000000004</cx:pt>
          <cx:pt idx="29978">6.4000000000000004</cx:pt>
          <cx:pt idx="29979">6.4000000000000004</cx:pt>
          <cx:pt idx="29980">6.4000000000000004</cx:pt>
          <cx:pt idx="29981">6.4000000000000004</cx:pt>
          <cx:pt idx="29982">6.4000000000000004</cx:pt>
          <cx:pt idx="29983">6.4000000000000004</cx:pt>
          <cx:pt idx="29984">6.4000000000000004</cx:pt>
          <cx:pt idx="29985">6.4000000000000004</cx:pt>
          <cx:pt idx="29986">6.4000000000000004</cx:pt>
          <cx:pt idx="29987">6.4000000000000004</cx:pt>
          <cx:pt idx="29988">6.4000000000000004</cx:pt>
          <cx:pt idx="29989">6.4000000000000004</cx:pt>
          <cx:pt idx="29990">6.4000000000000004</cx:pt>
          <cx:pt idx="29991">6.4000000000000004</cx:pt>
          <cx:pt idx="29992">6.4000000000000004</cx:pt>
          <cx:pt idx="29993">6.4000000000000004</cx:pt>
          <cx:pt idx="29994">6.4000000000000004</cx:pt>
          <cx:pt idx="29995">6.4000000000000004</cx:pt>
          <cx:pt idx="29996">6.4000000000000004</cx:pt>
          <cx:pt idx="29997">6.4000000000000004</cx:pt>
          <cx:pt idx="29998">6.4000000000000004</cx:pt>
          <cx:pt idx="29999">6.4000000000000004</cx:pt>
          <cx:pt idx="30000">6.4000000000000004</cx:pt>
          <cx:pt idx="30001">6.4000000000000004</cx:pt>
          <cx:pt idx="30002">6.4000000000000004</cx:pt>
          <cx:pt idx="30003">6.4000000000000004</cx:pt>
          <cx:pt idx="30004">6.4000000000000004</cx:pt>
          <cx:pt idx="30005">6.4000000000000004</cx:pt>
          <cx:pt idx="30006">6.4000000000000004</cx:pt>
          <cx:pt idx="30007">6.4000000000000004</cx:pt>
          <cx:pt idx="30008">6.4000000000000004</cx:pt>
          <cx:pt idx="30009">6.4000000000000004</cx:pt>
          <cx:pt idx="30010">6.4000000000000004</cx:pt>
          <cx:pt idx="30011">6.4000000000000004</cx:pt>
          <cx:pt idx="30012">6.4000000000000004</cx:pt>
          <cx:pt idx="30013">6.4000000000000004</cx:pt>
          <cx:pt idx="30014">6.4000000000000004</cx:pt>
          <cx:pt idx="30015">6.4000000000000004</cx:pt>
          <cx:pt idx="30016">6.4000000000000004</cx:pt>
          <cx:pt idx="30017">6.4000000000000004</cx:pt>
          <cx:pt idx="30018">6.4000000000000004</cx:pt>
          <cx:pt idx="30019">6.4000000000000004</cx:pt>
          <cx:pt idx="30020">6.4000000000000004</cx:pt>
          <cx:pt idx="30021">6.4000000000000004</cx:pt>
          <cx:pt idx="30022">6.4000000000000004</cx:pt>
          <cx:pt idx="30023">6.4000000000000004</cx:pt>
          <cx:pt idx="30024">6.4000000000000004</cx:pt>
          <cx:pt idx="30025">6.4000000000000004</cx:pt>
          <cx:pt idx="30026">6.4000000000000004</cx:pt>
          <cx:pt idx="30027">6.4000000000000004</cx:pt>
          <cx:pt idx="30028">6.4000000000000004</cx:pt>
          <cx:pt idx="30029">6.4000000000000004</cx:pt>
          <cx:pt idx="30030">6.4000000000000004</cx:pt>
          <cx:pt idx="30031">6.4000000000000004</cx:pt>
          <cx:pt idx="30032">6.4000000000000004</cx:pt>
          <cx:pt idx="30033">6.4000000000000004</cx:pt>
          <cx:pt idx="30034">6.4000000000000004</cx:pt>
          <cx:pt idx="30035">6.4000000000000004</cx:pt>
          <cx:pt idx="30036">6.4000000000000004</cx:pt>
          <cx:pt idx="30037">6.4000000000000004</cx:pt>
          <cx:pt idx="30038">6.4000000000000004</cx:pt>
          <cx:pt idx="30039">6.4000000000000004</cx:pt>
          <cx:pt idx="30040">6.4000000000000004</cx:pt>
          <cx:pt idx="30041">6.4000000000000004</cx:pt>
          <cx:pt idx="30042">6.4000000000000004</cx:pt>
          <cx:pt idx="30043">6.4000000000000004</cx:pt>
          <cx:pt idx="30044">6.4000000000000004</cx:pt>
          <cx:pt idx="30045">6.4000000000000004</cx:pt>
          <cx:pt idx="30046">6.4000000000000004</cx:pt>
          <cx:pt idx="30047">6.4000000000000004</cx:pt>
          <cx:pt idx="30048">6.4000000000000004</cx:pt>
          <cx:pt idx="30049">6.4000000000000004</cx:pt>
          <cx:pt idx="30050">6.4000000000000004</cx:pt>
          <cx:pt idx="30051">6.4000000000000004</cx:pt>
          <cx:pt idx="30052">6.4000000000000004</cx:pt>
          <cx:pt idx="30053">6.4000000000000004</cx:pt>
          <cx:pt idx="30054">6.2999999999999998</cx:pt>
          <cx:pt idx="30055">6.2999999999999998</cx:pt>
          <cx:pt idx="30056">6.2999999999999998</cx:pt>
          <cx:pt idx="30057">6.2999999999999998</cx:pt>
          <cx:pt idx="30058">6.2999999999999998</cx:pt>
          <cx:pt idx="30059">6.2999999999999998</cx:pt>
          <cx:pt idx="30060">6.2999999999999998</cx:pt>
          <cx:pt idx="30061">6.2999999999999998</cx:pt>
          <cx:pt idx="30062">6.2999999999999998</cx:pt>
          <cx:pt idx="30063">6.2999999999999998</cx:pt>
          <cx:pt idx="30064">6.2999999999999998</cx:pt>
          <cx:pt idx="30065">6.2999999999999998</cx:pt>
          <cx:pt idx="30066">6.2999999999999998</cx:pt>
          <cx:pt idx="30067">6.2999999999999998</cx:pt>
          <cx:pt idx="30068">6.2999999999999998</cx:pt>
          <cx:pt idx="30069">6.2999999999999998</cx:pt>
          <cx:pt idx="30070">6.2999999999999998</cx:pt>
          <cx:pt idx="30071">6.2999999999999998</cx:pt>
          <cx:pt idx="30072">6.2999999999999998</cx:pt>
          <cx:pt idx="30073">6.2999999999999998</cx:pt>
          <cx:pt idx="30074">6.2999999999999998</cx:pt>
          <cx:pt idx="30075">6.2999999999999998</cx:pt>
          <cx:pt idx="30076">6.2999999999999998</cx:pt>
          <cx:pt idx="30077">6.2999999999999998</cx:pt>
          <cx:pt idx="30078">6.2999999999999998</cx:pt>
          <cx:pt idx="30079">6.2999999999999998</cx:pt>
          <cx:pt idx="30080">6.2999999999999998</cx:pt>
          <cx:pt idx="30081">6.2999999999999998</cx:pt>
          <cx:pt idx="30082">6.2999999999999998</cx:pt>
          <cx:pt idx="30083">6.2999999999999998</cx:pt>
          <cx:pt idx="30084">6.2999999999999998</cx:pt>
          <cx:pt idx="30085">6.2999999999999998</cx:pt>
          <cx:pt idx="30086">6.2999999999999998</cx:pt>
          <cx:pt idx="30087">6.2999999999999998</cx:pt>
          <cx:pt idx="30088">6.2999999999999998</cx:pt>
          <cx:pt idx="30089">6.2999999999999998</cx:pt>
          <cx:pt idx="30090">6.2999999999999998</cx:pt>
          <cx:pt idx="30091">6.2999999999999998</cx:pt>
          <cx:pt idx="30092">6.2999999999999998</cx:pt>
          <cx:pt idx="30093">6.2999999999999998</cx:pt>
          <cx:pt idx="30094">6.2999999999999998</cx:pt>
          <cx:pt idx="30095">6.2999999999999998</cx:pt>
          <cx:pt idx="30096">6.2999999999999998</cx:pt>
          <cx:pt idx="30097">6.2999999999999998</cx:pt>
          <cx:pt idx="30098">6.2999999999999998</cx:pt>
          <cx:pt idx="30099">6.2999999999999998</cx:pt>
          <cx:pt idx="30100">6.2999999999999998</cx:pt>
          <cx:pt idx="30101">6.2999999999999998</cx:pt>
          <cx:pt idx="30102">6.2999999999999998</cx:pt>
          <cx:pt idx="30103">6.2999999999999998</cx:pt>
          <cx:pt idx="30104">6.2999999999999998</cx:pt>
          <cx:pt idx="30105">6.2999999999999998</cx:pt>
          <cx:pt idx="30106">6.2999999999999998</cx:pt>
          <cx:pt idx="30107">6.2999999999999998</cx:pt>
          <cx:pt idx="30108">6.2999999999999998</cx:pt>
          <cx:pt idx="30109">6.2999999999999998</cx:pt>
          <cx:pt idx="30110">6.2999999999999998</cx:pt>
          <cx:pt idx="30111">6.2999999999999998</cx:pt>
          <cx:pt idx="30112">6.2999999999999998</cx:pt>
          <cx:pt idx="30113">6.2999999999999998</cx:pt>
          <cx:pt idx="30114">6.2999999999999998</cx:pt>
          <cx:pt idx="30115">6.2999999999999998</cx:pt>
          <cx:pt idx="30116">6.2999999999999998</cx:pt>
          <cx:pt idx="30117">6.2999999999999998</cx:pt>
          <cx:pt idx="30118">6.2999999999999998</cx:pt>
          <cx:pt idx="30119">6.2999999999999998</cx:pt>
          <cx:pt idx="30120">6.2999999999999998</cx:pt>
          <cx:pt idx="30121">6.2999999999999998</cx:pt>
          <cx:pt idx="30122">6.2999999999999998</cx:pt>
          <cx:pt idx="30123">6.2999999999999998</cx:pt>
          <cx:pt idx="30124">6.2999999999999998</cx:pt>
          <cx:pt idx="30125">6.2999999999999998</cx:pt>
          <cx:pt idx="30126">6.2999999999999998</cx:pt>
          <cx:pt idx="30127">6.2999999999999998</cx:pt>
          <cx:pt idx="30128">6.2999999999999998</cx:pt>
          <cx:pt idx="30129">6.2999999999999998</cx:pt>
          <cx:pt idx="30130">6.2999999999999998</cx:pt>
          <cx:pt idx="30131">6.2999999999999998</cx:pt>
          <cx:pt idx="30132">6.2999999999999998</cx:pt>
          <cx:pt idx="30133">6.2999999999999998</cx:pt>
          <cx:pt idx="30134">6.2999999999999998</cx:pt>
          <cx:pt idx="30135">6.2999999999999998</cx:pt>
          <cx:pt idx="30136">6.2999999999999998</cx:pt>
          <cx:pt idx="30137">6.2999999999999998</cx:pt>
          <cx:pt idx="30138">6.2999999999999998</cx:pt>
          <cx:pt idx="30139">6.2999999999999998</cx:pt>
          <cx:pt idx="30140">6.2999999999999998</cx:pt>
          <cx:pt idx="30141">6.2999999999999998</cx:pt>
          <cx:pt idx="30142">6.2999999999999998</cx:pt>
          <cx:pt idx="30143">6.2999999999999998</cx:pt>
          <cx:pt idx="30144">6.2999999999999998</cx:pt>
          <cx:pt idx="30145">6.2999999999999998</cx:pt>
          <cx:pt idx="30146">6.2999999999999998</cx:pt>
          <cx:pt idx="30147">6.2999999999999998</cx:pt>
          <cx:pt idx="30148">6.2999999999999998</cx:pt>
          <cx:pt idx="30149">6.2999999999999998</cx:pt>
          <cx:pt idx="30150">6.2999999999999998</cx:pt>
          <cx:pt idx="30151">6.2999999999999998</cx:pt>
          <cx:pt idx="30152">6.2999999999999998</cx:pt>
          <cx:pt idx="30153">6.2999999999999998</cx:pt>
          <cx:pt idx="30154">6.2999999999999998</cx:pt>
          <cx:pt idx="30155">6.2999999999999998</cx:pt>
          <cx:pt idx="30156">6.2999999999999998</cx:pt>
          <cx:pt idx="30157">6.2999999999999998</cx:pt>
          <cx:pt idx="30158">6.2999999999999998</cx:pt>
          <cx:pt idx="30159">6.2999999999999998</cx:pt>
          <cx:pt idx="30160">6.2999999999999998</cx:pt>
          <cx:pt idx="30161">6.2999999999999998</cx:pt>
          <cx:pt idx="30162">6.2999999999999998</cx:pt>
          <cx:pt idx="30163">6.2999999999999998</cx:pt>
          <cx:pt idx="30164">6.2999999999999998</cx:pt>
          <cx:pt idx="30165">6.2999999999999998</cx:pt>
          <cx:pt idx="30166">6.2999999999999998</cx:pt>
          <cx:pt idx="30167">6.2999999999999998</cx:pt>
          <cx:pt idx="30168">6.2999999999999998</cx:pt>
          <cx:pt idx="30169">6.2999999999999998</cx:pt>
          <cx:pt idx="30170">6.2999999999999998</cx:pt>
          <cx:pt idx="30171">6.2999999999999998</cx:pt>
          <cx:pt idx="30172">6.2999999999999998</cx:pt>
          <cx:pt idx="30173">6.2999999999999998</cx:pt>
          <cx:pt idx="30174">6.2999999999999998</cx:pt>
          <cx:pt idx="30175">6.2999999999999998</cx:pt>
          <cx:pt idx="30176">6.2999999999999998</cx:pt>
          <cx:pt idx="30177">6.2999999999999998</cx:pt>
          <cx:pt idx="30178">6.2999999999999998</cx:pt>
          <cx:pt idx="30179">6.2999999999999998</cx:pt>
          <cx:pt idx="30180">6.2999999999999998</cx:pt>
          <cx:pt idx="30181">6.2999999999999998</cx:pt>
          <cx:pt idx="30182">6.2999999999999998</cx:pt>
          <cx:pt idx="30183">6.2999999999999998</cx:pt>
          <cx:pt idx="30184">6.2999999999999998</cx:pt>
          <cx:pt idx="30185">6.2999999999999998</cx:pt>
          <cx:pt idx="30186">6.2999999999999998</cx:pt>
          <cx:pt idx="30187">6.2999999999999998</cx:pt>
          <cx:pt idx="30188">6.2999999999999998</cx:pt>
          <cx:pt idx="30189">6.2999999999999998</cx:pt>
          <cx:pt idx="30190">6.2999999999999998</cx:pt>
          <cx:pt idx="30191">6.2999999999999998</cx:pt>
          <cx:pt idx="30192">6.2999999999999998</cx:pt>
          <cx:pt idx="30193">6.2999999999999998</cx:pt>
          <cx:pt idx="30194">6.2999999999999998</cx:pt>
          <cx:pt idx="30195">6.2999999999999998</cx:pt>
          <cx:pt idx="30196">6.2999999999999998</cx:pt>
          <cx:pt idx="30197">6.2999999999999998</cx:pt>
          <cx:pt idx="30198">6.2999999999999998</cx:pt>
          <cx:pt idx="30199">6.2999999999999998</cx:pt>
          <cx:pt idx="30200">6.2999999999999998</cx:pt>
          <cx:pt idx="30201">6.2999999999999998</cx:pt>
          <cx:pt idx="30202">6.2999999999999998</cx:pt>
          <cx:pt idx="30203">6.2999999999999998</cx:pt>
          <cx:pt idx="30204">6.2999999999999998</cx:pt>
          <cx:pt idx="30205">6.2999999999999998</cx:pt>
          <cx:pt idx="30206">6.2999999999999998</cx:pt>
          <cx:pt idx="30207">6.2999999999999998</cx:pt>
          <cx:pt idx="30208">6.2999999999999998</cx:pt>
          <cx:pt idx="30209">6.2999999999999998</cx:pt>
          <cx:pt idx="30210">6.2999999999999998</cx:pt>
          <cx:pt idx="30211">6.2999999999999998</cx:pt>
          <cx:pt idx="30212">6.2999999999999998</cx:pt>
          <cx:pt idx="30213">6.2999999999999998</cx:pt>
          <cx:pt idx="30214">6.2999999999999998</cx:pt>
          <cx:pt idx="30215">6.2999999999999998</cx:pt>
          <cx:pt idx="30216">6.2999999999999998</cx:pt>
          <cx:pt idx="30217">6.2999999999999998</cx:pt>
          <cx:pt idx="30218">6.2999999999999998</cx:pt>
          <cx:pt idx="30219">6.2999999999999998</cx:pt>
          <cx:pt idx="30220">6.2999999999999998</cx:pt>
          <cx:pt idx="30221">6.2999999999999998</cx:pt>
          <cx:pt idx="30222">6.2999999999999998</cx:pt>
          <cx:pt idx="30223">6.2999999999999998</cx:pt>
          <cx:pt idx="30224">6.2999999999999998</cx:pt>
          <cx:pt idx="30225">6.2999999999999998</cx:pt>
          <cx:pt idx="30226">6.2999999999999998</cx:pt>
          <cx:pt idx="30227">6.2999999999999998</cx:pt>
          <cx:pt idx="30228">6.2999999999999998</cx:pt>
          <cx:pt idx="30229">6.2999999999999998</cx:pt>
          <cx:pt idx="30230">6.2999999999999998</cx:pt>
          <cx:pt idx="30231">6.2999999999999998</cx:pt>
          <cx:pt idx="30232">6.2999999999999998</cx:pt>
          <cx:pt idx="30233">6.2999999999999998</cx:pt>
          <cx:pt idx="30234">6.2999999999999998</cx:pt>
          <cx:pt idx="30235">6.2999999999999998</cx:pt>
          <cx:pt idx="30236">6.2000000000000002</cx:pt>
          <cx:pt idx="30237">6.2000000000000002</cx:pt>
          <cx:pt idx="30238">6.2000000000000002</cx:pt>
          <cx:pt idx="30239">6.2000000000000002</cx:pt>
          <cx:pt idx="30240">6.2000000000000002</cx:pt>
          <cx:pt idx="30241">6.2000000000000002</cx:pt>
          <cx:pt idx="30242">6.2000000000000002</cx:pt>
          <cx:pt idx="30243">6.2000000000000002</cx:pt>
          <cx:pt idx="30244">6.2000000000000002</cx:pt>
          <cx:pt idx="30245">6.2000000000000002</cx:pt>
          <cx:pt idx="30246">6.2000000000000002</cx:pt>
          <cx:pt idx="30247">6.2000000000000002</cx:pt>
          <cx:pt idx="30248">6.2000000000000002</cx:pt>
          <cx:pt idx="30249">6.2000000000000002</cx:pt>
          <cx:pt idx="30250">6.2000000000000002</cx:pt>
          <cx:pt idx="30251">6.2000000000000002</cx:pt>
          <cx:pt idx="30252">6.2000000000000002</cx:pt>
          <cx:pt idx="30253">6.2000000000000002</cx:pt>
          <cx:pt idx="30254">6.2000000000000002</cx:pt>
          <cx:pt idx="30255">6.2000000000000002</cx:pt>
          <cx:pt idx="30256">6.2000000000000002</cx:pt>
          <cx:pt idx="30257">6.2000000000000002</cx:pt>
          <cx:pt idx="30258">6.2000000000000002</cx:pt>
          <cx:pt idx="30259">6.2000000000000002</cx:pt>
          <cx:pt idx="30260">6.2000000000000002</cx:pt>
          <cx:pt idx="30261">6.2000000000000002</cx:pt>
          <cx:pt idx="30262">6.2000000000000002</cx:pt>
          <cx:pt idx="30263">6.2000000000000002</cx:pt>
          <cx:pt idx="30264">6.2000000000000002</cx:pt>
          <cx:pt idx="30265">6.2000000000000002</cx:pt>
          <cx:pt idx="30266">6.2000000000000002</cx:pt>
          <cx:pt idx="30267">6.2000000000000002</cx:pt>
          <cx:pt idx="30268">6.2000000000000002</cx:pt>
          <cx:pt idx="30269">6.2000000000000002</cx:pt>
          <cx:pt idx="30270">6.2000000000000002</cx:pt>
          <cx:pt idx="30271">6.2000000000000002</cx:pt>
          <cx:pt idx="30272">6.2000000000000002</cx:pt>
          <cx:pt idx="30273">6.2000000000000002</cx:pt>
          <cx:pt idx="30274">6.2000000000000002</cx:pt>
          <cx:pt idx="30275">6.2000000000000002</cx:pt>
          <cx:pt idx="30276">6.2000000000000002</cx:pt>
          <cx:pt idx="30277">6.2000000000000002</cx:pt>
          <cx:pt idx="30278">6.2000000000000002</cx:pt>
          <cx:pt idx="30279">6.2000000000000002</cx:pt>
          <cx:pt idx="30280">6.2000000000000002</cx:pt>
          <cx:pt idx="30281">6.2000000000000002</cx:pt>
          <cx:pt idx="30282">6.2000000000000002</cx:pt>
          <cx:pt idx="30283">6.2000000000000002</cx:pt>
          <cx:pt idx="30284">6.2000000000000002</cx:pt>
          <cx:pt idx="30285">6.2000000000000002</cx:pt>
          <cx:pt idx="30286">6.2000000000000002</cx:pt>
          <cx:pt idx="30287">6.2000000000000002</cx:pt>
          <cx:pt idx="30288">6.2000000000000002</cx:pt>
          <cx:pt idx="30289">6.2000000000000002</cx:pt>
          <cx:pt idx="30290">6.2000000000000002</cx:pt>
          <cx:pt idx="30291">6.2000000000000002</cx:pt>
          <cx:pt idx="30292">6.2000000000000002</cx:pt>
          <cx:pt idx="30293">6.2000000000000002</cx:pt>
          <cx:pt idx="30294">6.2000000000000002</cx:pt>
          <cx:pt idx="30295">6.2000000000000002</cx:pt>
          <cx:pt idx="30296">6.2000000000000002</cx:pt>
          <cx:pt idx="30297">6.2000000000000002</cx:pt>
          <cx:pt idx="30298">6.2000000000000002</cx:pt>
          <cx:pt idx="30299">6.2000000000000002</cx:pt>
          <cx:pt idx="30300">6.2000000000000002</cx:pt>
          <cx:pt idx="30301">6.2000000000000002</cx:pt>
          <cx:pt idx="30302">6.2000000000000002</cx:pt>
          <cx:pt idx="30303">6.2000000000000002</cx:pt>
          <cx:pt idx="30304">6.2000000000000002</cx:pt>
          <cx:pt idx="30305">6.2000000000000002</cx:pt>
          <cx:pt idx="30306">6.2000000000000002</cx:pt>
          <cx:pt idx="30307">6.2000000000000002</cx:pt>
          <cx:pt idx="30308">6.2000000000000002</cx:pt>
          <cx:pt idx="30309">6.2000000000000002</cx:pt>
          <cx:pt idx="30310">6.2000000000000002</cx:pt>
          <cx:pt idx="30311">6.2000000000000002</cx:pt>
          <cx:pt idx="30312">6.2000000000000002</cx:pt>
          <cx:pt idx="30313">6.2000000000000002</cx:pt>
          <cx:pt idx="30314">6.2000000000000002</cx:pt>
          <cx:pt idx="30315">6.2000000000000002</cx:pt>
          <cx:pt idx="30316">6.2000000000000002</cx:pt>
          <cx:pt idx="30317">6.2000000000000002</cx:pt>
          <cx:pt idx="30318">6.2000000000000002</cx:pt>
          <cx:pt idx="30319">6.2000000000000002</cx:pt>
          <cx:pt idx="30320">6.2000000000000002</cx:pt>
          <cx:pt idx="30321">6.2000000000000002</cx:pt>
          <cx:pt idx="30322">6.2000000000000002</cx:pt>
          <cx:pt idx="30323">6.2000000000000002</cx:pt>
          <cx:pt idx="30324">6.2000000000000002</cx:pt>
          <cx:pt idx="30325">6.2000000000000002</cx:pt>
          <cx:pt idx="30326">6.2000000000000002</cx:pt>
          <cx:pt idx="30327">6.2000000000000002</cx:pt>
          <cx:pt idx="30328">6.2000000000000002</cx:pt>
          <cx:pt idx="30329">6.2000000000000002</cx:pt>
          <cx:pt idx="30330">6.2000000000000002</cx:pt>
          <cx:pt idx="30331">6.2000000000000002</cx:pt>
          <cx:pt idx="30332">6.2000000000000002</cx:pt>
          <cx:pt idx="30333">6.2000000000000002</cx:pt>
          <cx:pt idx="30334">6.2000000000000002</cx:pt>
          <cx:pt idx="30335">6.2000000000000002</cx:pt>
          <cx:pt idx="30336">6.2000000000000002</cx:pt>
          <cx:pt idx="30337">6.2000000000000002</cx:pt>
          <cx:pt idx="30338">6.2000000000000002</cx:pt>
          <cx:pt idx="30339">6.2000000000000002</cx:pt>
          <cx:pt idx="30340">6.2000000000000002</cx:pt>
          <cx:pt idx="30341">6.2000000000000002</cx:pt>
          <cx:pt idx="30342">6.2000000000000002</cx:pt>
          <cx:pt idx="30343">6.2000000000000002</cx:pt>
          <cx:pt idx="30344">6.2000000000000002</cx:pt>
          <cx:pt idx="30345">6.2000000000000002</cx:pt>
          <cx:pt idx="30346">6.2000000000000002</cx:pt>
          <cx:pt idx="30347">6.2000000000000002</cx:pt>
          <cx:pt idx="30348">6.2000000000000002</cx:pt>
          <cx:pt idx="30349">6.2000000000000002</cx:pt>
          <cx:pt idx="30350">6.2000000000000002</cx:pt>
          <cx:pt idx="30351">6.2000000000000002</cx:pt>
          <cx:pt idx="30352">6.2000000000000002</cx:pt>
          <cx:pt idx="30353">6.2000000000000002</cx:pt>
          <cx:pt idx="30354">6.2000000000000002</cx:pt>
          <cx:pt idx="30355">6.2000000000000002</cx:pt>
          <cx:pt idx="30356">6.2000000000000002</cx:pt>
          <cx:pt idx="30357">6.2000000000000002</cx:pt>
          <cx:pt idx="30358">6.2000000000000002</cx:pt>
          <cx:pt idx="30359">6.2000000000000002</cx:pt>
          <cx:pt idx="30360">6.2000000000000002</cx:pt>
          <cx:pt idx="30361">6.2000000000000002</cx:pt>
          <cx:pt idx="30362">6.2000000000000002</cx:pt>
          <cx:pt idx="30363">6.2000000000000002</cx:pt>
          <cx:pt idx="30364">6.2000000000000002</cx:pt>
          <cx:pt idx="30365">6.2000000000000002</cx:pt>
          <cx:pt idx="30366">6.2000000000000002</cx:pt>
          <cx:pt idx="30367">6.2000000000000002</cx:pt>
          <cx:pt idx="30368">6.2000000000000002</cx:pt>
          <cx:pt idx="30369">6.2000000000000002</cx:pt>
          <cx:pt idx="30370">6.2000000000000002</cx:pt>
          <cx:pt idx="30371">6.2000000000000002</cx:pt>
          <cx:pt idx="30372">6.2000000000000002</cx:pt>
          <cx:pt idx="30373">6.2000000000000002</cx:pt>
          <cx:pt idx="30374">6.2000000000000002</cx:pt>
          <cx:pt idx="30375">6.2000000000000002</cx:pt>
          <cx:pt idx="30376">6.2000000000000002</cx:pt>
          <cx:pt idx="30377">6.2000000000000002</cx:pt>
          <cx:pt idx="30378">6.2000000000000002</cx:pt>
          <cx:pt idx="30379">6.2000000000000002</cx:pt>
          <cx:pt idx="30380">6.2000000000000002</cx:pt>
          <cx:pt idx="30381">6.0999999999999996</cx:pt>
          <cx:pt idx="30382">6.0999999999999996</cx:pt>
          <cx:pt idx="30383">6.0999999999999996</cx:pt>
          <cx:pt idx="30384">6.0999999999999996</cx:pt>
          <cx:pt idx="30385">6.0999999999999996</cx:pt>
          <cx:pt idx="30386">6.0999999999999996</cx:pt>
          <cx:pt idx="30387">6.0999999999999996</cx:pt>
          <cx:pt idx="30388">6.0999999999999996</cx:pt>
          <cx:pt idx="30389">6.0999999999999996</cx:pt>
          <cx:pt idx="30390">6.0999999999999996</cx:pt>
          <cx:pt idx="30391">6.0999999999999996</cx:pt>
          <cx:pt idx="30392">6.0999999999999996</cx:pt>
          <cx:pt idx="30393">6.0999999999999996</cx:pt>
          <cx:pt idx="30394">6.0999999999999996</cx:pt>
          <cx:pt idx="30395">6.0999999999999996</cx:pt>
          <cx:pt idx="30396">6.0999999999999996</cx:pt>
          <cx:pt idx="30397">6.0999999999999996</cx:pt>
          <cx:pt idx="30398">6.0999999999999996</cx:pt>
          <cx:pt idx="30399">6.0999999999999996</cx:pt>
          <cx:pt idx="30400">6.0999999999999996</cx:pt>
          <cx:pt idx="30401">6.0999999999999996</cx:pt>
          <cx:pt idx="30402">6.0999999999999996</cx:pt>
          <cx:pt idx="30403">6.0999999999999996</cx:pt>
          <cx:pt idx="30404">6.0999999999999996</cx:pt>
          <cx:pt idx="30405">6.0999999999999996</cx:pt>
          <cx:pt idx="30406">6.0999999999999996</cx:pt>
          <cx:pt idx="30407">6.0999999999999996</cx:pt>
          <cx:pt idx="30408">6.0999999999999996</cx:pt>
          <cx:pt idx="30409">6.0999999999999996</cx:pt>
          <cx:pt idx="30410">6.0999999999999996</cx:pt>
          <cx:pt idx="30411">6.0999999999999996</cx:pt>
          <cx:pt idx="30412">6.0999999999999996</cx:pt>
          <cx:pt idx="30413">6.0999999999999996</cx:pt>
          <cx:pt idx="30414">6.0999999999999996</cx:pt>
          <cx:pt idx="30415">6.0999999999999996</cx:pt>
          <cx:pt idx="30416">6.0999999999999996</cx:pt>
          <cx:pt idx="30417">6.0999999999999996</cx:pt>
          <cx:pt idx="30418">6.0999999999999996</cx:pt>
          <cx:pt idx="30419">6.0999999999999996</cx:pt>
          <cx:pt idx="30420">6.0999999999999996</cx:pt>
          <cx:pt idx="30421">6.0999999999999996</cx:pt>
          <cx:pt idx="30422">6.0999999999999996</cx:pt>
          <cx:pt idx="30423">6.0999999999999996</cx:pt>
          <cx:pt idx="30424">6.0999999999999996</cx:pt>
          <cx:pt idx="30425">6.0999999999999996</cx:pt>
          <cx:pt idx="30426">6.0999999999999996</cx:pt>
          <cx:pt idx="30427">6.0999999999999996</cx:pt>
          <cx:pt idx="30428">6.0999999999999996</cx:pt>
          <cx:pt idx="30429">6.0999999999999996</cx:pt>
          <cx:pt idx="30430">6.0999999999999996</cx:pt>
          <cx:pt idx="30431">6.0999999999999996</cx:pt>
          <cx:pt idx="30432">6.0999999999999996</cx:pt>
          <cx:pt idx="30433">6.0999999999999996</cx:pt>
          <cx:pt idx="30434">6.0999999999999996</cx:pt>
          <cx:pt idx="30435">6.0999999999999996</cx:pt>
          <cx:pt idx="30436">6.0999999999999996</cx:pt>
          <cx:pt idx="30437">6.0999999999999996</cx:pt>
          <cx:pt idx="30438">6.0999999999999996</cx:pt>
          <cx:pt idx="30439">6.0999999999999996</cx:pt>
          <cx:pt idx="30440">6.0999999999999996</cx:pt>
          <cx:pt idx="30441">6.0999999999999996</cx:pt>
          <cx:pt idx="30442">6.0999999999999996</cx:pt>
          <cx:pt idx="30443">6.0999999999999996</cx:pt>
          <cx:pt idx="30444">6.0999999999999996</cx:pt>
          <cx:pt idx="30445">6.0999999999999996</cx:pt>
          <cx:pt idx="30446">6.0999999999999996</cx:pt>
          <cx:pt idx="30447">6.0999999999999996</cx:pt>
          <cx:pt idx="30448">6.0999999999999996</cx:pt>
          <cx:pt idx="30449">6.0999999999999996</cx:pt>
          <cx:pt idx="30450">6.0999999999999996</cx:pt>
          <cx:pt idx="30451">6.0999999999999996</cx:pt>
          <cx:pt idx="30452">6.0999999999999996</cx:pt>
          <cx:pt idx="30453">6.0999999999999996</cx:pt>
          <cx:pt idx="30454">6.0999999999999996</cx:pt>
          <cx:pt idx="30455">6.0999999999999996</cx:pt>
          <cx:pt idx="30456">6.0999999999999996</cx:pt>
          <cx:pt idx="30457">6.0999999999999996</cx:pt>
          <cx:pt idx="30458">6.0999999999999996</cx:pt>
          <cx:pt idx="30459">6.0999999999999996</cx:pt>
          <cx:pt idx="30460">6.0999999999999996</cx:pt>
          <cx:pt idx="30461">6.0999999999999996</cx:pt>
          <cx:pt idx="30462">6.0999999999999996</cx:pt>
          <cx:pt idx="30463">6.0999999999999996</cx:pt>
          <cx:pt idx="30464">6.0999999999999996</cx:pt>
          <cx:pt idx="30465">6.0999999999999996</cx:pt>
          <cx:pt idx="30466">6.0999999999999996</cx:pt>
          <cx:pt idx="30467">6.0999999999999996</cx:pt>
          <cx:pt idx="30468">6.0999999999999996</cx:pt>
          <cx:pt idx="30469">6.0999999999999996</cx:pt>
          <cx:pt idx="30470">6.0999999999999996</cx:pt>
          <cx:pt idx="30471">6.0999999999999996</cx:pt>
          <cx:pt idx="30472">6.0999999999999996</cx:pt>
          <cx:pt idx="30473">6.0999999999999996</cx:pt>
          <cx:pt idx="30474">6.0999999999999996</cx:pt>
          <cx:pt idx="30475">6.0999999999999996</cx:pt>
          <cx:pt idx="30476">6.0999999999999996</cx:pt>
          <cx:pt idx="30477">6.0999999999999996</cx:pt>
          <cx:pt idx="30478">6.0999999999999996</cx:pt>
          <cx:pt idx="30479">6.0999999999999996</cx:pt>
          <cx:pt idx="30480">6.0999999999999996</cx:pt>
          <cx:pt idx="30481">6.0999999999999996</cx:pt>
          <cx:pt idx="30482">6.0999999999999996</cx:pt>
          <cx:pt idx="30483">6.0999999999999996</cx:pt>
          <cx:pt idx="30484">6.0999999999999996</cx:pt>
          <cx:pt idx="30485">6.0999999999999996</cx:pt>
          <cx:pt idx="30486">6.0999999999999996</cx:pt>
          <cx:pt idx="30487">6.0999999999999996</cx:pt>
          <cx:pt idx="30488">6.0999999999999996</cx:pt>
          <cx:pt idx="30489">6.0999999999999996</cx:pt>
          <cx:pt idx="30490">6.0999999999999996</cx:pt>
          <cx:pt idx="30491">6.0999999999999996</cx:pt>
          <cx:pt idx="30492">6.0999999999999996</cx:pt>
          <cx:pt idx="30493">6.0999999999999996</cx:pt>
          <cx:pt idx="30494">6.0999999999999996</cx:pt>
          <cx:pt idx="30495">6.0999999999999996</cx:pt>
          <cx:pt idx="30496">6.0999999999999996</cx:pt>
          <cx:pt idx="30497">6.0999999999999996</cx:pt>
          <cx:pt idx="30498">6.0999999999999996</cx:pt>
          <cx:pt idx="30499">6.0999999999999996</cx:pt>
          <cx:pt idx="30500">6.0999999999999996</cx:pt>
          <cx:pt idx="30501">6.0999999999999996</cx:pt>
          <cx:pt idx="30502">6.0999999999999996</cx:pt>
          <cx:pt idx="30503">6.0999999999999996</cx:pt>
          <cx:pt idx="30504">6</cx:pt>
          <cx:pt idx="30505">6</cx:pt>
          <cx:pt idx="30506">6</cx:pt>
          <cx:pt idx="30507">6</cx:pt>
          <cx:pt idx="30508">6</cx:pt>
          <cx:pt idx="30509">6</cx:pt>
          <cx:pt idx="30510">6</cx:pt>
          <cx:pt idx="30511">6</cx:pt>
          <cx:pt idx="30512">6</cx:pt>
          <cx:pt idx="30513">6</cx:pt>
          <cx:pt idx="30514">6</cx:pt>
          <cx:pt idx="30515">6</cx:pt>
          <cx:pt idx="30516">6</cx:pt>
          <cx:pt idx="30517">6</cx:pt>
          <cx:pt idx="30518">6</cx:pt>
          <cx:pt idx="30519">6</cx:pt>
          <cx:pt idx="30520">6</cx:pt>
          <cx:pt idx="30521">6</cx:pt>
          <cx:pt idx="30522">6</cx:pt>
          <cx:pt idx="30523">6</cx:pt>
          <cx:pt idx="30524">6</cx:pt>
          <cx:pt idx="30525">6</cx:pt>
          <cx:pt idx="30526">6</cx:pt>
          <cx:pt idx="30527">6</cx:pt>
          <cx:pt idx="30528">6</cx:pt>
          <cx:pt idx="30529">6</cx:pt>
          <cx:pt idx="30530">6</cx:pt>
          <cx:pt idx="30531">6</cx:pt>
          <cx:pt idx="30532">6</cx:pt>
          <cx:pt idx="30533">6</cx:pt>
          <cx:pt idx="30534">6</cx:pt>
          <cx:pt idx="30535">6</cx:pt>
          <cx:pt idx="30536">6</cx:pt>
          <cx:pt idx="30537">6</cx:pt>
          <cx:pt idx="30538">6</cx:pt>
          <cx:pt idx="30539">6</cx:pt>
          <cx:pt idx="30540">6</cx:pt>
          <cx:pt idx="30541">6</cx:pt>
          <cx:pt idx="30542">6</cx:pt>
          <cx:pt idx="30543">6</cx:pt>
          <cx:pt idx="30544">6</cx:pt>
          <cx:pt idx="30545">6</cx:pt>
          <cx:pt idx="30546">6</cx:pt>
          <cx:pt idx="30547">6</cx:pt>
          <cx:pt idx="30548">6</cx:pt>
          <cx:pt idx="30549">6</cx:pt>
          <cx:pt idx="30550">6</cx:pt>
          <cx:pt idx="30551">6</cx:pt>
          <cx:pt idx="30552">6</cx:pt>
          <cx:pt idx="30553">6</cx:pt>
          <cx:pt idx="30554">6</cx:pt>
          <cx:pt idx="30555">6</cx:pt>
          <cx:pt idx="30556">6</cx:pt>
          <cx:pt idx="30557">6</cx:pt>
          <cx:pt idx="30558">6</cx:pt>
          <cx:pt idx="30559">6</cx:pt>
          <cx:pt idx="30560">6</cx:pt>
          <cx:pt idx="30561">6</cx:pt>
          <cx:pt idx="30562">6</cx:pt>
          <cx:pt idx="30563">6</cx:pt>
          <cx:pt idx="30564">6</cx:pt>
          <cx:pt idx="30565">6</cx:pt>
          <cx:pt idx="30566">6</cx:pt>
          <cx:pt idx="30567">6</cx:pt>
          <cx:pt idx="30568">6</cx:pt>
          <cx:pt idx="30569">6</cx:pt>
          <cx:pt idx="30570">6</cx:pt>
          <cx:pt idx="30571">6</cx:pt>
          <cx:pt idx="30572">6</cx:pt>
          <cx:pt idx="30573">6</cx:pt>
          <cx:pt idx="30574">6</cx:pt>
          <cx:pt idx="30575">6</cx:pt>
          <cx:pt idx="30576">6</cx:pt>
          <cx:pt idx="30577">6</cx:pt>
          <cx:pt idx="30578">6</cx:pt>
          <cx:pt idx="30579">6</cx:pt>
          <cx:pt idx="30580">6</cx:pt>
          <cx:pt idx="30581">6</cx:pt>
          <cx:pt idx="30582">6</cx:pt>
          <cx:pt idx="30583">6</cx:pt>
          <cx:pt idx="30584">6</cx:pt>
          <cx:pt idx="30585">6</cx:pt>
          <cx:pt idx="30586">6</cx:pt>
          <cx:pt idx="30587">6</cx:pt>
          <cx:pt idx="30588">6</cx:pt>
          <cx:pt idx="30589">6</cx:pt>
          <cx:pt idx="30590">6</cx:pt>
          <cx:pt idx="30591">6</cx:pt>
          <cx:pt idx="30592">6</cx:pt>
          <cx:pt idx="30593">6</cx:pt>
          <cx:pt idx="30594">6</cx:pt>
          <cx:pt idx="30595">6</cx:pt>
          <cx:pt idx="30596">6</cx:pt>
          <cx:pt idx="30597">6</cx:pt>
          <cx:pt idx="30598">6</cx:pt>
          <cx:pt idx="30599">6</cx:pt>
          <cx:pt idx="30600">6</cx:pt>
          <cx:pt idx="30601">6</cx:pt>
          <cx:pt idx="30602">6</cx:pt>
          <cx:pt idx="30603">6</cx:pt>
          <cx:pt idx="30604">6</cx:pt>
          <cx:pt idx="30605">5.9000000000000004</cx:pt>
          <cx:pt idx="30606">5.9000000000000004</cx:pt>
          <cx:pt idx="30607">5.9000000000000004</cx:pt>
          <cx:pt idx="30608">5.9000000000000004</cx:pt>
          <cx:pt idx="30609">5.9000000000000004</cx:pt>
          <cx:pt idx="30610">5.9000000000000004</cx:pt>
          <cx:pt idx="30611">5.9000000000000004</cx:pt>
          <cx:pt idx="30612">5.9000000000000004</cx:pt>
          <cx:pt idx="30613">5.9000000000000004</cx:pt>
          <cx:pt idx="30614">5.9000000000000004</cx:pt>
          <cx:pt idx="30615">5.9000000000000004</cx:pt>
          <cx:pt idx="30616">5.9000000000000004</cx:pt>
          <cx:pt idx="30617">5.9000000000000004</cx:pt>
          <cx:pt idx="30618">5.9000000000000004</cx:pt>
          <cx:pt idx="30619">5.9000000000000004</cx:pt>
          <cx:pt idx="30620">5.9000000000000004</cx:pt>
          <cx:pt idx="30621">5.9000000000000004</cx:pt>
          <cx:pt idx="30622">5.9000000000000004</cx:pt>
          <cx:pt idx="30623">5.9000000000000004</cx:pt>
          <cx:pt idx="30624">5.9000000000000004</cx:pt>
          <cx:pt idx="30625">5.9000000000000004</cx:pt>
          <cx:pt idx="30626">5.9000000000000004</cx:pt>
          <cx:pt idx="30627">5.9000000000000004</cx:pt>
          <cx:pt idx="30628">5.9000000000000004</cx:pt>
          <cx:pt idx="30629">5.9000000000000004</cx:pt>
          <cx:pt idx="30630">5.9000000000000004</cx:pt>
          <cx:pt idx="30631">5.9000000000000004</cx:pt>
          <cx:pt idx="30632">5.9000000000000004</cx:pt>
          <cx:pt idx="30633">5.9000000000000004</cx:pt>
          <cx:pt idx="30634">5.9000000000000004</cx:pt>
          <cx:pt idx="30635">5.9000000000000004</cx:pt>
          <cx:pt idx="30636">5.9000000000000004</cx:pt>
          <cx:pt idx="30637">5.9000000000000004</cx:pt>
          <cx:pt idx="30638">5.9000000000000004</cx:pt>
          <cx:pt idx="30639">5.9000000000000004</cx:pt>
          <cx:pt idx="30640">5.9000000000000004</cx:pt>
          <cx:pt idx="30641">5.9000000000000004</cx:pt>
          <cx:pt idx="30642">5.9000000000000004</cx:pt>
          <cx:pt idx="30643">5.9000000000000004</cx:pt>
          <cx:pt idx="30644">5.9000000000000004</cx:pt>
          <cx:pt idx="30645">5.9000000000000004</cx:pt>
          <cx:pt idx="30646">5.9000000000000004</cx:pt>
          <cx:pt idx="30647">5.9000000000000004</cx:pt>
          <cx:pt idx="30648">5.9000000000000004</cx:pt>
          <cx:pt idx="30649">5.9000000000000004</cx:pt>
          <cx:pt idx="30650">5.9000000000000004</cx:pt>
          <cx:pt idx="30651">5.9000000000000004</cx:pt>
          <cx:pt idx="30652">5.9000000000000004</cx:pt>
          <cx:pt idx="30653">5.9000000000000004</cx:pt>
          <cx:pt idx="30654">5.9000000000000004</cx:pt>
          <cx:pt idx="30655">5.9000000000000004</cx:pt>
          <cx:pt idx="30656">5.9000000000000004</cx:pt>
          <cx:pt idx="30657">5.9000000000000004</cx:pt>
          <cx:pt idx="30658">5.9000000000000004</cx:pt>
          <cx:pt idx="30659">5.9000000000000004</cx:pt>
          <cx:pt idx="30660">5.9000000000000004</cx:pt>
          <cx:pt idx="30661">5.9000000000000004</cx:pt>
          <cx:pt idx="30662">5.9000000000000004</cx:pt>
          <cx:pt idx="30663">5.9000000000000004</cx:pt>
          <cx:pt idx="30664">5.9000000000000004</cx:pt>
          <cx:pt idx="30665">5.9000000000000004</cx:pt>
          <cx:pt idx="30666">5.9000000000000004</cx:pt>
          <cx:pt idx="30667">5.9000000000000004</cx:pt>
          <cx:pt idx="30668">5.9000000000000004</cx:pt>
          <cx:pt idx="30669">5.9000000000000004</cx:pt>
          <cx:pt idx="30670">5.9000000000000004</cx:pt>
          <cx:pt idx="30671">5.9000000000000004</cx:pt>
          <cx:pt idx="30672">5.9000000000000004</cx:pt>
          <cx:pt idx="30673">5.9000000000000004</cx:pt>
          <cx:pt idx="30674">5.9000000000000004</cx:pt>
          <cx:pt idx="30675">5.9000000000000004</cx:pt>
          <cx:pt idx="30676">5.9000000000000004</cx:pt>
          <cx:pt idx="30677">5.9000000000000004</cx:pt>
          <cx:pt idx="30678">5.9000000000000004</cx:pt>
          <cx:pt idx="30679">5.9000000000000004</cx:pt>
          <cx:pt idx="30680">5.9000000000000004</cx:pt>
          <cx:pt idx="30681">5.7999999999999998</cx:pt>
          <cx:pt idx="30682">5.7999999999999998</cx:pt>
          <cx:pt idx="30683">5.7999999999999998</cx:pt>
          <cx:pt idx="30684">5.7999999999999998</cx:pt>
          <cx:pt idx="30685">5.7999999999999998</cx:pt>
          <cx:pt idx="30686">5.7999999999999998</cx:pt>
          <cx:pt idx="30687">5.7999999999999998</cx:pt>
          <cx:pt idx="30688">5.7999999999999998</cx:pt>
          <cx:pt idx="30689">5.7999999999999998</cx:pt>
          <cx:pt idx="30690">5.7999999999999998</cx:pt>
          <cx:pt idx="30691">5.7999999999999998</cx:pt>
          <cx:pt idx="30692">5.7999999999999998</cx:pt>
          <cx:pt idx="30693">5.7999999999999998</cx:pt>
          <cx:pt idx="30694">5.7999999999999998</cx:pt>
          <cx:pt idx="30695">5.7999999999999998</cx:pt>
          <cx:pt idx="30696">5.7999999999999998</cx:pt>
          <cx:pt idx="30697">5.7999999999999998</cx:pt>
          <cx:pt idx="30698">5.7999999999999998</cx:pt>
          <cx:pt idx="30699">5.7999999999999998</cx:pt>
          <cx:pt idx="30700">5.7999999999999998</cx:pt>
          <cx:pt idx="30701">5.7999999999999998</cx:pt>
          <cx:pt idx="30702">5.7999999999999998</cx:pt>
          <cx:pt idx="30703">5.7999999999999998</cx:pt>
          <cx:pt idx="30704">5.7999999999999998</cx:pt>
          <cx:pt idx="30705">5.7999999999999998</cx:pt>
          <cx:pt idx="30706">5.7999999999999998</cx:pt>
          <cx:pt idx="30707">5.7999999999999998</cx:pt>
          <cx:pt idx="30708">5.7999999999999998</cx:pt>
          <cx:pt idx="30709">5.7999999999999998</cx:pt>
          <cx:pt idx="30710">5.7999999999999998</cx:pt>
          <cx:pt idx="30711">5.7999999999999998</cx:pt>
          <cx:pt idx="30712">5.7999999999999998</cx:pt>
          <cx:pt idx="30713">5.7999999999999998</cx:pt>
          <cx:pt idx="30714">5.7999999999999998</cx:pt>
          <cx:pt idx="30715">5.7999999999999998</cx:pt>
          <cx:pt idx="30716">5.7999999999999998</cx:pt>
          <cx:pt idx="30717">5.7999999999999998</cx:pt>
          <cx:pt idx="30718">5.7999999999999998</cx:pt>
          <cx:pt idx="30719">5.7999999999999998</cx:pt>
          <cx:pt idx="30720">5.7999999999999998</cx:pt>
          <cx:pt idx="30721">5.7999999999999998</cx:pt>
          <cx:pt idx="30722">5.7999999999999998</cx:pt>
          <cx:pt idx="30723">5.7999999999999998</cx:pt>
          <cx:pt idx="30724">5.7999999999999998</cx:pt>
          <cx:pt idx="30725">5.7999999999999998</cx:pt>
          <cx:pt idx="30726">5.7999999999999998</cx:pt>
          <cx:pt idx="30727">5.7999999999999998</cx:pt>
          <cx:pt idx="30728">5.7999999999999998</cx:pt>
          <cx:pt idx="30729">5.7999999999999998</cx:pt>
          <cx:pt idx="30730">5.7999999999999998</cx:pt>
          <cx:pt idx="30731">5.7999999999999998</cx:pt>
          <cx:pt idx="30732">5.7999999999999998</cx:pt>
          <cx:pt idx="30733">5.7999999999999998</cx:pt>
          <cx:pt idx="30734">5.7999999999999998</cx:pt>
          <cx:pt idx="30735">5.7999999999999998</cx:pt>
          <cx:pt idx="30736">5.7999999999999998</cx:pt>
          <cx:pt idx="30737">5.7999999999999998</cx:pt>
          <cx:pt idx="30738">5.7999999999999998</cx:pt>
          <cx:pt idx="30739">5.7999999999999998</cx:pt>
          <cx:pt idx="30740">5.7999999999999998</cx:pt>
          <cx:pt idx="30741">5.7999999999999998</cx:pt>
          <cx:pt idx="30742">5.7999999999999998</cx:pt>
          <cx:pt idx="30743">5.7999999999999998</cx:pt>
          <cx:pt idx="30744">5.7999999999999998</cx:pt>
          <cx:pt idx="30745">5.7999999999999998</cx:pt>
          <cx:pt idx="30746">5.7999999999999998</cx:pt>
          <cx:pt idx="30747">5.7999999999999998</cx:pt>
          <cx:pt idx="30748">5.7999999999999998</cx:pt>
          <cx:pt idx="30749">5.7999999999999998</cx:pt>
          <cx:pt idx="30750">5.7999999999999998</cx:pt>
          <cx:pt idx="30751">5.7999999999999998</cx:pt>
          <cx:pt idx="30752">5.7999999999999998</cx:pt>
          <cx:pt idx="30753">5.7999999999999998</cx:pt>
          <cx:pt idx="30754">5.7999999999999998</cx:pt>
          <cx:pt idx="30755">5.7999999999999998</cx:pt>
          <cx:pt idx="30756">5.7999999999999998</cx:pt>
          <cx:pt idx="30757">5.7999999999999998</cx:pt>
          <cx:pt idx="30758">5.7999999999999998</cx:pt>
          <cx:pt idx="30759">5.7999999999999998</cx:pt>
          <cx:pt idx="30760">5.7999999999999998</cx:pt>
          <cx:pt idx="30761">5.7999999999999998</cx:pt>
          <cx:pt idx="30762">5.7999999999999998</cx:pt>
          <cx:pt idx="30763">5.7999999999999998</cx:pt>
          <cx:pt idx="30764">5.7999999999999998</cx:pt>
          <cx:pt idx="30765">5.7999999999999998</cx:pt>
          <cx:pt idx="30766">5.7999999999999998</cx:pt>
          <cx:pt idx="30767">5.7999999999999998</cx:pt>
          <cx:pt idx="30768">5.7999999999999998</cx:pt>
          <cx:pt idx="30769">5.7999999999999998</cx:pt>
          <cx:pt idx="30770">5.7999999999999998</cx:pt>
          <cx:pt idx="30771">5.7999999999999998</cx:pt>
          <cx:pt idx="30772">5.7999999999999998</cx:pt>
          <cx:pt idx="30773">5.7999999999999998</cx:pt>
          <cx:pt idx="30774">5.7999999999999998</cx:pt>
          <cx:pt idx="30775">5.7999999999999998</cx:pt>
          <cx:pt idx="30776">5.7999999999999998</cx:pt>
          <cx:pt idx="30777">5.7999999999999998</cx:pt>
          <cx:pt idx="30778">5.7999999999999998</cx:pt>
          <cx:pt idx="30779">5.7000000000000002</cx:pt>
          <cx:pt idx="30780">5.7000000000000002</cx:pt>
          <cx:pt idx="30781">5.7000000000000002</cx:pt>
          <cx:pt idx="30782">5.7000000000000002</cx:pt>
          <cx:pt idx="30783">5.7000000000000002</cx:pt>
          <cx:pt idx="30784">5.7000000000000002</cx:pt>
          <cx:pt idx="30785">5.7000000000000002</cx:pt>
          <cx:pt idx="30786">5.7000000000000002</cx:pt>
          <cx:pt idx="30787">5.7000000000000002</cx:pt>
          <cx:pt idx="30788">5.7000000000000002</cx:pt>
          <cx:pt idx="30789">5.7000000000000002</cx:pt>
          <cx:pt idx="30790">5.7000000000000002</cx:pt>
          <cx:pt idx="30791">5.7000000000000002</cx:pt>
          <cx:pt idx="30792">5.7000000000000002</cx:pt>
          <cx:pt idx="30793">5.7000000000000002</cx:pt>
          <cx:pt idx="30794">5.7000000000000002</cx:pt>
          <cx:pt idx="30795">5.7000000000000002</cx:pt>
          <cx:pt idx="30796">5.7000000000000002</cx:pt>
          <cx:pt idx="30797">5.7000000000000002</cx:pt>
          <cx:pt idx="30798">5.7000000000000002</cx:pt>
          <cx:pt idx="30799">5.7000000000000002</cx:pt>
          <cx:pt idx="30800">5.7000000000000002</cx:pt>
          <cx:pt idx="30801">5.7000000000000002</cx:pt>
          <cx:pt idx="30802">5.7000000000000002</cx:pt>
          <cx:pt idx="30803">5.7000000000000002</cx:pt>
          <cx:pt idx="30804">5.7000000000000002</cx:pt>
          <cx:pt idx="30805">5.7000000000000002</cx:pt>
          <cx:pt idx="30806">5.7000000000000002</cx:pt>
          <cx:pt idx="30807">5.7000000000000002</cx:pt>
          <cx:pt idx="30808">5.7000000000000002</cx:pt>
          <cx:pt idx="30809">5.7000000000000002</cx:pt>
          <cx:pt idx="30810">5.7000000000000002</cx:pt>
          <cx:pt idx="30811">5.7000000000000002</cx:pt>
          <cx:pt idx="30812">5.7000000000000002</cx:pt>
          <cx:pt idx="30813">5.7000000000000002</cx:pt>
          <cx:pt idx="30814">5.7000000000000002</cx:pt>
          <cx:pt idx="30815">5.7000000000000002</cx:pt>
          <cx:pt idx="30816">5.7000000000000002</cx:pt>
          <cx:pt idx="30817">5.7000000000000002</cx:pt>
          <cx:pt idx="30818">5.7000000000000002</cx:pt>
          <cx:pt idx="30819">5.7000000000000002</cx:pt>
          <cx:pt idx="30820">5.7000000000000002</cx:pt>
          <cx:pt idx="30821">5.7000000000000002</cx:pt>
          <cx:pt idx="30822">5.7000000000000002</cx:pt>
          <cx:pt idx="30823">5.7000000000000002</cx:pt>
          <cx:pt idx="30824">5.7000000000000002</cx:pt>
          <cx:pt idx="30825">5.7000000000000002</cx:pt>
          <cx:pt idx="30826">5.7000000000000002</cx:pt>
          <cx:pt idx="30827">5.7000000000000002</cx:pt>
          <cx:pt idx="30828">5.7000000000000002</cx:pt>
          <cx:pt idx="30829">5.7000000000000002</cx:pt>
          <cx:pt idx="30830">5.7000000000000002</cx:pt>
          <cx:pt idx="30831">5.7000000000000002</cx:pt>
          <cx:pt idx="30832">5.7000000000000002</cx:pt>
          <cx:pt idx="30833">5.7000000000000002</cx:pt>
          <cx:pt idx="30834">5.7000000000000002</cx:pt>
          <cx:pt idx="30835">5.7000000000000002</cx:pt>
          <cx:pt idx="30836">5.7000000000000002</cx:pt>
          <cx:pt idx="30837">5.7000000000000002</cx:pt>
          <cx:pt idx="30838">5.7000000000000002</cx:pt>
          <cx:pt idx="30839">5.7000000000000002</cx:pt>
          <cx:pt idx="30840">5.7000000000000002</cx:pt>
          <cx:pt idx="30841">5.7000000000000002</cx:pt>
          <cx:pt idx="30842">5.7000000000000002</cx:pt>
          <cx:pt idx="30843">5.7000000000000002</cx:pt>
          <cx:pt idx="30844">5.7000000000000002</cx:pt>
          <cx:pt idx="30845">5.7000000000000002</cx:pt>
          <cx:pt idx="30846">5.7000000000000002</cx:pt>
          <cx:pt idx="30847">5.7000000000000002</cx:pt>
          <cx:pt idx="30848">5.7000000000000002</cx:pt>
          <cx:pt idx="30849">5.7000000000000002</cx:pt>
          <cx:pt idx="30850">5.7000000000000002</cx:pt>
          <cx:pt idx="30851">5.7000000000000002</cx:pt>
          <cx:pt idx="30852">5.7000000000000002</cx:pt>
          <cx:pt idx="30853">5.7000000000000002</cx:pt>
          <cx:pt idx="30854">5.7000000000000002</cx:pt>
          <cx:pt idx="30855">5.7000000000000002</cx:pt>
          <cx:pt idx="30856">5.7000000000000002</cx:pt>
          <cx:pt idx="30857">5.7000000000000002</cx:pt>
          <cx:pt idx="30858">5.7000000000000002</cx:pt>
          <cx:pt idx="30859">5.7000000000000002</cx:pt>
          <cx:pt idx="30860">5.5999999999999996</cx:pt>
          <cx:pt idx="30861">5.5999999999999996</cx:pt>
          <cx:pt idx="30862">5.5999999999999996</cx:pt>
          <cx:pt idx="30863">5.5999999999999996</cx:pt>
          <cx:pt idx="30864">5.5999999999999996</cx:pt>
          <cx:pt idx="30865">5.5999999999999996</cx:pt>
          <cx:pt idx="30866">5.5999999999999996</cx:pt>
          <cx:pt idx="30867">5.5999999999999996</cx:pt>
          <cx:pt idx="30868">5.5999999999999996</cx:pt>
          <cx:pt idx="30869">5.5999999999999996</cx:pt>
          <cx:pt idx="30870">5.5999999999999996</cx:pt>
          <cx:pt idx="30871">5.5999999999999996</cx:pt>
          <cx:pt idx="30872">5.5999999999999996</cx:pt>
          <cx:pt idx="30873">5.5999999999999996</cx:pt>
          <cx:pt idx="30874">5.5999999999999996</cx:pt>
          <cx:pt idx="30875">5.5999999999999996</cx:pt>
          <cx:pt idx="30876">5.5999999999999996</cx:pt>
          <cx:pt idx="30877">5.5999999999999996</cx:pt>
          <cx:pt idx="30878">5.5999999999999996</cx:pt>
          <cx:pt idx="30879">5.5999999999999996</cx:pt>
          <cx:pt idx="30880">5.5999999999999996</cx:pt>
          <cx:pt idx="30881">5.5999999999999996</cx:pt>
          <cx:pt idx="30882">5.5999999999999996</cx:pt>
          <cx:pt idx="30883">5.5999999999999996</cx:pt>
          <cx:pt idx="30884">5.5999999999999996</cx:pt>
          <cx:pt idx="30885">5.5999999999999996</cx:pt>
          <cx:pt idx="30886">5.5999999999999996</cx:pt>
          <cx:pt idx="30887">5.5999999999999996</cx:pt>
          <cx:pt idx="30888">5.5999999999999996</cx:pt>
          <cx:pt idx="30889">5.5999999999999996</cx:pt>
          <cx:pt idx="30890">5.5999999999999996</cx:pt>
          <cx:pt idx="30891">5.5999999999999996</cx:pt>
          <cx:pt idx="30892">5.5999999999999996</cx:pt>
          <cx:pt idx="30893">5.5999999999999996</cx:pt>
          <cx:pt idx="30894">5.5999999999999996</cx:pt>
          <cx:pt idx="30895">5.5999999999999996</cx:pt>
          <cx:pt idx="30896">5.5999999999999996</cx:pt>
          <cx:pt idx="30897">5.5999999999999996</cx:pt>
          <cx:pt idx="30898">5.5999999999999996</cx:pt>
          <cx:pt idx="30899">5.5999999999999996</cx:pt>
          <cx:pt idx="30900">5.5999999999999996</cx:pt>
          <cx:pt idx="30901">5.5999999999999996</cx:pt>
          <cx:pt idx="30902">5.5999999999999996</cx:pt>
          <cx:pt idx="30903">5.5999999999999996</cx:pt>
          <cx:pt idx="30904">5.5999999999999996</cx:pt>
          <cx:pt idx="30905">5.5999999999999996</cx:pt>
          <cx:pt idx="30906">5.5999999999999996</cx:pt>
          <cx:pt idx="30907">5.5999999999999996</cx:pt>
          <cx:pt idx="30908">5.5999999999999996</cx:pt>
          <cx:pt idx="30909">5.5999999999999996</cx:pt>
          <cx:pt idx="30910">5.5999999999999996</cx:pt>
          <cx:pt idx="30911">5.5999999999999996</cx:pt>
          <cx:pt idx="30912">5.5999999999999996</cx:pt>
          <cx:pt idx="30913">5.5999999999999996</cx:pt>
          <cx:pt idx="30914">5.5999999999999996</cx:pt>
          <cx:pt idx="30915">5.5999999999999996</cx:pt>
          <cx:pt idx="30916">5.5999999999999996</cx:pt>
          <cx:pt idx="30917">5.5999999999999996</cx:pt>
          <cx:pt idx="30918">5.5999999999999996</cx:pt>
          <cx:pt idx="30919">5.5999999999999996</cx:pt>
          <cx:pt idx="30920">5.5999999999999996</cx:pt>
          <cx:pt idx="30921">5.5999999999999996</cx:pt>
          <cx:pt idx="30922">5.5999999999999996</cx:pt>
          <cx:pt idx="30923">5.5999999999999996</cx:pt>
          <cx:pt idx="30924">5.5999999999999996</cx:pt>
          <cx:pt idx="30925">5.5999999999999996</cx:pt>
          <cx:pt idx="30926">5.5999999999999996</cx:pt>
          <cx:pt idx="30927">5.5999999999999996</cx:pt>
          <cx:pt idx="30928">5.5999999999999996</cx:pt>
          <cx:pt idx="30929">5.5999999999999996</cx:pt>
          <cx:pt idx="30930">5.5999999999999996</cx:pt>
          <cx:pt idx="30931">5.5999999999999996</cx:pt>
          <cx:pt idx="30932">5.5999999999999996</cx:pt>
          <cx:pt idx="30933">5.5999999999999996</cx:pt>
          <cx:pt idx="30934">5.5999999999999996</cx:pt>
          <cx:pt idx="30935">5.5999999999999996</cx:pt>
          <cx:pt idx="30936">5.5999999999999996</cx:pt>
          <cx:pt idx="30937">5.5999999999999996</cx:pt>
          <cx:pt idx="30938">5.5999999999999996</cx:pt>
          <cx:pt idx="30939">5.5999999999999996</cx:pt>
          <cx:pt idx="30940">5.5999999999999996</cx:pt>
          <cx:pt idx="30941">5.5999999999999996</cx:pt>
          <cx:pt idx="30942">5.5999999999999996</cx:pt>
          <cx:pt idx="30943">5.5999999999999996</cx:pt>
          <cx:pt idx="30944">5.5999999999999996</cx:pt>
          <cx:pt idx="30945">5.5999999999999996</cx:pt>
          <cx:pt idx="30946">5.5999999999999996</cx:pt>
          <cx:pt idx="30947">5.5999999999999996</cx:pt>
          <cx:pt idx="30948">5.5999999999999996</cx:pt>
          <cx:pt idx="30949">5.5999999999999996</cx:pt>
          <cx:pt idx="30950">5.5</cx:pt>
          <cx:pt idx="30951">5.5</cx:pt>
          <cx:pt idx="30952">5.5</cx:pt>
          <cx:pt idx="30953">5.5</cx:pt>
          <cx:pt idx="30954">5.5</cx:pt>
          <cx:pt idx="30955">5.5</cx:pt>
          <cx:pt idx="30956">5.5</cx:pt>
          <cx:pt idx="30957">5.5</cx:pt>
          <cx:pt idx="30958">5.5</cx:pt>
          <cx:pt idx="30959">5.5</cx:pt>
          <cx:pt idx="30960">5.5</cx:pt>
          <cx:pt idx="30961">5.5</cx:pt>
          <cx:pt idx="30962">5.5</cx:pt>
          <cx:pt idx="30963">5.5</cx:pt>
          <cx:pt idx="30964">5.5</cx:pt>
          <cx:pt idx="30965">5.5</cx:pt>
          <cx:pt idx="30966">5.5</cx:pt>
          <cx:pt idx="30967">5.5</cx:pt>
          <cx:pt idx="30968">5.5</cx:pt>
          <cx:pt idx="30969">5.5</cx:pt>
          <cx:pt idx="30970">5.5</cx:pt>
          <cx:pt idx="30971">5.5</cx:pt>
          <cx:pt idx="30972">5.5</cx:pt>
          <cx:pt idx="30973">5.5</cx:pt>
          <cx:pt idx="30974">5.5</cx:pt>
          <cx:pt idx="30975">5.5</cx:pt>
          <cx:pt idx="30976">5.5</cx:pt>
          <cx:pt idx="30977">5.5</cx:pt>
          <cx:pt idx="30978">5.5</cx:pt>
          <cx:pt idx="30979">5.5</cx:pt>
          <cx:pt idx="30980">5.5</cx:pt>
          <cx:pt idx="30981">5.5</cx:pt>
          <cx:pt idx="30982">5.5</cx:pt>
          <cx:pt idx="30983">5.5</cx:pt>
          <cx:pt idx="30984">5.5</cx:pt>
          <cx:pt idx="30985">5.5</cx:pt>
          <cx:pt idx="30986">5.5</cx:pt>
          <cx:pt idx="30987">5.5</cx:pt>
          <cx:pt idx="30988">5.5</cx:pt>
          <cx:pt idx="30989">5.5</cx:pt>
          <cx:pt idx="30990">5.5</cx:pt>
          <cx:pt idx="30991">5.5</cx:pt>
          <cx:pt idx="30992">5.5</cx:pt>
          <cx:pt idx="30993">5.5</cx:pt>
          <cx:pt idx="30994">5.5</cx:pt>
          <cx:pt idx="30995">5.5</cx:pt>
          <cx:pt idx="30996">5.5</cx:pt>
          <cx:pt idx="30997">5.5</cx:pt>
          <cx:pt idx="30998">5.5</cx:pt>
          <cx:pt idx="30999">5.5</cx:pt>
          <cx:pt idx="31000">5.5</cx:pt>
          <cx:pt idx="31001">5.5</cx:pt>
          <cx:pt idx="31002">5.5</cx:pt>
          <cx:pt idx="31003">5.5</cx:pt>
          <cx:pt idx="31004">5.5</cx:pt>
          <cx:pt idx="31005">5.5</cx:pt>
          <cx:pt idx="31006">5.5</cx:pt>
          <cx:pt idx="31007">5.5</cx:pt>
          <cx:pt idx="31008">5.4000000000000004</cx:pt>
          <cx:pt idx="31009">5.4000000000000004</cx:pt>
          <cx:pt idx="31010">5.4000000000000004</cx:pt>
          <cx:pt idx="31011">5.4000000000000004</cx:pt>
          <cx:pt idx="31012">5.4000000000000004</cx:pt>
          <cx:pt idx="31013">5.4000000000000004</cx:pt>
          <cx:pt idx="31014">5.4000000000000004</cx:pt>
          <cx:pt idx="31015">5.4000000000000004</cx:pt>
          <cx:pt idx="31016">5.4000000000000004</cx:pt>
          <cx:pt idx="31017">5.4000000000000004</cx:pt>
          <cx:pt idx="31018">5.4000000000000004</cx:pt>
          <cx:pt idx="31019">5.4000000000000004</cx:pt>
          <cx:pt idx="31020">5.4000000000000004</cx:pt>
          <cx:pt idx="31021">5.4000000000000004</cx:pt>
          <cx:pt idx="31022">5.4000000000000004</cx:pt>
          <cx:pt idx="31023">5.4000000000000004</cx:pt>
          <cx:pt idx="31024">5.4000000000000004</cx:pt>
          <cx:pt idx="31025">5.4000000000000004</cx:pt>
          <cx:pt idx="31026">5.4000000000000004</cx:pt>
          <cx:pt idx="31027">5.4000000000000004</cx:pt>
          <cx:pt idx="31028">5.4000000000000004</cx:pt>
          <cx:pt idx="31029">5.4000000000000004</cx:pt>
          <cx:pt idx="31030">5.4000000000000004</cx:pt>
          <cx:pt idx="31031">5.4000000000000004</cx:pt>
          <cx:pt idx="31032">5.4000000000000004</cx:pt>
          <cx:pt idx="31033">5.4000000000000004</cx:pt>
          <cx:pt idx="31034">5.4000000000000004</cx:pt>
          <cx:pt idx="31035">5.4000000000000004</cx:pt>
          <cx:pt idx="31036">5.4000000000000004</cx:pt>
          <cx:pt idx="31037">5.4000000000000004</cx:pt>
          <cx:pt idx="31038">5.4000000000000004</cx:pt>
          <cx:pt idx="31039">5.4000000000000004</cx:pt>
          <cx:pt idx="31040">5.4000000000000004</cx:pt>
          <cx:pt idx="31041">5.4000000000000004</cx:pt>
          <cx:pt idx="31042">5.4000000000000004</cx:pt>
          <cx:pt idx="31043">5.4000000000000004</cx:pt>
          <cx:pt idx="31044">5.4000000000000004</cx:pt>
          <cx:pt idx="31045">5.4000000000000004</cx:pt>
          <cx:pt idx="31046">5.4000000000000004</cx:pt>
          <cx:pt idx="31047">5.4000000000000004</cx:pt>
          <cx:pt idx="31048">5.4000000000000004</cx:pt>
          <cx:pt idx="31049">5.4000000000000004</cx:pt>
          <cx:pt idx="31050">5.4000000000000004</cx:pt>
          <cx:pt idx="31051">5.4000000000000004</cx:pt>
          <cx:pt idx="31052">5.4000000000000004</cx:pt>
          <cx:pt idx="31053">5.4000000000000004</cx:pt>
          <cx:pt idx="31054">5.4000000000000004</cx:pt>
          <cx:pt idx="31055">5.4000000000000004</cx:pt>
          <cx:pt idx="31056">5.4000000000000004</cx:pt>
          <cx:pt idx="31057">5.4000000000000004</cx:pt>
          <cx:pt idx="31058">5.4000000000000004</cx:pt>
          <cx:pt idx="31059">5.4000000000000004</cx:pt>
          <cx:pt idx="31060">5.4000000000000004</cx:pt>
          <cx:pt idx="31061">5.4000000000000004</cx:pt>
          <cx:pt idx="31062">5.2999999999999998</cx:pt>
          <cx:pt idx="31063">5.2999999999999998</cx:pt>
          <cx:pt idx="31064">5.2999999999999998</cx:pt>
          <cx:pt idx="31065">5.2999999999999998</cx:pt>
          <cx:pt idx="31066">5.2999999999999998</cx:pt>
          <cx:pt idx="31067">5.2999999999999998</cx:pt>
          <cx:pt idx="31068">5.2999999999999998</cx:pt>
          <cx:pt idx="31069">5.2999999999999998</cx:pt>
          <cx:pt idx="31070">5.2999999999999998</cx:pt>
          <cx:pt idx="31071">5.2999999999999998</cx:pt>
          <cx:pt idx="31072">5.2999999999999998</cx:pt>
          <cx:pt idx="31073">5.2999999999999998</cx:pt>
          <cx:pt idx="31074">5.2999999999999998</cx:pt>
          <cx:pt idx="31075">5.2999999999999998</cx:pt>
          <cx:pt idx="31076">5.2999999999999998</cx:pt>
          <cx:pt idx="31077">5.2999999999999998</cx:pt>
          <cx:pt idx="31078">5.2999999999999998</cx:pt>
          <cx:pt idx="31079">5.2999999999999998</cx:pt>
          <cx:pt idx="31080">5.2999999999999998</cx:pt>
          <cx:pt idx="31081">5.2999999999999998</cx:pt>
          <cx:pt idx="31082">5.2999999999999998</cx:pt>
          <cx:pt idx="31083">5.2999999999999998</cx:pt>
          <cx:pt idx="31084">5.2999999999999998</cx:pt>
          <cx:pt idx="31085">5.2999999999999998</cx:pt>
          <cx:pt idx="31086">5.2999999999999998</cx:pt>
          <cx:pt idx="31087">5.2999999999999998</cx:pt>
          <cx:pt idx="31088">5.2999999999999998</cx:pt>
          <cx:pt idx="31089">5.2999999999999998</cx:pt>
          <cx:pt idx="31090">5.2999999999999998</cx:pt>
          <cx:pt idx="31091">5.2999999999999998</cx:pt>
          <cx:pt idx="31092">5.2999999999999998</cx:pt>
          <cx:pt idx="31093">5.2999999999999998</cx:pt>
          <cx:pt idx="31094">5.2999999999999998</cx:pt>
          <cx:pt idx="31095">5.2999999999999998</cx:pt>
          <cx:pt idx="31096">5.2999999999999998</cx:pt>
          <cx:pt idx="31097">5.2999999999999998</cx:pt>
          <cx:pt idx="31098">5.2999999999999998</cx:pt>
          <cx:pt idx="31099">5.2999999999999998</cx:pt>
          <cx:pt idx="31100">5.2999999999999998</cx:pt>
          <cx:pt idx="31101">5.2999999999999998</cx:pt>
          <cx:pt idx="31102">5.2999999999999998</cx:pt>
          <cx:pt idx="31103">5.2999999999999998</cx:pt>
          <cx:pt idx="31104">5.2999999999999998</cx:pt>
          <cx:pt idx="31105">5.2999999999999998</cx:pt>
          <cx:pt idx="31106">5.2999999999999998</cx:pt>
          <cx:pt idx="31107">5.2999999999999998</cx:pt>
          <cx:pt idx="31108">5.2999999999999998</cx:pt>
          <cx:pt idx="31109">5.2999999999999998</cx:pt>
          <cx:pt idx="31110">5.2999999999999998</cx:pt>
          <cx:pt idx="31111">5.2999999999999998</cx:pt>
          <cx:pt idx="31112">5.2999999999999998</cx:pt>
          <cx:pt idx="31113">5.2000000000000002</cx:pt>
          <cx:pt idx="31114">5.2000000000000002</cx:pt>
          <cx:pt idx="31115">5.2000000000000002</cx:pt>
          <cx:pt idx="31116">5.2000000000000002</cx:pt>
          <cx:pt idx="31117">5.2000000000000002</cx:pt>
          <cx:pt idx="31118">5.2000000000000002</cx:pt>
          <cx:pt idx="31119">5.2000000000000002</cx:pt>
          <cx:pt idx="31120">5.2000000000000002</cx:pt>
          <cx:pt idx="31121">5.2000000000000002</cx:pt>
          <cx:pt idx="31122">5.2000000000000002</cx:pt>
          <cx:pt idx="31123">5.2000000000000002</cx:pt>
          <cx:pt idx="31124">5.2000000000000002</cx:pt>
          <cx:pt idx="31125">5.2000000000000002</cx:pt>
          <cx:pt idx="31126">5.2000000000000002</cx:pt>
          <cx:pt idx="31127">5.2000000000000002</cx:pt>
          <cx:pt idx="31128">5.2000000000000002</cx:pt>
          <cx:pt idx="31129">5.2000000000000002</cx:pt>
          <cx:pt idx="31130">5.2000000000000002</cx:pt>
          <cx:pt idx="31131">5.2000000000000002</cx:pt>
          <cx:pt idx="31132">5.2000000000000002</cx:pt>
          <cx:pt idx="31133">5.2000000000000002</cx:pt>
          <cx:pt idx="31134">5.2000000000000002</cx:pt>
          <cx:pt idx="31135">5.2000000000000002</cx:pt>
          <cx:pt idx="31136">5.2000000000000002</cx:pt>
          <cx:pt idx="31137">5.2000000000000002</cx:pt>
          <cx:pt idx="31138">5.2000000000000002</cx:pt>
          <cx:pt idx="31139">5.2000000000000002</cx:pt>
          <cx:pt idx="31140">5.2000000000000002</cx:pt>
          <cx:pt idx="31141">5.2000000000000002</cx:pt>
          <cx:pt idx="31142">5.2000000000000002</cx:pt>
          <cx:pt idx="31143">5.2000000000000002</cx:pt>
          <cx:pt idx="31144">5.2000000000000002</cx:pt>
          <cx:pt idx="31145">5.0999999999999996</cx:pt>
          <cx:pt idx="31146">5.0999999999999996</cx:pt>
          <cx:pt idx="31147">5.0999999999999996</cx:pt>
          <cx:pt idx="31148">5.0999999999999996</cx:pt>
          <cx:pt idx="31149">5.0999999999999996</cx:pt>
          <cx:pt idx="31150">5.0999999999999996</cx:pt>
          <cx:pt idx="31151">5.0999999999999996</cx:pt>
          <cx:pt idx="31152">5.0999999999999996</cx:pt>
          <cx:pt idx="31153">5.0999999999999996</cx:pt>
          <cx:pt idx="31154">5.0999999999999996</cx:pt>
          <cx:pt idx="31155">5.0999999999999996</cx:pt>
          <cx:pt idx="31156">5.0999999999999996</cx:pt>
          <cx:pt idx="31157">5.0999999999999996</cx:pt>
          <cx:pt idx="31158">5.0999999999999996</cx:pt>
          <cx:pt idx="31159">5.0999999999999996</cx:pt>
          <cx:pt idx="31160">5.0999999999999996</cx:pt>
          <cx:pt idx="31161">5.0999999999999996</cx:pt>
          <cx:pt idx="31162">5.0999999999999996</cx:pt>
          <cx:pt idx="31163">5.0999999999999996</cx:pt>
          <cx:pt idx="31164">5.0999999999999996</cx:pt>
          <cx:pt idx="31165">5.0999999999999996</cx:pt>
          <cx:pt idx="31166">5.0999999999999996</cx:pt>
          <cx:pt idx="31167">5.0999999999999996</cx:pt>
          <cx:pt idx="31168">5.0999999999999996</cx:pt>
          <cx:pt idx="31169">5.0999999999999996</cx:pt>
          <cx:pt idx="31170">5.0999999999999996</cx:pt>
          <cx:pt idx="31171">5.0999999999999996</cx:pt>
          <cx:pt idx="31172">5.0999999999999996</cx:pt>
          <cx:pt idx="31173">5.0999999999999996</cx:pt>
          <cx:pt idx="31174">5.0999999999999996</cx:pt>
          <cx:pt idx="31175">5.0999999999999996</cx:pt>
          <cx:pt idx="31176">5.0999999999999996</cx:pt>
          <cx:pt idx="31177">5.0999999999999996</cx:pt>
          <cx:pt idx="31178">5.0999999999999996</cx:pt>
          <cx:pt idx="31179">5.0999999999999996</cx:pt>
          <cx:pt idx="31180">5.0999999999999996</cx:pt>
          <cx:pt idx="31181">5.0999999999999996</cx:pt>
          <cx:pt idx="31182">5.0999999999999996</cx:pt>
          <cx:pt idx="31183">5.0999999999999996</cx:pt>
          <cx:pt idx="31184">5.0999999999999996</cx:pt>
          <cx:pt idx="31185">5.0999999999999996</cx:pt>
          <cx:pt idx="31186">5</cx:pt>
          <cx:pt idx="31187">5</cx:pt>
          <cx:pt idx="31188">5</cx:pt>
          <cx:pt idx="31189">5</cx:pt>
          <cx:pt idx="31190">5</cx:pt>
          <cx:pt idx="31191">5</cx:pt>
          <cx:pt idx="31192">5</cx:pt>
          <cx:pt idx="31193">5</cx:pt>
          <cx:pt idx="31194">5</cx:pt>
          <cx:pt idx="31195">5</cx:pt>
          <cx:pt idx="31196">5</cx:pt>
          <cx:pt idx="31197">5</cx:pt>
          <cx:pt idx="31198">5</cx:pt>
          <cx:pt idx="31199">5</cx:pt>
          <cx:pt idx="31200">5</cx:pt>
          <cx:pt idx="31201">5</cx:pt>
          <cx:pt idx="31202">5</cx:pt>
          <cx:pt idx="31203">5</cx:pt>
          <cx:pt idx="31204">5</cx:pt>
          <cx:pt idx="31205">5</cx:pt>
          <cx:pt idx="31206">5</cx:pt>
          <cx:pt idx="31207">5</cx:pt>
          <cx:pt idx="31208">5</cx:pt>
          <cx:pt idx="31209">5</cx:pt>
          <cx:pt idx="31210">5</cx:pt>
          <cx:pt idx="31211">4.9000000000000004</cx:pt>
          <cx:pt idx="31212">4.9000000000000004</cx:pt>
          <cx:pt idx="31213">4.9000000000000004</cx:pt>
          <cx:pt idx="31214">4.9000000000000004</cx:pt>
          <cx:pt idx="31215">4.9000000000000004</cx:pt>
          <cx:pt idx="31216">4.9000000000000004</cx:pt>
          <cx:pt idx="31217">4.9000000000000004</cx:pt>
          <cx:pt idx="31218">4.9000000000000004</cx:pt>
          <cx:pt idx="31219">4.9000000000000004</cx:pt>
          <cx:pt idx="31220">4.9000000000000004</cx:pt>
          <cx:pt idx="31221">4.9000000000000004</cx:pt>
          <cx:pt idx="31222">4.9000000000000004</cx:pt>
          <cx:pt idx="31223">4.9000000000000004</cx:pt>
          <cx:pt idx="31224">4.9000000000000004</cx:pt>
          <cx:pt idx="31225">4.9000000000000004</cx:pt>
          <cx:pt idx="31226">4.9000000000000004</cx:pt>
          <cx:pt idx="31227">4.9000000000000004</cx:pt>
          <cx:pt idx="31228">4.9000000000000004</cx:pt>
          <cx:pt idx="31229">4.9000000000000004</cx:pt>
          <cx:pt idx="31230">4.9000000000000004</cx:pt>
          <cx:pt idx="31231">4.9000000000000004</cx:pt>
          <cx:pt idx="31232">4.9000000000000004</cx:pt>
          <cx:pt idx="31233">4.9000000000000004</cx:pt>
          <cx:pt idx="31234">4.9000000000000004</cx:pt>
          <cx:pt idx="31235">4.9000000000000004</cx:pt>
          <cx:pt idx="31236">4.9000000000000004</cx:pt>
          <cx:pt idx="31237">4.9000000000000004</cx:pt>
          <cx:pt idx="31238">4.9000000000000004</cx:pt>
          <cx:pt idx="31239">4.9000000000000004</cx:pt>
          <cx:pt idx="31240">4.7999999999999998</cx:pt>
          <cx:pt idx="31241">4.7999999999999998</cx:pt>
          <cx:pt idx="31242">4.7999999999999998</cx:pt>
          <cx:pt idx="31243">4.7999999999999998</cx:pt>
          <cx:pt idx="31244">4.7999999999999998</cx:pt>
          <cx:pt idx="31245">4.7999999999999998</cx:pt>
          <cx:pt idx="31246">4.7999999999999998</cx:pt>
          <cx:pt idx="31247">4.7999999999999998</cx:pt>
          <cx:pt idx="31248">4.7999999999999998</cx:pt>
          <cx:pt idx="31249">4.7999999999999998</cx:pt>
          <cx:pt idx="31250">4.7999999999999998</cx:pt>
          <cx:pt idx="31251">4.7999999999999998</cx:pt>
          <cx:pt idx="31252">4.7999999999999998</cx:pt>
          <cx:pt idx="31253">4.7999999999999998</cx:pt>
          <cx:pt idx="31254">4.7999999999999998</cx:pt>
          <cx:pt idx="31255">4.7999999999999998</cx:pt>
          <cx:pt idx="31256">4.7999999999999998</cx:pt>
          <cx:pt idx="31257">4.7999999999999998</cx:pt>
          <cx:pt idx="31258">4.7999999999999998</cx:pt>
          <cx:pt idx="31259">4.7999999999999998</cx:pt>
          <cx:pt idx="31260">4.7999999999999998</cx:pt>
          <cx:pt idx="31261">4.7999999999999998</cx:pt>
          <cx:pt idx="31262">4.7999999999999998</cx:pt>
          <cx:pt idx="31263">4.7999999999999998</cx:pt>
          <cx:pt idx="31264">4.7000000000000002</cx:pt>
          <cx:pt idx="31265">4.7000000000000002</cx:pt>
          <cx:pt idx="31266">4.7000000000000002</cx:pt>
          <cx:pt idx="31267">4.7000000000000002</cx:pt>
          <cx:pt idx="31268">4.7000000000000002</cx:pt>
          <cx:pt idx="31269">4.7000000000000002</cx:pt>
          <cx:pt idx="31270">4.7000000000000002</cx:pt>
          <cx:pt idx="31271">4.7000000000000002</cx:pt>
          <cx:pt idx="31272">4.7000000000000002</cx:pt>
          <cx:pt idx="31273">4.7000000000000002</cx:pt>
          <cx:pt idx="31274">4.7000000000000002</cx:pt>
          <cx:pt idx="31275">4.7000000000000002</cx:pt>
          <cx:pt idx="31276">4.7000000000000002</cx:pt>
          <cx:pt idx="31277">4.7000000000000002</cx:pt>
          <cx:pt idx="31278">4.7000000000000002</cx:pt>
          <cx:pt idx="31279">4.7000000000000002</cx:pt>
          <cx:pt idx="31280">4.5999999999999996</cx:pt>
          <cx:pt idx="31281">4.5999999999999996</cx:pt>
          <cx:pt idx="31282">4.5999999999999996</cx:pt>
          <cx:pt idx="31283">4.5999999999999996</cx:pt>
          <cx:pt idx="31284">4.5999999999999996</cx:pt>
          <cx:pt idx="31285">4.5999999999999996</cx:pt>
          <cx:pt idx="31286">4.5999999999999996</cx:pt>
          <cx:pt idx="31287">4.5999999999999996</cx:pt>
          <cx:pt idx="31288">4.5999999999999996</cx:pt>
          <cx:pt idx="31289">4.5999999999999996</cx:pt>
          <cx:pt idx="31290">4.5999999999999996</cx:pt>
          <cx:pt idx="31291">4.5999999999999996</cx:pt>
          <cx:pt idx="31292">4.5999999999999996</cx:pt>
          <cx:pt idx="31293">4.5999999999999996</cx:pt>
          <cx:pt idx="31294">4.5999999999999996</cx:pt>
          <cx:pt idx="31295">4.5999999999999996</cx:pt>
          <cx:pt idx="31296">4.5999999999999996</cx:pt>
          <cx:pt idx="31297">4.5999999999999996</cx:pt>
          <cx:pt idx="31298">4.5999999999999996</cx:pt>
          <cx:pt idx="31299">4.5999999999999996</cx:pt>
          <cx:pt idx="31300">4.5</cx:pt>
          <cx:pt idx="31301">4.5</cx:pt>
          <cx:pt idx="31302">4.5</cx:pt>
          <cx:pt idx="31303">4.5</cx:pt>
          <cx:pt idx="31304">4.5</cx:pt>
          <cx:pt idx="31305">4.5</cx:pt>
          <cx:pt idx="31306">4.5</cx:pt>
          <cx:pt idx="31307">4.5</cx:pt>
          <cx:pt idx="31308">4.5</cx:pt>
          <cx:pt idx="31309">4.5</cx:pt>
          <cx:pt idx="31310">4.5</cx:pt>
          <cx:pt idx="31311">4.4000000000000004</cx:pt>
          <cx:pt idx="31312">4.4000000000000004</cx:pt>
          <cx:pt idx="31313">4.4000000000000004</cx:pt>
          <cx:pt idx="31314">4.4000000000000004</cx:pt>
          <cx:pt idx="31315">4.4000000000000004</cx:pt>
          <cx:pt idx="31316">4.4000000000000004</cx:pt>
          <cx:pt idx="31317">4.4000000000000004</cx:pt>
          <cx:pt idx="31318">4.4000000000000004</cx:pt>
          <cx:pt idx="31319">4.4000000000000004</cx:pt>
          <cx:pt idx="31320">4.4000000000000004</cx:pt>
          <cx:pt idx="31321">4.4000000000000004</cx:pt>
          <cx:pt idx="31322">4.4000000000000004</cx:pt>
          <cx:pt idx="31323">4.4000000000000004</cx:pt>
          <cx:pt idx="31324">4.4000000000000004</cx:pt>
          <cx:pt idx="31325">4.4000000000000004</cx:pt>
          <cx:pt idx="31326">4.4000000000000004</cx:pt>
          <cx:pt idx="31327">4.4000000000000004</cx:pt>
          <cx:pt idx="31328">4.4000000000000004</cx:pt>
          <cx:pt idx="31329">4.4000000000000004</cx:pt>
          <cx:pt idx="31330">4.4000000000000004</cx:pt>
          <cx:pt idx="31331">4.4000000000000004</cx:pt>
          <cx:pt idx="31332">4.4000000000000004</cx:pt>
          <cx:pt idx="31333">4.4000000000000004</cx:pt>
          <cx:pt idx="31334">4.2999999999999998</cx:pt>
          <cx:pt idx="31335">4.2999999999999998</cx:pt>
          <cx:pt idx="31336">4.2999999999999998</cx:pt>
          <cx:pt idx="31337">4.2999999999999998</cx:pt>
          <cx:pt idx="31338">4.2999999999999998</cx:pt>
          <cx:pt idx="31339">4.2999999999999998</cx:pt>
          <cx:pt idx="31340">4.2999999999999998</cx:pt>
          <cx:pt idx="31341">4.2999999999999998</cx:pt>
          <cx:pt idx="31342">4.2999999999999998</cx:pt>
          <cx:pt idx="31343">4.2999999999999998</cx:pt>
          <cx:pt idx="31344">4.2999999999999998</cx:pt>
          <cx:pt idx="31345">4.2999999999999998</cx:pt>
          <cx:pt idx="31346">4.2999999999999998</cx:pt>
          <cx:pt idx="31347">4.2999999999999998</cx:pt>
          <cx:pt idx="31348">4.2999999999999998</cx:pt>
          <cx:pt idx="31349">4.2999999999999998</cx:pt>
          <cx:pt idx="31350">4.2999999999999998</cx:pt>
          <cx:pt idx="31351">4.2000000000000002</cx:pt>
          <cx:pt idx="31352">4.2000000000000002</cx:pt>
          <cx:pt idx="31353">4.2000000000000002</cx:pt>
          <cx:pt idx="31354">4.2000000000000002</cx:pt>
          <cx:pt idx="31355">4.2000000000000002</cx:pt>
          <cx:pt idx="31356">4.2000000000000002</cx:pt>
          <cx:pt idx="31357">4.2000000000000002</cx:pt>
          <cx:pt idx="31358">4.2000000000000002</cx:pt>
          <cx:pt idx="31359">4.2000000000000002</cx:pt>
          <cx:pt idx="31360">4.2000000000000002</cx:pt>
          <cx:pt idx="31361">4.2000000000000002</cx:pt>
          <cx:pt idx="31362">4.2000000000000002</cx:pt>
          <cx:pt idx="31363">4.2000000000000002</cx:pt>
          <cx:pt idx="31364">4.0999999999999996</cx:pt>
          <cx:pt idx="31365">4.0999999999999996</cx:pt>
          <cx:pt idx="31366">4.0999999999999996</cx:pt>
          <cx:pt idx="31367">4.0999999999999996</cx:pt>
          <cx:pt idx="31368">4.0999999999999996</cx:pt>
          <cx:pt idx="31369">4.0999999999999996</cx:pt>
          <cx:pt idx="31370">4.0999999999999996</cx:pt>
          <cx:pt idx="31371">4.0999999999999996</cx:pt>
          <cx:pt idx="31372">4.0999999999999996</cx:pt>
          <cx:pt idx="31373">4.0999999999999996</cx:pt>
          <cx:pt idx="31374">4</cx:pt>
          <cx:pt idx="31375">4</cx:pt>
          <cx:pt idx="31376">4</cx:pt>
          <cx:pt idx="31377">4</cx:pt>
          <cx:pt idx="31378">4</cx:pt>
          <cx:pt idx="31379">4</cx:pt>
          <cx:pt idx="31380">4</cx:pt>
          <cx:pt idx="31381">4</cx:pt>
          <cx:pt idx="31382">3.8999999999999999</cx:pt>
          <cx:pt idx="31383">3.8999999999999999</cx:pt>
          <cx:pt idx="31384">3.8999999999999999</cx:pt>
          <cx:pt idx="31385">3.8999999999999999</cx:pt>
          <cx:pt idx="31386">3.8999999999999999</cx:pt>
          <cx:pt idx="31387">3.8999999999999999</cx:pt>
          <cx:pt idx="31388">3.8999999999999999</cx:pt>
          <cx:pt idx="31389">3.7999999999999998</cx:pt>
          <cx:pt idx="31390">3.7999999999999998</cx:pt>
          <cx:pt idx="31391">3.7999999999999998</cx:pt>
          <cx:pt idx="31392">3.7999999999999998</cx:pt>
          <cx:pt idx="31393">3.7999999999999998</cx:pt>
          <cx:pt idx="31394">3.7999999999999998</cx:pt>
          <cx:pt idx="31395">3.7999999999999998</cx:pt>
          <cx:pt idx="31396">3.7999999999999998</cx:pt>
          <cx:pt idx="31397">3.7000000000000002</cx:pt>
          <cx:pt idx="31398">3.7000000000000002</cx:pt>
          <cx:pt idx="31399">3.7000000000000002</cx:pt>
          <cx:pt idx="31400">3.7000000000000002</cx:pt>
          <cx:pt idx="31401">3.7000000000000002</cx:pt>
          <cx:pt idx="31402">3.7000000000000002</cx:pt>
          <cx:pt idx="31403">3.7000000000000002</cx:pt>
          <cx:pt idx="31404">3.7000000000000002</cx:pt>
          <cx:pt idx="31405">3.6000000000000001</cx:pt>
          <cx:pt idx="31406">3.6000000000000001</cx:pt>
          <cx:pt idx="31407">3.6000000000000001</cx:pt>
          <cx:pt idx="31408">3.6000000000000001</cx:pt>
          <cx:pt idx="31409">3.5</cx:pt>
          <cx:pt idx="31410">3.5</cx:pt>
          <cx:pt idx="31411">3.5</cx:pt>
          <cx:pt idx="31412">3.5</cx:pt>
          <cx:pt idx="31413">3.5</cx:pt>
          <cx:pt idx="31414">3.3999999999999999</cx:pt>
          <cx:pt idx="31415">3.3999999999999999</cx:pt>
          <cx:pt idx="31416">3.3999999999999999</cx:pt>
          <cx:pt idx="31417">3.3999999999999999</cx:pt>
          <cx:pt idx="31418">3.2999999999999998</cx:pt>
          <cx:pt idx="31419">3.2999999999999998</cx:pt>
          <cx:pt idx="31420">3.2999999999999998</cx:pt>
          <cx:pt idx="31421">3.2000000000000002</cx:pt>
          <cx:pt idx="31422">3.2000000000000002</cx:pt>
          <cx:pt idx="31423">3.2000000000000002</cx:pt>
          <cx:pt idx="31424">3.1000000000000001</cx:pt>
          <cx:pt idx="31425">3.1000000000000001</cx:pt>
          <cx:pt idx="31426">3</cx:pt>
          <cx:pt idx="31427">2.8999999999999999</cx:pt>
          <cx:pt idx="31428">2.8999999999999999</cx:pt>
          <cx:pt idx="31429">2.8999999999999999</cx:pt>
          <cx:pt idx="31430">2.7999999999999998</cx:pt>
          <cx:pt idx="31431">2.7999999999999998</cx:pt>
          <cx:pt idx="31432">2.7000000000000002</cx:pt>
          <cx:pt idx="31433">2.7000000000000002</cx:pt>
          <cx:pt idx="31434">2.7000000000000002</cx:pt>
          <cx:pt idx="31435">2.6000000000000001</cx:pt>
          <cx:pt idx="31436">2.6000000000000001</cx:pt>
          <cx:pt idx="31437">2.5</cx:pt>
          <cx:pt idx="31438">2.2999999999999998</cx:pt>
          <cx:pt idx="31439">2.2999999999999998</cx:pt>
          <cx:pt idx="31440">2.1000000000000001</cx:pt>
        </cx:lvl>
      </cx:numDim>
    </cx:data>
  </cx:chartData>
  <cx:chart>
    <cx:title pos="t" align="ctr" overlay="0">
      <cx:tx>
        <cx:txData>
          <cx:v>豆瓣评分频谱图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豆瓣评分频谱图</a:t>
          </a:r>
        </a:p>
      </cx:txPr>
    </cx:title>
    <cx:plotArea>
      <cx:plotAreaRegion>
        <cx:series layoutId="clusteredColumn" uniqueId="{B0049DB2-02E6-4408-9DA6-D9CA7B997A7C}">
          <cx:tx>
            <cx:txData>
              <cx:f>'movies-v2-CanModify'!$D$1</cx:f>
              <cx:v>rating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'movies-v2-CanModify'!$K$2:$K$31442</cx:f>
        <cx:lvl ptCount="29774" formatCode="G/通用格式">
          <cx:pt idx="0">100</cx:pt>
          <cx:pt idx="1">141</cx:pt>
          <cx:pt idx="2">125</cx:pt>
          <cx:pt idx="3">171</cx:pt>
          <cx:pt idx="4">128</cx:pt>
          <cx:pt idx="5">97</cx:pt>
          <cx:pt idx="6">113</cx:pt>
          <cx:pt idx="7">201</cx:pt>
          <cx:pt idx="8">104</cx:pt>
          <cx:pt idx="9">143</cx:pt>
          <cx:pt idx="10">129</cx:pt>
          <cx:pt idx="11">125</cx:pt>
          <cx:pt idx="12">98</cx:pt>
          <cx:pt idx="13">105</cx:pt>
          <cx:pt idx="14">125</cx:pt>
          <cx:pt idx="15">86</cx:pt>
          <cx:pt idx="16">125</cx:pt>
          <cx:pt idx="17">140</cx:pt>
          <cx:pt idx="18">92</cx:pt>
          <cx:pt idx="19">95</cx:pt>
          <cx:pt idx="20">80</cx:pt>
          <cx:pt idx="21">100</cx:pt>
          <cx:pt idx="22">136</cx:pt>
          <cx:pt idx="23">108</cx:pt>
          <cx:pt idx="24">178</cx:pt>
          <cx:pt idx="25">179</cx:pt>
          <cx:pt idx="26">95</cx:pt>
          <cx:pt idx="27">92</cx:pt>
          <cx:pt idx="28">81</cx:pt>
          <cx:pt idx="29">126</cx:pt>
          <cx:pt idx="30">115</cx:pt>
          <cx:pt idx="31">81</cx:pt>
          <cx:pt idx="32">92</cx:pt>
          <cx:pt idx="33">111</cx:pt>
          <cx:pt idx="34">90</cx:pt>
          <cx:pt idx="35">93</cx:pt>
          <cx:pt idx="36">125</cx:pt>
          <cx:pt idx="37">137</cx:pt>
          <cx:pt idx="38">117</cx:pt>
          <cx:pt idx="39">100</cx:pt>
          <cx:pt idx="40">99</cx:pt>
          <cx:pt idx="41">118</cx:pt>
          <cx:pt idx="42">124</cx:pt>
          <cx:pt idx="43">121</cx:pt>
          <cx:pt idx="44">128</cx:pt>
          <cx:pt idx="45">144</cx:pt>
          <cx:pt idx="46">155</cx:pt>
          <cx:pt idx="47">154</cx:pt>
          <cx:pt idx="48">126</cx:pt>
          <cx:pt idx="49">164</cx:pt>
          <cx:pt idx="50">102</cx:pt>
          <cx:pt idx="51">100</cx:pt>
          <cx:pt idx="52">94</cx:pt>
          <cx:pt idx="53">117</cx:pt>
          <cx:pt idx="54">161</cx:pt>
          <cx:pt idx="55">175</cx:pt>
          <cx:pt idx="56">96</cx:pt>
          <cx:pt idx="57">136</cx:pt>
          <cx:pt idx="58">137</cx:pt>
          <cx:pt idx="59">122</cx:pt>
          <cx:pt idx="60">140</cx:pt>
          <cx:pt idx="61">113</cx:pt>
          <cx:pt idx="62">154</cx:pt>
          <cx:pt idx="63">108</cx:pt>
          <cx:pt idx="64">123</cx:pt>
          <cx:pt idx="65">162</cx:pt>
          <cx:pt idx="66">90</cx:pt>
          <cx:pt idx="67">115</cx:pt>
          <cx:pt idx="68">139</cx:pt>
          <cx:pt idx="69">171</cx:pt>
          <cx:pt idx="70">133</cx:pt>
          <cx:pt idx="71">132</cx:pt>
          <cx:pt idx="72">96</cx:pt>
          <cx:pt idx="73">151</cx:pt>
          <cx:pt idx="74">193</cx:pt>
          <cx:pt idx="75">124</cx:pt>
          <cx:pt idx="76">111</cx:pt>
          <cx:pt idx="77">115</cx:pt>
          <cx:pt idx="78">127</cx:pt>
          <cx:pt idx="79">133</cx:pt>
          <cx:pt idx="80">118</cx:pt>
          <cx:pt idx="81">190</cx:pt>
          <cx:pt idx="82">114</cx:pt>
          <cx:pt idx="83">134</cx:pt>
          <cx:pt idx="84">89</cx:pt>
          <cx:pt idx="85">98</cx:pt>
          <cx:pt idx="86">106</cx:pt>
          <cx:pt idx="87">88</cx:pt>
          <cx:pt idx="88">83</cx:pt>
          <cx:pt idx="89">101</cx:pt>
          <cx:pt idx="90">101</cx:pt>
          <cx:pt idx="91">72</cx:pt>
          <cx:pt idx="92">80</cx:pt>
          <cx:pt idx="93">130</cx:pt>
          <cx:pt idx="94">102</cx:pt>
          <cx:pt idx="95">139</cx:pt>
          <cx:pt idx="96">165</cx:pt>
          <cx:pt idx="97">99</cx:pt>
          <cx:pt idx="98">98</cx:pt>
          <cx:pt idx="99">91</cx:pt>
          <cx:pt idx="100">100</cx:pt>
          <cx:pt idx="101">142</cx:pt>
          <cx:pt idx="102">121</cx:pt>
          <cx:pt idx="103">85</cx:pt>
          <cx:pt idx="104">115</cx:pt>
          <cx:pt idx="105">105</cx:pt>
          <cx:pt idx="106">122</cx:pt>
          <cx:pt idx="107">116</cx:pt>
          <cx:pt idx="108">103</cx:pt>
          <cx:pt idx="109">170</cx:pt>
          <cx:pt idx="110">98</cx:pt>
          <cx:pt idx="111">170</cx:pt>
          <cx:pt idx="112">142</cx:pt>
          <cx:pt idx="113">130</cx:pt>
          <cx:pt idx="114">195</cx:pt>
          <cx:pt idx="115">112</cx:pt>
          <cx:pt idx="116">114</cx:pt>
          <cx:pt idx="117">95</cx:pt>
          <cx:pt idx="118">106</cx:pt>
          <cx:pt idx="119">122</cx:pt>
          <cx:pt idx="120">154</cx:pt>
          <cx:pt idx="121">147</cx:pt>
          <cx:pt idx="122">113</cx:pt>
          <cx:pt idx="123">146</cx:pt>
          <cx:pt idx="124">117</cx:pt>
          <cx:pt idx="125">113</cx:pt>
          <cx:pt idx="126">127</cx:pt>
          <cx:pt idx="127">133</cx:pt>
          <cx:pt idx="128">119</cx:pt>
          <cx:pt idx="129">148</cx:pt>
          <cx:pt idx="130">125</cx:pt>
          <cx:pt idx="131">118</cx:pt>
          <cx:pt idx="132">189</cx:pt>
          <cx:pt idx="133">136</cx:pt>
          <cx:pt idx="134">133</cx:pt>
          <cx:pt idx="135">191</cx:pt>
          <cx:pt idx="136">147</cx:pt>
          <cx:pt idx="137">229</cx:pt>
          <cx:pt idx="138">107</cx:pt>
          <cx:pt idx="139">109</cx:pt>
          <cx:pt idx="140">146</cx:pt>
          <cx:pt idx="141">129</cx:pt>
          <cx:pt idx="142">102</cx:pt>
          <cx:pt idx="143">106</cx:pt>
          <cx:pt idx="144">81</cx:pt>
          <cx:pt idx="145">128</cx:pt>
          <cx:pt idx="146">81</cx:pt>
          <cx:pt idx="147">99</cx:pt>
          <cx:pt idx="148">118</cx:pt>
          <cx:pt idx="149">102</cx:pt>
          <cx:pt idx="150">112</cx:pt>
          <cx:pt idx="151">135</cx:pt>
          <cx:pt idx="152">123</cx:pt>
          <cx:pt idx="153">88</cx:pt>
          <cx:pt idx="154">119</cx:pt>
          <cx:pt idx="155">115</cx:pt>
          <cx:pt idx="156">133</cx:pt>
          <cx:pt idx="157">84</cx:pt>
          <cx:pt idx="158">100</cx:pt>
          <cx:pt idx="159">237</cx:pt>
          <cx:pt idx="160">109</cx:pt>
          <cx:pt idx="161">100</cx:pt>
          <cx:pt idx="162">94</cx:pt>
          <cx:pt idx="163">154</cx:pt>
          <cx:pt idx="164">141</cx:pt>
          <cx:pt idx="165">105</cx:pt>
          <cx:pt idx="166">93</cx:pt>
          <cx:pt idx="167">135</cx:pt>
          <cx:pt idx="168">100</cx:pt>
          <cx:pt idx="169">113</cx:pt>
          <cx:pt idx="170">125</cx:pt>
          <cx:pt idx="171">104</cx:pt>
          <cx:pt idx="172">102</cx:pt>
          <cx:pt idx="173">138</cx:pt>
          <cx:pt idx="174">216</cx:pt>
          <cx:pt idx="175">122</cx:pt>
          <cx:pt idx="176">132</cx:pt>
          <cx:pt idx="177">105</cx:pt>
          <cx:pt idx="178">67</cx:pt>
          <cx:pt idx="179">108</cx:pt>
          <cx:pt idx="180">110</cx:pt>
          <cx:pt idx="181">135</cx:pt>
          <cx:pt idx="182">109</cx:pt>
          <cx:pt idx="183">182</cx:pt>
          <cx:pt idx="184">173</cx:pt>
          <cx:pt idx="185">108</cx:pt>
          <cx:pt idx="186">114</cx:pt>
          <cx:pt idx="187">105</cx:pt>
          <cx:pt idx="188">108</cx:pt>
          <cx:pt idx="189">81</cx:pt>
          <cx:pt idx="190">106</cx:pt>
          <cx:pt idx="191">136</cx:pt>
          <cx:pt idx="192">95</cx:pt>
          <cx:pt idx="193">113</cx:pt>
          <cx:pt idx="194">95</cx:pt>
          <cx:pt idx="195">111</cx:pt>
          <cx:pt idx="196">97</cx:pt>
          <cx:pt idx="197">93</cx:pt>
          <cx:pt idx="198">145</cx:pt>
          <cx:pt idx="199">94</cx:pt>
          <cx:pt idx="200">131</cx:pt>
          <cx:pt idx="201">128</cx:pt>
          <cx:pt idx="202">118</cx:pt>
          <cx:pt idx="203">104</cx:pt>
          <cx:pt idx="204">159</cx:pt>
          <cx:pt idx="205">91</cx:pt>
          <cx:pt idx="206">92</cx:pt>
          <cx:pt idx="207">185</cx:pt>
          <cx:pt idx="208">102</cx:pt>
          <cx:pt idx="209">122</cx:pt>
          <cx:pt idx="210">76</cx:pt>
          <cx:pt idx="211">160</cx:pt>
          <cx:pt idx="212">84</cx:pt>
          <cx:pt idx="213">110</cx:pt>
          <cx:pt idx="214">95</cx:pt>
          <cx:pt idx="215">119</cx:pt>
          <cx:pt idx="216">120</cx:pt>
          <cx:pt idx="217">94</cx:pt>
          <cx:pt idx="218">103</cx:pt>
          <cx:pt idx="219">129</cx:pt>
          <cx:pt idx="220">85</cx:pt>
          <cx:pt idx="221">102</cx:pt>
          <cx:pt idx="222">85</cx:pt>
          <cx:pt idx="223">91</cx:pt>
          <cx:pt idx="224">90</cx:pt>
          <cx:pt idx="225">128</cx:pt>
          <cx:pt idx="226">115</cx:pt>
          <cx:pt idx="227">126</cx:pt>
          <cx:pt idx="228">115</cx:pt>
          <cx:pt idx="229">86</cx:pt>
          <cx:pt idx="230">115</cx:pt>
          <cx:pt idx="231">133</cx:pt>
          <cx:pt idx="232">110</cx:pt>
          <cx:pt idx="233">126</cx:pt>
          <cx:pt idx="234">150</cx:pt>
          <cx:pt idx="235">98</cx:pt>
          <cx:pt idx="236">108</cx:pt>
          <cx:pt idx="237">127</cx:pt>
          <cx:pt idx="238">119</cx:pt>
          <cx:pt idx="239">94</cx:pt>
          <cx:pt idx="240">132</cx:pt>
          <cx:pt idx="241">91</cx:pt>
          <cx:pt idx="242">126</cx:pt>
          <cx:pt idx="243">119</cx:pt>
          <cx:pt idx="244">110</cx:pt>
          <cx:pt idx="245">91</cx:pt>
          <cx:pt idx="246">149</cx:pt>
          <cx:pt idx="247">104</cx:pt>
          <cx:pt idx="248">107</cx:pt>
          <cx:pt idx="249">113</cx:pt>
          <cx:pt idx="250">85</cx:pt>
          <cx:pt idx="251">102</cx:pt>
          <cx:pt idx="252">91</cx:pt>
          <cx:pt idx="253">91</cx:pt>
          <cx:pt idx="254">123</cx:pt>
          <cx:pt idx="255">100</cx:pt>
          <cx:pt idx="256">71</cx:pt>
          <cx:pt idx="257">77</cx:pt>
          <cx:pt idx="258">108</cx:pt>
          <cx:pt idx="259">141</cx:pt>
          <cx:pt idx="260">112</cx:pt>
          <cx:pt idx="261">113</cx:pt>
          <cx:pt idx="262">111</cx:pt>
          <cx:pt idx="263">111</cx:pt>
          <cx:pt idx="264">89</cx:pt>
          <cx:pt idx="265">141</cx:pt>
          <cx:pt idx="266">119</cx:pt>
          <cx:pt idx="267">133</cx:pt>
          <cx:pt idx="268">126</cx:pt>
          <cx:pt idx="269">98</cx:pt>
          <cx:pt idx="270">103</cx:pt>
          <cx:pt idx="271">142</cx:pt>
          <cx:pt idx="272">109</cx:pt>
          <cx:pt idx="273">130</cx:pt>
          <cx:pt idx="274">114</cx:pt>
          <cx:pt idx="275">118</cx:pt>
          <cx:pt idx="276">122</cx:pt>
          <cx:pt idx="277">101</cx:pt>
          <cx:pt idx="278">121</cx:pt>
          <cx:pt idx="279">87</cx:pt>
          <cx:pt idx="280">102</cx:pt>
          <cx:pt idx="281">104</cx:pt>
          <cx:pt idx="282">98</cx:pt>
          <cx:pt idx="283">97</cx:pt>
          <cx:pt idx="284">186</cx:pt>
          <cx:pt idx="285">108</cx:pt>
          <cx:pt idx="286">128</cx:pt>
          <cx:pt idx="287">109</cx:pt>
          <cx:pt idx="288">72</cx:pt>
          <cx:pt idx="289">104</cx:pt>
          <cx:pt idx="290">134</cx:pt>
          <cx:pt idx="291">93</cx:pt>
          <cx:pt idx="292">96</cx:pt>
          <cx:pt idx="293">132</cx:pt>
          <cx:pt idx="294">100</cx:pt>
          <cx:pt idx="295">97</cx:pt>
          <cx:pt idx="296">81</cx:pt>
          <cx:pt idx="297">89</cx:pt>
          <cx:pt idx="298">97</cx:pt>
          <cx:pt idx="299">121</cx:pt>
          <cx:pt idx="300">105</cx:pt>
          <cx:pt idx="301">109</cx:pt>
          <cx:pt idx="302">94</cx:pt>
          <cx:pt idx="303">100</cx:pt>
          <cx:pt idx="304">116</cx:pt>
          <cx:pt idx="305">108</cx:pt>
          <cx:pt idx="306">105</cx:pt>
          <cx:pt idx="307">98</cx:pt>
          <cx:pt idx="308">101</cx:pt>
          <cx:pt idx="309">89</cx:pt>
          <cx:pt idx="310">111</cx:pt>
          <cx:pt idx="311">108</cx:pt>
          <cx:pt idx="312">98</cx:pt>
          <cx:pt idx="313">93</cx:pt>
          <cx:pt idx="314">130</cx:pt>
          <cx:pt idx="315">90</cx:pt>
          <cx:pt idx="316">130</cx:pt>
          <cx:pt idx="317">110</cx:pt>
          <cx:pt idx="318">107</cx:pt>
          <cx:pt idx="319">130</cx:pt>
          <cx:pt idx="320">109</cx:pt>
          <cx:pt idx="321">144</cx:pt>
          <cx:pt idx="322">92</cx:pt>
          <cx:pt idx="323">100</cx:pt>
          <cx:pt idx="324">110</cx:pt>
          <cx:pt idx="325">93</cx:pt>
          <cx:pt idx="326">126</cx:pt>
          <cx:pt idx="327">139</cx:pt>
          <cx:pt idx="328">138</cx:pt>
          <cx:pt idx="329">157</cx:pt>
          <cx:pt idx="330">168</cx:pt>
          <cx:pt idx="331">84</cx:pt>
          <cx:pt idx="332">98</cx:pt>
          <cx:pt idx="333">96</cx:pt>
          <cx:pt idx="334">111</cx:pt>
          <cx:pt idx="335">119</cx:pt>
          <cx:pt idx="336">91</cx:pt>
          <cx:pt idx="337">100</cx:pt>
          <cx:pt idx="338">120</cx:pt>
          <cx:pt idx="339">96</cx:pt>
          <cx:pt idx="340">87</cx:pt>
          <cx:pt idx="341">113</cx:pt>
          <cx:pt idx="342">105</cx:pt>
          <cx:pt idx="343">130</cx:pt>
          <cx:pt idx="344">112</cx:pt>
          <cx:pt idx="345">96</cx:pt>
          <cx:pt idx="346">105</cx:pt>
          <cx:pt idx="347">202</cx:pt>
          <cx:pt idx="348">100</cx:pt>
          <cx:pt idx="349">114</cx:pt>
          <cx:pt idx="350">116</cx:pt>
          <cx:pt idx="351">120</cx:pt>
          <cx:pt idx="352">143</cx:pt>
          <cx:pt idx="353">116</cx:pt>
          <cx:pt idx="354">93</cx:pt>
          <cx:pt idx="355">96</cx:pt>
          <cx:pt idx="356">132</cx:pt>
          <cx:pt idx="357">90</cx:pt>
          <cx:pt idx="358">108</cx:pt>
          <cx:pt idx="359">140</cx:pt>
          <cx:pt idx="360">90</cx:pt>
          <cx:pt idx="361">122</cx:pt>
          <cx:pt idx="362">109</cx:pt>
          <cx:pt idx="363">118</cx:pt>
          <cx:pt idx="364">139</cx:pt>
          <cx:pt idx="365">91</cx:pt>
          <cx:pt idx="366">97</cx:pt>
          <cx:pt idx="367">123</cx:pt>
          <cx:pt idx="368">108</cx:pt>
          <cx:pt idx="369">142</cx:pt>
          <cx:pt idx="370">119</cx:pt>
          <cx:pt idx="371">194</cx:pt>
          <cx:pt idx="372">91</cx:pt>
          <cx:pt idx="373">126</cx:pt>
          <cx:pt idx="374">136</cx:pt>
          <cx:pt idx="375">119</cx:pt>
          <cx:pt idx="376">152</cx:pt>
          <cx:pt idx="377">102</cx:pt>
          <cx:pt idx="378">100</cx:pt>
          <cx:pt idx="379">107</cx:pt>
          <cx:pt idx="380">93</cx:pt>
          <cx:pt idx="381">121</cx:pt>
          <cx:pt idx="382">110</cx:pt>
          <cx:pt idx="383">116</cx:pt>
          <cx:pt idx="384">131</cx:pt>
          <cx:pt idx="385">103</cx:pt>
          <cx:pt idx="386">97</cx:pt>
          <cx:pt idx="387">110</cx:pt>
          <cx:pt idx="388">107</cx:pt>
          <cx:pt idx="389">137</cx:pt>
          <cx:pt idx="390">105</cx:pt>
          <cx:pt idx="391">137</cx:pt>
          <cx:pt idx="392">104</cx:pt>
          <cx:pt idx="393">133</cx:pt>
          <cx:pt idx="394">98</cx:pt>
          <cx:pt idx="395">88</cx:pt>
          <cx:pt idx="396">102</cx:pt>
          <cx:pt idx="397">133</cx:pt>
          <cx:pt idx="398">96</cx:pt>
          <cx:pt idx="399">73</cx:pt>
          <cx:pt idx="400">117</cx:pt>
          <cx:pt idx="401">97</cx:pt>
          <cx:pt idx="402">103</cx:pt>
          <cx:pt idx="403">89</cx:pt>
          <cx:pt idx="404">116</cx:pt>
          <cx:pt idx="405">118</cx:pt>
          <cx:pt idx="406">151</cx:pt>
          <cx:pt idx="407">109</cx:pt>
          <cx:pt idx="408">109</cx:pt>
          <cx:pt idx="409">108</cx:pt>
          <cx:pt idx="410">123</cx:pt>
          <cx:pt idx="411">67</cx:pt>
          <cx:pt idx="412">101</cx:pt>
          <cx:pt idx="413">103</cx:pt>
          <cx:pt idx="414">170</cx:pt>
          <cx:pt idx="415">83</cx:pt>
          <cx:pt idx="416">188</cx:pt>
          <cx:pt idx="417">88</cx:pt>
          <cx:pt idx="418">111</cx:pt>
          <cx:pt idx="419">115</cx:pt>
          <cx:pt idx="420">125</cx:pt>
          <cx:pt idx="421">110</cx:pt>
          <cx:pt idx="422">104</cx:pt>
          <cx:pt idx="423">105</cx:pt>
          <cx:pt idx="424">117</cx:pt>
          <cx:pt idx="425">132</cx:pt>
          <cx:pt idx="426">117</cx:pt>
          <cx:pt idx="427">89</cx:pt>
          <cx:pt idx="428">91</cx:pt>
          <cx:pt idx="429">102</cx:pt>
          <cx:pt idx="430">118</cx:pt>
          <cx:pt idx="431">118</cx:pt>
          <cx:pt idx="432">83</cx:pt>
          <cx:pt idx="433">91</cx:pt>
          <cx:pt idx="434">103</cx:pt>
          <cx:pt idx="435">128</cx:pt>
          <cx:pt idx="436">115</cx:pt>
          <cx:pt idx="437">66</cx:pt>
          <cx:pt idx="438">133</cx:pt>
          <cx:pt idx="439">97</cx:pt>
          <cx:pt idx="440">141</cx:pt>
          <cx:pt idx="441">104</cx:pt>
          <cx:pt idx="442">86</cx:pt>
          <cx:pt idx="443">95</cx:pt>
          <cx:pt idx="444">100</cx:pt>
          <cx:pt idx="445">86</cx:pt>
          <cx:pt idx="446">128</cx:pt>
          <cx:pt idx="447">105</cx:pt>
          <cx:pt idx="448">102</cx:pt>
          <cx:pt idx="449">102</cx:pt>
          <cx:pt idx="450">114</cx:pt>
          <cx:pt idx="451">100</cx:pt>
          <cx:pt idx="452">109</cx:pt>
          <cx:pt idx="453">91</cx:pt>
          <cx:pt idx="454">112</cx:pt>
          <cx:pt idx="455">67</cx:pt>
          <cx:pt idx="456">102</cx:pt>
          <cx:pt idx="457">131</cx:pt>
          <cx:pt idx="458">100</cx:pt>
          <cx:pt idx="459">114</cx:pt>
          <cx:pt idx="460">169</cx:pt>
          <cx:pt idx="461">107</cx:pt>
          <cx:pt idx="462">261</cx:pt>
          <cx:pt idx="463">119</cx:pt>
          <cx:pt idx="464">101</cx:pt>
          <cx:pt idx="465">116</cx:pt>
          <cx:pt idx="466">126</cx:pt>
          <cx:pt idx="467">91</cx:pt>
          <cx:pt idx="468">130</cx:pt>
          <cx:pt idx="469">116</cx:pt>
          <cx:pt idx="470">117</cx:pt>
          <cx:pt idx="471">114</cx:pt>
          <cx:pt idx="472">178</cx:pt>
          <cx:pt idx="473">144</cx:pt>
          <cx:pt idx="474">109</cx:pt>
          <cx:pt idx="475">100</cx:pt>
          <cx:pt idx="476">110</cx:pt>
          <cx:pt idx="477">108</cx:pt>
          <cx:pt idx="478">80</cx:pt>
          <cx:pt idx="479">102</cx:pt>
          <cx:pt idx="480">110</cx:pt>
          <cx:pt idx="481">121</cx:pt>
          <cx:pt idx="482">145</cx:pt>
          <cx:pt idx="483">98</cx:pt>
          <cx:pt idx="484">111</cx:pt>
          <cx:pt idx="485">118</cx:pt>
          <cx:pt idx="486">155</cx:pt>
          <cx:pt idx="487">113</cx:pt>
          <cx:pt idx="488">94</cx:pt>
          <cx:pt idx="489">128</cx:pt>
          <cx:pt idx="490">122</cx:pt>
          <cx:pt idx="491">123</cx:pt>
          <cx:pt idx="492">194</cx:pt>
          <cx:pt idx="493">110</cx:pt>
          <cx:pt idx="494">103</cx:pt>
          <cx:pt idx="495">88</cx:pt>
          <cx:pt idx="496">103</cx:pt>
          <cx:pt idx="497">45</cx:pt>
          <cx:pt idx="498">117</cx:pt>
          <cx:pt idx="499">108</cx:pt>
          <cx:pt idx="500">90</cx:pt>
          <cx:pt idx="501">122</cx:pt>
          <cx:pt idx="502">101</cx:pt>
          <cx:pt idx="503">111</cx:pt>
          <cx:pt idx="504">87</cx:pt>
          <cx:pt idx="505">105</cx:pt>
          <cx:pt idx="506">137</cx:pt>
          <cx:pt idx="507">99</cx:pt>
          <cx:pt idx="508">112</cx:pt>
          <cx:pt idx="509">99</cx:pt>
          <cx:pt idx="510">94</cx:pt>
          <cx:pt idx="511">94</cx:pt>
          <cx:pt idx="512">101</cx:pt>
          <cx:pt idx="513">94</cx:pt>
          <cx:pt idx="514">112</cx:pt>
          <cx:pt idx="515">104</cx:pt>
          <cx:pt idx="516">68</cx:pt>
          <cx:pt idx="517">89</cx:pt>
          <cx:pt idx="518">122</cx:pt>
          <cx:pt idx="519">136</cx:pt>
          <cx:pt idx="520">98</cx:pt>
          <cx:pt idx="521">95</cx:pt>
          <cx:pt idx="522">111</cx:pt>
          <cx:pt idx="523">101</cx:pt>
          <cx:pt idx="524">111</cx:pt>
          <cx:pt idx="525">125</cx:pt>
          <cx:pt idx="526">103</cx:pt>
          <cx:pt idx="527">125</cx:pt>
          <cx:pt idx="528">106</cx:pt>
          <cx:pt idx="529">124</cx:pt>
          <cx:pt idx="530">113</cx:pt>
          <cx:pt idx="531">135</cx:pt>
          <cx:pt idx="532">91</cx:pt>
          <cx:pt idx="533">116</cx:pt>
          <cx:pt idx="534">128</cx:pt>
          <cx:pt idx="535">98</cx:pt>
          <cx:pt idx="536">113</cx:pt>
          <cx:pt idx="537">92</cx:pt>
          <cx:pt idx="538">104</cx:pt>
          <cx:pt idx="539">85</cx:pt>
          <cx:pt idx="540">104</cx:pt>
          <cx:pt idx="541">91</cx:pt>
          <cx:pt idx="542">100</cx:pt>
          <cx:pt idx="543">125</cx:pt>
          <cx:pt idx="544">70</cx:pt>
          <cx:pt idx="545">120</cx:pt>
          <cx:pt idx="546">155</cx:pt>
          <cx:pt idx="547">100</cx:pt>
          <cx:pt idx="548">94</cx:pt>
          <cx:pt idx="549">138</cx:pt>
          <cx:pt idx="550">88</cx:pt>
          <cx:pt idx="551">101</cx:pt>
          <cx:pt idx="552">84</cx:pt>
          <cx:pt idx="553">113</cx:pt>
          <cx:pt idx="554">90</cx:pt>
          <cx:pt idx="555">169</cx:pt>
          <cx:pt idx="556">128</cx:pt>
          <cx:pt idx="557">103</cx:pt>
          <cx:pt idx="558">91</cx:pt>
          <cx:pt idx="559">116</cx:pt>
          <cx:pt idx="560">82</cx:pt>
          <cx:pt idx="561">174</cx:pt>
          <cx:pt idx="562">103</cx:pt>
          <cx:pt idx="563">82</cx:pt>
          <cx:pt idx="564">118</cx:pt>
          <cx:pt idx="565">119</cx:pt>
          <cx:pt idx="566">115</cx:pt>
          <cx:pt idx="567">85</cx:pt>
          <cx:pt idx="568">106</cx:pt>
          <cx:pt idx="569">134</cx:pt>
          <cx:pt idx="570">88</cx:pt>
          <cx:pt idx="571">170</cx:pt>
          <cx:pt idx="572">94</cx:pt>
          <cx:pt idx="573">89</cx:pt>
          <cx:pt idx="574">145</cx:pt>
          <cx:pt idx="575">95</cx:pt>
          <cx:pt idx="576">121</cx:pt>
          <cx:pt idx="577">166</cx:pt>
          <cx:pt idx="578">93</cx:pt>
          <cx:pt idx="579">119</cx:pt>
          <cx:pt idx="580">87</cx:pt>
          <cx:pt idx="581">95</cx:pt>
          <cx:pt idx="582">88</cx:pt>
          <cx:pt idx="583">118</cx:pt>
          <cx:pt idx="584">54</cx:pt>
          <cx:pt idx="585">104</cx:pt>
          <cx:pt idx="586">108</cx:pt>
          <cx:pt idx="587">100</cx:pt>
          <cx:pt idx="588">138</cx:pt>
          <cx:pt idx="589">89</cx:pt>
          <cx:pt idx="590">156</cx:pt>
          <cx:pt idx="591">159</cx:pt>
          <cx:pt idx="592">97</cx:pt>
          <cx:pt idx="593">110</cx:pt>
          <cx:pt idx="594">114</cx:pt>
          <cx:pt idx="595">83</cx:pt>
          <cx:pt idx="596">102</cx:pt>
          <cx:pt idx="597">132</cx:pt>
          <cx:pt idx="598">122</cx:pt>
          <cx:pt idx="599">130</cx:pt>
          <cx:pt idx="600">87</cx:pt>
          <cx:pt idx="601">191</cx:pt>
          <cx:pt idx="602">96</cx:pt>
          <cx:pt idx="603">101</cx:pt>
          <cx:pt idx="604">78</cx:pt>
          <cx:pt idx="605">124</cx:pt>
          <cx:pt idx="606">100</cx:pt>
          <cx:pt idx="607">176</cx:pt>
          <cx:pt idx="608">135</cx:pt>
          <cx:pt idx="609">93</cx:pt>
          <cx:pt idx="610">115</cx:pt>
          <cx:pt idx="611">91</cx:pt>
          <cx:pt idx="612">110</cx:pt>
          <cx:pt idx="613">96</cx:pt>
          <cx:pt idx="614">102</cx:pt>
          <cx:pt idx="615">129</cx:pt>
          <cx:pt idx="616">150</cx:pt>
          <cx:pt idx="617">105</cx:pt>
          <cx:pt idx="618">94</cx:pt>
          <cx:pt idx="619">91</cx:pt>
          <cx:pt idx="620">103</cx:pt>
          <cx:pt idx="621">132</cx:pt>
          <cx:pt idx="622">121</cx:pt>
          <cx:pt idx="623">106</cx:pt>
          <cx:pt idx="624">137</cx:pt>
          <cx:pt idx="625">146</cx:pt>
          <cx:pt idx="626">82</cx:pt>
          <cx:pt idx="627">134</cx:pt>
          <cx:pt idx="628">84</cx:pt>
          <cx:pt idx="629">91</cx:pt>
          <cx:pt idx="630">92</cx:pt>
          <cx:pt idx="631">117</cx:pt>
          <cx:pt idx="632">91</cx:pt>
          <cx:pt idx="633">126</cx:pt>
          <cx:pt idx="634">122</cx:pt>
          <cx:pt idx="635">100</cx:pt>
          <cx:pt idx="636">109</cx:pt>
          <cx:pt idx="637">92</cx:pt>
          <cx:pt idx="638">93</cx:pt>
          <cx:pt idx="639">123</cx:pt>
          <cx:pt idx="640">80</cx:pt>
          <cx:pt idx="641">101</cx:pt>
          <cx:pt idx="642">102</cx:pt>
          <cx:pt idx="643">118</cx:pt>
          <cx:pt idx="644">83</cx:pt>
          <cx:pt idx="645">108</cx:pt>
          <cx:pt idx="646">90</cx:pt>
          <cx:pt idx="647">128</cx:pt>
          <cx:pt idx="648">116</cx:pt>
          <cx:pt idx="649">100</cx:pt>
          <cx:pt idx="650">113</cx:pt>
          <cx:pt idx="651">121</cx:pt>
          <cx:pt idx="652">120</cx:pt>
          <cx:pt idx="653">105</cx:pt>
          <cx:pt idx="654">116</cx:pt>
          <cx:pt idx="655">103</cx:pt>
          <cx:pt idx="656">101</cx:pt>
          <cx:pt idx="657">118</cx:pt>
          <cx:pt idx="658">91</cx:pt>
          <cx:pt idx="659">115</cx:pt>
          <cx:pt idx="660">96</cx:pt>
          <cx:pt idx="661">95</cx:pt>
          <cx:pt idx="662">125</cx:pt>
          <cx:pt idx="663">187</cx:pt>
          <cx:pt idx="664">128</cx:pt>
          <cx:pt idx="665">102</cx:pt>
          <cx:pt idx="666">212</cx:pt>
          <cx:pt idx="667">78</cx:pt>
          <cx:pt idx="668">129</cx:pt>
          <cx:pt idx="669">89</cx:pt>
          <cx:pt idx="670">139</cx:pt>
          <cx:pt idx="671">123</cx:pt>
          <cx:pt idx="672">104</cx:pt>
          <cx:pt idx="673">124</cx:pt>
          <cx:pt idx="674">126</cx:pt>
          <cx:pt idx="675">69</cx:pt>
          <cx:pt idx="676">100</cx:pt>
          <cx:pt idx="677">116</cx:pt>
          <cx:pt idx="678">101</cx:pt>
          <cx:pt idx="679">107</cx:pt>
          <cx:pt idx="680">107</cx:pt>
          <cx:pt idx="681">163</cx:pt>
          <cx:pt idx="682">100</cx:pt>
          <cx:pt idx="683">128</cx:pt>
          <cx:pt idx="684">107</cx:pt>
          <cx:pt idx="685">59</cx:pt>
          <cx:pt idx="686">160</cx:pt>
          <cx:pt idx="687">104</cx:pt>
          <cx:pt idx="688">113</cx:pt>
          <cx:pt idx="689">109</cx:pt>
          <cx:pt idx="690">84</cx:pt>
          <cx:pt idx="691">91</cx:pt>
          <cx:pt idx="692">102</cx:pt>
          <cx:pt idx="693">112</cx:pt>
          <cx:pt idx="694">142</cx:pt>
          <cx:pt idx="695">114</cx:pt>
          <cx:pt idx="696">147</cx:pt>
          <cx:pt idx="697">89</cx:pt>
          <cx:pt idx="698">110</cx:pt>
          <cx:pt idx="699">101</cx:pt>
          <cx:pt idx="700">124</cx:pt>
          <cx:pt idx="701">97</cx:pt>
          <cx:pt idx="702">127</cx:pt>
          <cx:pt idx="703">99</cx:pt>
          <cx:pt idx="704">110</cx:pt>
          <cx:pt idx="705">132</cx:pt>
          <cx:pt idx="706">100</cx:pt>
          <cx:pt idx="707">104</cx:pt>
          <cx:pt idx="708">114</cx:pt>
          <cx:pt idx="709">94</cx:pt>
          <cx:pt idx="710">126</cx:pt>
          <cx:pt idx="711">116</cx:pt>
          <cx:pt idx="712">119</cx:pt>
          <cx:pt idx="713">153</cx:pt>
          <cx:pt idx="714">59</cx:pt>
          <cx:pt idx="715">109</cx:pt>
          <cx:pt idx="716">136</cx:pt>
          <cx:pt idx="717">107</cx:pt>
          <cx:pt idx="718">87</cx:pt>
          <cx:pt idx="719">149</cx:pt>
          <cx:pt idx="720">112</cx:pt>
          <cx:pt idx="721">124</cx:pt>
          <cx:pt idx="722">126</cx:pt>
          <cx:pt idx="723">94</cx:pt>
          <cx:pt idx="724">96</cx:pt>
          <cx:pt idx="725">100</cx:pt>
          <cx:pt idx="726">127</cx:pt>
          <cx:pt idx="727">101</cx:pt>
          <cx:pt idx="728">83</cx:pt>
          <cx:pt idx="729">99</cx:pt>
          <cx:pt idx="730">132</cx:pt>
          <cx:pt idx="731">92</cx:pt>
          <cx:pt idx="732">104</cx:pt>
          <cx:pt idx="733">105</cx:pt>
          <cx:pt idx="734">69</cx:pt>
          <cx:pt idx="735">103</cx:pt>
          <cx:pt idx="736">130</cx:pt>
          <cx:pt idx="737">98</cx:pt>
          <cx:pt idx="738">106</cx:pt>
          <cx:pt idx="739">99</cx:pt>
          <cx:pt idx="740">102</cx:pt>
          <cx:pt idx="741">100</cx:pt>
          <cx:pt idx="742">96</cx:pt>
          <cx:pt idx="743">102</cx:pt>
          <cx:pt idx="744">106</cx:pt>
          <cx:pt idx="745">88</cx:pt>
          <cx:pt idx="746">90</cx:pt>
          <cx:pt idx="747">102</cx:pt>
          <cx:pt idx="748">68</cx:pt>
          <cx:pt idx="749">174</cx:pt>
          <cx:pt idx="750">98</cx:pt>
          <cx:pt idx="751">104</cx:pt>
          <cx:pt idx="752">94</cx:pt>
          <cx:pt idx="753">97</cx:pt>
          <cx:pt idx="754">97</cx:pt>
          <cx:pt idx="755">91</cx:pt>
          <cx:pt idx="756">109</cx:pt>
          <cx:pt idx="757">116</cx:pt>
          <cx:pt idx="758">148</cx:pt>
          <cx:pt idx="759">106</cx:pt>
          <cx:pt idx="760">100</cx:pt>
          <cx:pt idx="761">105</cx:pt>
          <cx:pt idx="762">116</cx:pt>
          <cx:pt idx="763">125</cx:pt>
          <cx:pt idx="764">115</cx:pt>
          <cx:pt idx="765">123</cx:pt>
          <cx:pt idx="766">104</cx:pt>
          <cx:pt idx="767">138</cx:pt>
          <cx:pt idx="768">106</cx:pt>
          <cx:pt idx="769">110</cx:pt>
          <cx:pt idx="770">115</cx:pt>
          <cx:pt idx="771">94</cx:pt>
          <cx:pt idx="772">96</cx:pt>
          <cx:pt idx="773">86</cx:pt>
          <cx:pt idx="774">103</cx:pt>
          <cx:pt idx="775">106</cx:pt>
          <cx:pt idx="776">99</cx:pt>
          <cx:pt idx="777">113</cx:pt>
          <cx:pt idx="778">108</cx:pt>
          <cx:pt idx="779">89</cx:pt>
          <cx:pt idx="780">109</cx:pt>
          <cx:pt idx="781">115</cx:pt>
          <cx:pt idx="782">118</cx:pt>
          <cx:pt idx="783">118</cx:pt>
          <cx:pt idx="784">125</cx:pt>
          <cx:pt idx="785">119</cx:pt>
          <cx:pt idx="786">127</cx:pt>
          <cx:pt idx="787">96</cx:pt>
          <cx:pt idx="788">142</cx:pt>
          <cx:pt idx="789">121</cx:pt>
          <cx:pt idx="790">101</cx:pt>
          <cx:pt idx="791">139</cx:pt>
          <cx:pt idx="792">117</cx:pt>
          <cx:pt idx="793">105</cx:pt>
          <cx:pt idx="794">80</cx:pt>
          <cx:pt idx="795">92</cx:pt>
          <cx:pt idx="796">132</cx:pt>
          <cx:pt idx="797">92</cx:pt>
          <cx:pt idx="798">142</cx:pt>
          <cx:pt idx="799">98</cx:pt>
          <cx:pt idx="800">119</cx:pt>
          <cx:pt idx="801">137</cx:pt>
          <cx:pt idx="802">107</cx:pt>
          <cx:pt idx="803">88</cx:pt>
          <cx:pt idx="804">114</cx:pt>
          <cx:pt idx="805">120</cx:pt>
          <cx:pt idx="806">123</cx:pt>
          <cx:pt idx="807">92</cx:pt>
          <cx:pt idx="808">100</cx:pt>
          <cx:pt idx="809">128</cx:pt>
          <cx:pt idx="810">121</cx:pt>
          <cx:pt idx="811">106</cx:pt>
          <cx:pt idx="812">95</cx:pt>
          <cx:pt idx="813">114</cx:pt>
          <cx:pt idx="814">78</cx:pt>
          <cx:pt idx="815">117</cx:pt>
          <cx:pt idx="816">193</cx:pt>
          <cx:pt idx="817">89</cx:pt>
          <cx:pt idx="818">123</cx:pt>
          <cx:pt idx="819">125</cx:pt>
          <cx:pt idx="820">112</cx:pt>
          <cx:pt idx="821">85</cx:pt>
          <cx:pt idx="822">102</cx:pt>
          <cx:pt idx="823">133</cx:pt>
          <cx:pt idx="824">117</cx:pt>
          <cx:pt idx="825">93</cx:pt>
          <cx:pt idx="826">100</cx:pt>
          <cx:pt idx="827">104</cx:pt>
          <cx:pt idx="828">98</cx:pt>
          <cx:pt idx="829">114</cx:pt>
          <cx:pt idx="830">97</cx:pt>
          <cx:pt idx="831">92</cx:pt>
          <cx:pt idx="832">110</cx:pt>
          <cx:pt idx="833">129</cx:pt>
          <cx:pt idx="834">120</cx:pt>
          <cx:pt idx="835">175</cx:pt>
          <cx:pt idx="836">110</cx:pt>
          <cx:pt idx="837">120</cx:pt>
          <cx:pt idx="838">62</cx:pt>
          <cx:pt idx="839">160</cx:pt>
          <cx:pt idx="840">129</cx:pt>
          <cx:pt idx="841">116</cx:pt>
          <cx:pt idx="842">90</cx:pt>
          <cx:pt idx="843">98</cx:pt>
          <cx:pt idx="844">101</cx:pt>
          <cx:pt idx="845">126</cx:pt>
          <cx:pt idx="846">106</cx:pt>
          <cx:pt idx="847">103</cx:pt>
          <cx:pt idx="848">99</cx:pt>
          <cx:pt idx="849">93</cx:pt>
          <cx:pt idx="850">115</cx:pt>
          <cx:pt idx="851">102</cx:pt>
          <cx:pt idx="852">98</cx:pt>
          <cx:pt idx="853">111</cx:pt>
          <cx:pt idx="854">91</cx:pt>
          <cx:pt idx="855">116</cx:pt>
          <cx:pt idx="856">109</cx:pt>
          <cx:pt idx="857">102</cx:pt>
          <cx:pt idx="858">112</cx:pt>
          <cx:pt idx="859">134</cx:pt>
          <cx:pt idx="860">140</cx:pt>
          <cx:pt idx="861">87</cx:pt>
          <cx:pt idx="862">121</cx:pt>
          <cx:pt idx="863">123</cx:pt>
          <cx:pt idx="864">101</cx:pt>
          <cx:pt idx="865">108</cx:pt>
          <cx:pt idx="866">139</cx:pt>
          <cx:pt idx="867">106</cx:pt>
          <cx:pt idx="868">115</cx:pt>
          <cx:pt idx="869">115</cx:pt>
          <cx:pt idx="870">96</cx:pt>
          <cx:pt idx="871">84</cx:pt>
          <cx:pt idx="872">115</cx:pt>
          <cx:pt idx="873">99</cx:pt>
          <cx:pt idx="874">91</cx:pt>
          <cx:pt idx="875">90</cx:pt>
          <cx:pt idx="876">113</cx:pt>
          <cx:pt idx="877">95</cx:pt>
          <cx:pt idx="878">137</cx:pt>
          <cx:pt idx="879">140</cx:pt>
          <cx:pt idx="880">79</cx:pt>
          <cx:pt idx="881">105</cx:pt>
          <cx:pt idx="882">117</cx:pt>
          <cx:pt idx="883">103</cx:pt>
          <cx:pt idx="884">140</cx:pt>
          <cx:pt idx="885">114</cx:pt>
          <cx:pt idx="886">175</cx:pt>
          <cx:pt idx="887">104</cx:pt>
          <cx:pt idx="888">112</cx:pt>
          <cx:pt idx="889">127</cx:pt>
          <cx:pt idx="890">97</cx:pt>
          <cx:pt idx="891">113</cx:pt>
          <cx:pt idx="892">89</cx:pt>
          <cx:pt idx="893">104</cx:pt>
          <cx:pt idx="894">139</cx:pt>
          <cx:pt idx="895">114</cx:pt>
          <cx:pt idx="896">96</cx:pt>
          <cx:pt idx="897">93</cx:pt>
          <cx:pt idx="898">157</cx:pt>
          <cx:pt idx="899">104</cx:pt>
          <cx:pt idx="900">95</cx:pt>
          <cx:pt idx="901">111</cx:pt>
          <cx:pt idx="902">102</cx:pt>
          <cx:pt idx="903">99</cx:pt>
          <cx:pt idx="904">75</cx:pt>
          <cx:pt idx="905">123</cx:pt>
          <cx:pt idx="906">96</cx:pt>
          <cx:pt idx="907">107</cx:pt>
          <cx:pt idx="908">93</cx:pt>
          <cx:pt idx="909">136</cx:pt>
          <cx:pt idx="910">100</cx:pt>
          <cx:pt idx="911">97</cx:pt>
          <cx:pt idx="912">105</cx:pt>
          <cx:pt idx="913">85</cx:pt>
          <cx:pt idx="914">102</cx:pt>
          <cx:pt idx="915">111</cx:pt>
          <cx:pt idx="916">124</cx:pt>
          <cx:pt idx="917">154</cx:pt>
          <cx:pt idx="918">140</cx:pt>
          <cx:pt idx="919">122</cx:pt>
          <cx:pt idx="920">112</cx:pt>
          <cx:pt idx="921">86</cx:pt>
          <cx:pt idx="922">117</cx:pt>
          <cx:pt idx="923">112</cx:pt>
          <cx:pt idx="924">106</cx:pt>
          <cx:pt idx="925">94</cx:pt>
          <cx:pt idx="926">90</cx:pt>
          <cx:pt idx="927">108</cx:pt>
          <cx:pt idx="928">118</cx:pt>
          <cx:pt idx="929">114</cx:pt>
          <cx:pt idx="930">85</cx:pt>
          <cx:pt idx="931">112</cx:pt>
          <cx:pt idx="932">155</cx:pt>
          <cx:pt idx="933">135</cx:pt>
          <cx:pt idx="934">119</cx:pt>
          <cx:pt idx="935">160</cx:pt>
          <cx:pt idx="936">133</cx:pt>
          <cx:pt idx="937">155</cx:pt>
          <cx:pt idx="938">126</cx:pt>
          <cx:pt idx="939">112</cx:pt>
          <cx:pt idx="940">123</cx:pt>
          <cx:pt idx="941">91</cx:pt>
          <cx:pt idx="942">124</cx:pt>
          <cx:pt idx="943">127</cx:pt>
          <cx:pt idx="944">98</cx:pt>
          <cx:pt idx="945">118</cx:pt>
          <cx:pt idx="946">98</cx:pt>
          <cx:pt idx="947">118</cx:pt>
          <cx:pt idx="948">88</cx:pt>
          <cx:pt idx="949">109</cx:pt>
          <cx:pt idx="950">113</cx:pt>
          <cx:pt idx="951">101</cx:pt>
          <cx:pt idx="952">123</cx:pt>
          <cx:pt idx="953">119</cx:pt>
          <cx:pt idx="954">90</cx:pt>
          <cx:pt idx="955">95</cx:pt>
          <cx:pt idx="956">107</cx:pt>
          <cx:pt idx="957">83</cx:pt>
          <cx:pt idx="958">110</cx:pt>
          <cx:pt idx="959">106</cx:pt>
          <cx:pt idx="960">188</cx:pt>
          <cx:pt idx="961">92</cx:pt>
          <cx:pt idx="962">131</cx:pt>
          <cx:pt idx="963">112</cx:pt>
          <cx:pt idx="964">93</cx:pt>
          <cx:pt idx="965">103</cx:pt>
          <cx:pt idx="966">105</cx:pt>
          <cx:pt idx="967">108</cx:pt>
          <cx:pt idx="968">116</cx:pt>
          <cx:pt idx="969">96</cx:pt>
          <cx:pt idx="970">115</cx:pt>
          <cx:pt idx="971">208</cx:pt>
          <cx:pt idx="972">92</cx:pt>
          <cx:pt idx="973">109</cx:pt>
          <cx:pt idx="974">115</cx:pt>
          <cx:pt idx="975">92</cx:pt>
          <cx:pt idx="976">90</cx:pt>
          <cx:pt idx="977">117</cx:pt>
          <cx:pt idx="978">125</cx:pt>
          <cx:pt idx="979">113</cx:pt>
          <cx:pt idx="980">122</cx:pt>
          <cx:pt idx="981">123</cx:pt>
          <cx:pt idx="982">92</cx:pt>
          <cx:pt idx="983">111</cx:pt>
          <cx:pt idx="984">104</cx:pt>
          <cx:pt idx="985">69</cx:pt>
          <cx:pt idx="986">124</cx:pt>
          <cx:pt idx="987">102</cx:pt>
          <cx:pt idx="988">102</cx:pt>
          <cx:pt idx="989">124</cx:pt>
          <cx:pt idx="990">102</cx:pt>
          <cx:pt idx="991">125</cx:pt>
          <cx:pt idx="992">113</cx:pt>
          <cx:pt idx="993">85</cx:pt>
          <cx:pt idx="994">112</cx:pt>
          <cx:pt idx="995">106</cx:pt>
          <cx:pt idx="996">142</cx:pt>
          <cx:pt idx="997">115</cx:pt>
          <cx:pt idx="998">59</cx:pt>
          <cx:pt idx="999">121</cx:pt>
          <cx:pt idx="1000">116</cx:pt>
          <cx:pt idx="1001">113</cx:pt>
          <cx:pt idx="1002">126</cx:pt>
          <cx:pt idx="1003">98</cx:pt>
          <cx:pt idx="1004">178</cx:pt>
          <cx:pt idx="1005">108</cx:pt>
          <cx:pt idx="1006">97</cx:pt>
          <cx:pt idx="1007">108</cx:pt>
          <cx:pt idx="1008">87</cx:pt>
          <cx:pt idx="1009">91</cx:pt>
          <cx:pt idx="1010">92</cx:pt>
          <cx:pt idx="1011">101</cx:pt>
          <cx:pt idx="1012">74</cx:pt>
          <cx:pt idx="1013">101</cx:pt>
          <cx:pt idx="1014">135</cx:pt>
          <cx:pt idx="1015">82</cx:pt>
          <cx:pt idx="1016">97</cx:pt>
          <cx:pt idx="1017">91</cx:pt>
          <cx:pt idx="1018">108</cx:pt>
          <cx:pt idx="1019">103</cx:pt>
          <cx:pt idx="1020">93</cx:pt>
          <cx:pt idx="1021">91</cx:pt>
          <cx:pt idx="1022">88</cx:pt>
          <cx:pt idx="1023">102</cx:pt>
          <cx:pt idx="1024">108</cx:pt>
          <cx:pt idx="1025">100</cx:pt>
          <cx:pt idx="1026">171</cx:pt>
          <cx:pt idx="1027">93</cx:pt>
          <cx:pt idx="1028">143</cx:pt>
          <cx:pt idx="1029">101</cx:pt>
          <cx:pt idx="1030">118</cx:pt>
          <cx:pt idx="1031">92</cx:pt>
          <cx:pt idx="1032">94</cx:pt>
          <cx:pt idx="1033">92</cx:pt>
          <cx:pt idx="1034">165</cx:pt>
          <cx:pt idx="1035">96</cx:pt>
          <cx:pt idx="1036">114</cx:pt>
          <cx:pt idx="1037">103</cx:pt>
          <cx:pt idx="1038">101</cx:pt>
          <cx:pt idx="1039">106</cx:pt>
          <cx:pt idx="1040">98</cx:pt>
          <cx:pt idx="1041">127</cx:pt>
          <cx:pt idx="1042">103</cx:pt>
          <cx:pt idx="1043">115</cx:pt>
          <cx:pt idx="1044">108</cx:pt>
          <cx:pt idx="1045">78</cx:pt>
          <cx:pt idx="1046">96</cx:pt>
          <cx:pt idx="1047">112</cx:pt>
          <cx:pt idx="1048">126</cx:pt>
          <cx:pt idx="1049">110</cx:pt>
          <cx:pt idx="1050">126</cx:pt>
          <cx:pt idx="1051">129</cx:pt>
          <cx:pt idx="1052">135</cx:pt>
          <cx:pt idx="1053">140</cx:pt>
          <cx:pt idx="1054">121</cx:pt>
          <cx:pt idx="1055">96</cx:pt>
          <cx:pt idx="1056">113</cx:pt>
          <cx:pt idx="1057">122</cx:pt>
          <cx:pt idx="1058">138</cx:pt>
          <cx:pt idx="1059">113</cx:pt>
          <cx:pt idx="1060">114</cx:pt>
          <cx:pt idx="1061">104</cx:pt>
          <cx:pt idx="1062">123</cx:pt>
          <cx:pt idx="1063">118</cx:pt>
          <cx:pt idx="1064">172</cx:pt>
          <cx:pt idx="1065">114</cx:pt>
          <cx:pt idx="1066">97</cx:pt>
          <cx:pt idx="1067">127</cx:pt>
          <cx:pt idx="1068">96</cx:pt>
          <cx:pt idx="1069">108</cx:pt>
          <cx:pt idx="1070">121</cx:pt>
          <cx:pt idx="1071">121</cx:pt>
          <cx:pt idx="1072">114</cx:pt>
          <cx:pt idx="1073">121</cx:pt>
          <cx:pt idx="1074">124</cx:pt>
          <cx:pt idx="1075">95</cx:pt>
          <cx:pt idx="1076">130</cx:pt>
          <cx:pt idx="1077">134</cx:pt>
          <cx:pt idx="1078">118</cx:pt>
          <cx:pt idx="1079">92</cx:pt>
          <cx:pt idx="1080">108</cx:pt>
          <cx:pt idx="1081">122</cx:pt>
          <cx:pt idx="1082">138</cx:pt>
          <cx:pt idx="1083">95</cx:pt>
          <cx:pt idx="1084">120</cx:pt>
          <cx:pt idx="1085">105</cx:pt>
          <cx:pt idx="1086">102</cx:pt>
          <cx:pt idx="1087">181</cx:pt>
          <cx:pt idx="1088">89</cx:pt>
          <cx:pt idx="1089">149</cx:pt>
          <cx:pt idx="1090">109</cx:pt>
          <cx:pt idx="1091">116</cx:pt>
          <cx:pt idx="1092">114</cx:pt>
          <cx:pt idx="1093">139</cx:pt>
          <cx:pt idx="1094">134</cx:pt>
          <cx:pt idx="1095">103</cx:pt>
          <cx:pt idx="1096">95</cx:pt>
          <cx:pt idx="1097">123</cx:pt>
          <cx:pt idx="1098">113</cx:pt>
          <cx:pt idx="1099">115</cx:pt>
          <cx:pt idx="1100">110</cx:pt>
          <cx:pt idx="1101">106</cx:pt>
          <cx:pt idx="1102">110</cx:pt>
          <cx:pt idx="1103">140</cx:pt>
          <cx:pt idx="1104">133</cx:pt>
          <cx:pt idx="1105">101</cx:pt>
          <cx:pt idx="1106">91</cx:pt>
          <cx:pt idx="1107">128</cx:pt>
          <cx:pt idx="1108">137</cx:pt>
          <cx:pt idx="1109">89</cx:pt>
          <cx:pt idx="1110">108</cx:pt>
          <cx:pt idx="1111">105</cx:pt>
          <cx:pt idx="1112">115</cx:pt>
          <cx:pt idx="1113">84</cx:pt>
          <cx:pt idx="1114">110</cx:pt>
          <cx:pt idx="1115">89</cx:pt>
          <cx:pt idx="1116">90</cx:pt>
          <cx:pt idx="1117">130</cx:pt>
          <cx:pt idx="1118">96</cx:pt>
          <cx:pt idx="1119">115</cx:pt>
          <cx:pt idx="1120">108</cx:pt>
          <cx:pt idx="1121">101</cx:pt>
          <cx:pt idx="1122">95</cx:pt>
          <cx:pt idx="1123">146</cx:pt>
          <cx:pt idx="1124">77</cx:pt>
          <cx:pt idx="1125">130</cx:pt>
          <cx:pt idx="1126">83</cx:pt>
          <cx:pt idx="1127">108</cx:pt>
          <cx:pt idx="1128">121</cx:pt>
          <cx:pt idx="1129">95</cx:pt>
          <cx:pt idx="1130">151</cx:pt>
          <cx:pt idx="1131">103</cx:pt>
          <cx:pt idx="1132">89</cx:pt>
          <cx:pt idx="1133">132</cx:pt>
          <cx:pt idx="1134">119</cx:pt>
          <cx:pt idx="1135">91</cx:pt>
          <cx:pt idx="1136">110</cx:pt>
          <cx:pt idx="1137">110</cx:pt>
          <cx:pt idx="1138">134</cx:pt>
          <cx:pt idx="1139">87</cx:pt>
          <cx:pt idx="1140">90</cx:pt>
          <cx:pt idx="1141">143</cx:pt>
          <cx:pt idx="1142">121</cx:pt>
          <cx:pt idx="1143">118</cx:pt>
          <cx:pt idx="1144">111</cx:pt>
          <cx:pt idx="1145">113</cx:pt>
          <cx:pt idx="1146">115</cx:pt>
          <cx:pt idx="1147">79</cx:pt>
          <cx:pt idx="1148">143</cx:pt>
          <cx:pt idx="1149">86</cx:pt>
          <cx:pt idx="1150">85</cx:pt>
          <cx:pt idx="1151">111</cx:pt>
          <cx:pt idx="1152">109</cx:pt>
          <cx:pt idx="1153">136</cx:pt>
          <cx:pt idx="1154">89</cx:pt>
          <cx:pt idx="1155">88</cx:pt>
          <cx:pt idx="1156">99</cx:pt>
          <cx:pt idx="1157">121</cx:pt>
          <cx:pt idx="1158">114</cx:pt>
          <cx:pt idx="1159">107</cx:pt>
          <cx:pt idx="1160">130</cx:pt>
          <cx:pt idx="1161">86</cx:pt>
          <cx:pt idx="1162">123</cx:pt>
          <cx:pt idx="1163">95</cx:pt>
          <cx:pt idx="1164">87</cx:pt>
          <cx:pt idx="1165">89</cx:pt>
          <cx:pt idx="1166">113</cx:pt>
          <cx:pt idx="1167">104</cx:pt>
          <cx:pt idx="1168">96</cx:pt>
          <cx:pt idx="1169">124</cx:pt>
          <cx:pt idx="1170">126</cx:pt>
          <cx:pt idx="1171">99</cx:pt>
          <cx:pt idx="1172">115</cx:pt>
          <cx:pt idx="1173">114</cx:pt>
          <cx:pt idx="1174">100</cx:pt>
          <cx:pt idx="1175">82</cx:pt>
          <cx:pt idx="1176">127</cx:pt>
          <cx:pt idx="1177">97</cx:pt>
          <cx:pt idx="1178">108</cx:pt>
          <cx:pt idx="1179">122</cx:pt>
          <cx:pt idx="1180">112</cx:pt>
          <cx:pt idx="1181">109</cx:pt>
          <cx:pt idx="1182">101</cx:pt>
          <cx:pt idx="1183">130</cx:pt>
          <cx:pt idx="1184">146</cx:pt>
          <cx:pt idx="1185">90</cx:pt>
          <cx:pt idx="1186">107</cx:pt>
          <cx:pt idx="1187">101</cx:pt>
          <cx:pt idx="1188">116</cx:pt>
          <cx:pt idx="1189">144</cx:pt>
          <cx:pt idx="1190">115</cx:pt>
          <cx:pt idx="1191">118</cx:pt>
          <cx:pt idx="1192">128</cx:pt>
          <cx:pt idx="1193">87</cx:pt>
          <cx:pt idx="1194">149</cx:pt>
          <cx:pt idx="1195">92</cx:pt>
          <cx:pt idx="1196">80</cx:pt>
          <cx:pt idx="1197">97</cx:pt>
          <cx:pt idx="1198">94</cx:pt>
          <cx:pt idx="1199">106</cx:pt>
          <cx:pt idx="1200">91</cx:pt>
          <cx:pt idx="1201">139</cx:pt>
          <cx:pt idx="1202">81</cx:pt>
          <cx:pt idx="1203">105</cx:pt>
          <cx:pt idx="1204">105</cx:pt>
          <cx:pt idx="1205">137</cx:pt>
          <cx:pt idx="1206">100</cx:pt>
          <cx:pt idx="1207">89</cx:pt>
          <cx:pt idx="1208">117</cx:pt>
          <cx:pt idx="1209">102</cx:pt>
          <cx:pt idx="1210">135</cx:pt>
          <cx:pt idx="1211">126</cx:pt>
          <cx:pt idx="1212">112</cx:pt>
          <cx:pt idx="1213">145</cx:pt>
          <cx:pt idx="1214">97</cx:pt>
          <cx:pt idx="1215">165</cx:pt>
          <cx:pt idx="1216">113</cx:pt>
          <cx:pt idx="1217">85</cx:pt>
          <cx:pt idx="1218">108</cx:pt>
          <cx:pt idx="1219">85</cx:pt>
          <cx:pt idx="1220">139</cx:pt>
          <cx:pt idx="1221">117</cx:pt>
          <cx:pt idx="1222">85</cx:pt>
          <cx:pt idx="1223">138</cx:pt>
          <cx:pt idx="1224">101</cx:pt>
          <cx:pt idx="1225">110</cx:pt>
          <cx:pt idx="1226">96</cx:pt>
          <cx:pt idx="1227">120</cx:pt>
          <cx:pt idx="1228">112</cx:pt>
          <cx:pt idx="1229">87</cx:pt>
          <cx:pt idx="1230">114</cx:pt>
          <cx:pt idx="1231">111</cx:pt>
          <cx:pt idx="1232">99</cx:pt>
          <cx:pt idx="1233">120</cx:pt>
          <cx:pt idx="1234">108</cx:pt>
          <cx:pt idx="1235">108</cx:pt>
          <cx:pt idx="1236">120</cx:pt>
          <cx:pt idx="1237">131</cx:pt>
          <cx:pt idx="1238">97</cx:pt>
          <cx:pt idx="1239">108</cx:pt>
          <cx:pt idx="1240">130</cx:pt>
          <cx:pt idx="1241">101</cx:pt>
          <cx:pt idx="1242">96</cx:pt>
          <cx:pt idx="1243">111</cx:pt>
          <cx:pt idx="1244">104</cx:pt>
          <cx:pt idx="1245">67</cx:pt>
          <cx:pt idx="1246">115</cx:pt>
          <cx:pt idx="1247">97</cx:pt>
          <cx:pt idx="1248">117</cx:pt>
          <cx:pt idx="1249">117</cx:pt>
          <cx:pt idx="1250">98</cx:pt>
          <cx:pt idx="1251">97</cx:pt>
          <cx:pt idx="1252">103</cx:pt>
          <cx:pt idx="1253">80</cx:pt>
          <cx:pt idx="1254">113</cx:pt>
          <cx:pt idx="1255">103</cx:pt>
          <cx:pt idx="1256">107</cx:pt>
          <cx:pt idx="1257">110</cx:pt>
          <cx:pt idx="1258">124</cx:pt>
          <cx:pt idx="1259">89</cx:pt>
          <cx:pt idx="1260">114</cx:pt>
          <cx:pt idx="1261">108</cx:pt>
          <cx:pt idx="1262">102</cx:pt>
          <cx:pt idx="1263">105</cx:pt>
          <cx:pt idx="1264">128</cx:pt>
          <cx:pt idx="1265">109</cx:pt>
          <cx:pt idx="1266">70</cx:pt>
          <cx:pt idx="1267">100</cx:pt>
          <cx:pt idx="1268">129</cx:pt>
          <cx:pt idx="1269">98</cx:pt>
          <cx:pt idx="1270">135</cx:pt>
          <cx:pt idx="1271">110</cx:pt>
          <cx:pt idx="1272">98</cx:pt>
          <cx:pt idx="1273">112</cx:pt>
          <cx:pt idx="1274">97</cx:pt>
          <cx:pt idx="1275">105</cx:pt>
          <cx:pt idx="1276">124</cx:pt>
          <cx:pt idx="1277">93</cx:pt>
          <cx:pt idx="1278">104</cx:pt>
          <cx:pt idx="1279">93</cx:pt>
          <cx:pt idx="1280">113</cx:pt>
          <cx:pt idx="1281">140</cx:pt>
          <cx:pt idx="1282">100</cx:pt>
          <cx:pt idx="1283">120</cx:pt>
          <cx:pt idx="1284">105</cx:pt>
          <cx:pt idx="1285">102</cx:pt>
          <cx:pt idx="1286">88</cx:pt>
          <cx:pt idx="1287">107</cx:pt>
          <cx:pt idx="1288">100</cx:pt>
          <cx:pt idx="1289">88</cx:pt>
          <cx:pt idx="1290">111</cx:pt>
          <cx:pt idx="1291">91</cx:pt>
          <cx:pt idx="1292">92</cx:pt>
          <cx:pt idx="1293">110</cx:pt>
          <cx:pt idx="1294">80</cx:pt>
          <cx:pt idx="1295">104</cx:pt>
          <cx:pt idx="1296">107</cx:pt>
          <cx:pt idx="1297">97</cx:pt>
          <cx:pt idx="1298">111</cx:pt>
          <cx:pt idx="1299">83</cx:pt>
          <cx:pt idx="1300">93</cx:pt>
          <cx:pt idx="1301">101</cx:pt>
          <cx:pt idx="1302">80</cx:pt>
          <cx:pt idx="1303">86</cx:pt>
          <cx:pt idx="1304">114</cx:pt>
          <cx:pt idx="1305">172</cx:pt>
          <cx:pt idx="1306">106</cx:pt>
          <cx:pt idx="1307">115</cx:pt>
          <cx:pt idx="1308">103</cx:pt>
          <cx:pt idx="1309">115</cx:pt>
          <cx:pt idx="1310">143</cx:pt>
          <cx:pt idx="1311">86</cx:pt>
          <cx:pt idx="1312">97</cx:pt>
          <cx:pt idx="1313">99</cx:pt>
          <cx:pt idx="1314">88</cx:pt>
          <cx:pt idx="1315">95</cx:pt>
          <cx:pt idx="1316">114</cx:pt>
          <cx:pt idx="1317">113</cx:pt>
          <cx:pt idx="1318">101</cx:pt>
          <cx:pt idx="1319">75</cx:pt>
          <cx:pt idx="1320">124</cx:pt>
          <cx:pt idx="1321">87</cx:pt>
          <cx:pt idx="1322">94</cx:pt>
          <cx:pt idx="1323">112</cx:pt>
          <cx:pt idx="1324">107</cx:pt>
          <cx:pt idx="1325">167</cx:pt>
          <cx:pt idx="1326">120</cx:pt>
          <cx:pt idx="1327">93</cx:pt>
          <cx:pt idx="1328">91</cx:pt>
          <cx:pt idx="1329">136</cx:pt>
          <cx:pt idx="1330">111</cx:pt>
          <cx:pt idx="1331">90</cx:pt>
          <cx:pt idx="1332">119</cx:pt>
          <cx:pt idx="1333">100</cx:pt>
          <cx:pt idx="1334">112</cx:pt>
          <cx:pt idx="1335">115</cx:pt>
          <cx:pt idx="1336">134</cx:pt>
          <cx:pt idx="1337">105</cx:pt>
          <cx:pt idx="1338">103</cx:pt>
          <cx:pt idx="1339">96</cx:pt>
          <cx:pt idx="1340">86</cx:pt>
          <cx:pt idx="1341">114</cx:pt>
          <cx:pt idx="1342">104</cx:pt>
          <cx:pt idx="1343">118</cx:pt>
          <cx:pt idx="1344">102</cx:pt>
          <cx:pt idx="1345">105</cx:pt>
          <cx:pt idx="1346">108</cx:pt>
          <cx:pt idx="1347">157</cx:pt>
          <cx:pt idx="1348">127</cx:pt>
          <cx:pt idx="1349">123</cx:pt>
          <cx:pt idx="1350">99</cx:pt>
          <cx:pt idx="1351">114</cx:pt>
          <cx:pt idx="1352">101</cx:pt>
          <cx:pt idx="1353">95</cx:pt>
          <cx:pt idx="1354">157</cx:pt>
          <cx:pt idx="1355">110</cx:pt>
          <cx:pt idx="1356">134</cx:pt>
          <cx:pt idx="1357">161</cx:pt>
          <cx:pt idx="1358">101</cx:pt>
          <cx:pt idx="1359">125</cx:pt>
          <cx:pt idx="1360">93</cx:pt>
          <cx:pt idx="1361">118</cx:pt>
          <cx:pt idx="1362">89</cx:pt>
          <cx:pt idx="1363">93</cx:pt>
          <cx:pt idx="1364">117</cx:pt>
          <cx:pt idx="1365">96</cx:pt>
          <cx:pt idx="1366">104</cx:pt>
          <cx:pt idx="1367">91</cx:pt>
          <cx:pt idx="1368">85</cx:pt>
          <cx:pt idx="1369">118</cx:pt>
          <cx:pt idx="1370">112</cx:pt>
          <cx:pt idx="1371">170</cx:pt>
          <cx:pt idx="1372">91</cx:pt>
          <cx:pt idx="1373">113</cx:pt>
          <cx:pt idx="1374">99</cx:pt>
          <cx:pt idx="1375">102</cx:pt>
          <cx:pt idx="1376">107</cx:pt>
          <cx:pt idx="1377">91</cx:pt>
          <cx:pt idx="1378">127</cx:pt>
          <cx:pt idx="1379">117</cx:pt>
          <cx:pt idx="1380">106</cx:pt>
          <cx:pt idx="1381">97</cx:pt>
          <cx:pt idx="1382">87</cx:pt>
          <cx:pt idx="1383">120</cx:pt>
          <cx:pt idx="1384">86</cx:pt>
          <cx:pt idx="1385">105</cx:pt>
          <cx:pt idx="1386">112</cx:pt>
          <cx:pt idx="1387">116</cx:pt>
          <cx:pt idx="1388">105</cx:pt>
          <cx:pt idx="1389">111</cx:pt>
          <cx:pt idx="1390">78</cx:pt>
          <cx:pt idx="1391">107</cx:pt>
          <cx:pt idx="1392">91</cx:pt>
          <cx:pt idx="1393">109</cx:pt>
          <cx:pt idx="1394">107</cx:pt>
          <cx:pt idx="1395">62</cx:pt>
          <cx:pt idx="1396">104</cx:pt>
          <cx:pt idx="1397">89</cx:pt>
          <cx:pt idx="1398">133</cx:pt>
          <cx:pt idx="1399">106</cx:pt>
          <cx:pt idx="1400">102</cx:pt>
          <cx:pt idx="1401">96</cx:pt>
          <cx:pt idx="1402">117</cx:pt>
          <cx:pt idx="1403">97</cx:pt>
          <cx:pt idx="1404">88</cx:pt>
          <cx:pt idx="1405">93</cx:pt>
          <cx:pt idx="1406">94</cx:pt>
          <cx:pt idx="1407">118</cx:pt>
          <cx:pt idx="1408">101</cx:pt>
          <cx:pt idx="1409">93</cx:pt>
          <cx:pt idx="1410">95</cx:pt>
          <cx:pt idx="1411">98</cx:pt>
          <cx:pt idx="1412">101</cx:pt>
          <cx:pt idx="1413">117</cx:pt>
          <cx:pt idx="1414">72</cx:pt>
          <cx:pt idx="1415">105</cx:pt>
          <cx:pt idx="1416">105</cx:pt>
          <cx:pt idx="1417">87</cx:pt>
          <cx:pt idx="1418">89</cx:pt>
          <cx:pt idx="1419">177</cx:pt>
          <cx:pt idx="1420">85</cx:pt>
          <cx:pt idx="1421">93</cx:pt>
          <cx:pt idx="1422">121</cx:pt>
          <cx:pt idx="1423">88</cx:pt>
          <cx:pt idx="1424">86</cx:pt>
          <cx:pt idx="1425">98</cx:pt>
          <cx:pt idx="1426">93</cx:pt>
          <cx:pt idx="1427">99</cx:pt>
          <cx:pt idx="1428">125</cx:pt>
          <cx:pt idx="1429">95</cx:pt>
          <cx:pt idx="1430">82</cx:pt>
          <cx:pt idx="1431">105</cx:pt>
          <cx:pt idx="1432">95</cx:pt>
          <cx:pt idx="1433">136</cx:pt>
          <cx:pt idx="1434">99</cx:pt>
          <cx:pt idx="1435">86</cx:pt>
          <cx:pt idx="1436">92</cx:pt>
          <cx:pt idx="1437">98</cx:pt>
          <cx:pt idx="1438">112</cx:pt>
          <cx:pt idx="1439">96</cx:pt>
          <cx:pt idx="1440">87</cx:pt>
          <cx:pt idx="1441">104</cx:pt>
          <cx:pt idx="1442">114</cx:pt>
          <cx:pt idx="1443">108</cx:pt>
          <cx:pt idx="1444">160</cx:pt>
          <cx:pt idx="1445">142</cx:pt>
          <cx:pt idx="1446">105</cx:pt>
          <cx:pt idx="1447">99</cx:pt>
          <cx:pt idx="1448">107</cx:pt>
          <cx:pt idx="1449">107</cx:pt>
          <cx:pt idx="1450">86</cx:pt>
          <cx:pt idx="1451">97</cx:pt>
          <cx:pt idx="1452">132</cx:pt>
          <cx:pt idx="1453">132</cx:pt>
          <cx:pt idx="1454">126</cx:pt>
          <cx:pt idx="1455">105</cx:pt>
          <cx:pt idx="1456">104</cx:pt>
          <cx:pt idx="1457">82</cx:pt>
          <cx:pt idx="1458">111</cx:pt>
          <cx:pt idx="1459">174</cx:pt>
          <cx:pt idx="1460">84</cx:pt>
          <cx:pt idx="1461">110</cx:pt>
          <cx:pt idx="1462">118</cx:pt>
          <cx:pt idx="1463">84</cx:pt>
          <cx:pt idx="1464">112</cx:pt>
          <cx:pt idx="1465">107</cx:pt>
          <cx:pt idx="1466">105</cx:pt>
          <cx:pt idx="1467">116</cx:pt>
          <cx:pt idx="1468">95</cx:pt>
          <cx:pt idx="1469">105</cx:pt>
          <cx:pt idx="1470">61</cx:pt>
          <cx:pt idx="1471">120</cx:pt>
          <cx:pt idx="1472">113</cx:pt>
          <cx:pt idx="1473">123</cx:pt>
          <cx:pt idx="1474">117</cx:pt>
          <cx:pt idx="1475">85</cx:pt>
          <cx:pt idx="1476">86</cx:pt>
          <cx:pt idx="1477">101</cx:pt>
          <cx:pt idx="1478">111</cx:pt>
          <cx:pt idx="1479">105</cx:pt>
          <cx:pt idx="1480">89</cx:pt>
          <cx:pt idx="1481">113</cx:pt>
          <cx:pt idx="1482">112</cx:pt>
          <cx:pt idx="1483">101</cx:pt>
          <cx:pt idx="1484">128</cx:pt>
          <cx:pt idx="1485">74</cx:pt>
          <cx:pt idx="1486">87</cx:pt>
          <cx:pt idx="1487">93</cx:pt>
          <cx:pt idx="1488">119</cx:pt>
          <cx:pt idx="1489">98</cx:pt>
          <cx:pt idx="1490">104</cx:pt>
          <cx:pt idx="1491">136</cx:pt>
          <cx:pt idx="1492">112</cx:pt>
          <cx:pt idx="1493">96</cx:pt>
          <cx:pt idx="1494">111</cx:pt>
          <cx:pt idx="1495">96</cx:pt>
          <cx:pt idx="1496">94</cx:pt>
          <cx:pt idx="1497">125</cx:pt>
          <cx:pt idx="1498">90</cx:pt>
          <cx:pt idx="1499">98</cx:pt>
          <cx:pt idx="1500">63</cx:pt>
          <cx:pt idx="1501">104</cx:pt>
          <cx:pt idx="1502">114</cx:pt>
          <cx:pt idx="1503">146</cx:pt>
          <cx:pt idx="1504">120</cx:pt>
          <cx:pt idx="1505">154</cx:pt>
          <cx:pt idx="1506">95</cx:pt>
          <cx:pt idx="1507">90</cx:pt>
          <cx:pt idx="1508">104</cx:pt>
          <cx:pt idx="1509">110</cx:pt>
          <cx:pt idx="1510">140</cx:pt>
          <cx:pt idx="1511">103</cx:pt>
          <cx:pt idx="1512">90</cx:pt>
          <cx:pt idx="1513">128</cx:pt>
          <cx:pt idx="1514">125</cx:pt>
          <cx:pt idx="1515">118</cx:pt>
          <cx:pt idx="1516">86</cx:pt>
          <cx:pt idx="1517">81</cx:pt>
          <cx:pt idx="1518">87</cx:pt>
          <cx:pt idx="1519">149</cx:pt>
          <cx:pt idx="1520">148</cx:pt>
          <cx:pt idx="1521">132</cx:pt>
          <cx:pt idx="1522">120</cx:pt>
          <cx:pt idx="1523">93</cx:pt>
          <cx:pt idx="1524">154</cx:pt>
          <cx:pt idx="1525">116</cx:pt>
          <cx:pt idx="1526">125</cx:pt>
          <cx:pt idx="1527">125</cx:pt>
          <cx:pt idx="1528">96</cx:pt>
          <cx:pt idx="1529">95</cx:pt>
          <cx:pt idx="1530">105</cx:pt>
          <cx:pt idx="1531">91</cx:pt>
          <cx:pt idx="1532">92</cx:pt>
          <cx:pt idx="1533">112</cx:pt>
          <cx:pt idx="1534">123</cx:pt>
          <cx:pt idx="1535">117</cx:pt>
          <cx:pt idx="1536">96</cx:pt>
          <cx:pt idx="1537">144</cx:pt>
          <cx:pt idx="1538">80</cx:pt>
          <cx:pt idx="1539">90</cx:pt>
          <cx:pt idx="1540">86</cx:pt>
          <cx:pt idx="1541">93</cx:pt>
          <cx:pt idx="1542">100</cx:pt>
          <cx:pt idx="1543">176</cx:pt>
          <cx:pt idx="1544">138</cx:pt>
          <cx:pt idx="1545">130</cx:pt>
          <cx:pt idx="1546">124</cx:pt>
          <cx:pt idx="1547">111</cx:pt>
          <cx:pt idx="1548">82</cx:pt>
          <cx:pt idx="1549">100</cx:pt>
          <cx:pt idx="1550">119</cx:pt>
          <cx:pt idx="1551">100</cx:pt>
          <cx:pt idx="1552">135</cx:pt>
          <cx:pt idx="1553">100</cx:pt>
          <cx:pt idx="1554">103</cx:pt>
          <cx:pt idx="1555">130</cx:pt>
          <cx:pt idx="1556">105</cx:pt>
          <cx:pt idx="1557">120</cx:pt>
          <cx:pt idx="1558">82</cx:pt>
          <cx:pt idx="1559">140</cx:pt>
          <cx:pt idx="1560">90</cx:pt>
          <cx:pt idx="1561">117</cx:pt>
          <cx:pt idx="1562">99</cx:pt>
          <cx:pt idx="1563">133</cx:pt>
          <cx:pt idx="1564">168</cx:pt>
          <cx:pt idx="1565">127</cx:pt>
          <cx:pt idx="1566">122</cx:pt>
          <cx:pt idx="1567">122</cx:pt>
          <cx:pt idx="1568">125</cx:pt>
          <cx:pt idx="1569">118</cx:pt>
          <cx:pt idx="1570">125</cx:pt>
          <cx:pt idx="1571">99</cx:pt>
          <cx:pt idx="1572">114</cx:pt>
          <cx:pt idx="1573">121</cx:pt>
          <cx:pt idx="1574">90</cx:pt>
          <cx:pt idx="1575">130</cx:pt>
          <cx:pt idx="1576">122</cx:pt>
          <cx:pt idx="1577">103</cx:pt>
          <cx:pt idx="1578">112</cx:pt>
          <cx:pt idx="1579">115</cx:pt>
          <cx:pt idx="1580">177</cx:pt>
          <cx:pt idx="1581">103</cx:pt>
          <cx:pt idx="1582">69</cx:pt>
          <cx:pt idx="1583">90</cx:pt>
          <cx:pt idx="1584">96</cx:pt>
          <cx:pt idx="1585">102</cx:pt>
          <cx:pt idx="1586">96</cx:pt>
          <cx:pt idx="1587">135</cx:pt>
          <cx:pt idx="1588">130</cx:pt>
          <cx:pt idx="1589">98</cx:pt>
          <cx:pt idx="1590">96</cx:pt>
          <cx:pt idx="1591">116</cx:pt>
          <cx:pt idx="1592">106</cx:pt>
          <cx:pt idx="1593">98</cx:pt>
          <cx:pt idx="1594">108</cx:pt>
          <cx:pt idx="1595">108</cx:pt>
          <cx:pt idx="1596">107</cx:pt>
          <cx:pt idx="1597">76</cx:pt>
          <cx:pt idx="1598">108</cx:pt>
          <cx:pt idx="1599">123</cx:pt>
          <cx:pt idx="1600">115</cx:pt>
          <cx:pt idx="1601">105</cx:pt>
          <cx:pt idx="1602">91</cx:pt>
          <cx:pt idx="1603">162</cx:pt>
          <cx:pt idx="1604">97</cx:pt>
          <cx:pt idx="1605">97</cx:pt>
          <cx:pt idx="1606">93</cx:pt>
          <cx:pt idx="1607">100</cx:pt>
          <cx:pt idx="1608">126</cx:pt>
          <cx:pt idx="1609">99</cx:pt>
          <cx:pt idx="1610">93</cx:pt>
          <cx:pt idx="1611">89</cx:pt>
          <cx:pt idx="1612">120</cx:pt>
          <cx:pt idx="1613">103</cx:pt>
          <cx:pt idx="1614">97</cx:pt>
          <cx:pt idx="1615">120</cx:pt>
          <cx:pt idx="1616">117</cx:pt>
          <cx:pt idx="1617">110</cx:pt>
          <cx:pt idx="1618">100</cx:pt>
          <cx:pt idx="1619">101</cx:pt>
          <cx:pt idx="1620">93</cx:pt>
          <cx:pt idx="1621">102</cx:pt>
          <cx:pt idx="1622">128</cx:pt>
          <cx:pt idx="1623">98</cx:pt>
          <cx:pt idx="1624">124</cx:pt>
          <cx:pt idx="1625">104</cx:pt>
          <cx:pt idx="1626">108</cx:pt>
          <cx:pt idx="1627">108</cx:pt>
          <cx:pt idx="1628">114</cx:pt>
          <cx:pt idx="1629">93</cx:pt>
          <cx:pt idx="1630">105</cx:pt>
          <cx:pt idx="1631">93</cx:pt>
          <cx:pt idx="1632">83</cx:pt>
          <cx:pt idx="1633">199</cx:pt>
          <cx:pt idx="1634">94</cx:pt>
          <cx:pt idx="1635">114</cx:pt>
          <cx:pt idx="1636">112</cx:pt>
          <cx:pt idx="1637">95</cx:pt>
          <cx:pt idx="1638">83</cx:pt>
          <cx:pt idx="1639">165</cx:pt>
          <cx:pt idx="1640">89</cx:pt>
          <cx:pt idx="1641">83</cx:pt>
          <cx:pt idx="1642">113</cx:pt>
          <cx:pt idx="1643">132</cx:pt>
          <cx:pt idx="1644">88</cx:pt>
          <cx:pt idx="1645">99</cx:pt>
          <cx:pt idx="1646">104</cx:pt>
          <cx:pt idx="1647">96</cx:pt>
          <cx:pt idx="1648">93</cx:pt>
          <cx:pt idx="1649">85</cx:pt>
          <cx:pt idx="1650">114</cx:pt>
          <cx:pt idx="1651">107</cx:pt>
          <cx:pt idx="1652">90</cx:pt>
          <cx:pt idx="1653">92</cx:pt>
          <cx:pt idx="1654">110</cx:pt>
          <cx:pt idx="1655">90</cx:pt>
          <cx:pt idx="1656">130</cx:pt>
          <cx:pt idx="1657">94</cx:pt>
          <cx:pt idx="1658">102</cx:pt>
          <cx:pt idx="1659">133</cx:pt>
          <cx:pt idx="1660">102</cx:pt>
          <cx:pt idx="1661">86</cx:pt>
          <cx:pt idx="1662">103</cx:pt>
          <cx:pt idx="1663">95</cx:pt>
          <cx:pt idx="1664">83</cx:pt>
          <cx:pt idx="1665">99</cx:pt>
          <cx:pt idx="1666">99</cx:pt>
          <cx:pt idx="1667">103</cx:pt>
          <cx:pt idx="1668">114</cx:pt>
          <cx:pt idx="1669">98</cx:pt>
          <cx:pt idx="1670">75</cx:pt>
          <cx:pt idx="1671">131</cx:pt>
          <cx:pt idx="1672">95</cx:pt>
          <cx:pt idx="1673">104</cx:pt>
          <cx:pt idx="1674">90</cx:pt>
          <cx:pt idx="1675">105</cx:pt>
          <cx:pt idx="1676">100</cx:pt>
          <cx:pt idx="1677">110</cx:pt>
          <cx:pt idx="1678">105</cx:pt>
          <cx:pt idx="1679">108</cx:pt>
          <cx:pt idx="1680">100</cx:pt>
          <cx:pt idx="1681">88</cx:pt>
          <cx:pt idx="1682">117</cx:pt>
          <cx:pt idx="1683">104</cx:pt>
          <cx:pt idx="1684">88</cx:pt>
          <cx:pt idx="1685">71</cx:pt>
          <cx:pt idx="1686">100</cx:pt>
          <cx:pt idx="1687">113</cx:pt>
          <cx:pt idx="1688">88</cx:pt>
          <cx:pt idx="1689">145</cx:pt>
          <cx:pt idx="1690">157</cx:pt>
          <cx:pt idx="1691">98</cx:pt>
          <cx:pt idx="1692">98</cx:pt>
          <cx:pt idx="1693">116</cx:pt>
          <cx:pt idx="1694">98</cx:pt>
          <cx:pt idx="1695">144</cx:pt>
          <cx:pt idx="1696">100</cx:pt>
          <cx:pt idx="1697">93</cx:pt>
          <cx:pt idx="1698">124</cx:pt>
          <cx:pt idx="1699">108</cx:pt>
          <cx:pt idx="1700">123</cx:pt>
          <cx:pt idx="1701">107</cx:pt>
          <cx:pt idx="1702">91</cx:pt>
          <cx:pt idx="1703">176</cx:pt>
          <cx:pt idx="1704">106</cx:pt>
          <cx:pt idx="1705">107</cx:pt>
          <cx:pt idx="1706">102</cx:pt>
          <cx:pt idx="1707">88</cx:pt>
          <cx:pt idx="1708">155</cx:pt>
          <cx:pt idx="1709">102</cx:pt>
          <cx:pt idx="1710">131</cx:pt>
          <cx:pt idx="1711">123</cx:pt>
          <cx:pt idx="1712">101</cx:pt>
          <cx:pt idx="1713">114</cx:pt>
          <cx:pt idx="1714">131</cx:pt>
          <cx:pt idx="1715">77</cx:pt>
          <cx:pt idx="1716">119</cx:pt>
          <cx:pt idx="1717">123</cx:pt>
          <cx:pt idx="1718">107</cx:pt>
          <cx:pt idx="1719">96</cx:pt>
          <cx:pt idx="1720">109</cx:pt>
          <cx:pt idx="1721">95</cx:pt>
          <cx:pt idx="1722">134</cx:pt>
          <cx:pt idx="1723">105</cx:pt>
          <cx:pt idx="1724">91</cx:pt>
          <cx:pt idx="1725">94</cx:pt>
          <cx:pt idx="1726">124</cx:pt>
          <cx:pt idx="1727">96</cx:pt>
          <cx:pt idx="1728">106</cx:pt>
          <cx:pt idx="1729">126</cx:pt>
          <cx:pt idx="1730">95</cx:pt>
          <cx:pt idx="1731">95</cx:pt>
          <cx:pt idx="1732">127</cx:pt>
          <cx:pt idx="1733">175</cx:pt>
          <cx:pt idx="1734">140</cx:pt>
          <cx:pt idx="1735">124</cx:pt>
          <cx:pt idx="1736">67</cx:pt>
          <cx:pt idx="1737">158</cx:pt>
          <cx:pt idx="1738">118</cx:pt>
          <cx:pt idx="1739">172</cx:pt>
          <cx:pt idx="1740">90</cx:pt>
          <cx:pt idx="1741">91</cx:pt>
          <cx:pt idx="1742">117</cx:pt>
          <cx:pt idx="1743">70</cx:pt>
          <cx:pt idx="1744">69</cx:pt>
          <cx:pt idx="1745">114</cx:pt>
          <cx:pt idx="1746">96</cx:pt>
          <cx:pt idx="1747">161</cx:pt>
          <cx:pt idx="1748">87</cx:pt>
          <cx:pt idx="1749">127</cx:pt>
          <cx:pt idx="1750">106</cx:pt>
          <cx:pt idx="1751">125</cx:pt>
          <cx:pt idx="1752">78</cx:pt>
          <cx:pt idx="1753">100</cx:pt>
          <cx:pt idx="1754">104</cx:pt>
          <cx:pt idx="1755">105</cx:pt>
          <cx:pt idx="1756">104</cx:pt>
          <cx:pt idx="1757">90</cx:pt>
          <cx:pt idx="1758">75</cx:pt>
          <cx:pt idx="1759">104</cx:pt>
          <cx:pt idx="1760">102</cx:pt>
          <cx:pt idx="1761">104</cx:pt>
          <cx:pt idx="1762">106</cx:pt>
          <cx:pt idx="1763">84</cx:pt>
          <cx:pt idx="1764">90</cx:pt>
          <cx:pt idx="1765">97</cx:pt>
          <cx:pt idx="1766">125</cx:pt>
          <cx:pt idx="1767">93</cx:pt>
          <cx:pt idx="1768">90</cx:pt>
          <cx:pt idx="1769">126</cx:pt>
          <cx:pt idx="1770">107</cx:pt>
          <cx:pt idx="1771">138</cx:pt>
          <cx:pt idx="1772">104</cx:pt>
          <cx:pt idx="1773">110</cx:pt>
          <cx:pt idx="1774">100</cx:pt>
          <cx:pt idx="1775">152</cx:pt>
          <cx:pt idx="1776">139</cx:pt>
          <cx:pt idx="1777">106</cx:pt>
          <cx:pt idx="1778">80</cx:pt>
          <cx:pt idx="1779">98</cx:pt>
          <cx:pt idx="1780">95</cx:pt>
          <cx:pt idx="1781">105</cx:pt>
          <cx:pt idx="1782">105</cx:pt>
          <cx:pt idx="1783">96</cx:pt>
          <cx:pt idx="1784">107</cx:pt>
          <cx:pt idx="1785">129</cx:pt>
          <cx:pt idx="1786">121</cx:pt>
          <cx:pt idx="1787">116</cx:pt>
          <cx:pt idx="1788">97</cx:pt>
          <cx:pt idx="1789">127</cx:pt>
          <cx:pt idx="1790">108</cx:pt>
          <cx:pt idx="1791">120</cx:pt>
          <cx:pt idx="1792">95</cx:pt>
          <cx:pt idx="1793">112</cx:pt>
          <cx:pt idx="1794">107</cx:pt>
          <cx:pt idx="1795">147</cx:pt>
          <cx:pt idx="1796">98</cx:pt>
          <cx:pt idx="1797">85</cx:pt>
          <cx:pt idx="1798">64</cx:pt>
          <cx:pt idx="1799">96</cx:pt>
          <cx:pt idx="1800">101</cx:pt>
          <cx:pt idx="1801">85</cx:pt>
          <cx:pt idx="1802">100</cx:pt>
          <cx:pt idx="1803">145</cx:pt>
          <cx:pt idx="1804">90</cx:pt>
          <cx:pt idx="1805">134</cx:pt>
          <cx:pt idx="1806">85</cx:pt>
          <cx:pt idx="1807">195</cx:pt>
          <cx:pt idx="1808">90</cx:pt>
          <cx:pt idx="1809">92</cx:pt>
          <cx:pt idx="1810">123</cx:pt>
          <cx:pt idx="1811">90</cx:pt>
          <cx:pt idx="1812">131</cx:pt>
          <cx:pt idx="1813">100</cx:pt>
          <cx:pt idx="1814">119</cx:pt>
          <cx:pt idx="1815">70</cx:pt>
          <cx:pt idx="1816">96</cx:pt>
          <cx:pt idx="1817">90</cx:pt>
          <cx:pt idx="1818">90</cx:pt>
          <cx:pt idx="1819">94</cx:pt>
          <cx:pt idx="1820">96</cx:pt>
          <cx:pt idx="1821">81</cx:pt>
          <cx:pt idx="1822">103</cx:pt>
          <cx:pt idx="1823">94</cx:pt>
          <cx:pt idx="1824">110</cx:pt>
          <cx:pt idx="1825">99</cx:pt>
          <cx:pt idx="1826">101</cx:pt>
          <cx:pt idx="1827">79</cx:pt>
          <cx:pt idx="1828">87</cx:pt>
          <cx:pt idx="1829">124</cx:pt>
          <cx:pt idx="1830">93</cx:pt>
          <cx:pt idx="1831">98</cx:pt>
          <cx:pt idx="1832">191</cx:pt>
          <cx:pt idx="1833">113</cx:pt>
          <cx:pt idx="1834">106</cx:pt>
          <cx:pt idx="1835">111</cx:pt>
          <cx:pt idx="1836">171</cx:pt>
          <cx:pt idx="1837">93</cx:pt>
          <cx:pt idx="1838">80</cx:pt>
          <cx:pt idx="1839">87</cx:pt>
          <cx:pt idx="1840">73</cx:pt>
          <cx:pt idx="1841">150</cx:pt>
          <cx:pt idx="1842">66</cx:pt>
          <cx:pt idx="1843">88</cx:pt>
          <cx:pt idx="1844">120</cx:pt>
          <cx:pt idx="1845">152</cx:pt>
          <cx:pt idx="1846">96</cx:pt>
          <cx:pt idx="1847">111</cx:pt>
          <cx:pt idx="1848">125</cx:pt>
          <cx:pt idx="1849">139</cx:pt>
          <cx:pt idx="1850">78</cx:pt>
          <cx:pt idx="1851">84</cx:pt>
          <cx:pt idx="1852">103</cx:pt>
          <cx:pt idx="1853">98</cx:pt>
          <cx:pt idx="1854">104</cx:pt>
          <cx:pt idx="1855">217</cx:pt>
          <cx:pt idx="1856">95</cx:pt>
          <cx:pt idx="1857">123</cx:pt>
          <cx:pt idx="1858">138</cx:pt>
          <cx:pt idx="1859">119</cx:pt>
          <cx:pt idx="1860">94</cx:pt>
          <cx:pt idx="1861">101</cx:pt>
          <cx:pt idx="1862">81</cx:pt>
          <cx:pt idx="1863">80</cx:pt>
          <cx:pt idx="1864">92</cx:pt>
          <cx:pt idx="1865">89</cx:pt>
          <cx:pt idx="1866">97</cx:pt>
          <cx:pt idx="1867">88</cx:pt>
          <cx:pt idx="1868">119</cx:pt>
          <cx:pt idx="1869">93</cx:pt>
          <cx:pt idx="1870">106</cx:pt>
          <cx:pt idx="1871">167</cx:pt>
          <cx:pt idx="1872">163</cx:pt>
          <cx:pt idx="1873">97</cx:pt>
          <cx:pt idx="1874">110</cx:pt>
          <cx:pt idx="1875">89</cx:pt>
          <cx:pt idx="1876">104</cx:pt>
          <cx:pt idx="1877">92</cx:pt>
          <cx:pt idx="1878">98</cx:pt>
          <cx:pt idx="1879">102</cx:pt>
          <cx:pt idx="1880">81</cx:pt>
          <cx:pt idx="1881">138</cx:pt>
          <cx:pt idx="1882">114</cx:pt>
          <cx:pt idx="1883">86</cx:pt>
          <cx:pt idx="1884">118</cx:pt>
          <cx:pt idx="1885">90</cx:pt>
          <cx:pt idx="1886">120</cx:pt>
          <cx:pt idx="1887">88</cx:pt>
          <cx:pt idx="1888">84</cx:pt>
          <cx:pt idx="1889">92</cx:pt>
          <cx:pt idx="1890">115</cx:pt>
          <cx:pt idx="1891">98</cx:pt>
          <cx:pt idx="1892">80</cx:pt>
          <cx:pt idx="1893">106</cx:pt>
          <cx:pt idx="1894">102</cx:pt>
          <cx:pt idx="1895">108</cx:pt>
          <cx:pt idx="1896">130</cx:pt>
          <cx:pt idx="1897">120</cx:pt>
          <cx:pt idx="1898">103</cx:pt>
          <cx:pt idx="1899">119</cx:pt>
          <cx:pt idx="1900">68</cx:pt>
          <cx:pt idx="1901">147</cx:pt>
          <cx:pt idx="1902">95</cx:pt>
          <cx:pt idx="1903">112</cx:pt>
          <cx:pt idx="1904">137</cx:pt>
          <cx:pt idx="1905">116</cx:pt>
          <cx:pt idx="1906">113</cx:pt>
          <cx:pt idx="1907">79</cx:pt>
          <cx:pt idx="1908">127</cx:pt>
          <cx:pt idx="1909">106</cx:pt>
          <cx:pt idx="1910">86</cx:pt>
          <cx:pt idx="1911">89</cx:pt>
          <cx:pt idx="1912">103</cx:pt>
          <cx:pt idx="1913">129</cx:pt>
          <cx:pt idx="1914">100</cx:pt>
          <cx:pt idx="1915">82</cx:pt>
          <cx:pt idx="1916">96</cx:pt>
          <cx:pt idx="1917">63</cx:pt>
          <cx:pt idx="1918">85</cx:pt>
          <cx:pt idx="1919">96</cx:pt>
          <cx:pt idx="1920">160</cx:pt>
          <cx:pt idx="1921">90</cx:pt>
          <cx:pt idx="1922">91</cx:pt>
          <cx:pt idx="1923">87</cx:pt>
          <cx:pt idx="1924">86</cx:pt>
          <cx:pt idx="1925">125</cx:pt>
          <cx:pt idx="1926">108</cx:pt>
          <cx:pt idx="1927">111</cx:pt>
          <cx:pt idx="1928">86</cx:pt>
          <cx:pt idx="1929">119</cx:pt>
          <cx:pt idx="1930">111</cx:pt>
          <cx:pt idx="1931">90</cx:pt>
          <cx:pt idx="1932">96</cx:pt>
          <cx:pt idx="1933">183</cx:pt>
          <cx:pt idx="1934">110</cx:pt>
          <cx:pt idx="1935">124</cx:pt>
          <cx:pt idx="1936">81</cx:pt>
          <cx:pt idx="1937">89</cx:pt>
          <cx:pt idx="1938">106</cx:pt>
          <cx:pt idx="1939">183</cx:pt>
          <cx:pt idx="1940">87</cx:pt>
          <cx:pt idx="1941">103</cx:pt>
          <cx:pt idx="1942">107</cx:pt>
          <cx:pt idx="1943">113</cx:pt>
          <cx:pt idx="1944">100</cx:pt>
          <cx:pt idx="1945">93</cx:pt>
          <cx:pt idx="1946">101</cx:pt>
          <cx:pt idx="1947">105</cx:pt>
          <cx:pt idx="1948">98</cx:pt>
          <cx:pt idx="1949">114</cx:pt>
          <cx:pt idx="1950">93</cx:pt>
          <cx:pt idx="1951">84</cx:pt>
          <cx:pt idx="1952">88</cx:pt>
          <cx:pt idx="1953">94</cx:pt>
          <cx:pt idx="1954">88</cx:pt>
          <cx:pt idx="1955">138</cx:pt>
          <cx:pt idx="1956">127</cx:pt>
          <cx:pt idx="1957">128</cx:pt>
          <cx:pt idx="1958">101</cx:pt>
          <cx:pt idx="1959">125</cx:pt>
          <cx:pt idx="1960">82</cx:pt>
          <cx:pt idx="1961">109</cx:pt>
          <cx:pt idx="1962">108</cx:pt>
          <cx:pt idx="1963">98</cx:pt>
          <cx:pt idx="1964">95</cx:pt>
          <cx:pt idx="1965">98</cx:pt>
          <cx:pt idx="1966">98</cx:pt>
          <cx:pt idx="1967">132</cx:pt>
          <cx:pt idx="1968">97</cx:pt>
          <cx:pt idx="1969">95</cx:pt>
          <cx:pt idx="1970">108</cx:pt>
          <cx:pt idx="1971">118</cx:pt>
          <cx:pt idx="1972">96</cx:pt>
          <cx:pt idx="1973">101</cx:pt>
          <cx:pt idx="1974">121</cx:pt>
          <cx:pt idx="1975">106</cx:pt>
          <cx:pt idx="1976">97</cx:pt>
          <cx:pt idx="1977">135</cx:pt>
          <cx:pt idx="1978">91</cx:pt>
          <cx:pt idx="1979">122</cx:pt>
          <cx:pt idx="1980">98</cx:pt>
          <cx:pt idx="1981">114</cx:pt>
          <cx:pt idx="1982">83</cx:pt>
          <cx:pt idx="1983">102</cx:pt>
          <cx:pt idx="1984">112</cx:pt>
          <cx:pt idx="1985">101</cx:pt>
          <cx:pt idx="1986">89</cx:pt>
          <cx:pt idx="1987">89</cx:pt>
          <cx:pt idx="1988">118</cx:pt>
          <cx:pt idx="1989">106</cx:pt>
          <cx:pt idx="1990">84</cx:pt>
          <cx:pt idx="1991">97</cx:pt>
          <cx:pt idx="1992">130</cx:pt>
          <cx:pt idx="1993">118</cx:pt>
          <cx:pt idx="1994">95</cx:pt>
          <cx:pt idx="1995">101</cx:pt>
          <cx:pt idx="1996">100</cx:pt>
          <cx:pt idx="1997">89</cx:pt>
          <cx:pt idx="1998">120</cx:pt>
          <cx:pt idx="1999">86</cx:pt>
          <cx:pt idx="2000">109</cx:pt>
          <cx:pt idx="2001">114</cx:pt>
          <cx:pt idx="2002">99</cx:pt>
          <cx:pt idx="2003">90</cx:pt>
          <cx:pt idx="2004">95</cx:pt>
          <cx:pt idx="2005">127</cx:pt>
          <cx:pt idx="2006">107</cx:pt>
          <cx:pt idx="2007">100</cx:pt>
          <cx:pt idx="2008">107</cx:pt>
          <cx:pt idx="2009">118</cx:pt>
          <cx:pt idx="2010">90</cx:pt>
          <cx:pt idx="2011">132</cx:pt>
          <cx:pt idx="2012">113</cx:pt>
          <cx:pt idx="2013">132</cx:pt>
          <cx:pt idx="2014">84</cx:pt>
          <cx:pt idx="2015">100</cx:pt>
          <cx:pt idx="2016">92</cx:pt>
          <cx:pt idx="2017">120</cx:pt>
          <cx:pt idx="2018">102</cx:pt>
          <cx:pt idx="2019">115</cx:pt>
          <cx:pt idx="2020">172</cx:pt>
          <cx:pt idx="2021">102</cx:pt>
          <cx:pt idx="2022">88</cx:pt>
          <cx:pt idx="2023">95</cx:pt>
          <cx:pt idx="2024">91</cx:pt>
          <cx:pt idx="2025">106</cx:pt>
          <cx:pt idx="2026">117</cx:pt>
          <cx:pt idx="2027">93</cx:pt>
          <cx:pt idx="2028">86</cx:pt>
          <cx:pt idx="2029">129</cx:pt>
          <cx:pt idx="2030">79</cx:pt>
          <cx:pt idx="2031">90</cx:pt>
          <cx:pt idx="2032">89</cx:pt>
          <cx:pt idx="2033">110</cx:pt>
          <cx:pt idx="2034">105</cx:pt>
          <cx:pt idx="2035">110</cx:pt>
          <cx:pt idx="2036">121</cx:pt>
          <cx:pt idx="2037">125</cx:pt>
          <cx:pt idx="2038">143</cx:pt>
          <cx:pt idx="2039">110</cx:pt>
          <cx:pt idx="2040">101</cx:pt>
          <cx:pt idx="2041">110</cx:pt>
          <cx:pt idx="2042">89</cx:pt>
          <cx:pt idx="2043">125</cx:pt>
          <cx:pt idx="2044">150</cx:pt>
          <cx:pt idx="2045">105</cx:pt>
          <cx:pt idx="2046">129</cx:pt>
          <cx:pt idx="2047">163</cx:pt>
          <cx:pt idx="2048">108</cx:pt>
          <cx:pt idx="2049">113</cx:pt>
          <cx:pt idx="2050">99</cx:pt>
          <cx:pt idx="2051">93</cx:pt>
          <cx:pt idx="2052">97</cx:pt>
          <cx:pt idx="2053">82</cx:pt>
          <cx:pt idx="2054">86</cx:pt>
          <cx:pt idx="2055">94</cx:pt>
          <cx:pt idx="2056">103</cx:pt>
          <cx:pt idx="2057">105</cx:pt>
          <cx:pt idx="2058">86</cx:pt>
          <cx:pt idx="2059">170</cx:pt>
          <cx:pt idx="2060">127</cx:pt>
          <cx:pt idx="2061">92</cx:pt>
          <cx:pt idx="2062">90</cx:pt>
          <cx:pt idx="2063">105</cx:pt>
          <cx:pt idx="2064">99</cx:pt>
          <cx:pt idx="2065">115</cx:pt>
          <cx:pt idx="2066">116</cx:pt>
          <cx:pt idx="2067">119</cx:pt>
          <cx:pt idx="2068">78</cx:pt>
          <cx:pt idx="2069">105</cx:pt>
          <cx:pt idx="2070">85</cx:pt>
          <cx:pt idx="2071">97</cx:pt>
          <cx:pt idx="2072">128</cx:pt>
          <cx:pt idx="2073">102</cx:pt>
          <cx:pt idx="2074">114</cx:pt>
          <cx:pt idx="2075">95</cx:pt>
          <cx:pt idx="2076">125</cx:pt>
          <cx:pt idx="2077">120</cx:pt>
          <cx:pt idx="2078">107</cx:pt>
          <cx:pt idx="2079">108</cx:pt>
          <cx:pt idx="2080">96</cx:pt>
          <cx:pt idx="2081">115</cx:pt>
          <cx:pt idx="2082">96</cx:pt>
          <cx:pt idx="2083">108</cx:pt>
          <cx:pt idx="2084">94</cx:pt>
          <cx:pt idx="2085">129</cx:pt>
          <cx:pt idx="2086">230</cx:pt>
          <cx:pt idx="2087">118</cx:pt>
          <cx:pt idx="2088">100</cx:pt>
          <cx:pt idx="2089">118</cx:pt>
          <cx:pt idx="2090">96</cx:pt>
          <cx:pt idx="2091">100</cx:pt>
          <cx:pt idx="2092">107</cx:pt>
          <cx:pt idx="2093">114</cx:pt>
          <cx:pt idx="2094">88</cx:pt>
          <cx:pt idx="2095">95</cx:pt>
          <cx:pt idx="2096">104</cx:pt>
          <cx:pt idx="2097">84</cx:pt>
          <cx:pt idx="2098">107</cx:pt>
          <cx:pt idx="2099">99</cx:pt>
          <cx:pt idx="2100">124</cx:pt>
          <cx:pt idx="2101">106</cx:pt>
          <cx:pt idx="2102">80</cx:pt>
          <cx:pt idx="2103">89</cx:pt>
          <cx:pt idx="2104">89</cx:pt>
          <cx:pt idx="2105">115</cx:pt>
          <cx:pt idx="2106">155</cx:pt>
          <cx:pt idx="2107">135</cx:pt>
          <cx:pt idx="2108">125</cx:pt>
          <cx:pt idx="2109">113</cx:pt>
          <cx:pt idx="2110">123</cx:pt>
          <cx:pt idx="2111">101</cx:pt>
          <cx:pt idx="2112">116</cx:pt>
          <cx:pt idx="2113">123</cx:pt>
          <cx:pt idx="2114">104</cx:pt>
          <cx:pt idx="2115">99</cx:pt>
          <cx:pt idx="2116">94</cx:pt>
          <cx:pt idx="2117">87</cx:pt>
          <cx:pt idx="2118">81</cx:pt>
          <cx:pt idx="2119">93</cx:pt>
          <cx:pt idx="2120">100</cx:pt>
          <cx:pt idx="2121">90</cx:pt>
          <cx:pt idx="2122">99</cx:pt>
          <cx:pt idx="2123">92</cx:pt>
          <cx:pt idx="2124">101</cx:pt>
          <cx:pt idx="2125">136</cx:pt>
          <cx:pt idx="2126">94</cx:pt>
          <cx:pt idx="2127">115</cx:pt>
          <cx:pt idx="2128">97</cx:pt>
          <cx:pt idx="2129">133</cx:pt>
          <cx:pt idx="2130">88</cx:pt>
          <cx:pt idx="2131">97</cx:pt>
          <cx:pt idx="2132">136</cx:pt>
          <cx:pt idx="2133">89</cx:pt>
          <cx:pt idx="2134">105</cx:pt>
          <cx:pt idx="2135">83</cx:pt>
          <cx:pt idx="2136">98</cx:pt>
          <cx:pt idx="2137">96</cx:pt>
          <cx:pt idx="2138">96</cx:pt>
          <cx:pt idx="2139">105</cx:pt>
          <cx:pt idx="2140">154</cx:pt>
          <cx:pt idx="2141">138</cx:pt>
          <cx:pt idx="2142">86</cx:pt>
          <cx:pt idx="2143">280</cx:pt>
          <cx:pt idx="2144">103</cx:pt>
          <cx:pt idx="2145">93</cx:pt>
          <cx:pt idx="2146">91</cx:pt>
          <cx:pt idx="2147">149</cx:pt>
          <cx:pt idx="2148">100</cx:pt>
          <cx:pt idx="2149">103</cx:pt>
          <cx:pt idx="2150">97</cx:pt>
          <cx:pt idx="2151">98</cx:pt>
          <cx:pt idx="2152">123</cx:pt>
          <cx:pt idx="2153">114</cx:pt>
          <cx:pt idx="2154">94</cx:pt>
          <cx:pt idx="2155">96</cx:pt>
          <cx:pt idx="2156">101</cx:pt>
          <cx:pt idx="2157">105</cx:pt>
          <cx:pt idx="2158">64</cx:pt>
          <cx:pt idx="2159">124</cx:pt>
          <cx:pt idx="2160">107</cx:pt>
          <cx:pt idx="2161">122</cx:pt>
          <cx:pt idx="2162">102</cx:pt>
          <cx:pt idx="2163">95</cx:pt>
          <cx:pt idx="2164">104</cx:pt>
          <cx:pt idx="2165">131</cx:pt>
          <cx:pt idx="2166">121</cx:pt>
          <cx:pt idx="2167">92</cx:pt>
          <cx:pt idx="2168">95</cx:pt>
          <cx:pt idx="2169">105</cx:pt>
          <cx:pt idx="2170">105</cx:pt>
          <cx:pt idx="2171">100</cx:pt>
          <cx:pt idx="2172">106</cx:pt>
          <cx:pt idx="2173">101</cx:pt>
          <cx:pt idx="2174">80</cx:pt>
          <cx:pt idx="2175">110</cx:pt>
          <cx:pt idx="2176">105</cx:pt>
          <cx:pt idx="2177">98</cx:pt>
          <cx:pt idx="2178">106</cx:pt>
          <cx:pt idx="2179">89</cx:pt>
          <cx:pt idx="2180">98</cx:pt>
          <cx:pt idx="2181">96</cx:pt>
          <cx:pt idx="2182">102</cx:pt>
          <cx:pt idx="2183">106</cx:pt>
          <cx:pt idx="2184">117</cx:pt>
          <cx:pt idx="2185">88</cx:pt>
          <cx:pt idx="2186">106</cx:pt>
          <cx:pt idx="2187">100</cx:pt>
          <cx:pt idx="2188">99</cx:pt>
          <cx:pt idx="2189">130</cx:pt>
          <cx:pt idx="2190">86</cx:pt>
          <cx:pt idx="2191">120</cx:pt>
          <cx:pt idx="2192">104</cx:pt>
          <cx:pt idx="2193">115</cx:pt>
          <cx:pt idx="2194">124</cx:pt>
          <cx:pt idx="2195">94</cx:pt>
          <cx:pt idx="2196">133</cx:pt>
          <cx:pt idx="2197">110</cx:pt>
          <cx:pt idx="2198">112</cx:pt>
          <cx:pt idx="2199">103</cx:pt>
          <cx:pt idx="2200">118</cx:pt>
          <cx:pt idx="2201">99</cx:pt>
          <cx:pt idx="2202">104</cx:pt>
          <cx:pt idx="2203">94</cx:pt>
          <cx:pt idx="2204">80</cx:pt>
          <cx:pt idx="2205">128</cx:pt>
          <cx:pt idx="2206">86</cx:pt>
          <cx:pt idx="2207">100</cx:pt>
          <cx:pt idx="2208">81</cx:pt>
          <cx:pt idx="2209">109</cx:pt>
          <cx:pt idx="2210">87</cx:pt>
          <cx:pt idx="2211">90</cx:pt>
          <cx:pt idx="2212">101</cx:pt>
          <cx:pt idx="2213">108</cx:pt>
          <cx:pt idx="2214">107</cx:pt>
          <cx:pt idx="2215">110</cx:pt>
          <cx:pt idx="2216">97</cx:pt>
          <cx:pt idx="2217">101</cx:pt>
          <cx:pt idx="2218">105</cx:pt>
          <cx:pt idx="2219">91</cx:pt>
          <cx:pt idx="2220">109</cx:pt>
          <cx:pt idx="2221">109</cx:pt>
          <cx:pt idx="2222">90</cx:pt>
          <cx:pt idx="2223">100</cx:pt>
          <cx:pt idx="2224">100</cx:pt>
          <cx:pt idx="2225">141</cx:pt>
          <cx:pt idx="2226">131</cx:pt>
          <cx:pt idx="2227">109</cx:pt>
          <cx:pt idx="2228">83</cx:pt>
          <cx:pt idx="2229">112</cx:pt>
          <cx:pt idx="2230">105</cx:pt>
          <cx:pt idx="2231">108</cx:pt>
          <cx:pt idx="2232">106</cx:pt>
          <cx:pt idx="2233">111</cx:pt>
          <cx:pt idx="2234">100</cx:pt>
          <cx:pt idx="2235">105</cx:pt>
          <cx:pt idx="2236">89</cx:pt>
          <cx:pt idx="2237">119</cx:pt>
          <cx:pt idx="2238">178</cx:pt>
          <cx:pt idx="2239">84</cx:pt>
          <cx:pt idx="2240">90</cx:pt>
          <cx:pt idx="2241">112</cx:pt>
          <cx:pt idx="2242">122</cx:pt>
          <cx:pt idx="2243">92</cx:pt>
          <cx:pt idx="2244">113</cx:pt>
          <cx:pt idx="2245">90</cx:pt>
          <cx:pt idx="2246">101</cx:pt>
          <cx:pt idx="2247">75</cx:pt>
          <cx:pt idx="2248">104</cx:pt>
          <cx:pt idx="2249">128</cx:pt>
          <cx:pt idx="2250">92</cx:pt>
          <cx:pt idx="2251">116</cx:pt>
          <cx:pt idx="2252">91</cx:pt>
          <cx:pt idx="2253">98</cx:pt>
          <cx:pt idx="2254">87</cx:pt>
          <cx:pt idx="2255">123</cx:pt>
          <cx:pt idx="2256">98</cx:pt>
          <cx:pt idx="2257">95</cx:pt>
          <cx:pt idx="2258">96</cx:pt>
          <cx:pt idx="2259">93</cx:pt>
          <cx:pt idx="2260">102</cx:pt>
          <cx:pt idx="2261">95</cx:pt>
          <cx:pt idx="2262">98</cx:pt>
          <cx:pt idx="2263">135</cx:pt>
          <cx:pt idx="2264">110</cx:pt>
          <cx:pt idx="2265">102</cx:pt>
          <cx:pt idx="2266">105</cx:pt>
          <cx:pt idx="2267">95</cx:pt>
          <cx:pt idx="2268">97</cx:pt>
          <cx:pt idx="2269">151</cx:pt>
          <cx:pt idx="2270">75</cx:pt>
          <cx:pt idx="2271">139</cx:pt>
          <cx:pt idx="2272">98</cx:pt>
          <cx:pt idx="2273">127</cx:pt>
          <cx:pt idx="2274">106</cx:pt>
          <cx:pt idx="2275">105</cx:pt>
          <cx:pt idx="2276">90</cx:pt>
          <cx:pt idx="2277">96</cx:pt>
          <cx:pt idx="2278">162</cx:pt>
          <cx:pt idx="2279">127</cx:pt>
          <cx:pt idx="2280">86</cx:pt>
          <cx:pt idx="2281">97</cx:pt>
          <cx:pt idx="2282">95</cx:pt>
          <cx:pt idx="2283">99</cx:pt>
          <cx:pt idx="2284">91</cx:pt>
          <cx:pt idx="2285">91</cx:pt>
          <cx:pt idx="2286">85</cx:pt>
          <cx:pt idx="2287">106</cx:pt>
          <cx:pt idx="2288">129</cx:pt>
          <cx:pt idx="2289">101</cx:pt>
          <cx:pt idx="2290">92</cx:pt>
          <cx:pt idx="2291">110</cx:pt>
          <cx:pt idx="2292">124</cx:pt>
          <cx:pt idx="2293">81</cx:pt>
          <cx:pt idx="2294">110</cx:pt>
          <cx:pt idx="2295">101</cx:pt>
          <cx:pt idx="2296">93</cx:pt>
          <cx:pt idx="2297">85</cx:pt>
          <cx:pt idx="2298">95</cx:pt>
          <cx:pt idx="2299">127</cx:pt>
          <cx:pt idx="2300">107</cx:pt>
          <cx:pt idx="2301">99</cx:pt>
          <cx:pt idx="2302">86</cx:pt>
          <cx:pt idx="2303">97</cx:pt>
          <cx:pt idx="2304">128</cx:pt>
          <cx:pt idx="2305">90</cx:pt>
          <cx:pt idx="2306">116</cx:pt>
          <cx:pt idx="2307">95</cx:pt>
          <cx:pt idx="2308">102</cx:pt>
          <cx:pt idx="2309">108</cx:pt>
          <cx:pt idx="2310">120</cx:pt>
          <cx:pt idx="2311">100</cx:pt>
          <cx:pt idx="2312">108</cx:pt>
          <cx:pt idx="2313">109</cx:pt>
          <cx:pt idx="2314">96</cx:pt>
          <cx:pt idx="2315">143</cx:pt>
          <cx:pt idx="2316">93</cx:pt>
          <cx:pt idx="2317">108</cx:pt>
          <cx:pt idx="2318">86</cx:pt>
          <cx:pt idx="2319">88</cx:pt>
          <cx:pt idx="2320">100</cx:pt>
          <cx:pt idx="2321">124</cx:pt>
          <cx:pt idx="2322">110</cx:pt>
          <cx:pt idx="2323">108</cx:pt>
          <cx:pt idx="2324">116</cx:pt>
          <cx:pt idx="2325">92</cx:pt>
          <cx:pt idx="2326">88</cx:pt>
          <cx:pt idx="2327">90</cx:pt>
          <cx:pt idx="2328">87</cx:pt>
          <cx:pt idx="2329">113</cx:pt>
          <cx:pt idx="2330">119</cx:pt>
          <cx:pt idx="2331">103</cx:pt>
          <cx:pt idx="2332">101</cx:pt>
          <cx:pt idx="2333">85</cx:pt>
          <cx:pt idx="2334">103</cx:pt>
          <cx:pt idx="2335">98</cx:pt>
          <cx:pt idx="2336">117</cx:pt>
          <cx:pt idx="2337">112</cx:pt>
          <cx:pt idx="2338">150</cx:pt>
          <cx:pt idx="2339">84</cx:pt>
          <cx:pt idx="2340">114</cx:pt>
          <cx:pt idx="2341">125</cx:pt>
          <cx:pt idx="2342">94</cx:pt>
          <cx:pt idx="2343">105</cx:pt>
          <cx:pt idx="2344">101</cx:pt>
          <cx:pt idx="2345">101</cx:pt>
          <cx:pt idx="2346">93</cx:pt>
          <cx:pt idx="2347">113</cx:pt>
          <cx:pt idx="2348">105</cx:pt>
          <cx:pt idx="2349">100</cx:pt>
          <cx:pt idx="2350">87</cx:pt>
          <cx:pt idx="2351">88</cx:pt>
          <cx:pt idx="2352">97</cx:pt>
          <cx:pt idx="2353">97</cx:pt>
          <cx:pt idx="2354">97</cx:pt>
          <cx:pt idx="2355">118</cx:pt>
          <cx:pt idx="2356">124</cx:pt>
          <cx:pt idx="2357">99</cx:pt>
          <cx:pt idx="2358">103</cx:pt>
          <cx:pt idx="2359">103</cx:pt>
          <cx:pt idx="2360">103</cx:pt>
          <cx:pt idx="2361">129</cx:pt>
          <cx:pt idx="2362">81</cx:pt>
          <cx:pt idx="2363">155</cx:pt>
          <cx:pt idx="2364">157</cx:pt>
          <cx:pt idx="2365">133</cx:pt>
          <cx:pt idx="2366">116</cx:pt>
          <cx:pt idx="2367">80</cx:pt>
          <cx:pt idx="2368">107</cx:pt>
          <cx:pt idx="2369">135</cx:pt>
          <cx:pt idx="2370">74</cx:pt>
          <cx:pt idx="2371">110</cx:pt>
          <cx:pt idx="2372">127</cx:pt>
          <cx:pt idx="2373">111</cx:pt>
          <cx:pt idx="2374">180</cx:pt>
          <cx:pt idx="2375">81</cx:pt>
          <cx:pt idx="2376">89</cx:pt>
          <cx:pt idx="2377">97</cx:pt>
          <cx:pt idx="2378">107</cx:pt>
          <cx:pt idx="2379">97</cx:pt>
          <cx:pt idx="2380">79</cx:pt>
          <cx:pt idx="2381">90</cx:pt>
          <cx:pt idx="2382">105</cx:pt>
          <cx:pt idx="2383">119</cx:pt>
          <cx:pt idx="2384">106</cx:pt>
          <cx:pt idx="2385">138</cx:pt>
          <cx:pt idx="2386">117</cx:pt>
          <cx:pt idx="2387">127</cx:pt>
          <cx:pt idx="2388">125</cx:pt>
          <cx:pt idx="2389">90</cx:pt>
          <cx:pt idx="2390">107</cx:pt>
          <cx:pt idx="2391">108</cx:pt>
          <cx:pt idx="2392">95</cx:pt>
          <cx:pt idx="2393">109</cx:pt>
          <cx:pt idx="2394">98</cx:pt>
          <cx:pt idx="2395">104</cx:pt>
          <cx:pt idx="2396">162</cx:pt>
          <cx:pt idx="2397">108</cx:pt>
          <cx:pt idx="2398">88</cx:pt>
          <cx:pt idx="2399">79</cx:pt>
          <cx:pt idx="2400">102</cx:pt>
          <cx:pt idx="2401">93</cx:pt>
          <cx:pt idx="2402">115</cx:pt>
          <cx:pt idx="2403">96</cx:pt>
          <cx:pt idx="2404">102</cx:pt>
          <cx:pt idx="2405">71</cx:pt>
          <cx:pt idx="2406">95</cx:pt>
          <cx:pt idx="2407">135</cx:pt>
          <cx:pt idx="2408">74</cx:pt>
          <cx:pt idx="2409">113</cx:pt>
          <cx:pt idx="2410">117</cx:pt>
          <cx:pt idx="2411">103</cx:pt>
          <cx:pt idx="2412">88</cx:pt>
          <cx:pt idx="2413">123</cx:pt>
          <cx:pt idx="2414">119</cx:pt>
          <cx:pt idx="2415">89</cx:pt>
          <cx:pt idx="2416">105</cx:pt>
          <cx:pt idx="2417">111</cx:pt>
          <cx:pt idx="2418">158</cx:pt>
          <cx:pt idx="2419">99</cx:pt>
          <cx:pt idx="2420">115</cx:pt>
          <cx:pt idx="2421">124</cx:pt>
          <cx:pt idx="2422">112</cx:pt>
          <cx:pt idx="2423">80</cx:pt>
          <cx:pt idx="2424">72</cx:pt>
          <cx:pt idx="2425">110</cx:pt>
          <cx:pt idx="2426">91</cx:pt>
          <cx:pt idx="2427">103</cx:pt>
          <cx:pt idx="2428">77</cx:pt>
          <cx:pt idx="2429">173</cx:pt>
          <cx:pt idx="2430">126</cx:pt>
          <cx:pt idx="2431">93</cx:pt>
          <cx:pt idx="2432">102</cx:pt>
          <cx:pt idx="2433">115</cx:pt>
          <cx:pt idx="2434">82</cx:pt>
          <cx:pt idx="2435">98</cx:pt>
          <cx:pt idx="2436">118</cx:pt>
          <cx:pt idx="2437">106</cx:pt>
          <cx:pt idx="2438">109</cx:pt>
          <cx:pt idx="2439">110</cx:pt>
          <cx:pt idx="2440">106</cx:pt>
          <cx:pt idx="2441">106</cx:pt>
          <cx:pt idx="2442">118</cx:pt>
          <cx:pt idx="2443">107</cx:pt>
          <cx:pt idx="2444">132</cx:pt>
          <cx:pt idx="2445">94</cx:pt>
          <cx:pt idx="2446">109</cx:pt>
          <cx:pt idx="2447">127</cx:pt>
          <cx:pt idx="2448">84</cx:pt>
          <cx:pt idx="2449">126</cx:pt>
          <cx:pt idx="2450">127</cx:pt>
          <cx:pt idx="2451">110</cx:pt>
          <cx:pt idx="2452">73</cx:pt>
          <cx:pt idx="2453">112</cx:pt>
          <cx:pt idx="2454">103</cx:pt>
          <cx:pt idx="2455">156</cx:pt>
          <cx:pt idx="2456">85</cx:pt>
          <cx:pt idx="2457">112</cx:pt>
          <cx:pt idx="2458">92</cx:pt>
          <cx:pt idx="2459">97</cx:pt>
          <cx:pt idx="2460">67</cx:pt>
          <cx:pt idx="2461">160</cx:pt>
          <cx:pt idx="2462">102</cx:pt>
          <cx:pt idx="2463">101</cx:pt>
          <cx:pt idx="2464">90</cx:pt>
          <cx:pt idx="2465">85</cx:pt>
          <cx:pt idx="2466">84</cx:pt>
          <cx:pt idx="2467">141</cx:pt>
          <cx:pt idx="2468">81</cx:pt>
          <cx:pt idx="2469">89</cx:pt>
          <cx:pt idx="2470">96</cx:pt>
          <cx:pt idx="2471">104</cx:pt>
          <cx:pt idx="2472">130</cx:pt>
          <cx:pt idx="2473">102</cx:pt>
          <cx:pt idx="2474">83</cx:pt>
          <cx:pt idx="2475">92</cx:pt>
          <cx:pt idx="2476">116</cx:pt>
          <cx:pt idx="2477">107</cx:pt>
          <cx:pt idx="2478">117</cx:pt>
          <cx:pt idx="2479">137</cx:pt>
          <cx:pt idx="2480">97</cx:pt>
          <cx:pt idx="2481">126</cx:pt>
          <cx:pt idx="2482">182</cx:pt>
          <cx:pt idx="2483">118</cx:pt>
          <cx:pt idx="2484">131</cx:pt>
          <cx:pt idx="2485">103</cx:pt>
          <cx:pt idx="2486">85</cx:pt>
          <cx:pt idx="2487">118</cx:pt>
          <cx:pt idx="2488">185</cx:pt>
          <cx:pt idx="2489">104</cx:pt>
          <cx:pt idx="2490">118</cx:pt>
          <cx:pt idx="2491">74</cx:pt>
          <cx:pt idx="2492">105</cx:pt>
          <cx:pt idx="2493">115</cx:pt>
          <cx:pt idx="2494">95</cx:pt>
          <cx:pt idx="2495">83</cx:pt>
          <cx:pt idx="2496">135</cx:pt>
          <cx:pt idx="2497">93</cx:pt>
          <cx:pt idx="2498">111</cx:pt>
          <cx:pt idx="2499">91</cx:pt>
          <cx:pt idx="2500">99</cx:pt>
          <cx:pt idx="2501">112</cx:pt>
          <cx:pt idx="2502">89</cx:pt>
          <cx:pt idx="2503">87</cx:pt>
          <cx:pt idx="2504">91</cx:pt>
          <cx:pt idx="2505">116</cx:pt>
          <cx:pt idx="2506">130</cx:pt>
          <cx:pt idx="2507">111</cx:pt>
          <cx:pt idx="2508">93</cx:pt>
          <cx:pt idx="2509">127</cx:pt>
          <cx:pt idx="2510">95</cx:pt>
          <cx:pt idx="2511">115</cx:pt>
          <cx:pt idx="2512">92</cx:pt>
          <cx:pt idx="2513">96</cx:pt>
          <cx:pt idx="2514">105</cx:pt>
          <cx:pt idx="2515">94</cx:pt>
          <cx:pt idx="2516">110</cx:pt>
          <cx:pt idx="2517">116</cx:pt>
          <cx:pt idx="2518">115</cx:pt>
          <cx:pt idx="2519">150</cx:pt>
          <cx:pt idx="2520">90</cx:pt>
          <cx:pt idx="2521">121</cx:pt>
          <cx:pt idx="2522">98</cx:pt>
          <cx:pt idx="2523">104</cx:pt>
          <cx:pt idx="2524">137</cx:pt>
          <cx:pt idx="2525">102</cx:pt>
          <cx:pt idx="2526">100</cx:pt>
          <cx:pt idx="2527">80</cx:pt>
          <cx:pt idx="2528">111</cx:pt>
          <cx:pt idx="2529">136</cx:pt>
          <cx:pt idx="2530">103</cx:pt>
          <cx:pt idx="2531">110</cx:pt>
          <cx:pt idx="2532">107</cx:pt>
          <cx:pt idx="2533">90</cx:pt>
          <cx:pt idx="2534">83</cx:pt>
          <cx:pt idx="2535">93</cx:pt>
          <cx:pt idx="2536">137</cx:pt>
          <cx:pt idx="2537">94</cx:pt>
          <cx:pt idx="2538">120</cx:pt>
          <cx:pt idx="2539">107</cx:pt>
          <cx:pt idx="2540">93</cx:pt>
          <cx:pt idx="2541">101</cx:pt>
          <cx:pt idx="2542">94</cx:pt>
          <cx:pt idx="2543">81</cx:pt>
          <cx:pt idx="2544">109</cx:pt>
          <cx:pt idx="2545">83</cx:pt>
          <cx:pt idx="2546">110</cx:pt>
          <cx:pt idx="2547">115</cx:pt>
          <cx:pt idx="2548">121</cx:pt>
          <cx:pt idx="2549">71</cx:pt>
          <cx:pt idx="2550">106</cx:pt>
          <cx:pt idx="2551">169</cx:pt>
          <cx:pt idx="2552">85</cx:pt>
          <cx:pt idx="2553">88</cx:pt>
          <cx:pt idx="2554">117</cx:pt>
          <cx:pt idx="2555">81</cx:pt>
          <cx:pt idx="2556">103</cx:pt>
          <cx:pt idx="2557">101</cx:pt>
          <cx:pt idx="2558">95</cx:pt>
          <cx:pt idx="2559">114</cx:pt>
          <cx:pt idx="2560">102</cx:pt>
          <cx:pt idx="2561">106</cx:pt>
          <cx:pt idx="2562">102</cx:pt>
          <cx:pt idx="2563">100</cx:pt>
          <cx:pt idx="2564">141</cx:pt>
          <cx:pt idx="2565">99</cx:pt>
          <cx:pt idx="2566">91</cx:pt>
          <cx:pt idx="2567">151</cx:pt>
          <cx:pt idx="2568">115</cx:pt>
          <cx:pt idx="2569">128</cx:pt>
          <cx:pt idx="2570">83</cx:pt>
          <cx:pt idx="2571">110</cx:pt>
          <cx:pt idx="2572">110</cx:pt>
          <cx:pt idx="2573">102</cx:pt>
          <cx:pt idx="2574">88</cx:pt>
          <cx:pt idx="2575">102</cx:pt>
          <cx:pt idx="2576">117</cx:pt>
          <cx:pt idx="2577">132</cx:pt>
          <cx:pt idx="2578">101</cx:pt>
          <cx:pt idx="2579">90</cx:pt>
          <cx:pt idx="2580">66</cx:pt>
          <cx:pt idx="2581">125</cx:pt>
          <cx:pt idx="2582">145</cx:pt>
          <cx:pt idx="2583">112</cx:pt>
          <cx:pt idx="2584">113</cx:pt>
          <cx:pt idx="2585">101</cx:pt>
          <cx:pt idx="2586">107</cx:pt>
          <cx:pt idx="2587">101</cx:pt>
          <cx:pt idx="2588">94</cx:pt>
          <cx:pt idx="2589">103</cx:pt>
          <cx:pt idx="2590">109</cx:pt>
          <cx:pt idx="2591">95</cx:pt>
          <cx:pt idx="2592">107</cx:pt>
          <cx:pt idx="2593">94</cx:pt>
          <cx:pt idx="2594">115</cx:pt>
          <cx:pt idx="2595">98</cx:pt>
          <cx:pt idx="2596">102</cx:pt>
          <cx:pt idx="2597">97</cx:pt>
          <cx:pt idx="2598">98</cx:pt>
          <cx:pt idx="2599">103</cx:pt>
          <cx:pt idx="2600">95</cx:pt>
          <cx:pt idx="2601">115</cx:pt>
          <cx:pt idx="2602">108</cx:pt>
          <cx:pt idx="2603">115</cx:pt>
          <cx:pt idx="2604">110</cx:pt>
          <cx:pt idx="2605">115</cx:pt>
          <cx:pt idx="2606">97</cx:pt>
          <cx:pt idx="2607">122</cx:pt>
          <cx:pt idx="2608">86</cx:pt>
          <cx:pt idx="2609">110</cx:pt>
          <cx:pt idx="2610">108</cx:pt>
          <cx:pt idx="2611">145</cx:pt>
          <cx:pt idx="2612">103</cx:pt>
          <cx:pt idx="2613">119</cx:pt>
          <cx:pt idx="2614">126</cx:pt>
          <cx:pt idx="2615">97</cx:pt>
          <cx:pt idx="2616">112</cx:pt>
          <cx:pt idx="2617">78</cx:pt>
          <cx:pt idx="2618">98</cx:pt>
          <cx:pt idx="2619">100</cx:pt>
          <cx:pt idx="2620">97</cx:pt>
          <cx:pt idx="2621">107</cx:pt>
          <cx:pt idx="2622">132</cx:pt>
          <cx:pt idx="2623">87</cx:pt>
          <cx:pt idx="2624">106</cx:pt>
          <cx:pt idx="2625">105</cx:pt>
          <cx:pt idx="2626">87</cx:pt>
          <cx:pt idx="2627">90</cx:pt>
          <cx:pt idx="2628">98</cx:pt>
          <cx:pt idx="2629">94</cx:pt>
          <cx:pt idx="2630">103</cx:pt>
          <cx:pt idx="2631">107</cx:pt>
          <cx:pt idx="2632">88</cx:pt>
          <cx:pt idx="2633">90</cx:pt>
          <cx:pt idx="2634">116</cx:pt>
          <cx:pt idx="2635">102</cx:pt>
          <cx:pt idx="2636">101</cx:pt>
          <cx:pt idx="2637">113</cx:pt>
          <cx:pt idx="2638">133</cx:pt>
          <cx:pt idx="2639">83</cx:pt>
          <cx:pt idx="2640">208</cx:pt>
          <cx:pt idx="2641">78</cx:pt>
          <cx:pt idx="2642">93</cx:pt>
          <cx:pt idx="2643">100</cx:pt>
          <cx:pt idx="2644">94</cx:pt>
          <cx:pt idx="2645">106</cx:pt>
          <cx:pt idx="2646">170</cx:pt>
          <cx:pt idx="2647">100</cx:pt>
          <cx:pt idx="2648">81</cx:pt>
          <cx:pt idx="2649">142</cx:pt>
          <cx:pt idx="2650">102</cx:pt>
          <cx:pt idx="2651">96</cx:pt>
          <cx:pt idx="2652">115</cx:pt>
          <cx:pt idx="2653">95</cx:pt>
          <cx:pt idx="2654">89</cx:pt>
          <cx:pt idx="2655">112</cx:pt>
          <cx:pt idx="2656">115</cx:pt>
          <cx:pt idx="2657">92</cx:pt>
          <cx:pt idx="2658">107</cx:pt>
          <cx:pt idx="2659">117</cx:pt>
          <cx:pt idx="2660">103</cx:pt>
          <cx:pt idx="2661">134</cx:pt>
          <cx:pt idx="2662">85</cx:pt>
          <cx:pt idx="2663">96</cx:pt>
          <cx:pt idx="2664">92</cx:pt>
          <cx:pt idx="2665">104</cx:pt>
          <cx:pt idx="2666">187</cx:pt>
          <cx:pt idx="2667">99</cx:pt>
          <cx:pt idx="2668">82</cx:pt>
          <cx:pt idx="2669">89</cx:pt>
          <cx:pt idx="2670">98</cx:pt>
          <cx:pt idx="2671">102</cx:pt>
          <cx:pt idx="2672">99</cx:pt>
          <cx:pt idx="2673">91</cx:pt>
          <cx:pt idx="2674">110</cx:pt>
          <cx:pt idx="2675">105</cx:pt>
          <cx:pt idx="2676">96</cx:pt>
          <cx:pt idx="2677">110</cx:pt>
          <cx:pt idx="2678">84</cx:pt>
          <cx:pt idx="2679">101</cx:pt>
          <cx:pt idx="2680">128</cx:pt>
          <cx:pt idx="2681">105</cx:pt>
          <cx:pt idx="2682">103</cx:pt>
          <cx:pt idx="2683">164</cx:pt>
          <cx:pt idx="2684">110</cx:pt>
          <cx:pt idx="2685">100</cx:pt>
          <cx:pt idx="2686">105</cx:pt>
          <cx:pt idx="2687">97</cx:pt>
          <cx:pt idx="2688">111</cx:pt>
          <cx:pt idx="2689">102</cx:pt>
          <cx:pt idx="2690">103</cx:pt>
          <cx:pt idx="2691">94</cx:pt>
          <cx:pt idx="2692">88</cx:pt>
          <cx:pt idx="2693">105</cx:pt>
          <cx:pt idx="2694">89</cx:pt>
          <cx:pt idx="2695">85</cx:pt>
          <cx:pt idx="2696">96</cx:pt>
          <cx:pt idx="2697">91</cx:pt>
          <cx:pt idx="2698">101</cx:pt>
          <cx:pt idx="2699">110</cx:pt>
          <cx:pt idx="2700">89</cx:pt>
          <cx:pt idx="2701">110</cx:pt>
          <cx:pt idx="2702">99</cx:pt>
          <cx:pt idx="2703">110</cx:pt>
          <cx:pt idx="2704">114</cx:pt>
          <cx:pt idx="2705">98</cx:pt>
          <cx:pt idx="2706">91</cx:pt>
          <cx:pt idx="2707">105</cx:pt>
          <cx:pt idx="2708">126</cx:pt>
          <cx:pt idx="2709">102</cx:pt>
          <cx:pt idx="2710">91</cx:pt>
          <cx:pt idx="2711">108</cx:pt>
          <cx:pt idx="2712">122</cx:pt>
          <cx:pt idx="2713">103</cx:pt>
          <cx:pt idx="2714">92</cx:pt>
          <cx:pt idx="2715">89</cx:pt>
          <cx:pt idx="2716">152</cx:pt>
          <cx:pt idx="2717">94</cx:pt>
          <cx:pt idx="2718">88</cx:pt>
          <cx:pt idx="2719">107</cx:pt>
          <cx:pt idx="2720">172</cx:pt>
          <cx:pt idx="2721">115</cx:pt>
          <cx:pt idx="2722">126</cx:pt>
          <cx:pt idx="2723">95</cx:pt>
          <cx:pt idx="2724">78</cx:pt>
          <cx:pt idx="2725">101</cx:pt>
          <cx:pt idx="2726">84</cx:pt>
          <cx:pt idx="2727">111</cx:pt>
          <cx:pt idx="2728">100</cx:pt>
          <cx:pt idx="2729">95</cx:pt>
          <cx:pt idx="2730">91</cx:pt>
          <cx:pt idx="2731">121</cx:pt>
          <cx:pt idx="2732">129</cx:pt>
          <cx:pt idx="2733">96</cx:pt>
          <cx:pt idx="2734">129</cx:pt>
          <cx:pt idx="2735">98</cx:pt>
          <cx:pt idx="2736">102</cx:pt>
          <cx:pt idx="2737">90</cx:pt>
          <cx:pt idx="2738">125</cx:pt>
          <cx:pt idx="2739">102</cx:pt>
          <cx:pt idx="2740">115</cx:pt>
          <cx:pt idx="2741">63</cx:pt>
          <cx:pt idx="2742">104</cx:pt>
          <cx:pt idx="2743">98</cx:pt>
          <cx:pt idx="2744">101</cx:pt>
          <cx:pt idx="2745">118</cx:pt>
          <cx:pt idx="2746">102</cx:pt>
          <cx:pt idx="2747">116</cx:pt>
          <cx:pt idx="2748">124</cx:pt>
          <cx:pt idx="2749">81</cx:pt>
          <cx:pt idx="2750">109</cx:pt>
          <cx:pt idx="2751">96</cx:pt>
          <cx:pt idx="2752">97</cx:pt>
          <cx:pt idx="2753">116</cx:pt>
          <cx:pt idx="2754">106</cx:pt>
          <cx:pt idx="2755">91</cx:pt>
          <cx:pt idx="2756">102</cx:pt>
          <cx:pt idx="2757">119</cx:pt>
          <cx:pt idx="2758">165</cx:pt>
          <cx:pt idx="2759">113</cx:pt>
          <cx:pt idx="2760">97</cx:pt>
          <cx:pt idx="2761">90</cx:pt>
          <cx:pt idx="2762">94</cx:pt>
          <cx:pt idx="2763">87</cx:pt>
          <cx:pt idx="2764">96</cx:pt>
          <cx:pt idx="2765">103</cx:pt>
          <cx:pt idx="2766">143</cx:pt>
          <cx:pt idx="2767">128</cx:pt>
          <cx:pt idx="2768">100</cx:pt>
          <cx:pt idx="2769">77</cx:pt>
          <cx:pt idx="2770">95</cx:pt>
          <cx:pt idx="2771">94</cx:pt>
          <cx:pt idx="2772">97</cx:pt>
          <cx:pt idx="2773">102</cx:pt>
          <cx:pt idx="2774">91</cx:pt>
          <cx:pt idx="2775">96</cx:pt>
          <cx:pt idx="2776">80</cx:pt>
          <cx:pt idx="2777">103</cx:pt>
          <cx:pt idx="2778">153</cx:pt>
          <cx:pt idx="2779">107</cx:pt>
          <cx:pt idx="2780">90</cx:pt>
          <cx:pt idx="2781">68</cx:pt>
          <cx:pt idx="2782">96</cx:pt>
          <cx:pt idx="2783">174</cx:pt>
          <cx:pt idx="2784">120</cx:pt>
          <cx:pt idx="2785">95</cx:pt>
          <cx:pt idx="2786">94</cx:pt>
          <cx:pt idx="2787">109</cx:pt>
          <cx:pt idx="2788">115</cx:pt>
          <cx:pt idx="2789">105</cx:pt>
          <cx:pt idx="2790">96</cx:pt>
          <cx:pt idx="2791">96</cx:pt>
          <cx:pt idx="2792">125</cx:pt>
          <cx:pt idx="2793">96</cx:pt>
          <cx:pt idx="2794">99</cx:pt>
          <cx:pt idx="2795">96</cx:pt>
          <cx:pt idx="2796">112</cx:pt>
          <cx:pt idx="2797">89</cx:pt>
          <cx:pt idx="2798">87</cx:pt>
          <cx:pt idx="2799">88</cx:pt>
          <cx:pt idx="2800">93</cx:pt>
          <cx:pt idx="2801">102</cx:pt>
          <cx:pt idx="2802">96</cx:pt>
          <cx:pt idx="2803">94</cx:pt>
          <cx:pt idx="2804">88</cx:pt>
          <cx:pt idx="2805">95</cx:pt>
          <cx:pt idx="2806">99</cx:pt>
          <cx:pt idx="2807">103</cx:pt>
          <cx:pt idx="2808">94</cx:pt>
          <cx:pt idx="2809">95</cx:pt>
          <cx:pt idx="2810">118</cx:pt>
          <cx:pt idx="2811">85</cx:pt>
          <cx:pt idx="2812">98</cx:pt>
          <cx:pt idx="2813">129</cx:pt>
          <cx:pt idx="2814">90</cx:pt>
          <cx:pt idx="2815">93</cx:pt>
          <cx:pt idx="2816">121</cx:pt>
          <cx:pt idx="2817">79</cx:pt>
          <cx:pt idx="2818">98</cx:pt>
          <cx:pt idx="2819">97</cx:pt>
          <cx:pt idx="2820">110</cx:pt>
          <cx:pt idx="2821">96</cx:pt>
          <cx:pt idx="2822">131</cx:pt>
          <cx:pt idx="2823">110</cx:pt>
          <cx:pt idx="2824">97</cx:pt>
          <cx:pt idx="2825">137</cx:pt>
          <cx:pt idx="2826">106</cx:pt>
          <cx:pt idx="2827">147</cx:pt>
          <cx:pt idx="2828">103</cx:pt>
          <cx:pt idx="2829">83</cx:pt>
          <cx:pt idx="2830">91</cx:pt>
          <cx:pt idx="2831">100</cx:pt>
          <cx:pt idx="2832">115</cx:pt>
          <cx:pt idx="2833">89</cx:pt>
          <cx:pt idx="2834">113</cx:pt>
          <cx:pt idx="2835">138</cx:pt>
          <cx:pt idx="2836">113</cx:pt>
          <cx:pt idx="2837">108</cx:pt>
          <cx:pt idx="2838">145</cx:pt>
          <cx:pt idx="2839">98</cx:pt>
          <cx:pt idx="2840">99</cx:pt>
          <cx:pt idx="2841">118</cx:pt>
          <cx:pt idx="2842">112</cx:pt>
          <cx:pt idx="2843">123</cx:pt>
          <cx:pt idx="2844">87</cx:pt>
          <cx:pt idx="2845">147</cx:pt>
          <cx:pt idx="2846">91</cx:pt>
          <cx:pt idx="2847">104</cx:pt>
          <cx:pt idx="2848">122</cx:pt>
          <cx:pt idx="2849">112</cx:pt>
          <cx:pt idx="2850">100</cx:pt>
          <cx:pt idx="2851">96</cx:pt>
          <cx:pt idx="2852">114</cx:pt>
          <cx:pt idx="2853">86</cx:pt>
          <cx:pt idx="2854">75</cx:pt>
          <cx:pt idx="2855">93</cx:pt>
          <cx:pt idx="2856">101</cx:pt>
          <cx:pt idx="2857">121</cx:pt>
          <cx:pt idx="2858">92</cx:pt>
          <cx:pt idx="2859">93</cx:pt>
          <cx:pt idx="2860">201</cx:pt>
          <cx:pt idx="2861">80</cx:pt>
          <cx:pt idx="2862">85</cx:pt>
          <cx:pt idx="2863">123</cx:pt>
          <cx:pt idx="2864">94</cx:pt>
          <cx:pt idx="2865">97</cx:pt>
          <cx:pt idx="2866">97</cx:pt>
          <cx:pt idx="2867">98</cx:pt>
          <cx:pt idx="2868">89</cx:pt>
          <cx:pt idx="2869">172</cx:pt>
          <cx:pt idx="2870">88</cx:pt>
          <cx:pt idx="2871">100</cx:pt>
          <cx:pt idx="2872">140</cx:pt>
          <cx:pt idx="2873">100</cx:pt>
          <cx:pt idx="2874">118</cx:pt>
          <cx:pt idx="2875">94</cx:pt>
          <cx:pt idx="2876">105</cx:pt>
          <cx:pt idx="2877">92</cx:pt>
          <cx:pt idx="2878">106</cx:pt>
          <cx:pt idx="2879">96</cx:pt>
          <cx:pt idx="2880">105</cx:pt>
          <cx:pt idx="2881">92</cx:pt>
          <cx:pt idx="2882">92</cx:pt>
          <cx:pt idx="2883">130</cx:pt>
          <cx:pt idx="2884">80</cx:pt>
          <cx:pt idx="2885">124</cx:pt>
          <cx:pt idx="2886">115</cx:pt>
          <cx:pt idx="2887">101</cx:pt>
          <cx:pt idx="2888">120</cx:pt>
          <cx:pt idx="2889">89</cx:pt>
          <cx:pt idx="2890">98</cx:pt>
          <cx:pt idx="2891">90</cx:pt>
          <cx:pt idx="2892">94</cx:pt>
          <cx:pt idx="2893">98</cx:pt>
          <cx:pt idx="2894">119</cx:pt>
          <cx:pt idx="2895">100</cx:pt>
          <cx:pt idx="2896">110</cx:pt>
          <cx:pt idx="2897">184</cx:pt>
          <cx:pt idx="2898">112</cx:pt>
          <cx:pt idx="2899">121</cx:pt>
          <cx:pt idx="2900">125</cx:pt>
          <cx:pt idx="2901">124</cx:pt>
          <cx:pt idx="2902">86</cx:pt>
          <cx:pt idx="2903">120</cx:pt>
          <cx:pt idx="2904">93</cx:pt>
          <cx:pt idx="2905">95</cx:pt>
          <cx:pt idx="2906">96</cx:pt>
          <cx:pt idx="2907">110</cx:pt>
          <cx:pt idx="2908">91</cx:pt>
          <cx:pt idx="2909">88</cx:pt>
          <cx:pt idx="2910">94</cx:pt>
          <cx:pt idx="2911">78</cx:pt>
          <cx:pt idx="2912">96</cx:pt>
          <cx:pt idx="2913">130</cx:pt>
          <cx:pt idx="2914">123</cx:pt>
          <cx:pt idx="2915">120</cx:pt>
          <cx:pt idx="2916">135</cx:pt>
          <cx:pt idx="2917">108</cx:pt>
          <cx:pt idx="2918">74</cx:pt>
          <cx:pt idx="2919">132</cx:pt>
          <cx:pt idx="2920">152</cx:pt>
          <cx:pt idx="2921">94</cx:pt>
          <cx:pt idx="2922">86</cx:pt>
          <cx:pt idx="2923">105</cx:pt>
          <cx:pt idx="2924">114</cx:pt>
          <cx:pt idx="2925">90</cx:pt>
          <cx:pt idx="2926">122</cx:pt>
          <cx:pt idx="2927">101</cx:pt>
          <cx:pt idx="2928">84</cx:pt>
          <cx:pt idx="2929">89</cx:pt>
          <cx:pt idx="2930">143</cx:pt>
          <cx:pt idx="2931">97</cx:pt>
          <cx:pt idx="2932">84</cx:pt>
          <cx:pt idx="2933">100</cx:pt>
          <cx:pt idx="2934">130</cx:pt>
          <cx:pt idx="2935">134</cx:pt>
          <cx:pt idx="2936">95</cx:pt>
          <cx:pt idx="2937">98</cx:pt>
          <cx:pt idx="2938">105</cx:pt>
          <cx:pt idx="2939">108</cx:pt>
          <cx:pt idx="2940">94</cx:pt>
          <cx:pt idx="2941">87</cx:pt>
          <cx:pt idx="2942">123</cx:pt>
          <cx:pt idx="2943">107</cx:pt>
          <cx:pt idx="2944">91</cx:pt>
          <cx:pt idx="2945">110</cx:pt>
          <cx:pt idx="2946">104</cx:pt>
          <cx:pt idx="2947">105</cx:pt>
          <cx:pt idx="2948">108</cx:pt>
          <cx:pt idx="2949">101</cx:pt>
          <cx:pt idx="2950">86</cx:pt>
          <cx:pt idx="2951">98</cx:pt>
          <cx:pt idx="2952">101</cx:pt>
          <cx:pt idx="2953">106</cx:pt>
          <cx:pt idx="2954">114</cx:pt>
          <cx:pt idx="2955">97</cx:pt>
          <cx:pt idx="2956">114</cx:pt>
          <cx:pt idx="2957">91</cx:pt>
          <cx:pt idx="2958">95</cx:pt>
          <cx:pt idx="2959">123</cx:pt>
          <cx:pt idx="2960">98</cx:pt>
          <cx:pt idx="2961">141</cx:pt>
          <cx:pt idx="2962">108</cx:pt>
          <cx:pt idx="2963">141</cx:pt>
          <cx:pt idx="2964">95</cx:pt>
          <cx:pt idx="2965">101</cx:pt>
          <cx:pt idx="2966">112</cx:pt>
          <cx:pt idx="2967">98</cx:pt>
          <cx:pt idx="2968">110</cx:pt>
          <cx:pt idx="2969">100</cx:pt>
          <cx:pt idx="2970">100</cx:pt>
          <cx:pt idx="2971">85</cx:pt>
          <cx:pt idx="2972">181</cx:pt>
          <cx:pt idx="2973">85</cx:pt>
          <cx:pt idx="2974">115</cx:pt>
          <cx:pt idx="2975">123</cx:pt>
          <cx:pt idx="2976">89</cx:pt>
          <cx:pt idx="2977">103</cx:pt>
          <cx:pt idx="2978">124</cx:pt>
          <cx:pt idx="2979">80</cx:pt>
          <cx:pt idx="2980">102</cx:pt>
          <cx:pt idx="2981">83</cx:pt>
          <cx:pt idx="2982">124</cx:pt>
          <cx:pt idx="2983">113</cx:pt>
          <cx:pt idx="2984">91</cx:pt>
          <cx:pt idx="2985">106</cx:pt>
          <cx:pt idx="2986">208</cx:pt>
          <cx:pt idx="2987">87</cx:pt>
          <cx:pt idx="2988">110</cx:pt>
          <cx:pt idx="2989">87</cx:pt>
          <cx:pt idx="2990">84</cx:pt>
          <cx:pt idx="2991">88</cx:pt>
          <cx:pt idx="2992">97</cx:pt>
          <cx:pt idx="2993">91</cx:pt>
          <cx:pt idx="2994">82</cx:pt>
          <cx:pt idx="2995">89</cx:pt>
          <cx:pt idx="2996">130</cx:pt>
          <cx:pt idx="2997">88</cx:pt>
          <cx:pt idx="2998">109</cx:pt>
          <cx:pt idx="2999">110</cx:pt>
          <cx:pt idx="3000">114</cx:pt>
          <cx:pt idx="3001">115</cx:pt>
          <cx:pt idx="3002">108</cx:pt>
          <cx:pt idx="3003">99</cx:pt>
          <cx:pt idx="3004">91</cx:pt>
          <cx:pt idx="3005">125</cx:pt>
          <cx:pt idx="3006">90</cx:pt>
          <cx:pt idx="3007">97</cx:pt>
          <cx:pt idx="3008">101</cx:pt>
          <cx:pt idx="3009">131</cx:pt>
          <cx:pt idx="3010">92</cx:pt>
          <cx:pt idx="3011">110</cx:pt>
          <cx:pt idx="3012">280</cx:pt>
          <cx:pt idx="3013">157</cx:pt>
          <cx:pt idx="3014">115</cx:pt>
          <cx:pt idx="3015">120</cx:pt>
          <cx:pt idx="3016">115</cx:pt>
          <cx:pt idx="3017">91</cx:pt>
          <cx:pt idx="3018">120</cx:pt>
          <cx:pt idx="3019">101</cx:pt>
          <cx:pt idx="3020">85</cx:pt>
          <cx:pt idx="3021">140</cx:pt>
          <cx:pt idx="3022">90</cx:pt>
          <cx:pt idx="3023">96</cx:pt>
          <cx:pt idx="3024">143</cx:pt>
          <cx:pt idx="3025">96</cx:pt>
          <cx:pt idx="3026">120</cx:pt>
          <cx:pt idx="3027">118</cx:pt>
          <cx:pt idx="3028">95</cx:pt>
          <cx:pt idx="3029">86</cx:pt>
          <cx:pt idx="3030">100</cx:pt>
          <cx:pt idx="3031">93</cx:pt>
          <cx:pt idx="3032">96</cx:pt>
          <cx:pt idx="3033">77</cx:pt>
          <cx:pt idx="3034">123</cx:pt>
          <cx:pt idx="3035">127</cx:pt>
          <cx:pt idx="3036">92</cx:pt>
          <cx:pt idx="3037">119</cx:pt>
          <cx:pt idx="3038">90</cx:pt>
          <cx:pt idx="3039">140</cx:pt>
          <cx:pt idx="3040">107</cx:pt>
          <cx:pt idx="3041">88</cx:pt>
          <cx:pt idx="3042">144</cx:pt>
          <cx:pt idx="3043">82</cx:pt>
          <cx:pt idx="3044">124</cx:pt>
          <cx:pt idx="3045">100</cx:pt>
          <cx:pt idx="3046">144</cx:pt>
          <cx:pt idx="3047">107</cx:pt>
          <cx:pt idx="3048">100</cx:pt>
          <cx:pt idx="3049">112</cx:pt>
          <cx:pt idx="3050">101</cx:pt>
          <cx:pt idx="3051">86</cx:pt>
          <cx:pt idx="3052">102</cx:pt>
          <cx:pt idx="3053">100</cx:pt>
          <cx:pt idx="3054">99</cx:pt>
          <cx:pt idx="3055">143</cx:pt>
          <cx:pt idx="3056">158</cx:pt>
          <cx:pt idx="3057">138</cx:pt>
          <cx:pt idx="3058">85</cx:pt>
          <cx:pt idx="3059">101</cx:pt>
          <cx:pt idx="3060">110</cx:pt>
          <cx:pt idx="3061">104</cx:pt>
          <cx:pt idx="3062">98</cx:pt>
          <cx:pt idx="3063">129</cx:pt>
          <cx:pt idx="3064">97</cx:pt>
          <cx:pt idx="3065">97</cx:pt>
          <cx:pt idx="3066">177</cx:pt>
          <cx:pt idx="3067">134</cx:pt>
          <cx:pt idx="3068">86</cx:pt>
          <cx:pt idx="3069">178</cx:pt>
          <cx:pt idx="3070">93</cx:pt>
          <cx:pt idx="3071">145</cx:pt>
          <cx:pt idx="3072">90</cx:pt>
          <cx:pt idx="3073">94</cx:pt>
          <cx:pt idx="3074">108</cx:pt>
          <cx:pt idx="3075">102</cx:pt>
          <cx:pt idx="3076">111</cx:pt>
          <cx:pt idx="3077">96</cx:pt>
          <cx:pt idx="3078">157</cx:pt>
          <cx:pt idx="3079">91</cx:pt>
          <cx:pt idx="3080">111</cx:pt>
          <cx:pt idx="3081">135</cx:pt>
          <cx:pt idx="3082">70</cx:pt>
          <cx:pt idx="3083">93</cx:pt>
          <cx:pt idx="3084">83</cx:pt>
          <cx:pt idx="3085">88</cx:pt>
          <cx:pt idx="3086">92</cx:pt>
          <cx:pt idx="3087">140</cx:pt>
          <cx:pt idx="3088">90</cx:pt>
          <cx:pt idx="3089">107</cx:pt>
          <cx:pt idx="3090">182</cx:pt>
          <cx:pt idx="3091">90</cx:pt>
          <cx:pt idx="3092">105</cx:pt>
          <cx:pt idx="3093">95</cx:pt>
          <cx:pt idx="3094">112</cx:pt>
          <cx:pt idx="3095">115</cx:pt>
          <cx:pt idx="3096">92</cx:pt>
          <cx:pt idx="3097">92</cx:pt>
          <cx:pt idx="3098">108</cx:pt>
          <cx:pt idx="3099">149</cx:pt>
          <cx:pt idx="3100">94</cx:pt>
          <cx:pt idx="3101">97</cx:pt>
          <cx:pt idx="3102">109</cx:pt>
          <cx:pt idx="3103">128</cx:pt>
          <cx:pt idx="3104">92</cx:pt>
          <cx:pt idx="3105">120</cx:pt>
          <cx:pt idx="3106">127</cx:pt>
          <cx:pt idx="3107">130</cx:pt>
          <cx:pt idx="3108">88</cx:pt>
          <cx:pt idx="3109">93</cx:pt>
          <cx:pt idx="3110">84</cx:pt>
          <cx:pt idx="3111">95</cx:pt>
          <cx:pt idx="3112">124</cx:pt>
          <cx:pt idx="3113">101</cx:pt>
          <cx:pt idx="3114">109</cx:pt>
          <cx:pt idx="3115">88</cx:pt>
          <cx:pt idx="3116">137</cx:pt>
          <cx:pt idx="3117">89</cx:pt>
          <cx:pt idx="3118">88</cx:pt>
          <cx:pt idx="3119">89</cx:pt>
          <cx:pt idx="3120">123</cx:pt>
          <cx:pt idx="3121">166</cx:pt>
          <cx:pt idx="3122">124</cx:pt>
          <cx:pt idx="3123">104</cx:pt>
          <cx:pt idx="3124">105</cx:pt>
          <cx:pt idx="3125">103</cx:pt>
          <cx:pt idx="3126">130</cx:pt>
          <cx:pt idx="3127">88</cx:pt>
          <cx:pt idx="3128">87</cx:pt>
          <cx:pt idx="3129">143</cx:pt>
          <cx:pt idx="3130">83</cx:pt>
          <cx:pt idx="3131">120</cx:pt>
          <cx:pt idx="3132">86</cx:pt>
          <cx:pt idx="3133">127</cx:pt>
          <cx:pt idx="3134">76</cx:pt>
          <cx:pt idx="3135">100</cx:pt>
          <cx:pt idx="3136">82</cx:pt>
          <cx:pt idx="3137">112</cx:pt>
          <cx:pt idx="3138">88</cx:pt>
          <cx:pt idx="3139">90</cx:pt>
          <cx:pt idx="3140">93</cx:pt>
          <cx:pt idx="3141">110</cx:pt>
          <cx:pt idx="3142">99</cx:pt>
          <cx:pt idx="3143">109</cx:pt>
          <cx:pt idx="3144">128</cx:pt>
          <cx:pt idx="3145">122</cx:pt>
          <cx:pt idx="3146">102</cx:pt>
          <cx:pt idx="3147">113</cx:pt>
          <cx:pt idx="3148">144</cx:pt>
          <cx:pt idx="3149">175</cx:pt>
          <cx:pt idx="3150">100</cx:pt>
          <cx:pt idx="3151">122</cx:pt>
          <cx:pt idx="3152">129</cx:pt>
          <cx:pt idx="3153">99</cx:pt>
          <cx:pt idx="3154">96</cx:pt>
          <cx:pt idx="3155">95</cx:pt>
          <cx:pt idx="3156">89</cx:pt>
          <cx:pt idx="3157">91</cx:pt>
          <cx:pt idx="3158">110</cx:pt>
          <cx:pt idx="3159">89</cx:pt>
          <cx:pt idx="3160">176</cx:pt>
          <cx:pt idx="3161">125</cx:pt>
          <cx:pt idx="3162">110</cx:pt>
          <cx:pt idx="3163">106</cx:pt>
          <cx:pt idx="3164">95</cx:pt>
          <cx:pt idx="3165">92</cx:pt>
          <cx:pt idx="3166">92</cx:pt>
          <cx:pt idx="3167">135</cx:pt>
          <cx:pt idx="3168">112</cx:pt>
          <cx:pt idx="3169">109</cx:pt>
          <cx:pt idx="3170">109</cx:pt>
          <cx:pt idx="3171">125</cx:pt>
          <cx:pt idx="3172">107</cx:pt>
          <cx:pt idx="3173">90</cx:pt>
          <cx:pt idx="3174">124</cx:pt>
          <cx:pt idx="3175">114</cx:pt>
          <cx:pt idx="3176">98</cx:pt>
          <cx:pt idx="3177">105</cx:pt>
          <cx:pt idx="3178">135</cx:pt>
          <cx:pt idx="3179">111</cx:pt>
          <cx:pt idx="3180">112</cx:pt>
          <cx:pt idx="3181">105</cx:pt>
          <cx:pt idx="3182">89</cx:pt>
          <cx:pt idx="3183">130</cx:pt>
          <cx:pt idx="3184">106</cx:pt>
          <cx:pt idx="3185">104</cx:pt>
          <cx:pt idx="3186">94</cx:pt>
          <cx:pt idx="3187">93</cx:pt>
          <cx:pt idx="3188">85</cx:pt>
          <cx:pt idx="3189">86</cx:pt>
          <cx:pt idx="3190">78</cx:pt>
          <cx:pt idx="3191">110</cx:pt>
          <cx:pt idx="3192">112</cx:pt>
          <cx:pt idx="3193">73</cx:pt>
          <cx:pt idx="3194">96</cx:pt>
          <cx:pt idx="3195">105</cx:pt>
          <cx:pt idx="3196">127</cx:pt>
          <cx:pt idx="3197">107</cx:pt>
          <cx:pt idx="3198">88</cx:pt>
          <cx:pt idx="3199">81</cx:pt>
          <cx:pt idx="3200">122</cx:pt>
          <cx:pt idx="3201">132</cx:pt>
          <cx:pt idx="3202">113</cx:pt>
          <cx:pt idx="3203">109</cx:pt>
          <cx:pt idx="3204">110</cx:pt>
          <cx:pt idx="3205">90</cx:pt>
          <cx:pt idx="3206">129</cx:pt>
          <cx:pt idx="3207">125</cx:pt>
          <cx:pt idx="3208">100</cx:pt>
          <cx:pt idx="3209">113</cx:pt>
          <cx:pt idx="3210">136</cx:pt>
          <cx:pt idx="3211">97</cx:pt>
          <cx:pt idx="3212">86</cx:pt>
          <cx:pt idx="3213">99</cx:pt>
          <cx:pt idx="3214">107</cx:pt>
          <cx:pt idx="3215">102</cx:pt>
          <cx:pt idx="3216">94</cx:pt>
          <cx:pt idx="3217">131</cx:pt>
          <cx:pt idx="3218">112</cx:pt>
          <cx:pt idx="3219">103</cx:pt>
          <cx:pt idx="3220">98</cx:pt>
          <cx:pt idx="3221">94</cx:pt>
          <cx:pt idx="3222">108</cx:pt>
          <cx:pt idx="3223">80</cx:pt>
          <cx:pt idx="3224">93</cx:pt>
          <cx:pt idx="3225">128</cx:pt>
          <cx:pt idx="3226">81</cx:pt>
          <cx:pt idx="3227">121</cx:pt>
          <cx:pt idx="3228">99</cx:pt>
          <cx:pt idx="3229">85</cx:pt>
          <cx:pt idx="3230">106</cx:pt>
          <cx:pt idx="3231">78</cx:pt>
          <cx:pt idx="3232">172</cx:pt>
          <cx:pt idx="3233">98</cx:pt>
          <cx:pt idx="3234">89</cx:pt>
          <cx:pt idx="3235">202</cx:pt>
          <cx:pt idx="3236">106</cx:pt>
          <cx:pt idx="3237">95</cx:pt>
          <cx:pt idx="3238">102</cx:pt>
          <cx:pt idx="3239">88</cx:pt>
          <cx:pt idx="3240">86</cx:pt>
          <cx:pt idx="3241">116</cx:pt>
          <cx:pt idx="3242">106</cx:pt>
          <cx:pt idx="3243">89</cx:pt>
          <cx:pt idx="3244">85</cx:pt>
          <cx:pt idx="3245">89</cx:pt>
          <cx:pt idx="3246">103</cx:pt>
          <cx:pt idx="3247">109</cx:pt>
          <cx:pt idx="3248">99</cx:pt>
          <cx:pt idx="3249">97</cx:pt>
          <cx:pt idx="3250">125</cx:pt>
          <cx:pt idx="3251">105</cx:pt>
          <cx:pt idx="3252">99</cx:pt>
          <cx:pt idx="3253">99</cx:pt>
          <cx:pt idx="3254">117</cx:pt>
          <cx:pt idx="3255">87</cx:pt>
          <cx:pt idx="3256">124</cx:pt>
          <cx:pt idx="3257">93</cx:pt>
          <cx:pt idx="3258">105</cx:pt>
          <cx:pt idx="3259">94</cx:pt>
          <cx:pt idx="3260">93</cx:pt>
          <cx:pt idx="3261">136</cx:pt>
          <cx:pt idx="3262">143</cx:pt>
          <cx:pt idx="3263">79</cx:pt>
          <cx:pt idx="3264">133</cx:pt>
          <cx:pt idx="3265">100</cx:pt>
          <cx:pt idx="3266">94</cx:pt>
          <cx:pt idx="3267">96</cx:pt>
          <cx:pt idx="3268">86</cx:pt>
          <cx:pt idx="3269">97</cx:pt>
          <cx:pt idx="3270">140</cx:pt>
          <cx:pt idx="3271">97</cx:pt>
          <cx:pt idx="3272">88</cx:pt>
          <cx:pt idx="3273">103</cx:pt>
          <cx:pt idx="3274">93</cx:pt>
          <cx:pt idx="3275">80</cx:pt>
          <cx:pt idx="3276">140</cx:pt>
          <cx:pt idx="3277">92</cx:pt>
          <cx:pt idx="3278">88</cx:pt>
          <cx:pt idx="3279">147</cx:pt>
          <cx:pt idx="3280">112</cx:pt>
          <cx:pt idx="3281">97</cx:pt>
          <cx:pt idx="3282">122</cx:pt>
          <cx:pt idx="3283">100</cx:pt>
          <cx:pt idx="3284">96</cx:pt>
          <cx:pt idx="3285">97</cx:pt>
          <cx:pt idx="3286">119</cx:pt>
          <cx:pt idx="3287">108</cx:pt>
          <cx:pt idx="3288">104</cx:pt>
          <cx:pt idx="3289">77</cx:pt>
          <cx:pt idx="3290">124</cx:pt>
          <cx:pt idx="3291">88</cx:pt>
          <cx:pt idx="3292">120</cx:pt>
          <cx:pt idx="3293">117</cx:pt>
          <cx:pt idx="3294">108</cx:pt>
          <cx:pt idx="3295">116</cx:pt>
          <cx:pt idx="3296">116</cx:pt>
          <cx:pt idx="3297">94</cx:pt>
          <cx:pt idx="3298">124</cx:pt>
          <cx:pt idx="3299">106</cx:pt>
          <cx:pt idx="3300">102</cx:pt>
          <cx:pt idx="3301">109</cx:pt>
          <cx:pt idx="3302">113</cx:pt>
          <cx:pt idx="3303">96</cx:pt>
          <cx:pt idx="3304">131</cx:pt>
          <cx:pt idx="3305">111</cx:pt>
          <cx:pt idx="3306">172</cx:pt>
          <cx:pt idx="3307">111</cx:pt>
          <cx:pt idx="3308">98</cx:pt>
          <cx:pt idx="3309">87</cx:pt>
          <cx:pt idx="3310">105</cx:pt>
          <cx:pt idx="3311">96</cx:pt>
          <cx:pt idx="3312">109</cx:pt>
          <cx:pt idx="3313">85</cx:pt>
          <cx:pt idx="3314">80</cx:pt>
          <cx:pt idx="3315">118</cx:pt>
          <cx:pt idx="3316">97</cx:pt>
          <cx:pt idx="3317">70</cx:pt>
          <cx:pt idx="3318">77</cx:pt>
          <cx:pt idx="3319">123</cx:pt>
          <cx:pt idx="3320">97</cx:pt>
          <cx:pt idx="3321">123</cx:pt>
          <cx:pt idx="3322">96</cx:pt>
          <cx:pt idx="3323">115</cx:pt>
          <cx:pt idx="3324">98</cx:pt>
          <cx:pt idx="3325">124</cx:pt>
          <cx:pt idx="3326">102</cx:pt>
          <cx:pt idx="3327">129</cx:pt>
          <cx:pt idx="3328">85</cx:pt>
          <cx:pt idx="3329">90</cx:pt>
          <cx:pt idx="3330">100</cx:pt>
          <cx:pt idx="3331">88</cx:pt>
          <cx:pt idx="3332">100</cx:pt>
          <cx:pt idx="3333">80</cx:pt>
          <cx:pt idx="3334">129</cx:pt>
          <cx:pt idx="3335">134</cx:pt>
          <cx:pt idx="3336">95</cx:pt>
          <cx:pt idx="3337">82</cx:pt>
          <cx:pt idx="3338">105</cx:pt>
          <cx:pt idx="3339">93</cx:pt>
          <cx:pt idx="3340">98</cx:pt>
          <cx:pt idx="3341">104</cx:pt>
          <cx:pt idx="3342">101</cx:pt>
          <cx:pt idx="3343">144</cx:pt>
          <cx:pt idx="3344">93</cx:pt>
          <cx:pt idx="3345">154</cx:pt>
          <cx:pt idx="3346">100</cx:pt>
          <cx:pt idx="3347">87</cx:pt>
          <cx:pt idx="3348">120</cx:pt>
          <cx:pt idx="3349">92</cx:pt>
          <cx:pt idx="3350">100</cx:pt>
          <cx:pt idx="3351">95</cx:pt>
          <cx:pt idx="3352">98</cx:pt>
          <cx:pt idx="3353">110</cx:pt>
          <cx:pt idx="3354">87</cx:pt>
          <cx:pt idx="3355">94</cx:pt>
          <cx:pt idx="3356">124</cx:pt>
          <cx:pt idx="3357">105</cx:pt>
          <cx:pt idx="3358">105</cx:pt>
          <cx:pt idx="3359">120</cx:pt>
          <cx:pt idx="3360">96</cx:pt>
          <cx:pt idx="3361">104</cx:pt>
          <cx:pt idx="3362">118</cx:pt>
          <cx:pt idx="3363">124</cx:pt>
          <cx:pt idx="3364">111</cx:pt>
          <cx:pt idx="3365">123</cx:pt>
          <cx:pt idx="3366">94</cx:pt>
          <cx:pt idx="3367">98</cx:pt>
          <cx:pt idx="3368">91</cx:pt>
          <cx:pt idx="3369">110</cx:pt>
          <cx:pt idx="3370">89</cx:pt>
          <cx:pt idx="3371">91</cx:pt>
          <cx:pt idx="3372">101</cx:pt>
          <cx:pt idx="3373">97</cx:pt>
          <cx:pt idx="3374">91</cx:pt>
          <cx:pt idx="3375">125</cx:pt>
          <cx:pt idx="3376">99</cx:pt>
          <cx:pt idx="3377">101</cx:pt>
          <cx:pt idx="3378">105</cx:pt>
          <cx:pt idx="3379">114</cx:pt>
          <cx:pt idx="3380">98</cx:pt>
          <cx:pt idx="3381">106</cx:pt>
          <cx:pt idx="3382">105</cx:pt>
          <cx:pt idx="3383">116</cx:pt>
          <cx:pt idx="3384">101</cx:pt>
          <cx:pt idx="3385">82</cx:pt>
          <cx:pt idx="3386">87</cx:pt>
          <cx:pt idx="3387">87</cx:pt>
          <cx:pt idx="3388">100</cx:pt>
          <cx:pt idx="3389">137</cx:pt>
          <cx:pt idx="3390">104</cx:pt>
          <cx:pt idx="3391">80</cx:pt>
          <cx:pt idx="3392">88</cx:pt>
          <cx:pt idx="3393">120</cx:pt>
          <cx:pt idx="3394">91</cx:pt>
          <cx:pt idx="3395">98</cx:pt>
          <cx:pt idx="3396">110</cx:pt>
          <cx:pt idx="3397">88</cx:pt>
          <cx:pt idx="3398">105</cx:pt>
          <cx:pt idx="3399">108</cx:pt>
          <cx:pt idx="3400">114</cx:pt>
          <cx:pt idx="3401">101</cx:pt>
          <cx:pt idx="3402">107</cx:pt>
          <cx:pt idx="3403">134</cx:pt>
          <cx:pt idx="3404">110</cx:pt>
          <cx:pt idx="3405">80</cx:pt>
          <cx:pt idx="3406">90</cx:pt>
          <cx:pt idx="3407">98</cx:pt>
          <cx:pt idx="3408">103</cx:pt>
          <cx:pt idx="3409">99</cx:pt>
          <cx:pt idx="3410">120</cx:pt>
          <cx:pt idx="3411">100</cx:pt>
          <cx:pt idx="3412">75</cx:pt>
          <cx:pt idx="3413">96</cx:pt>
          <cx:pt idx="3414">115</cx:pt>
          <cx:pt idx="3415">126</cx:pt>
          <cx:pt idx="3416">90</cx:pt>
          <cx:pt idx="3417">110</cx:pt>
          <cx:pt idx="3418">99</cx:pt>
          <cx:pt idx="3419">125</cx:pt>
          <cx:pt idx="3420">101</cx:pt>
          <cx:pt idx="3421">104</cx:pt>
          <cx:pt idx="3422">104</cx:pt>
          <cx:pt idx="3423">81</cx:pt>
          <cx:pt idx="3424">89</cx:pt>
          <cx:pt idx="3425">138</cx:pt>
          <cx:pt idx="3426">92</cx:pt>
          <cx:pt idx="3427">125</cx:pt>
          <cx:pt idx="3428">92</cx:pt>
          <cx:pt idx="3429">95</cx:pt>
          <cx:pt idx="3430">98</cx:pt>
          <cx:pt idx="3431">95</cx:pt>
          <cx:pt idx="3432">88</cx:pt>
          <cx:pt idx="3433">97</cx:pt>
          <cx:pt idx="3434">122</cx:pt>
          <cx:pt idx="3435">132</cx:pt>
          <cx:pt idx="3436">110</cx:pt>
          <cx:pt idx="3437">94</cx:pt>
          <cx:pt idx="3438">90</cx:pt>
          <cx:pt idx="3439">129</cx:pt>
          <cx:pt idx="3440">101</cx:pt>
          <cx:pt idx="3441">91</cx:pt>
          <cx:pt idx="3442">99</cx:pt>
          <cx:pt idx="3443">87</cx:pt>
          <cx:pt idx="3444">121</cx:pt>
          <cx:pt idx="3445">93</cx:pt>
          <cx:pt idx="3446">118</cx:pt>
          <cx:pt idx="3447">90</cx:pt>
          <cx:pt idx="3448">106</cx:pt>
          <cx:pt idx="3449">101</cx:pt>
          <cx:pt idx="3450">90</cx:pt>
          <cx:pt idx="3451">108</cx:pt>
          <cx:pt idx="3452">110</cx:pt>
          <cx:pt idx="3453">116</cx:pt>
          <cx:pt idx="3454">126</cx:pt>
          <cx:pt idx="3455">134</cx:pt>
          <cx:pt idx="3456">71</cx:pt>
          <cx:pt idx="3457">91</cx:pt>
          <cx:pt idx="3458">117</cx:pt>
          <cx:pt idx="3459">82</cx:pt>
          <cx:pt idx="3460">103</cx:pt>
          <cx:pt idx="3461">112</cx:pt>
          <cx:pt idx="3462">124</cx:pt>
          <cx:pt idx="3463">85</cx:pt>
          <cx:pt idx="3464">93</cx:pt>
          <cx:pt idx="3465">99</cx:pt>
          <cx:pt idx="3466">88</cx:pt>
          <cx:pt idx="3467">126</cx:pt>
          <cx:pt idx="3468">90</cx:pt>
          <cx:pt idx="3469">101</cx:pt>
          <cx:pt idx="3470">109</cx:pt>
          <cx:pt idx="3471">83</cx:pt>
          <cx:pt idx="3472">98</cx:pt>
          <cx:pt idx="3473">115</cx:pt>
          <cx:pt idx="3474">101</cx:pt>
          <cx:pt idx="3475">108</cx:pt>
          <cx:pt idx="3476">87</cx:pt>
          <cx:pt idx="3477">105</cx:pt>
          <cx:pt idx="3478">99</cx:pt>
          <cx:pt idx="3479">87</cx:pt>
          <cx:pt idx="3480">86</cx:pt>
          <cx:pt idx="3481">110</cx:pt>
          <cx:pt idx="3482">85</cx:pt>
          <cx:pt idx="3483">104</cx:pt>
          <cx:pt idx="3484">177</cx:pt>
          <cx:pt idx="3485">113</cx:pt>
          <cx:pt idx="3486">88</cx:pt>
          <cx:pt idx="3487">93</cx:pt>
          <cx:pt idx="3488">90</cx:pt>
          <cx:pt idx="3489">96</cx:pt>
          <cx:pt idx="3490">96</cx:pt>
          <cx:pt idx="3491">134</cx:pt>
          <cx:pt idx="3492">101</cx:pt>
          <cx:pt idx="3493">72</cx:pt>
          <cx:pt idx="3494">94</cx:pt>
          <cx:pt idx="3495">90</cx:pt>
          <cx:pt idx="3496">94</cx:pt>
          <cx:pt idx="3497">94</cx:pt>
          <cx:pt idx="3498">111</cx:pt>
          <cx:pt idx="3499">97</cx:pt>
          <cx:pt idx="3500">95</cx:pt>
          <cx:pt idx="3501">107</cx:pt>
          <cx:pt idx="3502">100</cx:pt>
          <cx:pt idx="3503">108</cx:pt>
          <cx:pt idx="3504">104</cx:pt>
          <cx:pt idx="3505">96</cx:pt>
          <cx:pt idx="3506">94</cx:pt>
          <cx:pt idx="3507">82</cx:pt>
          <cx:pt idx="3508">108</cx:pt>
          <cx:pt idx="3509">92</cx:pt>
          <cx:pt idx="3510">178</cx:pt>
          <cx:pt idx="3511">131</cx:pt>
          <cx:pt idx="3512">134</cx:pt>
          <cx:pt idx="3513">137</cx:pt>
          <cx:pt idx="3514">97</cx:pt>
          <cx:pt idx="3515">140</cx:pt>
          <cx:pt idx="3516">90</cx:pt>
          <cx:pt idx="3517">180</cx:pt>
          <cx:pt idx="3518">113</cx:pt>
          <cx:pt idx="3519">103</cx:pt>
          <cx:pt idx="3520">116</cx:pt>
          <cx:pt idx="3521">178</cx:pt>
          <cx:pt idx="3522">93</cx:pt>
          <cx:pt idx="3523">102</cx:pt>
          <cx:pt idx="3524">114</cx:pt>
          <cx:pt idx="3525">152</cx:pt>
          <cx:pt idx="3526">121</cx:pt>
          <cx:pt idx="3527">108</cx:pt>
          <cx:pt idx="3528">163</cx:pt>
          <cx:pt idx="3529">95</cx:pt>
          <cx:pt idx="3530">125</cx:pt>
          <cx:pt idx="3531">93</cx:pt>
          <cx:pt idx="3532">103</cx:pt>
          <cx:pt idx="3533">92</cx:pt>
          <cx:pt idx="3534">80</cx:pt>
          <cx:pt idx="3535">88</cx:pt>
          <cx:pt idx="3536">109</cx:pt>
          <cx:pt idx="3537">103</cx:pt>
          <cx:pt idx="3538">106</cx:pt>
          <cx:pt idx="3539">128</cx:pt>
          <cx:pt idx="3540">100</cx:pt>
          <cx:pt idx="3541">90</cx:pt>
          <cx:pt idx="3542">110</cx:pt>
          <cx:pt idx="3543">94</cx:pt>
          <cx:pt idx="3544">90</cx:pt>
          <cx:pt idx="3545">109</cx:pt>
          <cx:pt idx="3546">92</cx:pt>
          <cx:pt idx="3547">88</cx:pt>
          <cx:pt idx="3548">118</cx:pt>
          <cx:pt idx="3549">145</cx:pt>
          <cx:pt idx="3550">101</cx:pt>
          <cx:pt idx="3551">90</cx:pt>
          <cx:pt idx="3552">116</cx:pt>
          <cx:pt idx="3553">90</cx:pt>
          <cx:pt idx="3554">88</cx:pt>
          <cx:pt idx="3555">100</cx:pt>
          <cx:pt idx="3556">115</cx:pt>
          <cx:pt idx="3557">120</cx:pt>
          <cx:pt idx="3558">91</cx:pt>
          <cx:pt idx="3559">98</cx:pt>
          <cx:pt idx="3560">118</cx:pt>
          <cx:pt idx="3561">122</cx:pt>
          <cx:pt idx="3562">111</cx:pt>
          <cx:pt idx="3563">107</cx:pt>
          <cx:pt idx="3564">86</cx:pt>
          <cx:pt idx="3565">115</cx:pt>
          <cx:pt idx="3566">106</cx:pt>
          <cx:pt idx="3567">124</cx:pt>
          <cx:pt idx="3568">126</cx:pt>
          <cx:pt idx="3569">94</cx:pt>
          <cx:pt idx="3570">114</cx:pt>
          <cx:pt idx="3571">103</cx:pt>
          <cx:pt idx="3572">127</cx:pt>
          <cx:pt idx="3573">78</cx:pt>
          <cx:pt idx="3574">92</cx:pt>
          <cx:pt idx="3575">162</cx:pt>
          <cx:pt idx="3576">98</cx:pt>
          <cx:pt idx="3577">141</cx:pt>
          <cx:pt idx="3578">116</cx:pt>
          <cx:pt idx="3579">139</cx:pt>
          <cx:pt idx="3580">105</cx:pt>
          <cx:pt idx="3581">96</cx:pt>
          <cx:pt idx="3582">130</cx:pt>
          <cx:pt idx="3583">131</cx:pt>
          <cx:pt idx="3584">108</cx:pt>
          <cx:pt idx="3585">94</cx:pt>
          <cx:pt idx="3586">102</cx:pt>
          <cx:pt idx="3587">96</cx:pt>
          <cx:pt idx="3588">122</cx:pt>
          <cx:pt idx="3589">99</cx:pt>
          <cx:pt idx="3590">87</cx:pt>
          <cx:pt idx="3591">93</cx:pt>
          <cx:pt idx="3592">108</cx:pt>
          <cx:pt idx="3593">95</cx:pt>
          <cx:pt idx="3594">107</cx:pt>
          <cx:pt idx="3595">104</cx:pt>
          <cx:pt idx="3596">116</cx:pt>
          <cx:pt idx="3597">90</cx:pt>
          <cx:pt idx="3598">113</cx:pt>
          <cx:pt idx="3599">112</cx:pt>
          <cx:pt idx="3600">88</cx:pt>
          <cx:pt idx="3601">94</cx:pt>
          <cx:pt idx="3602">112</cx:pt>
          <cx:pt idx="3603">112</cx:pt>
          <cx:pt idx="3604">104</cx:pt>
          <cx:pt idx="3605">85</cx:pt>
          <cx:pt idx="3606">107</cx:pt>
          <cx:pt idx="3607">102</cx:pt>
          <cx:pt idx="3608">89</cx:pt>
          <cx:pt idx="3609">93</cx:pt>
          <cx:pt idx="3610">84</cx:pt>
          <cx:pt idx="3611">94</cx:pt>
          <cx:pt idx="3612">86</cx:pt>
          <cx:pt idx="3613">120</cx:pt>
          <cx:pt idx="3614">96</cx:pt>
          <cx:pt idx="3615">122</cx:pt>
          <cx:pt idx="3616">118</cx:pt>
          <cx:pt idx="3617">112</cx:pt>
          <cx:pt idx="3618">99</cx:pt>
          <cx:pt idx="3619">144</cx:pt>
          <cx:pt idx="3620">96</cx:pt>
          <cx:pt idx="3621">90</cx:pt>
          <cx:pt idx="3622">106</cx:pt>
          <cx:pt idx="3623">109</cx:pt>
          <cx:pt idx="3624">117</cx:pt>
          <cx:pt idx="3625">82</cx:pt>
          <cx:pt idx="3626">86</cx:pt>
          <cx:pt idx="3627">116</cx:pt>
          <cx:pt idx="3628">99</cx:pt>
          <cx:pt idx="3629">86</cx:pt>
          <cx:pt idx="3630">100</cx:pt>
          <cx:pt idx="3631">94</cx:pt>
          <cx:pt idx="3632">113</cx:pt>
          <cx:pt idx="3633">112</cx:pt>
          <cx:pt idx="3634">117</cx:pt>
          <cx:pt idx="3635">102</cx:pt>
          <cx:pt idx="3636">76</cx:pt>
          <cx:pt idx="3637">87</cx:pt>
          <cx:pt idx="3638">95</cx:pt>
          <cx:pt idx="3639">114</cx:pt>
          <cx:pt idx="3640">106</cx:pt>
          <cx:pt idx="3641">111</cx:pt>
          <cx:pt idx="3642">92</cx:pt>
          <cx:pt idx="3643">86</cx:pt>
          <cx:pt idx="3644">105</cx:pt>
          <cx:pt idx="3645">132</cx:pt>
          <cx:pt idx="3646">96</cx:pt>
          <cx:pt idx="3647">135</cx:pt>
          <cx:pt idx="3648">116</cx:pt>
          <cx:pt idx="3649">86</cx:pt>
          <cx:pt idx="3650">107</cx:pt>
          <cx:pt idx="3651">96</cx:pt>
          <cx:pt idx="3652">99</cx:pt>
          <cx:pt idx="3653">109</cx:pt>
          <cx:pt idx="3654">93</cx:pt>
          <cx:pt idx="3655">110</cx:pt>
          <cx:pt idx="3656">103</cx:pt>
          <cx:pt idx="3657">100</cx:pt>
          <cx:pt idx="3658">100</cx:pt>
          <cx:pt idx="3659">90</cx:pt>
          <cx:pt idx="3660">124</cx:pt>
          <cx:pt idx="3661">106</cx:pt>
          <cx:pt idx="3662">93</cx:pt>
          <cx:pt idx="3663">108</cx:pt>
          <cx:pt idx="3664">103</cx:pt>
          <cx:pt idx="3665">100</cx:pt>
          <cx:pt idx="3666">98</cx:pt>
          <cx:pt idx="3667">92</cx:pt>
          <cx:pt idx="3668">98</cx:pt>
          <cx:pt idx="3669">96</cx:pt>
          <cx:pt idx="3670">120</cx:pt>
          <cx:pt idx="3671">102</cx:pt>
          <cx:pt idx="3672">87</cx:pt>
          <cx:pt idx="3673">92</cx:pt>
          <cx:pt idx="3674">136</cx:pt>
          <cx:pt idx="3675">107</cx:pt>
          <cx:pt idx="3676">118</cx:pt>
          <cx:pt idx="3677">136</cx:pt>
          <cx:pt idx="3678">97</cx:pt>
          <cx:pt idx="3679">97</cx:pt>
          <cx:pt idx="3680">94</cx:pt>
          <cx:pt idx="3681">92</cx:pt>
          <cx:pt idx="3682">84</cx:pt>
          <cx:pt idx="3683">102</cx:pt>
          <cx:pt idx="3684">100</cx:pt>
          <cx:pt idx="3685">85</cx:pt>
          <cx:pt idx="3686">93</cx:pt>
          <cx:pt idx="3687">118</cx:pt>
          <cx:pt idx="3688">115</cx:pt>
          <cx:pt idx="3689">108</cx:pt>
          <cx:pt idx="3690">104</cx:pt>
          <cx:pt idx="3691">144</cx:pt>
          <cx:pt idx="3692">94</cx:pt>
          <cx:pt idx="3693">108</cx:pt>
          <cx:pt idx="3694">100</cx:pt>
          <cx:pt idx="3695">114</cx:pt>
          <cx:pt idx="3696">111</cx:pt>
          <cx:pt idx="3697">96</cx:pt>
          <cx:pt idx="3698">95</cx:pt>
          <cx:pt idx="3699">78</cx:pt>
          <cx:pt idx="3700">65</cx:pt>
          <cx:pt idx="3701">97</cx:pt>
          <cx:pt idx="3702">93</cx:pt>
          <cx:pt idx="3703">123</cx:pt>
          <cx:pt idx="3704">113</cx:pt>
          <cx:pt idx="3705">90</cx:pt>
          <cx:pt idx="3706">106</cx:pt>
          <cx:pt idx="3707">93</cx:pt>
          <cx:pt idx="3708">94</cx:pt>
          <cx:pt idx="3709">148</cx:pt>
          <cx:pt idx="3710">120</cx:pt>
          <cx:pt idx="3711">86</cx:pt>
          <cx:pt idx="3712">95</cx:pt>
          <cx:pt idx="3713">109</cx:pt>
          <cx:pt idx="3714">88</cx:pt>
          <cx:pt idx="3715">106</cx:pt>
          <cx:pt idx="3716">91</cx:pt>
          <cx:pt idx="3717">91</cx:pt>
          <cx:pt idx="3718">117</cx:pt>
          <cx:pt idx="3719">238</cx:pt>
          <cx:pt idx="3720">109</cx:pt>
          <cx:pt idx="3721">101</cx:pt>
          <cx:pt idx="3722">159</cx:pt>
          <cx:pt idx="3723">121</cx:pt>
          <cx:pt idx="3724">90</cx:pt>
          <cx:pt idx="3725">92</cx:pt>
          <cx:pt idx="3726">100</cx:pt>
          <cx:pt idx="3727">96</cx:pt>
          <cx:pt idx="3728">94</cx:pt>
          <cx:pt idx="3729">115</cx:pt>
          <cx:pt idx="3730">87</cx:pt>
          <cx:pt idx="3731">100</cx:pt>
          <cx:pt idx="3732">130</cx:pt>
          <cx:pt idx="3733">98</cx:pt>
          <cx:pt idx="3734">94</cx:pt>
          <cx:pt idx="3735">120</cx:pt>
          <cx:pt idx="3736">116</cx:pt>
          <cx:pt idx="3737">190</cx:pt>
          <cx:pt idx="3738">103</cx:pt>
          <cx:pt idx="3739">93</cx:pt>
          <cx:pt idx="3740">92</cx:pt>
          <cx:pt idx="3741">109</cx:pt>
          <cx:pt idx="3742">134</cx:pt>
          <cx:pt idx="3743">124</cx:pt>
          <cx:pt idx="3744">131</cx:pt>
          <cx:pt idx="3745">82</cx:pt>
          <cx:pt idx="3746">100</cx:pt>
          <cx:pt idx="3747">126</cx:pt>
          <cx:pt idx="3748">117</cx:pt>
          <cx:pt idx="3749">94</cx:pt>
          <cx:pt idx="3750">107</cx:pt>
          <cx:pt idx="3751">100</cx:pt>
          <cx:pt idx="3752">130</cx:pt>
          <cx:pt idx="3753">110</cx:pt>
          <cx:pt idx="3754">158</cx:pt>
          <cx:pt idx="3755">105</cx:pt>
          <cx:pt idx="3756">105</cx:pt>
          <cx:pt idx="3757">56</cx:pt>
          <cx:pt idx="3758">136</cx:pt>
          <cx:pt idx="3759">134</cx:pt>
          <cx:pt idx="3760">80</cx:pt>
          <cx:pt idx="3761">116</cx:pt>
          <cx:pt idx="3762">90</cx:pt>
          <cx:pt idx="3763">76</cx:pt>
          <cx:pt idx="3764">92</cx:pt>
          <cx:pt idx="3765">110</cx:pt>
          <cx:pt idx="3766">96</cx:pt>
          <cx:pt idx="3767">94</cx:pt>
          <cx:pt idx="3768">128</cx:pt>
          <cx:pt idx="3769">132</cx:pt>
          <cx:pt idx="3770">83</cx:pt>
          <cx:pt idx="3771">92</cx:pt>
          <cx:pt idx="3772">89</cx:pt>
          <cx:pt idx="3773">152</cx:pt>
          <cx:pt idx="3774">104</cx:pt>
          <cx:pt idx="3775">189</cx:pt>
          <cx:pt idx="3776">163</cx:pt>
          <cx:pt idx="3777">123</cx:pt>
          <cx:pt idx="3778">104</cx:pt>
          <cx:pt idx="3779">84</cx:pt>
          <cx:pt idx="3780">104</cx:pt>
          <cx:pt idx="3781">87</cx:pt>
          <cx:pt idx="3782">98</cx:pt>
          <cx:pt idx="3783">126</cx:pt>
          <cx:pt idx="3784">92</cx:pt>
          <cx:pt idx="3785">155</cx:pt>
          <cx:pt idx="3786">113</cx:pt>
          <cx:pt idx="3787">83</cx:pt>
          <cx:pt idx="3788">93</cx:pt>
          <cx:pt idx="3789">102</cx:pt>
          <cx:pt idx="3790">104</cx:pt>
          <cx:pt idx="3791">119</cx:pt>
          <cx:pt idx="3792">114</cx:pt>
          <cx:pt idx="3793">144</cx:pt>
          <cx:pt idx="3794">91</cx:pt>
          <cx:pt idx="3795">92</cx:pt>
          <cx:pt idx="3796">95</cx:pt>
          <cx:pt idx="3797">93</cx:pt>
          <cx:pt idx="3798">105</cx:pt>
          <cx:pt idx="3799">119</cx:pt>
          <cx:pt idx="3800">90</cx:pt>
          <cx:pt idx="3801">95</cx:pt>
          <cx:pt idx="3802">105</cx:pt>
          <cx:pt idx="3803">93</cx:pt>
          <cx:pt idx="3804">103</cx:pt>
          <cx:pt idx="3805">104</cx:pt>
          <cx:pt idx="3806">95</cx:pt>
          <cx:pt idx="3807">116</cx:pt>
          <cx:pt idx="3808">104</cx:pt>
          <cx:pt idx="3809">96</cx:pt>
          <cx:pt idx="3810">105</cx:pt>
          <cx:pt idx="3811">98</cx:pt>
          <cx:pt idx="3812">99</cx:pt>
          <cx:pt idx="3813">105</cx:pt>
          <cx:pt idx="3814">108</cx:pt>
          <cx:pt idx="3815">86</cx:pt>
          <cx:pt idx="3816">112</cx:pt>
          <cx:pt idx="3817">85</cx:pt>
          <cx:pt idx="3818">103</cx:pt>
          <cx:pt idx="3819">114</cx:pt>
          <cx:pt idx="3820">97</cx:pt>
          <cx:pt idx="3821">124</cx:pt>
          <cx:pt idx="3822">89</cx:pt>
          <cx:pt idx="3823">90</cx:pt>
          <cx:pt idx="3824">97</cx:pt>
          <cx:pt idx="3825">104</cx:pt>
          <cx:pt idx="3826">108</cx:pt>
          <cx:pt idx="3827">92</cx:pt>
          <cx:pt idx="3828">112</cx:pt>
          <cx:pt idx="3829">89</cx:pt>
          <cx:pt idx="3830">93</cx:pt>
          <cx:pt idx="3831">94</cx:pt>
          <cx:pt idx="3832">87</cx:pt>
          <cx:pt idx="3833">123</cx:pt>
          <cx:pt idx="3834">91</cx:pt>
          <cx:pt idx="3835">98</cx:pt>
          <cx:pt idx="3836">92</cx:pt>
          <cx:pt idx="3837">110</cx:pt>
          <cx:pt idx="3838">118</cx:pt>
          <cx:pt idx="3839">100</cx:pt>
          <cx:pt idx="3840">93</cx:pt>
          <cx:pt idx="3841">91</cx:pt>
          <cx:pt idx="3842">110</cx:pt>
          <cx:pt idx="3843">124</cx:pt>
          <cx:pt idx="3844">92</cx:pt>
          <cx:pt idx="3845">99</cx:pt>
          <cx:pt idx="3846">98</cx:pt>
          <cx:pt idx="3847">126</cx:pt>
          <cx:pt idx="3848">111</cx:pt>
          <cx:pt idx="3849">100</cx:pt>
          <cx:pt idx="3850">116</cx:pt>
          <cx:pt idx="3851">103</cx:pt>
          <cx:pt idx="3852">92</cx:pt>
          <cx:pt idx="3853">97</cx:pt>
          <cx:pt idx="3854">106</cx:pt>
          <cx:pt idx="3855">104</cx:pt>
          <cx:pt idx="3856">92</cx:pt>
          <cx:pt idx="3857">180</cx:pt>
          <cx:pt idx="3858">102</cx:pt>
          <cx:pt idx="3859">137</cx:pt>
          <cx:pt idx="3860">106</cx:pt>
          <cx:pt idx="3861">150</cx:pt>
          <cx:pt idx="3862">147</cx:pt>
          <cx:pt idx="3863">127</cx:pt>
          <cx:pt idx="3864">100</cx:pt>
          <cx:pt idx="3865">112</cx:pt>
          <cx:pt idx="3866">95</cx:pt>
          <cx:pt idx="3867">113</cx:pt>
          <cx:pt idx="3868">83</cx:pt>
          <cx:pt idx="3869">99</cx:pt>
          <cx:pt idx="3870">100</cx:pt>
          <cx:pt idx="3871">111</cx:pt>
          <cx:pt idx="3872">110</cx:pt>
          <cx:pt idx="3873">156</cx:pt>
          <cx:pt idx="3874">101</cx:pt>
          <cx:pt idx="3875">96</cx:pt>
          <cx:pt idx="3876">99</cx:pt>
          <cx:pt idx="3877">115</cx:pt>
          <cx:pt idx="3878">119</cx:pt>
          <cx:pt idx="3879">107</cx:pt>
          <cx:pt idx="3880">97</cx:pt>
          <cx:pt idx="3881">102</cx:pt>
          <cx:pt idx="3882">179</cx:pt>
          <cx:pt idx="3883">126</cx:pt>
          <cx:pt idx="3884">107</cx:pt>
          <cx:pt idx="3885">88</cx:pt>
          <cx:pt idx="3886">90</cx:pt>
          <cx:pt idx="3887">116</cx:pt>
          <cx:pt idx="3888">90</cx:pt>
          <cx:pt idx="3889">88</cx:pt>
          <cx:pt idx="3890">139</cx:pt>
          <cx:pt idx="3891">107</cx:pt>
          <cx:pt idx="3892">88</cx:pt>
          <cx:pt idx="3893">116</cx:pt>
          <cx:pt idx="3894">188</cx:pt>
          <cx:pt idx="3895">106</cx:pt>
          <cx:pt idx="3896">93</cx:pt>
          <cx:pt idx="3897">116</cx:pt>
          <cx:pt idx="3898">105</cx:pt>
          <cx:pt idx="3899">106</cx:pt>
          <cx:pt idx="3900">96</cx:pt>
          <cx:pt idx="3901">105</cx:pt>
          <cx:pt idx="3902">76</cx:pt>
          <cx:pt idx="3903">127</cx:pt>
          <cx:pt idx="3904">87</cx:pt>
          <cx:pt idx="3905">90</cx:pt>
          <cx:pt idx="3906">121</cx:pt>
          <cx:pt idx="3907">118</cx:pt>
          <cx:pt idx="3908">93</cx:pt>
          <cx:pt idx="3909">85</cx:pt>
          <cx:pt idx="3910">118</cx:pt>
          <cx:pt idx="3911">129</cx:pt>
          <cx:pt idx="3912">120</cx:pt>
          <cx:pt idx="3913">103</cx:pt>
          <cx:pt idx="3914">99</cx:pt>
          <cx:pt idx="3915">76</cx:pt>
          <cx:pt idx="3916">75</cx:pt>
          <cx:pt idx="3917">104</cx:pt>
          <cx:pt idx="3918">128</cx:pt>
          <cx:pt idx="3919">100</cx:pt>
          <cx:pt idx="3920">84</cx:pt>
          <cx:pt idx="3921">91</cx:pt>
          <cx:pt idx="3922">83</cx:pt>
          <cx:pt idx="3923">90</cx:pt>
          <cx:pt idx="3924">116</cx:pt>
          <cx:pt idx="3925">106</cx:pt>
          <cx:pt idx="3926">107</cx:pt>
          <cx:pt idx="3927">104</cx:pt>
          <cx:pt idx="3928">88</cx:pt>
          <cx:pt idx="3929">110</cx:pt>
          <cx:pt idx="3930">93</cx:pt>
          <cx:pt idx="3931">101</cx:pt>
          <cx:pt idx="3932">110</cx:pt>
          <cx:pt idx="3933">87</cx:pt>
          <cx:pt idx="3934">137</cx:pt>
          <cx:pt idx="3935">83</cx:pt>
          <cx:pt idx="3936">92</cx:pt>
          <cx:pt idx="3937">111</cx:pt>
          <cx:pt idx="3938">90</cx:pt>
          <cx:pt idx="3939">90</cx:pt>
          <cx:pt idx="3940">111</cx:pt>
          <cx:pt idx="3941">101</cx:pt>
          <cx:pt idx="3942">99</cx:pt>
          <cx:pt idx="3943">110</cx:pt>
          <cx:pt idx="3944">95</cx:pt>
          <cx:pt idx="3945">95</cx:pt>
          <cx:pt idx="3946">72</cx:pt>
          <cx:pt idx="3947">110</cx:pt>
          <cx:pt idx="3948">93</cx:pt>
          <cx:pt idx="3949">130</cx:pt>
          <cx:pt idx="3950">107</cx:pt>
          <cx:pt idx="3951">101</cx:pt>
          <cx:pt idx="3952">162</cx:pt>
          <cx:pt idx="3953">93</cx:pt>
          <cx:pt idx="3954">104</cx:pt>
          <cx:pt idx="3955">82</cx:pt>
          <cx:pt idx="3956">93</cx:pt>
          <cx:pt idx="3957">115</cx:pt>
          <cx:pt idx="3958">100</cx:pt>
          <cx:pt idx="3959">95</cx:pt>
          <cx:pt idx="3960">130</cx:pt>
          <cx:pt idx="3961">89</cx:pt>
          <cx:pt idx="3962">109</cx:pt>
          <cx:pt idx="3963">123</cx:pt>
          <cx:pt idx="3964">140</cx:pt>
          <cx:pt idx="3965">87</cx:pt>
          <cx:pt idx="3966">88</cx:pt>
          <cx:pt idx="3967">100</cx:pt>
          <cx:pt idx="3968">101</cx:pt>
          <cx:pt idx="3969">73</cx:pt>
          <cx:pt idx="3970">90</cx:pt>
          <cx:pt idx="3971">101</cx:pt>
          <cx:pt idx="3972">90</cx:pt>
          <cx:pt idx="3973">96</cx:pt>
          <cx:pt idx="3974">80</cx:pt>
          <cx:pt idx="3975">88</cx:pt>
          <cx:pt idx="3976">119</cx:pt>
          <cx:pt idx="3977">134</cx:pt>
          <cx:pt idx="3978">83</cx:pt>
          <cx:pt idx="3979">117</cx:pt>
          <cx:pt idx="3980">100</cx:pt>
          <cx:pt idx="3981">131</cx:pt>
          <cx:pt idx="3982">119</cx:pt>
          <cx:pt idx="3983">127</cx:pt>
          <cx:pt idx="3984">103</cx:pt>
          <cx:pt idx="3985">100</cx:pt>
          <cx:pt idx="3986">136</cx:pt>
          <cx:pt idx="3987">123</cx:pt>
          <cx:pt idx="3988">126</cx:pt>
          <cx:pt idx="3989">74</cx:pt>
          <cx:pt idx="3990">96</cx:pt>
          <cx:pt idx="3991">129</cx:pt>
          <cx:pt idx="3992">106</cx:pt>
          <cx:pt idx="3993">151</cx:pt>
          <cx:pt idx="3994">108</cx:pt>
          <cx:pt idx="3995">88</cx:pt>
          <cx:pt idx="3996">120</cx:pt>
          <cx:pt idx="3997">106</cx:pt>
          <cx:pt idx="3998">93</cx:pt>
          <cx:pt idx="3999">125</cx:pt>
          <cx:pt idx="4000">182</cx:pt>
          <cx:pt idx="4001">130</cx:pt>
          <cx:pt idx="4002">103</cx:pt>
          <cx:pt idx="4003">143</cx:pt>
          <cx:pt idx="4004">92</cx:pt>
          <cx:pt idx="4005">92</cx:pt>
          <cx:pt idx="4006">103</cx:pt>
          <cx:pt idx="4007">104</cx:pt>
          <cx:pt idx="4008">102</cx:pt>
          <cx:pt idx="4009">97</cx:pt>
          <cx:pt idx="4010">134</cx:pt>
          <cx:pt idx="4011">112</cx:pt>
          <cx:pt idx="4012">107</cx:pt>
          <cx:pt idx="4013">140</cx:pt>
          <cx:pt idx="4014">129</cx:pt>
          <cx:pt idx="4015">92</cx:pt>
          <cx:pt idx="4016">95</cx:pt>
          <cx:pt idx="4017">93</cx:pt>
          <cx:pt idx="4018">84</cx:pt>
          <cx:pt idx="4019">105</cx:pt>
          <cx:pt idx="4020">102</cx:pt>
          <cx:pt idx="4021">94</cx:pt>
          <cx:pt idx="4022">93</cx:pt>
          <cx:pt idx="4023">110</cx:pt>
          <cx:pt idx="4024">102</cx:pt>
          <cx:pt idx="4025">90</cx:pt>
          <cx:pt idx="4026">112</cx:pt>
          <cx:pt idx="4027">103</cx:pt>
          <cx:pt idx="4028">108</cx:pt>
          <cx:pt idx="4029">245</cx:pt>
          <cx:pt idx="4030">93</cx:pt>
          <cx:pt idx="4031">96</cx:pt>
          <cx:pt idx="4032">92</cx:pt>
          <cx:pt idx="4033">132</cx:pt>
          <cx:pt idx="4034">104</cx:pt>
          <cx:pt idx="4035">110</cx:pt>
          <cx:pt idx="4036">87</cx:pt>
          <cx:pt idx="4037">105</cx:pt>
          <cx:pt idx="4038">111</cx:pt>
          <cx:pt idx="4039">100</cx:pt>
          <cx:pt idx="4040">167</cx:pt>
          <cx:pt idx="4041">106</cx:pt>
          <cx:pt idx="4042">98</cx:pt>
          <cx:pt idx="4043">97</cx:pt>
          <cx:pt idx="4044">99</cx:pt>
          <cx:pt idx="4045">88</cx:pt>
          <cx:pt idx="4046">83</cx:pt>
          <cx:pt idx="4047">275</cx:pt>
          <cx:pt idx="4048">70</cx:pt>
          <cx:pt idx="4049">138</cx:pt>
          <cx:pt idx="4050">110</cx:pt>
          <cx:pt idx="4051">89</cx:pt>
          <cx:pt idx="4052">108</cx:pt>
          <cx:pt idx="4053">111</cx:pt>
          <cx:pt idx="4054">88</cx:pt>
          <cx:pt idx="4055">95</cx:pt>
          <cx:pt idx="4056">102</cx:pt>
          <cx:pt idx="4057">96</cx:pt>
          <cx:pt idx="4058">105</cx:pt>
          <cx:pt idx="4059">94</cx:pt>
          <cx:pt idx="4060">157</cx:pt>
          <cx:pt idx="4061">105</cx:pt>
          <cx:pt idx="4062">94</cx:pt>
          <cx:pt idx="4063">82</cx:pt>
          <cx:pt idx="4064">108</cx:pt>
          <cx:pt idx="4065">91</cx:pt>
          <cx:pt idx="4066">107</cx:pt>
          <cx:pt idx="4067">87</cx:pt>
          <cx:pt idx="4068">99</cx:pt>
          <cx:pt idx="4069">90</cx:pt>
          <cx:pt idx="4070">98</cx:pt>
          <cx:pt idx="4071">93</cx:pt>
          <cx:pt idx="4072">167</cx:pt>
          <cx:pt idx="4073">131</cx:pt>
          <cx:pt idx="4074">92</cx:pt>
          <cx:pt idx="4075">103</cx:pt>
          <cx:pt idx="4076">88</cx:pt>
          <cx:pt idx="4077">88</cx:pt>
          <cx:pt idx="4078">125</cx:pt>
          <cx:pt idx="4079">96</cx:pt>
          <cx:pt idx="4080">85</cx:pt>
          <cx:pt idx="4081">103</cx:pt>
          <cx:pt idx="4082">102</cx:pt>
          <cx:pt idx="4083">95</cx:pt>
          <cx:pt idx="4084">80</cx:pt>
          <cx:pt idx="4085">125</cx:pt>
          <cx:pt idx="4086">76</cx:pt>
          <cx:pt idx="4087">112</cx:pt>
          <cx:pt idx="4088">86</cx:pt>
          <cx:pt idx="4089">120</cx:pt>
          <cx:pt idx="4090">108</cx:pt>
          <cx:pt idx="4091">100</cx:pt>
          <cx:pt idx="4092">86</cx:pt>
          <cx:pt idx="4093">142</cx:pt>
          <cx:pt idx="4094">105</cx:pt>
          <cx:pt idx="4095">165</cx:pt>
          <cx:pt idx="4096">92</cx:pt>
          <cx:pt idx="4097">120</cx:pt>
          <cx:pt idx="4098">107</cx:pt>
          <cx:pt idx="4099">91</cx:pt>
          <cx:pt idx="4100">85</cx:pt>
          <cx:pt idx="4101">82</cx:pt>
          <cx:pt idx="4102">99</cx:pt>
          <cx:pt idx="4103">78</cx:pt>
          <cx:pt idx="4104">90</cx:pt>
          <cx:pt idx="4105">127</cx:pt>
          <cx:pt idx="4106">102</cx:pt>
          <cx:pt idx="4107">85</cx:pt>
          <cx:pt idx="4108">90</cx:pt>
          <cx:pt idx="4109">92</cx:pt>
          <cx:pt idx="4110">120</cx:pt>
          <cx:pt idx="4111">91</cx:pt>
          <cx:pt idx="4112">98</cx:pt>
          <cx:pt idx="4113">124</cx:pt>
          <cx:pt idx="4114">100</cx:pt>
          <cx:pt idx="4115">120</cx:pt>
          <cx:pt idx="4116">110</cx:pt>
          <cx:pt idx="4117">112</cx:pt>
          <cx:pt idx="4118">104</cx:pt>
          <cx:pt idx="4119">136</cx:pt>
          <cx:pt idx="4120">109</cx:pt>
          <cx:pt idx="4121">86</cx:pt>
          <cx:pt idx="4122">91</cx:pt>
          <cx:pt idx="4123">113</cx:pt>
          <cx:pt idx="4124">91</cx:pt>
          <cx:pt idx="4125">120</cx:pt>
          <cx:pt idx="4126">95</cx:pt>
          <cx:pt idx="4127">96</cx:pt>
          <cx:pt idx="4128">97</cx:pt>
          <cx:pt idx="4129">95</cx:pt>
          <cx:pt idx="4130">105</cx:pt>
          <cx:pt idx="4131">96</cx:pt>
          <cx:pt idx="4132">90</cx:pt>
          <cx:pt idx="4133">89</cx:pt>
          <cx:pt idx="4134">97</cx:pt>
          <cx:pt idx="4135">236</cx:pt>
          <cx:pt idx="4136">114</cx:pt>
          <cx:pt idx="4137">97</cx:pt>
          <cx:pt idx="4138">127</cx:pt>
          <cx:pt idx="4139">92</cx:pt>
          <cx:pt idx="4140">93</cx:pt>
          <cx:pt idx="4141">95</cx:pt>
          <cx:pt idx="4142">94</cx:pt>
          <cx:pt idx="4143">80</cx:pt>
          <cx:pt idx="4144">105</cx:pt>
          <cx:pt idx="4145">99</cx:pt>
          <cx:pt idx="4146">105</cx:pt>
          <cx:pt idx="4147">143</cx:pt>
          <cx:pt idx="4148">128</cx:pt>
          <cx:pt idx="4149">105</cx:pt>
          <cx:pt idx="4150">95</cx:pt>
          <cx:pt idx="4151">128</cx:pt>
          <cx:pt idx="4152">150</cx:pt>
          <cx:pt idx="4153">129</cx:pt>
          <cx:pt idx="4154">92</cx:pt>
          <cx:pt idx="4155">101</cx:pt>
          <cx:pt idx="4156">100</cx:pt>
          <cx:pt idx="4157">110</cx:pt>
          <cx:pt idx="4158">90</cx:pt>
          <cx:pt idx="4159">92</cx:pt>
          <cx:pt idx="4160">101</cx:pt>
          <cx:pt idx="4161">104</cx:pt>
          <cx:pt idx="4162">92</cx:pt>
          <cx:pt idx="4163">120</cx:pt>
          <cx:pt idx="4164">98</cx:pt>
          <cx:pt idx="4165">123</cx:pt>
          <cx:pt idx="4166">107</cx:pt>
          <cx:pt idx="4167">88</cx:pt>
          <cx:pt idx="4168">93</cx:pt>
          <cx:pt idx="4169">82</cx:pt>
          <cx:pt idx="4170">115</cx:pt>
          <cx:pt idx="4171">99</cx:pt>
          <cx:pt idx="4172">116</cx:pt>
          <cx:pt idx="4173">114</cx:pt>
          <cx:pt idx="4174">103</cx:pt>
          <cx:pt idx="4175">105</cx:pt>
          <cx:pt idx="4176">88</cx:pt>
          <cx:pt idx="4177">97</cx:pt>
          <cx:pt idx="4178">132</cx:pt>
          <cx:pt idx="4179">92</cx:pt>
          <cx:pt idx="4180">91</cx:pt>
          <cx:pt idx="4181">106</cx:pt>
          <cx:pt idx="4182">121</cx:pt>
          <cx:pt idx="4183">103</cx:pt>
          <cx:pt idx="4184">85</cx:pt>
          <cx:pt idx="4185">104</cx:pt>
          <cx:pt idx="4186">94</cx:pt>
          <cx:pt idx="4187">81</cx:pt>
          <cx:pt idx="4188">102</cx:pt>
          <cx:pt idx="4189">111</cx:pt>
          <cx:pt idx="4190">91</cx:pt>
          <cx:pt idx="4191">91</cx:pt>
          <cx:pt idx="4192">89</cx:pt>
          <cx:pt idx="4193">91</cx:pt>
          <cx:pt idx="4194">132</cx:pt>
          <cx:pt idx="4195">115</cx:pt>
          <cx:pt idx="4196">95</cx:pt>
          <cx:pt idx="4197">91</cx:pt>
          <cx:pt idx="4198">105</cx:pt>
          <cx:pt idx="4199">115</cx:pt>
          <cx:pt idx="4200">95</cx:pt>
          <cx:pt idx="4201">102</cx:pt>
          <cx:pt idx="4202">106</cx:pt>
          <cx:pt idx="4203">102</cx:pt>
          <cx:pt idx="4204">96</cx:pt>
          <cx:pt idx="4205">108</cx:pt>
          <cx:pt idx="4206">101</cx:pt>
          <cx:pt idx="4207">122</cx:pt>
          <cx:pt idx="4208">123</cx:pt>
          <cx:pt idx="4209">90</cx:pt>
          <cx:pt idx="4210">184</cx:pt>
          <cx:pt idx="4211">100</cx:pt>
          <cx:pt idx="4212">99</cx:pt>
          <cx:pt idx="4213">88</cx:pt>
          <cx:pt idx="4214">113</cx:pt>
          <cx:pt idx="4215">115</cx:pt>
          <cx:pt idx="4216">108</cx:pt>
          <cx:pt idx="4217">98</cx:pt>
          <cx:pt idx="4218">103</cx:pt>
          <cx:pt idx="4219">100</cx:pt>
          <cx:pt idx="4220">108</cx:pt>
          <cx:pt idx="4221">88</cx:pt>
          <cx:pt idx="4222">91</cx:pt>
          <cx:pt idx="4223">94</cx:pt>
          <cx:pt idx="4224">104</cx:pt>
          <cx:pt idx="4225">127</cx:pt>
          <cx:pt idx="4226">117</cx:pt>
          <cx:pt idx="4227">106</cx:pt>
          <cx:pt idx="4228">110</cx:pt>
          <cx:pt idx="4229">107</cx:pt>
          <cx:pt idx="4230">105</cx:pt>
          <cx:pt idx="4231">114</cx:pt>
          <cx:pt idx="4232">125</cx:pt>
          <cx:pt idx="4233">110</cx:pt>
          <cx:pt idx="4234">139</cx:pt>
          <cx:pt idx="4235">111</cx:pt>
          <cx:pt idx="4236">118</cx:pt>
          <cx:pt idx="4237">109</cx:pt>
          <cx:pt idx="4238">122</cx:pt>
          <cx:pt idx="4239">91</cx:pt>
          <cx:pt idx="4240">94</cx:pt>
          <cx:pt idx="4241">130</cx:pt>
          <cx:pt idx="4242">98</cx:pt>
          <cx:pt idx="4243">103</cx:pt>
          <cx:pt idx="4244">85</cx:pt>
          <cx:pt idx="4245">93</cx:pt>
          <cx:pt idx="4246">95</cx:pt>
          <cx:pt idx="4247">88</cx:pt>
          <cx:pt idx="4248">99</cx:pt>
          <cx:pt idx="4249">104</cx:pt>
          <cx:pt idx="4250">115</cx:pt>
          <cx:pt idx="4251">115</cx:pt>
          <cx:pt idx="4252">124</cx:pt>
          <cx:pt idx="4253">118</cx:pt>
          <cx:pt idx="4254">139</cx:pt>
          <cx:pt idx="4255">99</cx:pt>
          <cx:pt idx="4256">93</cx:pt>
          <cx:pt idx="4257">108</cx:pt>
          <cx:pt idx="4258">95</cx:pt>
          <cx:pt idx="4259">115</cx:pt>
          <cx:pt idx="4260">102</cx:pt>
          <cx:pt idx="4261">95</cx:pt>
          <cx:pt idx="4262">133</cx:pt>
          <cx:pt idx="4263">140</cx:pt>
          <cx:pt idx="4264">103</cx:pt>
          <cx:pt idx="4265">93</cx:pt>
          <cx:pt idx="4266">100</cx:pt>
          <cx:pt idx="4267">109</cx:pt>
          <cx:pt idx="4268">180</cx:pt>
          <cx:pt idx="4269">99</cx:pt>
          <cx:pt idx="4270">85</cx:pt>
          <cx:pt idx="4271">100</cx:pt>
          <cx:pt idx="4272">112</cx:pt>
          <cx:pt idx="4273">95</cx:pt>
          <cx:pt idx="4274">108</cx:pt>
          <cx:pt idx="4275">110</cx:pt>
          <cx:pt idx="4276">129</cx:pt>
          <cx:pt idx="4277">124</cx:pt>
          <cx:pt idx="4278">108</cx:pt>
          <cx:pt idx="4279">97</cx:pt>
          <cx:pt idx="4280">100</cx:pt>
          <cx:pt idx="4281">80</cx:pt>
          <cx:pt idx="4282">105</cx:pt>
          <cx:pt idx="4283">110</cx:pt>
          <cx:pt idx="4284">165</cx:pt>
          <cx:pt idx="4285">110</cx:pt>
          <cx:pt idx="4286">97</cx:pt>
          <cx:pt idx="4287">97</cx:pt>
          <cx:pt idx="4288">114</cx:pt>
          <cx:pt idx="4289">100</cx:pt>
          <cx:pt idx="4290">110</cx:pt>
          <cx:pt idx="4291">107</cx:pt>
          <cx:pt idx="4292">117</cx:pt>
          <cx:pt idx="4293">135</cx:pt>
          <cx:pt idx="4294">100</cx:pt>
          <cx:pt idx="4295">91</cx:pt>
          <cx:pt idx="4296">120</cx:pt>
          <cx:pt idx="4297">102</cx:pt>
          <cx:pt idx="4298">126</cx:pt>
          <cx:pt idx="4299">100</cx:pt>
          <cx:pt idx="4300">117</cx:pt>
          <cx:pt idx="4301">89</cx:pt>
          <cx:pt idx="4302">89</cx:pt>
          <cx:pt idx="4303">92</cx:pt>
          <cx:pt idx="4304">116</cx:pt>
          <cx:pt idx="4305">102</cx:pt>
          <cx:pt idx="4306">99</cx:pt>
          <cx:pt idx="4307">109</cx:pt>
          <cx:pt idx="4308">103</cx:pt>
          <cx:pt idx="4309">87</cx:pt>
          <cx:pt idx="4310">104</cx:pt>
          <cx:pt idx="4311">99</cx:pt>
          <cx:pt idx="4312">111</cx:pt>
          <cx:pt idx="4313">108</cx:pt>
          <cx:pt idx="4314">116</cx:pt>
          <cx:pt idx="4315">98</cx:pt>
          <cx:pt idx="4316">118</cx:pt>
          <cx:pt idx="4317">139</cx:pt>
          <cx:pt idx="4318">126</cx:pt>
          <cx:pt idx="4319">139</cx:pt>
          <cx:pt idx="4320">112</cx:pt>
          <cx:pt idx="4321">92</cx:pt>
          <cx:pt idx="4322">109</cx:pt>
          <cx:pt idx="4323">116</cx:pt>
          <cx:pt idx="4324">111</cx:pt>
          <cx:pt idx="4325">102</cx:pt>
          <cx:pt idx="4326">112</cx:pt>
          <cx:pt idx="4327">108</cx:pt>
          <cx:pt idx="4328">101</cx:pt>
          <cx:pt idx="4329">154</cx:pt>
          <cx:pt idx="4330">103</cx:pt>
          <cx:pt idx="4331">100</cx:pt>
          <cx:pt idx="4332">126</cx:pt>
          <cx:pt idx="4333">124</cx:pt>
          <cx:pt idx="4334">95</cx:pt>
          <cx:pt idx="4335">92</cx:pt>
          <cx:pt idx="4336">97</cx:pt>
          <cx:pt idx="4337">103</cx:pt>
          <cx:pt idx="4338">103</cx:pt>
          <cx:pt idx="4339">118</cx:pt>
          <cx:pt idx="4340">117</cx:pt>
          <cx:pt idx="4341">129</cx:pt>
          <cx:pt idx="4342">94</cx:pt>
          <cx:pt idx="4343">119</cx:pt>
          <cx:pt idx="4344">90</cx:pt>
          <cx:pt idx="4345">104</cx:pt>
          <cx:pt idx="4346">99</cx:pt>
          <cx:pt idx="4347">111</cx:pt>
          <cx:pt idx="4348">92</cx:pt>
          <cx:pt idx="4349">107</cx:pt>
          <cx:pt idx="4350">101</cx:pt>
          <cx:pt idx="4351">90</cx:pt>
          <cx:pt idx="4352">121</cx:pt>
          <cx:pt idx="4353">108</cx:pt>
          <cx:pt idx="4354">122</cx:pt>
          <cx:pt idx="4355">103</cx:pt>
          <cx:pt idx="4356">91</cx:pt>
          <cx:pt idx="4357">105</cx:pt>
          <cx:pt idx="4358">120</cx:pt>
          <cx:pt idx="4359">101</cx:pt>
          <cx:pt idx="4360">140</cx:pt>
          <cx:pt idx="4361">95</cx:pt>
          <cx:pt idx="4362">123</cx:pt>
          <cx:pt idx="4363">95</cx:pt>
          <cx:pt idx="4364">90</cx:pt>
          <cx:pt idx="4365">98</cx:pt>
          <cx:pt idx="4366">95</cx:pt>
          <cx:pt idx="4367">120</cx:pt>
          <cx:pt idx="4368">107</cx:pt>
          <cx:pt idx="4369">95</cx:pt>
          <cx:pt idx="4370">180</cx:pt>
          <cx:pt idx="4371">91</cx:pt>
          <cx:pt idx="4372">117</cx:pt>
          <cx:pt idx="4373">102</cx:pt>
          <cx:pt idx="4374">158</cx:pt>
          <cx:pt idx="4375">82</cx:pt>
          <cx:pt idx="4376">105</cx:pt>
          <cx:pt idx="4377">116</cx:pt>
          <cx:pt idx="4378">135</cx:pt>
          <cx:pt idx="4379">108</cx:pt>
          <cx:pt idx="4380">135</cx:pt>
          <cx:pt idx="4381">112</cx:pt>
          <cx:pt idx="4382">113</cx:pt>
          <cx:pt idx="4383">105</cx:pt>
          <cx:pt idx="4384">83</cx:pt>
          <cx:pt idx="4385">105</cx:pt>
          <cx:pt idx="4386">94</cx:pt>
          <cx:pt idx="4387">136</cx:pt>
          <cx:pt idx="4388">108</cx:pt>
          <cx:pt idx="4389">134</cx:pt>
          <cx:pt idx="4390">98</cx:pt>
          <cx:pt idx="4391">87</cx:pt>
          <cx:pt idx="4392">90</cx:pt>
          <cx:pt idx="4393">106</cx:pt>
          <cx:pt idx="4394">110</cx:pt>
          <cx:pt idx="4395">134</cx:pt>
          <cx:pt idx="4396">118</cx:pt>
          <cx:pt idx="4397">117</cx:pt>
          <cx:pt idx="4398">106</cx:pt>
          <cx:pt idx="4399">100</cx:pt>
          <cx:pt idx="4400">97</cx:pt>
          <cx:pt idx="4401">102</cx:pt>
          <cx:pt idx="4402">99</cx:pt>
          <cx:pt idx="4403">242</cx:pt>
          <cx:pt idx="4404">123</cx:pt>
          <cx:pt idx="4405">124</cx:pt>
          <cx:pt idx="4406">107</cx:pt>
          <cx:pt idx="4407">105</cx:pt>
          <cx:pt idx="4408">111</cx:pt>
          <cx:pt idx="4409">181</cx:pt>
          <cx:pt idx="4410">131</cx:pt>
          <cx:pt idx="4411">77</cx:pt>
          <cx:pt idx="4412">92</cx:pt>
          <cx:pt idx="4413">111</cx:pt>
          <cx:pt idx="4414">100</cx:pt>
          <cx:pt idx="4415">108</cx:pt>
          <cx:pt idx="4416">117</cx:pt>
          <cx:pt idx="4417">97</cx:pt>
          <cx:pt idx="4418">117</cx:pt>
          <cx:pt idx="4419">131</cx:pt>
          <cx:pt idx="4420">106</cx:pt>
          <cx:pt idx="4421">120</cx:pt>
          <cx:pt idx="4422">89</cx:pt>
          <cx:pt idx="4423">118</cx:pt>
          <cx:pt idx="4424">119</cx:pt>
          <cx:pt idx="4425">81</cx:pt>
          <cx:pt idx="4426">72</cx:pt>
          <cx:pt idx="4427">106</cx:pt>
          <cx:pt idx="4428">99</cx:pt>
          <cx:pt idx="4429">118</cx:pt>
          <cx:pt idx="4430">103</cx:pt>
          <cx:pt idx="4431">111</cx:pt>
          <cx:pt idx="4432">117</cx:pt>
          <cx:pt idx="4433">103</cx:pt>
          <cx:pt idx="4434">101</cx:pt>
          <cx:pt idx="4435">99</cx:pt>
          <cx:pt idx="4436">94</cx:pt>
          <cx:pt idx="4437">93</cx:pt>
          <cx:pt idx="4438">108</cx:pt>
          <cx:pt idx="4439">74</cx:pt>
          <cx:pt idx="4440">95</cx:pt>
          <cx:pt idx="4441">96</cx:pt>
          <cx:pt idx="4442">105</cx:pt>
          <cx:pt idx="4443">100</cx:pt>
          <cx:pt idx="4444">116</cx:pt>
          <cx:pt idx="4445">104</cx:pt>
          <cx:pt idx="4446">100</cx:pt>
          <cx:pt idx="4447">106</cx:pt>
          <cx:pt idx="4448">87</cx:pt>
          <cx:pt idx="4449">103</cx:pt>
          <cx:pt idx="4450">107</cx:pt>
          <cx:pt idx="4451">102</cx:pt>
          <cx:pt idx="4452">94</cx:pt>
          <cx:pt idx="4453">103</cx:pt>
          <cx:pt idx="4454">98</cx:pt>
          <cx:pt idx="4455">115</cx:pt>
          <cx:pt idx="4456">97</cx:pt>
          <cx:pt idx="4457">97</cx:pt>
          <cx:pt idx="4458">105</cx:pt>
          <cx:pt idx="4459">113</cx:pt>
          <cx:pt idx="4460">113</cx:pt>
          <cx:pt idx="4461">118</cx:pt>
          <cx:pt idx="4462">93</cx:pt>
          <cx:pt idx="4463">89</cx:pt>
          <cx:pt idx="4464">113</cx:pt>
          <cx:pt idx="4465">126</cx:pt>
          <cx:pt idx="4466">101</cx:pt>
          <cx:pt idx="4467">104</cx:pt>
          <cx:pt idx="4468">84</cx:pt>
          <cx:pt idx="4469">101</cx:pt>
          <cx:pt idx="4470">109</cx:pt>
          <cx:pt idx="4471">151</cx:pt>
          <cx:pt idx="4472">98</cx:pt>
          <cx:pt idx="4473">105</cx:pt>
          <cx:pt idx="4474">96</cx:pt>
          <cx:pt idx="4475">97</cx:pt>
          <cx:pt idx="4476">120</cx:pt>
          <cx:pt idx="4477">99</cx:pt>
          <cx:pt idx="4478">125</cx:pt>
          <cx:pt idx="4479">78</cx:pt>
          <cx:pt idx="4480">123</cx:pt>
          <cx:pt idx="4481">145</cx:pt>
          <cx:pt idx="4482">121</cx:pt>
          <cx:pt idx="4483">105</cx:pt>
          <cx:pt idx="4484">111</cx:pt>
          <cx:pt idx="4485">97</cx:pt>
          <cx:pt idx="4486">93</cx:pt>
          <cx:pt idx="4487">83</cx:pt>
          <cx:pt idx="4488">115</cx:pt>
          <cx:pt idx="4489">117</cx:pt>
          <cx:pt idx="4490">117</cx:pt>
          <cx:pt idx="4491">118</cx:pt>
          <cx:pt idx="4492">109</cx:pt>
          <cx:pt idx="4493">126</cx:pt>
          <cx:pt idx="4494">92</cx:pt>
          <cx:pt idx="4495">98</cx:pt>
          <cx:pt idx="4496">96</cx:pt>
          <cx:pt idx="4497">105</cx:pt>
          <cx:pt idx="4498">155</cx:pt>
          <cx:pt idx="4499">109</cx:pt>
          <cx:pt idx="4500">90</cx:pt>
          <cx:pt idx="4501">95</cx:pt>
          <cx:pt idx="4502">77</cx:pt>
          <cx:pt idx="4503">82</cx:pt>
          <cx:pt idx="4504">89</cx:pt>
          <cx:pt idx="4505">98</cx:pt>
          <cx:pt idx="4506">153</cx:pt>
          <cx:pt idx="4507">70</cx:pt>
          <cx:pt idx="4508">95</cx:pt>
          <cx:pt idx="4509">72</cx:pt>
          <cx:pt idx="4510">95</cx:pt>
          <cx:pt idx="4511">106</cx:pt>
          <cx:pt idx="4512">87</cx:pt>
          <cx:pt idx="4513">92</cx:pt>
          <cx:pt idx="4514">88</cx:pt>
          <cx:pt idx="4515">97</cx:pt>
          <cx:pt idx="4516">110</cx:pt>
          <cx:pt idx="4517">86</cx:pt>
          <cx:pt idx="4518">90</cx:pt>
          <cx:pt idx="4519">103</cx:pt>
          <cx:pt idx="4520">132</cx:pt>
          <cx:pt idx="4521">101</cx:pt>
          <cx:pt idx="4522">132</cx:pt>
          <cx:pt idx="4523">107</cx:pt>
          <cx:pt idx="4524">107</cx:pt>
          <cx:pt idx="4525">81</cx:pt>
          <cx:pt idx="4526">107</cx:pt>
          <cx:pt idx="4527">92</cx:pt>
          <cx:pt idx="4528">75</cx:pt>
          <cx:pt idx="4529">104</cx:pt>
          <cx:pt idx="4530">94</cx:pt>
          <cx:pt idx="4531">97</cx:pt>
          <cx:pt idx="4532">72</cx:pt>
          <cx:pt idx="4533">120</cx:pt>
          <cx:pt idx="4534">93</cx:pt>
          <cx:pt idx="4535">100</cx:pt>
          <cx:pt idx="4536">105</cx:pt>
          <cx:pt idx="4537">92</cx:pt>
          <cx:pt idx="4538">90</cx:pt>
          <cx:pt idx="4539">92</cx:pt>
          <cx:pt idx="4540">73</cx:pt>
          <cx:pt idx="4541">110</cx:pt>
          <cx:pt idx="4542">90</cx:pt>
          <cx:pt idx="4543">90</cx:pt>
          <cx:pt idx="4544">107</cx:pt>
          <cx:pt idx="4545">86</cx:pt>
          <cx:pt idx="4546">79</cx:pt>
          <cx:pt idx="4547">99</cx:pt>
          <cx:pt idx="4548">147</cx:pt>
          <cx:pt idx="4549">103</cx:pt>
          <cx:pt idx="4550">80</cx:pt>
          <cx:pt idx="4551">110</cx:pt>
          <cx:pt idx="4552">105</cx:pt>
          <cx:pt idx="4553">95</cx:pt>
          <cx:pt idx="4554">88</cx:pt>
          <cx:pt idx="4555">90</cx:pt>
          <cx:pt idx="4556">85</cx:pt>
          <cx:pt idx="4557">108</cx:pt>
          <cx:pt idx="4558">73</cx:pt>
          <cx:pt idx="4559">90</cx:pt>
          <cx:pt idx="4560">100</cx:pt>
          <cx:pt idx="4561">100</cx:pt>
          <cx:pt idx="4562">93</cx:pt>
          <cx:pt idx="4563">103</cx:pt>
          <cx:pt idx="4564">96</cx:pt>
          <cx:pt idx="4565">118</cx:pt>
          <cx:pt idx="4566">90</cx:pt>
          <cx:pt idx="4567">140</cx:pt>
          <cx:pt idx="4568">92</cx:pt>
          <cx:pt idx="4569">93</cx:pt>
          <cx:pt idx="4570">92</cx:pt>
          <cx:pt idx="4571">95</cx:pt>
          <cx:pt idx="4572">93</cx:pt>
          <cx:pt idx="4573">93</cx:pt>
          <cx:pt idx="4574">102</cx:pt>
          <cx:pt idx="4575">91</cx:pt>
          <cx:pt idx="4576">88</cx:pt>
          <cx:pt idx="4577">101</cx:pt>
          <cx:pt idx="4578">91</cx:pt>
          <cx:pt idx="4579">122</cx:pt>
          <cx:pt idx="4580">60</cx:pt>
          <cx:pt idx="4581">100</cx:pt>
          <cx:pt idx="4582">92</cx:pt>
          <cx:pt idx="4583">106</cx:pt>
          <cx:pt idx="4584">70</cx:pt>
          <cx:pt idx="4585">125</cx:pt>
          <cx:pt idx="4586">105</cx:pt>
          <cx:pt idx="4587">91</cx:pt>
          <cx:pt idx="4588">88</cx:pt>
          <cx:pt idx="4589">109</cx:pt>
          <cx:pt idx="4590">92</cx:pt>
          <cx:pt idx="4591">107</cx:pt>
          <cx:pt idx="4592">91</cx:pt>
          <cx:pt idx="4593">87</cx:pt>
          <cx:pt idx="4594">95</cx:pt>
          <cx:pt idx="4595">85</cx:pt>
          <cx:pt idx="4596">89</cx:pt>
          <cx:pt idx="4597">105</cx:pt>
          <cx:pt idx="4598">92</cx:pt>
          <cx:pt idx="4599">109</cx:pt>
          <cx:pt idx="4600">82</cx:pt>
          <cx:pt idx="4601">102</cx:pt>
          <cx:pt idx="4602">90</cx:pt>
          <cx:pt idx="4603">98</cx:pt>
          <cx:pt idx="4604">114</cx:pt>
          <cx:pt idx="4605">96</cx:pt>
          <cx:pt idx="4606">96</cx:pt>
          <cx:pt idx="4607">107</cx:pt>
          <cx:pt idx="4608">103</cx:pt>
          <cx:pt idx="4609">90</cx:pt>
          <cx:pt idx="4610">219</cx:pt>
          <cx:pt idx="4611">117</cx:pt>
          <cx:pt idx="4612">159</cx:pt>
          <cx:pt idx="4613">86</cx:pt>
          <cx:pt idx="4614">93</cx:pt>
          <cx:pt idx="4615">121</cx:pt>
          <cx:pt idx="4616">76</cx:pt>
          <cx:pt idx="4617">115</cx:pt>
          <cx:pt idx="4618">123</cx:pt>
          <cx:pt idx="4619">104</cx:pt>
          <cx:pt idx="4620">63</cx:pt>
          <cx:pt idx="4621">101</cx:pt>
          <cx:pt idx="4622">118</cx:pt>
          <cx:pt idx="4623">113</cx:pt>
          <cx:pt idx="4624">98</cx:pt>
          <cx:pt idx="4625">107</cx:pt>
          <cx:pt idx="4626">115</cx:pt>
          <cx:pt idx="4627">108</cx:pt>
          <cx:pt idx="4628">91</cx:pt>
          <cx:pt idx="4629">102</cx:pt>
          <cx:pt idx="4630">99</cx:pt>
          <cx:pt idx="4631">107</cx:pt>
          <cx:pt idx="4632">117</cx:pt>
          <cx:pt idx="4633">102</cx:pt>
          <cx:pt idx="4634">119</cx:pt>
          <cx:pt idx="4635">125</cx:pt>
          <cx:pt idx="4636">125</cx:pt>
          <cx:pt idx="4637">88</cx:pt>
          <cx:pt idx="4638">124</cx:pt>
          <cx:pt idx="4639">93</cx:pt>
          <cx:pt idx="4640">99</cx:pt>
          <cx:pt idx="4641">110</cx:pt>
          <cx:pt idx="4642">99</cx:pt>
          <cx:pt idx="4643">95</cx:pt>
          <cx:pt idx="4644">100</cx:pt>
          <cx:pt idx="4645">102</cx:pt>
          <cx:pt idx="4646">110</cx:pt>
          <cx:pt idx="4647">90</cx:pt>
          <cx:pt idx="4648">119</cx:pt>
          <cx:pt idx="4649">110</cx:pt>
          <cx:pt idx="4650">100</cx:pt>
          <cx:pt idx="4651">116</cx:pt>
          <cx:pt idx="4652">115</cx:pt>
          <cx:pt idx="4653">96</cx:pt>
          <cx:pt idx="4654">88</cx:pt>
          <cx:pt idx="4655">144</cx:pt>
          <cx:pt idx="4656">86</cx:pt>
          <cx:pt idx="4657">93</cx:pt>
          <cx:pt idx="4658">117</cx:pt>
          <cx:pt idx="4659">90</cx:pt>
          <cx:pt idx="4660">126</cx:pt>
          <cx:pt idx="4661">97</cx:pt>
          <cx:pt idx="4662">92</cx:pt>
          <cx:pt idx="4663">120</cx:pt>
          <cx:pt idx="4664">125</cx:pt>
          <cx:pt idx="4665">120</cx:pt>
          <cx:pt idx="4666">99</cx:pt>
          <cx:pt idx="4667">88</cx:pt>
          <cx:pt idx="4668">97</cx:pt>
          <cx:pt idx="4669">91</cx:pt>
          <cx:pt idx="4670">80</cx:pt>
          <cx:pt idx="4671">101</cx:pt>
          <cx:pt idx="4672">112</cx:pt>
          <cx:pt idx="4673">100</cx:pt>
          <cx:pt idx="4674">93</cx:pt>
          <cx:pt idx="4675">90</cx:pt>
          <cx:pt idx="4676">102</cx:pt>
          <cx:pt idx="4677">90</cx:pt>
          <cx:pt idx="4678">96</cx:pt>
          <cx:pt idx="4679">95</cx:pt>
          <cx:pt idx="4680">92</cx:pt>
          <cx:pt idx="4681">103</cx:pt>
          <cx:pt idx="4682">119</cx:pt>
          <cx:pt idx="4683">105</cx:pt>
          <cx:pt idx="4684">89</cx:pt>
          <cx:pt idx="4685">96</cx:pt>
          <cx:pt idx="4686">133</cx:pt>
          <cx:pt idx="4687">101</cx:pt>
          <cx:pt idx="4688">94</cx:pt>
          <cx:pt idx="4689">96</cx:pt>
          <cx:pt idx="4690">188</cx:pt>
          <cx:pt idx="4691">95</cx:pt>
          <cx:pt idx="4692">94</cx:pt>
          <cx:pt idx="4693">106</cx:pt>
          <cx:pt idx="4694">86</cx:pt>
          <cx:pt idx="4695">100</cx:pt>
          <cx:pt idx="4696">91</cx:pt>
          <cx:pt idx="4697">98</cx:pt>
          <cx:pt idx="4698">78</cx:pt>
          <cx:pt idx="4699">98</cx:pt>
          <cx:pt idx="4700">109</cx:pt>
          <cx:pt idx="4701">88</cx:pt>
          <cx:pt idx="4702">85</cx:pt>
          <cx:pt idx="4703">83</cx:pt>
          <cx:pt idx="4704">90</cx:pt>
          <cx:pt idx="4705">97</cx:pt>
          <cx:pt idx="4706">105</cx:pt>
          <cx:pt idx="4707">88</cx:pt>
          <cx:pt idx="4708">96</cx:pt>
          <cx:pt idx="4709">90</cx:pt>
          <cx:pt idx="4710">91</cx:pt>
          <cx:pt idx="4711">98</cx:pt>
          <cx:pt idx="4712">100</cx:pt>
          <cx:pt idx="4713">145</cx:pt>
          <cx:pt idx="4714">169</cx:pt>
          <cx:pt idx="4715">100</cx:pt>
          <cx:pt idx="4716">97</cx:pt>
          <cx:pt idx="4717">93</cx:pt>
          <cx:pt idx="4718">129</cx:pt>
          <cx:pt idx="4719">99</cx:pt>
          <cx:pt idx="4720">106</cx:pt>
          <cx:pt idx="4721">88</cx:pt>
          <cx:pt idx="4722">99</cx:pt>
          <cx:pt idx="4723">91</cx:pt>
          <cx:pt idx="4724">75</cx:pt>
          <cx:pt idx="4725">125</cx:pt>
          <cx:pt idx="4726">103</cx:pt>
          <cx:pt idx="4727">114</cx:pt>
          <cx:pt idx="4728">75</cx:pt>
          <cx:pt idx="4729">91</cx:pt>
          <cx:pt idx="4730">89</cx:pt>
          <cx:pt idx="4731">93</cx:pt>
          <cx:pt idx="4732">85</cx:pt>
          <cx:pt idx="4733">90</cx:pt>
          <cx:pt idx="4734">99</cx:pt>
          <cx:pt idx="4735">75</cx:pt>
          <cx:pt idx="4736">94</cx:pt>
          <cx:pt idx="4737">120</cx:pt>
          <cx:pt idx="4738">90</cx:pt>
          <cx:pt idx="4739">90</cx:pt>
          <cx:pt idx="4740">123</cx:pt>
          <cx:pt idx="4741">101</cx:pt>
          <cx:pt idx="4742">95</cx:pt>
          <cx:pt idx="4743">99</cx:pt>
          <cx:pt idx="4744">109</cx:pt>
          <cx:pt idx="4745">99</cx:pt>
          <cx:pt idx="4746">121</cx:pt>
          <cx:pt idx="4747">94</cx:pt>
          <cx:pt idx="4748">93</cx:pt>
          <cx:pt idx="4749">99</cx:pt>
          <cx:pt idx="4750">198</cx:pt>
          <cx:pt idx="4751">89</cx:pt>
          <cx:pt idx="4752">126</cx:pt>
          <cx:pt idx="4753">92</cx:pt>
          <cx:pt idx="4754">87</cx:pt>
          <cx:pt idx="4755">114</cx:pt>
          <cx:pt idx="4756">94</cx:pt>
          <cx:pt idx="4757">98</cx:pt>
          <cx:pt idx="4758">94</cx:pt>
          <cx:pt idx="4759">175</cx:pt>
          <cx:pt idx="4760">107</cx:pt>
          <cx:pt idx="4761">110</cx:pt>
          <cx:pt idx="4762">94</cx:pt>
          <cx:pt idx="4763">103</cx:pt>
          <cx:pt idx="4764">96</cx:pt>
          <cx:pt idx="4765">82</cx:pt>
          <cx:pt idx="4766">102</cx:pt>
          <cx:pt idx="4767">189</cx:pt>
          <cx:pt idx="4768">81</cx:pt>
          <cx:pt idx="4769">124</cx:pt>
          <cx:pt idx="4770">158</cx:pt>
          <cx:pt idx="4771">101</cx:pt>
          <cx:pt idx="4772">123</cx:pt>
          <cx:pt idx="4773">89</cx:pt>
          <cx:pt idx="4774">98</cx:pt>
          <cx:pt idx="4775">101</cx:pt>
          <cx:pt idx="4776">88</cx:pt>
          <cx:pt idx="4777">90</cx:pt>
          <cx:pt idx="4778">97</cx:pt>
          <cx:pt idx="4779">93</cx:pt>
          <cx:pt idx="4780">150</cx:pt>
          <cx:pt idx="4781">120</cx:pt>
          <cx:pt idx="4782">98</cx:pt>
          <cx:pt idx="4783">103</cx:pt>
          <cx:pt idx="4784">101</cx:pt>
          <cx:pt idx="4785">91</cx:pt>
          <cx:pt idx="4786">93</cx:pt>
          <cx:pt idx="4787">102</cx:pt>
          <cx:pt idx="4788">117</cx:pt>
          <cx:pt idx="4789">101</cx:pt>
          <cx:pt idx="4790">103</cx:pt>
          <cx:pt idx="4791">73</cx:pt>
          <cx:pt idx="4792">98</cx:pt>
          <cx:pt idx="4793">116</cx:pt>
          <cx:pt idx="4794">105</cx:pt>
          <cx:pt idx="4795">94</cx:pt>
          <cx:pt idx="4796">92</cx:pt>
          <cx:pt idx="4797">113</cx:pt>
          <cx:pt idx="4798">70</cx:pt>
          <cx:pt idx="4799">89</cx:pt>
          <cx:pt idx="4800">91</cx:pt>
          <cx:pt idx="4801">125</cx:pt>
          <cx:pt idx="4802">102</cx:pt>
          <cx:pt idx="4803">91</cx:pt>
          <cx:pt idx="4804">99</cx:pt>
          <cx:pt idx="4805">77</cx:pt>
          <cx:pt idx="4806">120</cx:pt>
          <cx:pt idx="4807">105</cx:pt>
          <cx:pt idx="4808">102</cx:pt>
          <cx:pt idx="4809">114</cx:pt>
          <cx:pt idx="4810">129</cx:pt>
          <cx:pt idx="4811">106</cx:pt>
          <cx:pt idx="4812">86</cx:pt>
          <cx:pt idx="4813">108</cx:pt>
          <cx:pt idx="4814">88</cx:pt>
          <cx:pt idx="4815">96</cx:pt>
          <cx:pt idx="4816">94</cx:pt>
          <cx:pt idx="4817">91</cx:pt>
          <cx:pt idx="4818">98</cx:pt>
          <cx:pt idx="4819">96</cx:pt>
          <cx:pt idx="4820">110</cx:pt>
          <cx:pt idx="4821">100</cx:pt>
          <cx:pt idx="4822">93</cx:pt>
          <cx:pt idx="4823">94</cx:pt>
          <cx:pt idx="4824">106</cx:pt>
          <cx:pt idx="4825">92</cx:pt>
          <cx:pt idx="4826">100</cx:pt>
          <cx:pt idx="4827">96</cx:pt>
          <cx:pt idx="4828">84</cx:pt>
          <cx:pt idx="4829">61</cx:pt>
          <cx:pt idx="4830">106</cx:pt>
          <cx:pt idx="4831">93</cx:pt>
          <cx:pt idx="4832">107</cx:pt>
          <cx:pt idx="4833">93</cx:pt>
          <cx:pt idx="4834">98</cx:pt>
          <cx:pt idx="4835">117</cx:pt>
          <cx:pt idx="4836">93</cx:pt>
          <cx:pt idx="4837">97</cx:pt>
          <cx:pt idx="4838">124</cx:pt>
          <cx:pt idx="4839">103</cx:pt>
          <cx:pt idx="4840">112</cx:pt>
          <cx:pt idx="4841">100</cx:pt>
          <cx:pt idx="4842">105</cx:pt>
          <cx:pt idx="4843">71</cx:pt>
          <cx:pt idx="4844">116</cx:pt>
          <cx:pt idx="4845">95</cx:pt>
          <cx:pt idx="4846">104</cx:pt>
          <cx:pt idx="4847">103</cx:pt>
          <cx:pt idx="4848">143</cx:pt>
          <cx:pt idx="4849">130</cx:pt>
          <cx:pt idx="4850">123</cx:pt>
          <cx:pt idx="4851">90</cx:pt>
          <cx:pt idx="4852">128</cx:pt>
          <cx:pt idx="4853">96</cx:pt>
          <cx:pt idx="4854">101</cx:pt>
          <cx:pt idx="4855">102</cx:pt>
          <cx:pt idx="4856">65</cx:pt>
          <cx:pt idx="4857">128</cx:pt>
          <cx:pt idx="4858">134</cx:pt>
          <cx:pt idx="4859">96</cx:pt>
          <cx:pt idx="4860">122</cx:pt>
          <cx:pt idx="4861">102</cx:pt>
          <cx:pt idx="4862">113</cx:pt>
          <cx:pt idx="4863">96</cx:pt>
          <cx:pt idx="4864">78</cx:pt>
          <cx:pt idx="4865">94</cx:pt>
          <cx:pt idx="4866">146</cx:pt>
          <cx:pt idx="4867">104</cx:pt>
          <cx:pt idx="4868">107</cx:pt>
          <cx:pt idx="4869">110</cx:pt>
          <cx:pt idx="4870">108</cx:pt>
          <cx:pt idx="4871">90</cx:pt>
          <cx:pt idx="4872">87</cx:pt>
          <cx:pt idx="4873">144</cx:pt>
          <cx:pt idx="4874">107</cx:pt>
          <cx:pt idx="4875">84</cx:pt>
          <cx:pt idx="4876">108</cx:pt>
          <cx:pt idx="4877">105</cx:pt>
          <cx:pt idx="4878">99</cx:pt>
          <cx:pt idx="4879">118</cx:pt>
          <cx:pt idx="4880">87</cx:pt>
          <cx:pt idx="4881">117</cx:pt>
          <cx:pt idx="4882">103</cx:pt>
          <cx:pt idx="4883">92</cx:pt>
          <cx:pt idx="4884">130</cx:pt>
          <cx:pt idx="4885">110</cx:pt>
          <cx:pt idx="4886">96</cx:pt>
          <cx:pt idx="4887">78</cx:pt>
          <cx:pt idx="4888">150</cx:pt>
          <cx:pt idx="4889">109</cx:pt>
          <cx:pt idx="4890">97</cx:pt>
          <cx:pt idx="4891">126</cx:pt>
          <cx:pt idx="4892">91</cx:pt>
          <cx:pt idx="4893">85</cx:pt>
          <cx:pt idx="4894">89</cx:pt>
          <cx:pt idx="4895">134</cx:pt>
          <cx:pt idx="4896">105</cx:pt>
          <cx:pt idx="4897">95</cx:pt>
          <cx:pt idx="4898">123</cx:pt>
          <cx:pt idx="4899">116</cx:pt>
          <cx:pt idx="4900">94</cx:pt>
          <cx:pt idx="4901">112</cx:pt>
          <cx:pt idx="4902">90</cx:pt>
          <cx:pt idx="4903">119</cx:pt>
          <cx:pt idx="4904">94</cx:pt>
          <cx:pt idx="4905">100</cx:pt>
          <cx:pt idx="4906">99</cx:pt>
          <cx:pt idx="4907">116</cx:pt>
          <cx:pt idx="4908">142</cx:pt>
          <cx:pt idx="4909">85</cx:pt>
          <cx:pt idx="4910">80</cx:pt>
          <cx:pt idx="4911">110</cx:pt>
          <cx:pt idx="4912">85</cx:pt>
          <cx:pt idx="4913">100</cx:pt>
          <cx:pt idx="4914">148</cx:pt>
          <cx:pt idx="4915">102</cx:pt>
          <cx:pt idx="4916">115</cx:pt>
          <cx:pt idx="4917">80</cx:pt>
          <cx:pt idx="4918">90</cx:pt>
          <cx:pt idx="4919">107</cx:pt>
          <cx:pt idx="4920">116</cx:pt>
          <cx:pt idx="4921">102</cx:pt>
          <cx:pt idx="4922">183</cx:pt>
          <cx:pt idx="4923">89</cx:pt>
          <cx:pt idx="4924">100</cx:pt>
          <cx:pt idx="4925">89</cx:pt>
          <cx:pt idx="4926">102</cx:pt>
          <cx:pt idx="4927">93</cx:pt>
          <cx:pt idx="4928">110</cx:pt>
          <cx:pt idx="4929">180</cx:pt>
          <cx:pt idx="4930">111</cx:pt>
          <cx:pt idx="4931">117</cx:pt>
          <cx:pt idx="4932">124</cx:pt>
          <cx:pt idx="4933">90</cx:pt>
          <cx:pt idx="4934">97</cx:pt>
          <cx:pt idx="4935">121</cx:pt>
          <cx:pt idx="4936">108</cx:pt>
          <cx:pt idx="4937">105</cx:pt>
          <cx:pt idx="4938">130</cx:pt>
          <cx:pt idx="4939">89</cx:pt>
          <cx:pt idx="4940">122</cx:pt>
          <cx:pt idx="4941">109</cx:pt>
          <cx:pt idx="4942">105</cx:pt>
          <cx:pt idx="4943">99</cx:pt>
          <cx:pt idx="4944">102</cx:pt>
          <cx:pt idx="4945">130</cx:pt>
          <cx:pt idx="4946">113</cx:pt>
          <cx:pt idx="4947">111</cx:pt>
          <cx:pt idx="4948">108</cx:pt>
          <cx:pt idx="4949">113</cx:pt>
          <cx:pt idx="4950">108</cx:pt>
          <cx:pt idx="4951">119</cx:pt>
          <cx:pt idx="4952">96</cx:pt>
          <cx:pt idx="4953">82</cx:pt>
          <cx:pt idx="4954">100</cx:pt>
          <cx:pt idx="4955">94</cx:pt>
          <cx:pt idx="4956">113</cx:pt>
          <cx:pt idx="4957">124</cx:pt>
          <cx:pt idx="4958">98</cx:pt>
          <cx:pt idx="4959">144</cx:pt>
          <cx:pt idx="4960">136</cx:pt>
          <cx:pt idx="4961">110</cx:pt>
          <cx:pt idx="4962">92</cx:pt>
          <cx:pt idx="4963">110</cx:pt>
          <cx:pt idx="4964">102</cx:pt>
          <cx:pt idx="4965">128</cx:pt>
          <cx:pt idx="4966">144</cx:pt>
          <cx:pt idx="4967">105</cx:pt>
          <cx:pt idx="4968">148</cx:pt>
          <cx:pt idx="4969">180</cx:pt>
          <cx:pt idx="4970">118</cx:pt>
          <cx:pt idx="4971">106</cx:pt>
          <cx:pt idx="4972">102</cx:pt>
          <cx:pt idx="4973">90</cx:pt>
          <cx:pt idx="4974">120</cx:pt>
          <cx:pt idx="4975">112</cx:pt>
          <cx:pt idx="4976">188</cx:pt>
          <cx:pt idx="4977">94</cx:pt>
          <cx:pt idx="4978">140</cx:pt>
          <cx:pt idx="4979">112</cx:pt>
          <cx:pt idx="4980">84</cx:pt>
          <cx:pt idx="4981">71</cx:pt>
          <cx:pt idx="4982">93</cx:pt>
          <cx:pt idx="4983">90</cx:pt>
          <cx:pt idx="4984">118</cx:pt>
          <cx:pt idx="4985">94</cx:pt>
          <cx:pt idx="4986">110</cx:pt>
          <cx:pt idx="4987">106</cx:pt>
          <cx:pt idx="4988">116</cx:pt>
          <cx:pt idx="4989">106</cx:pt>
          <cx:pt idx="4990">129</cx:pt>
          <cx:pt idx="4991">132</cx:pt>
          <cx:pt idx="4992">94</cx:pt>
          <cx:pt idx="4993">139</cx:pt>
          <cx:pt idx="4994">110</cx:pt>
          <cx:pt idx="4995">92</cx:pt>
          <cx:pt idx="4996">90</cx:pt>
          <cx:pt idx="4997">129</cx:pt>
          <cx:pt idx="4998">99</cx:pt>
          <cx:pt idx="4999">90</cx:pt>
          <cx:pt idx="5000">115</cx:pt>
          <cx:pt idx="5001">121</cx:pt>
          <cx:pt idx="5002">127</cx:pt>
          <cx:pt idx="5003">84</cx:pt>
          <cx:pt idx="5004">88</cx:pt>
          <cx:pt idx="5005">95</cx:pt>
          <cx:pt idx="5006">87</cx:pt>
          <cx:pt idx="5007">102</cx:pt>
          <cx:pt idx="5008">95</cx:pt>
          <cx:pt idx="5009">92</cx:pt>
          <cx:pt idx="5010">100</cx:pt>
          <cx:pt idx="5011">102</cx:pt>
          <cx:pt idx="5012">89</cx:pt>
          <cx:pt idx="5013">129</cx:pt>
          <cx:pt idx="5014">90</cx:pt>
          <cx:pt idx="5015">95</cx:pt>
          <cx:pt idx="5016">101</cx:pt>
          <cx:pt idx="5017">122</cx:pt>
          <cx:pt idx="5018">137</cx:pt>
          <cx:pt idx="5019">100</cx:pt>
          <cx:pt idx="5020">97</cx:pt>
          <cx:pt idx="5021">106</cx:pt>
          <cx:pt idx="5022">93</cx:pt>
          <cx:pt idx="5023">105</cx:pt>
          <cx:pt idx="5024">104</cx:pt>
          <cx:pt idx="5025">88</cx:pt>
          <cx:pt idx="5026">90</cx:pt>
          <cx:pt idx="5027">103</cx:pt>
          <cx:pt idx="5028">86</cx:pt>
          <cx:pt idx="5029">110</cx:pt>
          <cx:pt idx="5030">102</cx:pt>
          <cx:pt idx="5031">100</cx:pt>
          <cx:pt idx="5032">107</cx:pt>
          <cx:pt idx="5033">105</cx:pt>
          <cx:pt idx="5034">110</cx:pt>
          <cx:pt idx="5035">84</cx:pt>
          <cx:pt idx="5036">93</cx:pt>
          <cx:pt idx="5037">116</cx:pt>
          <cx:pt idx="5038">108</cx:pt>
          <cx:pt idx="5039">94</cx:pt>
          <cx:pt idx="5040">89</cx:pt>
          <cx:pt idx="5041">108</cx:pt>
          <cx:pt idx="5042">119</cx:pt>
          <cx:pt idx="5043">128</cx:pt>
          <cx:pt idx="5044">104</cx:pt>
          <cx:pt idx="5045">95</cx:pt>
          <cx:pt idx="5046">112</cx:pt>
          <cx:pt idx="5047">87</cx:pt>
          <cx:pt idx="5048">95</cx:pt>
          <cx:pt idx="5049">142</cx:pt>
          <cx:pt idx="5050">114</cx:pt>
          <cx:pt idx="5051">96</cx:pt>
          <cx:pt idx="5052">107</cx:pt>
          <cx:pt idx="5053">99</cx:pt>
          <cx:pt idx="5054">81</cx:pt>
          <cx:pt idx="5055">94</cx:pt>
          <cx:pt idx="5056">86</cx:pt>
          <cx:pt idx="5057">105</cx:pt>
          <cx:pt idx="5058">118</cx:pt>
          <cx:pt idx="5059">100</cx:pt>
          <cx:pt idx="5060">108</cx:pt>
          <cx:pt idx="5061">111</cx:pt>
          <cx:pt idx="5062">102</cx:pt>
          <cx:pt idx="5063">95</cx:pt>
          <cx:pt idx="5064">106</cx:pt>
          <cx:pt idx="5065">55</cx:pt>
          <cx:pt idx="5066">104</cx:pt>
          <cx:pt idx="5067">104</cx:pt>
          <cx:pt idx="5068">98</cx:pt>
          <cx:pt idx="5069">95</cx:pt>
          <cx:pt idx="5070">133</cx:pt>
          <cx:pt idx="5071">122</cx:pt>
          <cx:pt idx="5072">108</cx:pt>
          <cx:pt idx="5073">83</cx:pt>
          <cx:pt idx="5074">92</cx:pt>
          <cx:pt idx="5075">100</cx:pt>
          <cx:pt idx="5076">112</cx:pt>
          <cx:pt idx="5077">96</cx:pt>
          <cx:pt idx="5078">97</cx:pt>
          <cx:pt idx="5079">117</cx:pt>
          <cx:pt idx="5080">127</cx:pt>
          <cx:pt idx="5081">107</cx:pt>
          <cx:pt idx="5082">118</cx:pt>
          <cx:pt idx="5083">88</cx:pt>
          <cx:pt idx="5084">120</cx:pt>
          <cx:pt idx="5085">118</cx:pt>
          <cx:pt idx="5086">136</cx:pt>
          <cx:pt idx="5087">165</cx:pt>
          <cx:pt idx="5088">120</cx:pt>
          <cx:pt idx="5089">152</cx:pt>
          <cx:pt idx="5090">96</cx:pt>
          <cx:pt idx="5091">99</cx:pt>
          <cx:pt idx="5092">128</cx:pt>
          <cx:pt idx="5093">98</cx:pt>
          <cx:pt idx="5094">108</cx:pt>
          <cx:pt idx="5095">52</cx:pt>
          <cx:pt idx="5096">86</cx:pt>
          <cx:pt idx="5097">92</cx:pt>
          <cx:pt idx="5098">121</cx:pt>
          <cx:pt idx="5099">102</cx:pt>
          <cx:pt idx="5100">90</cx:pt>
          <cx:pt idx="5101">106</cx:pt>
          <cx:pt idx="5102">93</cx:pt>
          <cx:pt idx="5103">95</cx:pt>
          <cx:pt idx="5104">89</cx:pt>
          <cx:pt idx="5105">95</cx:pt>
          <cx:pt idx="5106">80</cx:pt>
          <cx:pt idx="5107">109</cx:pt>
          <cx:pt idx="5108">88</cx:pt>
          <cx:pt idx="5109">103</cx:pt>
          <cx:pt idx="5110">155</cx:pt>
          <cx:pt idx="5111">121</cx:pt>
          <cx:pt idx="5112">102</cx:pt>
          <cx:pt idx="5113">100</cx:pt>
          <cx:pt idx="5114">118</cx:pt>
          <cx:pt idx="5115">103</cx:pt>
          <cx:pt idx="5116">138</cx:pt>
          <cx:pt idx="5117">102</cx:pt>
          <cx:pt idx="5118">111</cx:pt>
          <cx:pt idx="5119">89</cx:pt>
          <cx:pt idx="5120">143</cx:pt>
          <cx:pt idx="5121">78</cx:pt>
          <cx:pt idx="5122">101</cx:pt>
          <cx:pt idx="5123">87</cx:pt>
          <cx:pt idx="5124">107</cx:pt>
          <cx:pt idx="5125">73</cx:pt>
          <cx:pt idx="5126">118</cx:pt>
          <cx:pt idx="5127">96</cx:pt>
          <cx:pt idx="5128">95</cx:pt>
          <cx:pt idx="5129">70</cx:pt>
          <cx:pt idx="5130">99</cx:pt>
          <cx:pt idx="5131">91</cx:pt>
          <cx:pt idx="5132">96</cx:pt>
          <cx:pt idx="5133">99</cx:pt>
          <cx:pt idx="5134">98</cx:pt>
          <cx:pt idx="5135">92</cx:pt>
          <cx:pt idx="5136">101</cx:pt>
          <cx:pt idx="5137">124</cx:pt>
          <cx:pt idx="5138">97</cx:pt>
          <cx:pt idx="5139">96</cx:pt>
          <cx:pt idx="5140">45</cx:pt>
          <cx:pt idx="5141">76</cx:pt>
          <cx:pt idx="5142">88</cx:pt>
          <cx:pt idx="5143">111</cx:pt>
          <cx:pt idx="5144">68</cx:pt>
          <cx:pt idx="5145">97</cx:pt>
          <cx:pt idx="5146">94</cx:pt>
          <cx:pt idx="5147">90</cx:pt>
          <cx:pt idx="5148">88</cx:pt>
          <cx:pt idx="5149">98</cx:pt>
          <cx:pt idx="5150">83</cx:pt>
          <cx:pt idx="5151">94</cx:pt>
          <cx:pt idx="5152">102</cx:pt>
          <cx:pt idx="5153">105</cx:pt>
          <cx:pt idx="5154">94</cx:pt>
          <cx:pt idx="5155">114</cx:pt>
          <cx:pt idx="5156">94</cx:pt>
          <cx:pt idx="5157">119</cx:pt>
          <cx:pt idx="5158">87</cx:pt>
          <cx:pt idx="5159">96</cx:pt>
          <cx:pt idx="5160">91</cx:pt>
          <cx:pt idx="5161">79</cx:pt>
          <cx:pt idx="5162">84</cx:pt>
          <cx:pt idx="5163">106</cx:pt>
          <cx:pt idx="5164">118</cx:pt>
          <cx:pt idx="5165">118</cx:pt>
          <cx:pt idx="5166">114</cx:pt>
          <cx:pt idx="5167">142</cx:pt>
          <cx:pt idx="5168">116</cx:pt>
          <cx:pt idx="5169">129</cx:pt>
          <cx:pt idx="5170">117</cx:pt>
          <cx:pt idx="5171">120</cx:pt>
          <cx:pt idx="5172">150</cx:pt>
          <cx:pt idx="5173">115</cx:pt>
          <cx:pt idx="5174">110</cx:pt>
          <cx:pt idx="5175">124</cx:pt>
          <cx:pt idx="5176">134</cx:pt>
          <cx:pt idx="5177">95</cx:pt>
          <cx:pt idx="5178">121</cx:pt>
          <cx:pt idx="5179">112</cx:pt>
          <cx:pt idx="5180">170</cx:pt>
          <cx:pt idx="5181">103</cx:pt>
          <cx:pt idx="5182">100</cx:pt>
          <cx:pt idx="5183">298</cx:pt>
          <cx:pt idx="5184">95</cx:pt>
          <cx:pt idx="5185">105</cx:pt>
          <cx:pt idx="5186">95</cx:pt>
          <cx:pt idx="5187">135</cx:pt>
          <cx:pt idx="5188">126</cx:pt>
          <cx:pt idx="5189">105</cx:pt>
          <cx:pt idx="5190">135</cx:pt>
          <cx:pt idx="5191">99</cx:pt>
          <cx:pt idx="5192">98</cx:pt>
          <cx:pt idx="5193">92</cx:pt>
          <cx:pt idx="5194">91</cx:pt>
          <cx:pt idx="5195">91</cx:pt>
          <cx:pt idx="5196">89</cx:pt>
          <cx:pt idx="5197">94</cx:pt>
          <cx:pt idx="5198">83</cx:pt>
          <cx:pt idx="5199">88</cx:pt>
          <cx:pt idx="5200">104</cx:pt>
          <cx:pt idx="5201">86</cx:pt>
          <cx:pt idx="5202">85</cx:pt>
          <cx:pt idx="5203">99</cx:pt>
          <cx:pt idx="5204">92</cx:pt>
          <cx:pt idx="5205">98</cx:pt>
          <cx:pt idx="5206">118</cx:pt>
          <cx:pt idx="5207">116</cx:pt>
          <cx:pt idx="5208">90</cx:pt>
          <cx:pt idx="5209">106</cx:pt>
          <cx:pt idx="5210">98</cx:pt>
          <cx:pt idx="5211">78</cx:pt>
          <cx:pt idx="5212">89</cx:pt>
          <cx:pt idx="5213">142</cx:pt>
          <cx:pt idx="5214">108</cx:pt>
          <cx:pt idx="5215">102</cx:pt>
          <cx:pt idx="5216">97</cx:pt>
          <cx:pt idx="5217">141</cx:pt>
          <cx:pt idx="5218">132</cx:pt>
          <cx:pt idx="5219">94</cx:pt>
          <cx:pt idx="5220">123</cx:pt>
          <cx:pt idx="5221">85</cx:pt>
          <cx:pt idx="5222">117</cx:pt>
          <cx:pt idx="5223">79</cx:pt>
          <cx:pt idx="5224">155</cx:pt>
          <cx:pt idx="5225">107</cx:pt>
          <cx:pt idx="5226">94</cx:pt>
          <cx:pt idx="5227">105</cx:pt>
          <cx:pt idx="5228">65</cx:pt>
          <cx:pt idx="5229">96</cx:pt>
          <cx:pt idx="5230">120</cx:pt>
          <cx:pt idx="5231">80</cx:pt>
          <cx:pt idx="5232">118</cx:pt>
          <cx:pt idx="5233">103</cx:pt>
          <cx:pt idx="5234">95</cx:pt>
          <cx:pt idx="5235">91</cx:pt>
          <cx:pt idx="5236">168</cx:pt>
          <cx:pt idx="5237">75</cx:pt>
          <cx:pt idx="5238">94</cx:pt>
          <cx:pt idx="5239">97</cx:pt>
          <cx:pt idx="5240">99</cx:pt>
          <cx:pt idx="5241">95</cx:pt>
          <cx:pt idx="5242">98</cx:pt>
          <cx:pt idx="5243">108</cx:pt>
          <cx:pt idx="5244">126</cx:pt>
          <cx:pt idx="5245">93</cx:pt>
          <cx:pt idx="5246">87</cx:pt>
          <cx:pt idx="5247">106</cx:pt>
          <cx:pt idx="5248">100</cx:pt>
          <cx:pt idx="5249">123</cx:pt>
          <cx:pt idx="5250">124</cx:pt>
          <cx:pt idx="5251">110</cx:pt>
          <cx:pt idx="5252">97</cx:pt>
          <cx:pt idx="5253">96</cx:pt>
          <cx:pt idx="5254">100</cx:pt>
          <cx:pt idx="5255">85</cx:pt>
          <cx:pt idx="5256">75</cx:pt>
          <cx:pt idx="5257">98</cx:pt>
          <cx:pt idx="5258">119</cx:pt>
          <cx:pt idx="5259">91</cx:pt>
          <cx:pt idx="5260">101</cx:pt>
          <cx:pt idx="5261">110</cx:pt>
          <cx:pt idx="5262">105</cx:pt>
          <cx:pt idx="5263">107</cx:pt>
          <cx:pt idx="5264">112</cx:pt>
          <cx:pt idx="5265">102</cx:pt>
          <cx:pt idx="5266">94</cx:pt>
          <cx:pt idx="5267">85</cx:pt>
          <cx:pt idx="5268">148</cx:pt>
          <cx:pt idx="5269">145</cx:pt>
          <cx:pt idx="5270">107</cx:pt>
          <cx:pt idx="5271">127</cx:pt>
          <cx:pt idx="5272">108</cx:pt>
          <cx:pt idx="5273">100</cx:pt>
          <cx:pt idx="5274">83</cx:pt>
          <cx:pt idx="5275">106</cx:pt>
          <cx:pt idx="5276">98</cx:pt>
          <cx:pt idx="5277">168</cx:pt>
          <cx:pt idx="5278">98</cx:pt>
          <cx:pt idx="5279">91</cx:pt>
          <cx:pt idx="5280">101</cx:pt>
          <cx:pt idx="5281">105</cx:pt>
          <cx:pt idx="5282">106</cx:pt>
          <cx:pt idx="5283">106</cx:pt>
          <cx:pt idx="5284">100</cx:pt>
          <cx:pt idx="5285">84</cx:pt>
          <cx:pt idx="5286">101</cx:pt>
          <cx:pt idx="5287">95</cx:pt>
          <cx:pt idx="5288">75</cx:pt>
          <cx:pt idx="5289">108</cx:pt>
          <cx:pt idx="5290">103</cx:pt>
          <cx:pt idx="5291">126</cx:pt>
          <cx:pt idx="5292">91</cx:pt>
          <cx:pt idx="5293">92</cx:pt>
          <cx:pt idx="5294">97</cx:pt>
          <cx:pt idx="5295">93</cx:pt>
          <cx:pt idx="5296">93</cx:pt>
          <cx:pt idx="5297">101</cx:pt>
          <cx:pt idx="5298">128</cx:pt>
          <cx:pt idx="5299">89</cx:pt>
          <cx:pt idx="5300">89</cx:pt>
          <cx:pt idx="5301">99</cx:pt>
          <cx:pt idx="5302">90</cx:pt>
          <cx:pt idx="5303">115</cx:pt>
          <cx:pt idx="5304">96</cx:pt>
          <cx:pt idx="5305">104</cx:pt>
          <cx:pt idx="5306">109</cx:pt>
          <cx:pt idx="5307">99</cx:pt>
          <cx:pt idx="5308">93</cx:pt>
          <cx:pt idx="5309">97</cx:pt>
          <cx:pt idx="5310">120</cx:pt>
          <cx:pt idx="5311">100</cx:pt>
          <cx:pt idx="5312">89</cx:pt>
          <cx:pt idx="5313">94</cx:pt>
          <cx:pt idx="5314">100</cx:pt>
          <cx:pt idx="5315">111</cx:pt>
          <cx:pt idx="5316">125</cx:pt>
          <cx:pt idx="5317">95</cx:pt>
          <cx:pt idx="5318">105</cx:pt>
          <cx:pt idx="5319">95</cx:pt>
          <cx:pt idx="5320">84</cx:pt>
          <cx:pt idx="5321">89</cx:pt>
          <cx:pt idx="5322">84</cx:pt>
          <cx:pt idx="5323">112</cx:pt>
          <cx:pt idx="5324">89</cx:pt>
          <cx:pt idx="5325">81</cx:pt>
          <cx:pt idx="5326">83</cx:pt>
          <cx:pt idx="5327">103</cx:pt>
          <cx:pt idx="5328">99</cx:pt>
          <cx:pt idx="5329">104</cx:pt>
          <cx:pt idx="5330">112</cx:pt>
          <cx:pt idx="5331">83</cx:pt>
          <cx:pt idx="5332">133</cx:pt>
          <cx:pt idx="5333">195</cx:pt>
          <cx:pt idx="5334">88</cx:pt>
          <cx:pt idx="5335">93</cx:pt>
          <cx:pt idx="5336">94</cx:pt>
          <cx:pt idx="5337">114</cx:pt>
          <cx:pt idx="5338">58</cx:pt>
          <cx:pt idx="5339">101</cx:pt>
          <cx:pt idx="5340">70</cx:pt>
          <cx:pt idx="5341">92</cx:pt>
          <cx:pt idx="5342">103</cx:pt>
          <cx:pt idx="5343">92</cx:pt>
          <cx:pt idx="5344">98</cx:pt>
          <cx:pt idx="5345">86</cx:pt>
          <cx:pt idx="5346">91</cx:pt>
          <cx:pt idx="5347">98</cx:pt>
          <cx:pt idx="5348">110</cx:pt>
          <cx:pt idx="5349">85</cx:pt>
          <cx:pt idx="5350">72</cx:pt>
          <cx:pt idx="5351">103</cx:pt>
          <cx:pt idx="5352">138</cx:pt>
          <cx:pt idx="5353">92</cx:pt>
          <cx:pt idx="5354">95</cx:pt>
          <cx:pt idx="5355">92</cx:pt>
          <cx:pt idx="5356">104</cx:pt>
          <cx:pt idx="5357">122</cx:pt>
          <cx:pt idx="5358">87</cx:pt>
          <cx:pt idx="5359">85</cx:pt>
          <cx:pt idx="5360">84</cx:pt>
          <cx:pt idx="5361">119</cx:pt>
          <cx:pt idx="5362">93</cx:pt>
          <cx:pt idx="5363">103</cx:pt>
          <cx:pt idx="5364">104</cx:pt>
          <cx:pt idx="5365">122</cx:pt>
          <cx:pt idx="5366">83</cx:pt>
          <cx:pt idx="5367">98</cx:pt>
          <cx:pt idx="5368">103</cx:pt>
          <cx:pt idx="5369">82</cx:pt>
          <cx:pt idx="5370">80</cx:pt>
          <cx:pt idx="5371">90</cx:pt>
          <cx:pt idx="5372">86</cx:pt>
          <cx:pt idx="5373">93</cx:pt>
          <cx:pt idx="5374">95</cx:pt>
          <cx:pt idx="5375">103</cx:pt>
          <cx:pt idx="5376">91</cx:pt>
          <cx:pt idx="5377">99</cx:pt>
          <cx:pt idx="5378">119</cx:pt>
          <cx:pt idx="5379">104</cx:pt>
          <cx:pt idx="5380">102</cx:pt>
          <cx:pt idx="5381">110</cx:pt>
          <cx:pt idx="5382">109</cx:pt>
          <cx:pt idx="5383">110</cx:pt>
          <cx:pt idx="5384">85</cx:pt>
          <cx:pt idx="5385">98</cx:pt>
          <cx:pt idx="5386">105</cx:pt>
          <cx:pt idx="5387">112</cx:pt>
          <cx:pt idx="5388">92</cx:pt>
          <cx:pt idx="5389">20</cx:pt>
          <cx:pt idx="5390">121</cx:pt>
          <cx:pt idx="5391">77</cx:pt>
          <cx:pt idx="5392">125</cx:pt>
          <cx:pt idx="5393">71</cx:pt>
          <cx:pt idx="5394">142</cx:pt>
          <cx:pt idx="5395">96</cx:pt>
          <cx:pt idx="5396">90</cx:pt>
          <cx:pt idx="5397">98</cx:pt>
          <cx:pt idx="5398">84</cx:pt>
          <cx:pt idx="5399">100</cx:pt>
          <cx:pt idx="5400">143</cx:pt>
          <cx:pt idx="5401">103</cx:pt>
          <cx:pt idx="5402">88</cx:pt>
          <cx:pt idx="5403">111</cx:pt>
          <cx:pt idx="5404">115</cx:pt>
          <cx:pt idx="5405">120</cx:pt>
          <cx:pt idx="5406">83</cx:pt>
          <cx:pt idx="5407">103</cx:pt>
          <cx:pt idx="5408">100</cx:pt>
          <cx:pt idx="5409">93</cx:pt>
          <cx:pt idx="5410">110</cx:pt>
          <cx:pt idx="5411">93</cx:pt>
          <cx:pt idx="5412">89</cx:pt>
          <cx:pt idx="5413">87</cx:pt>
          <cx:pt idx="5414">121</cx:pt>
          <cx:pt idx="5415">125</cx:pt>
          <cx:pt idx="5416">87</cx:pt>
          <cx:pt idx="5417">93</cx:pt>
          <cx:pt idx="5418">89</cx:pt>
          <cx:pt idx="5419">102</cx:pt>
          <cx:pt idx="5420">79</cx:pt>
          <cx:pt idx="5421">92</cx:pt>
          <cx:pt idx="5422">94</cx:pt>
          <cx:pt idx="5423">150</cx:pt>
          <cx:pt idx="5424">96</cx:pt>
          <cx:pt idx="5425">89</cx:pt>
          <cx:pt idx="5426">97</cx:pt>
          <cx:pt idx="5427">100</cx:pt>
          <cx:pt idx="5428">90</cx:pt>
          <cx:pt idx="5429">98</cx:pt>
          <cx:pt idx="5430">129</cx:pt>
          <cx:pt idx="5431">94</cx:pt>
          <cx:pt idx="5432">94</cx:pt>
          <cx:pt idx="5433">105</cx:pt>
          <cx:pt idx="5434">87</cx:pt>
          <cx:pt idx="5435">96</cx:pt>
          <cx:pt idx="5436">110</cx:pt>
          <cx:pt idx="5437">106</cx:pt>
          <cx:pt idx="5438">108</cx:pt>
          <cx:pt idx="5439">96</cx:pt>
          <cx:pt idx="5440">125</cx:pt>
          <cx:pt idx="5441">99</cx:pt>
          <cx:pt idx="5442">102</cx:pt>
          <cx:pt idx="5443">110</cx:pt>
          <cx:pt idx="5444">83</cx:pt>
          <cx:pt idx="5445">72</cx:pt>
          <cx:pt idx="5446">119</cx:pt>
          <cx:pt idx="5447">127</cx:pt>
          <cx:pt idx="5448">99</cx:pt>
          <cx:pt idx="5449">115</cx:pt>
          <cx:pt idx="5450">118</cx:pt>
          <cx:pt idx="5451">103</cx:pt>
          <cx:pt idx="5452">90</cx:pt>
          <cx:pt idx="5453">88</cx:pt>
          <cx:pt idx="5454">95</cx:pt>
          <cx:pt idx="5455">95</cx:pt>
          <cx:pt idx="5456">119</cx:pt>
          <cx:pt idx="5457">74</cx:pt>
          <cx:pt idx="5458">89</cx:pt>
          <cx:pt idx="5459">88</cx:pt>
          <cx:pt idx="5460">113</cx:pt>
          <cx:pt idx="5461">95</cx:pt>
          <cx:pt idx="5462">102</cx:pt>
          <cx:pt idx="5463">91</cx:pt>
          <cx:pt idx="5464">99</cx:pt>
          <cx:pt idx="5465">98</cx:pt>
          <cx:pt idx="5466">97</cx:pt>
          <cx:pt idx="5467">98</cx:pt>
          <cx:pt idx="5468">134</cx:pt>
          <cx:pt idx="5469">97</cx:pt>
          <cx:pt idx="5470">94</cx:pt>
          <cx:pt idx="5471">101</cx:pt>
          <cx:pt idx="5472">103</cx:pt>
          <cx:pt idx="5473">95</cx:pt>
          <cx:pt idx="5474">138</cx:pt>
          <cx:pt idx="5475">90</cx:pt>
          <cx:pt idx="5476">92</cx:pt>
          <cx:pt idx="5477">102</cx:pt>
          <cx:pt idx="5478">100</cx:pt>
          <cx:pt idx="5479">90</cx:pt>
          <cx:pt idx="5480">96</cx:pt>
          <cx:pt idx="5481">85</cx:pt>
          <cx:pt idx="5482">88</cx:pt>
          <cx:pt idx="5483">86</cx:pt>
          <cx:pt idx="5484">125</cx:pt>
          <cx:pt idx="5485">98</cx:pt>
          <cx:pt idx="5486">100</cx:pt>
          <cx:pt idx="5487">92</cx:pt>
          <cx:pt idx="5488">92</cx:pt>
          <cx:pt idx="5489">96</cx:pt>
          <cx:pt idx="5490">91</cx:pt>
          <cx:pt idx="5491">68</cx:pt>
          <cx:pt idx="5492">81</cx:pt>
          <cx:pt idx="5493">103</cx:pt>
          <cx:pt idx="5494">120</cx:pt>
          <cx:pt idx="5495">86</cx:pt>
          <cx:pt idx="5496">95</cx:pt>
          <cx:pt idx="5497">99</cx:pt>
          <cx:pt idx="5498">105</cx:pt>
          <cx:pt idx="5499">85</cx:pt>
          <cx:pt idx="5500">168</cx:pt>
          <cx:pt idx="5501">87</cx:pt>
          <cx:pt idx="5502">87</cx:pt>
          <cx:pt idx="5503">106</cx:pt>
          <cx:pt idx="5504">104</cx:pt>
          <cx:pt idx="5505">110</cx:pt>
          <cx:pt idx="5506">96</cx:pt>
          <cx:pt idx="5507">92</cx:pt>
          <cx:pt idx="5508">138</cx:pt>
          <cx:pt idx="5509">89</cx:pt>
          <cx:pt idx="5510">86</cx:pt>
          <cx:pt idx="5511">101</cx:pt>
          <cx:pt idx="5512">97</cx:pt>
          <cx:pt idx="5513">124</cx:pt>
          <cx:pt idx="5514">89</cx:pt>
          <cx:pt idx="5515">124</cx:pt>
          <cx:pt idx="5516">100</cx:pt>
          <cx:pt idx="5517">96</cx:pt>
          <cx:pt idx="5518">105</cx:pt>
          <cx:pt idx="5519">93</cx:pt>
          <cx:pt idx="5520">91</cx:pt>
          <cx:pt idx="5521">146</cx:pt>
          <cx:pt idx="5522">95</cx:pt>
          <cx:pt idx="5523">110</cx:pt>
          <cx:pt idx="5524">115</cx:pt>
          <cx:pt idx="5525">92</cx:pt>
          <cx:pt idx="5526">93</cx:pt>
          <cx:pt idx="5527">97</cx:pt>
          <cx:pt idx="5528">86</cx:pt>
          <cx:pt idx="5529">91</cx:pt>
          <cx:pt idx="5530">108</cx:pt>
          <cx:pt idx="5531">95</cx:pt>
          <cx:pt idx="5532">109</cx:pt>
          <cx:pt idx="5533">95</cx:pt>
          <cx:pt idx="5534">89</cx:pt>
          <cx:pt idx="5535">96</cx:pt>
          <cx:pt idx="5536">100</cx:pt>
          <cx:pt idx="5537">105</cx:pt>
          <cx:pt idx="5538">100</cx:pt>
          <cx:pt idx="5539">80</cx:pt>
          <cx:pt idx="5540">103</cx:pt>
          <cx:pt idx="5541">92</cx:pt>
          <cx:pt idx="5542">97</cx:pt>
          <cx:pt idx="5543">119</cx:pt>
          <cx:pt idx="5544">85</cx:pt>
          <cx:pt idx="5545">122</cx:pt>
          <cx:pt idx="5546">147</cx:pt>
          <cx:pt idx="5547">108</cx:pt>
          <cx:pt idx="5548">84</cx:pt>
          <cx:pt idx="5549">92</cx:pt>
          <cx:pt idx="5550">115</cx:pt>
          <cx:pt idx="5551">116</cx:pt>
          <cx:pt idx="5552">100</cx:pt>
          <cx:pt idx="5553">100</cx:pt>
          <cx:pt idx="5554">90</cx:pt>
          <cx:pt idx="5555">99</cx:pt>
          <cx:pt idx="5556">86</cx:pt>
          <cx:pt idx="5557">87</cx:pt>
          <cx:pt idx="5558">90</cx:pt>
          <cx:pt idx="5559">92</cx:pt>
          <cx:pt idx="5560">128</cx:pt>
          <cx:pt idx="5561">94</cx:pt>
          <cx:pt idx="5562">94</cx:pt>
          <cx:pt idx="5563">90</cx:pt>
          <cx:pt idx="5564">95</cx:pt>
          <cx:pt idx="5565">95</cx:pt>
          <cx:pt idx="5566">100</cx:pt>
          <cx:pt idx="5567">100</cx:pt>
          <cx:pt idx="5568">109</cx:pt>
          <cx:pt idx="5569">97</cx:pt>
          <cx:pt idx="5570">93</cx:pt>
          <cx:pt idx="5571">92</cx:pt>
          <cx:pt idx="5572">101</cx:pt>
          <cx:pt idx="5573">110</cx:pt>
          <cx:pt idx="5574">89</cx:pt>
          <cx:pt idx="5575">80</cx:pt>
          <cx:pt idx="5576">100</cx:pt>
          <cx:pt idx="5577">100</cx:pt>
          <cx:pt idx="5578">90</cx:pt>
          <cx:pt idx="5579">84</cx:pt>
          <cx:pt idx="5580">86</cx:pt>
          <cx:pt idx="5581">113</cx:pt>
          <cx:pt idx="5582">68</cx:pt>
          <cx:pt idx="5583">102</cx:pt>
          <cx:pt idx="5584">131</cx:pt>
          <cx:pt idx="5585">87</cx:pt>
          <cx:pt idx="5586">80</cx:pt>
          <cx:pt idx="5587">86</cx:pt>
          <cx:pt idx="5588">99</cx:pt>
          <cx:pt idx="5589">96</cx:pt>
          <cx:pt idx="5590">102</cx:pt>
          <cx:pt idx="5591">108</cx:pt>
          <cx:pt idx="5592">101</cx:pt>
          <cx:pt idx="5593">86</cx:pt>
          <cx:pt idx="5594">110</cx:pt>
          <cx:pt idx="5595">125</cx:pt>
          <cx:pt idx="5596">129</cx:pt>
          <cx:pt idx="5597">110</cx:pt>
          <cx:pt idx="5598">118</cx:pt>
          <cx:pt idx="5599">73</cx:pt>
          <cx:pt idx="5600">93</cx:pt>
          <cx:pt idx="5601">116</cx:pt>
          <cx:pt idx="5602">124</cx:pt>
          <cx:pt idx="5603">94</cx:pt>
          <cx:pt idx="5604">96</cx:pt>
          <cx:pt idx="5605">94</cx:pt>
          <cx:pt idx="5606">106</cx:pt>
          <cx:pt idx="5607">84</cx:pt>
          <cx:pt idx="5608">96</cx:pt>
          <cx:pt idx="5609">105</cx:pt>
          <cx:pt idx="5610">110</cx:pt>
          <cx:pt idx="5611">105</cx:pt>
          <cx:pt idx="5612">84</cx:pt>
          <cx:pt idx="5613">96</cx:pt>
          <cx:pt idx="5614">89</cx:pt>
          <cx:pt idx="5615">111</cx:pt>
          <cx:pt idx="5616">74</cx:pt>
          <cx:pt idx="5617">104</cx:pt>
          <cx:pt idx="5618">89</cx:pt>
          <cx:pt idx="5619">104</cx:pt>
          <cx:pt idx="5620">96</cx:pt>
          <cx:pt idx="5621">104</cx:pt>
          <cx:pt idx="5622">103</cx:pt>
          <cx:pt idx="5623">99</cx:pt>
          <cx:pt idx="5624">105</cx:pt>
          <cx:pt idx="5625">90</cx:pt>
          <cx:pt idx="5626">107</cx:pt>
          <cx:pt idx="5627">104</cx:pt>
          <cx:pt idx="5628">88</cx:pt>
          <cx:pt idx="5629">89</cx:pt>
          <cx:pt idx="5630">85</cx:pt>
          <cx:pt idx="5631">125</cx:pt>
          <cx:pt idx="5632">88</cx:pt>
          <cx:pt idx="5633">114</cx:pt>
          <cx:pt idx="5634">109</cx:pt>
          <cx:pt idx="5635">86</cx:pt>
          <cx:pt idx="5636">88</cx:pt>
          <cx:pt idx="5637">94</cx:pt>
          <cx:pt idx="5638">100</cx:pt>
          <cx:pt idx="5639">90</cx:pt>
          <cx:pt idx="5640">99</cx:pt>
          <cx:pt idx="5641">93</cx:pt>
          <cx:pt idx="5642">94</cx:pt>
          <cx:pt idx="5643">153</cx:pt>
          <cx:pt idx="5644">119</cx:pt>
          <cx:pt idx="5645">100</cx:pt>
          <cx:pt idx="5646">100</cx:pt>
          <cx:pt idx="5647">130</cx:pt>
          <cx:pt idx="5648">97</cx:pt>
          <cx:pt idx="5649">86</cx:pt>
          <cx:pt idx="5650">98</cx:pt>
          <cx:pt idx="5651">107</cx:pt>
          <cx:pt idx="5652">113</cx:pt>
          <cx:pt idx="5653">88</cx:pt>
          <cx:pt idx="5654">92</cx:pt>
          <cx:pt idx="5655">106</cx:pt>
          <cx:pt idx="5656">64</cx:pt>
          <cx:pt idx="5657">117</cx:pt>
          <cx:pt idx="5658">84</cx:pt>
          <cx:pt idx="5659">99</cx:pt>
          <cx:pt idx="5660">90</cx:pt>
          <cx:pt idx="5661">117</cx:pt>
          <cx:pt idx="5662">95</cx:pt>
          <cx:pt idx="5663">94</cx:pt>
          <cx:pt idx="5664">94</cx:pt>
          <cx:pt idx="5665">89</cx:pt>
          <cx:pt idx="5666">102</cx:pt>
          <cx:pt idx="5667">103</cx:pt>
          <cx:pt idx="5668">87</cx:pt>
          <cx:pt idx="5669">102</cx:pt>
          <cx:pt idx="5670">115</cx:pt>
          <cx:pt idx="5671">96</cx:pt>
          <cx:pt idx="5672">127</cx:pt>
          <cx:pt idx="5673">90</cx:pt>
          <cx:pt idx="5674">92</cx:pt>
          <cx:pt idx="5675">102</cx:pt>
          <cx:pt idx="5676">107</cx:pt>
          <cx:pt idx="5677">132</cx:pt>
          <cx:pt idx="5678">87</cx:pt>
          <cx:pt idx="5679">117</cx:pt>
          <cx:pt idx="5680">93</cx:pt>
          <cx:pt idx="5681">107</cx:pt>
          <cx:pt idx="5682">119</cx:pt>
          <cx:pt idx="5683">106</cx:pt>
          <cx:pt idx="5684">116</cx:pt>
          <cx:pt idx="5685">111</cx:pt>
          <cx:pt idx="5686">92</cx:pt>
          <cx:pt idx="5687">112</cx:pt>
          <cx:pt idx="5688">107</cx:pt>
          <cx:pt idx="5689">90</cx:pt>
          <cx:pt idx="5690">102</cx:pt>
          <cx:pt idx="5691">91</cx:pt>
          <cx:pt idx="5692">106</cx:pt>
          <cx:pt idx="5693">112</cx:pt>
          <cx:pt idx="5694">118</cx:pt>
          <cx:pt idx="5695">111</cx:pt>
          <cx:pt idx="5696">92</cx:pt>
          <cx:pt idx="5697">116</cx:pt>
          <cx:pt idx="5698">96</cx:pt>
          <cx:pt idx="5699">122</cx:pt>
          <cx:pt idx="5700">91</cx:pt>
          <cx:pt idx="5701">175</cx:pt>
          <cx:pt idx="5702">85</cx:pt>
          <cx:pt idx="5703">85</cx:pt>
          <cx:pt idx="5704">74</cx:pt>
          <cx:pt idx="5705">115</cx:pt>
          <cx:pt idx="5706">110</cx:pt>
          <cx:pt idx="5707">101</cx:pt>
          <cx:pt idx="5708">134</cx:pt>
          <cx:pt idx="5709">99</cx:pt>
          <cx:pt idx="5710">111</cx:pt>
          <cx:pt idx="5711">143</cx:pt>
          <cx:pt idx="5712">85</cx:pt>
          <cx:pt idx="5713">96</cx:pt>
          <cx:pt idx="5714">122</cx:pt>
          <cx:pt idx="5715">114</cx:pt>
          <cx:pt idx="5716">82</cx:pt>
          <cx:pt idx="5717">97</cx:pt>
          <cx:pt idx="5718">101</cx:pt>
          <cx:pt idx="5719">96</cx:pt>
          <cx:pt idx="5720">117</cx:pt>
          <cx:pt idx="5721">90</cx:pt>
          <cx:pt idx="5722">93</cx:pt>
          <cx:pt idx="5723">100</cx:pt>
          <cx:pt idx="5724">87</cx:pt>
          <cx:pt idx="5725">96</cx:pt>
          <cx:pt idx="5726">133</cx:pt>
          <cx:pt idx="5727">101</cx:pt>
          <cx:pt idx="5728">99</cx:pt>
          <cx:pt idx="5729">89</cx:pt>
          <cx:pt idx="5730">118</cx:pt>
          <cx:pt idx="5731">70</cx:pt>
          <cx:pt idx="5732">91</cx:pt>
          <cx:pt idx="5733">101</cx:pt>
          <cx:pt idx="5734">111</cx:pt>
          <cx:pt idx="5735">97</cx:pt>
          <cx:pt idx="5736">101</cx:pt>
          <cx:pt idx="5737">96</cx:pt>
          <cx:pt idx="5738">115</cx:pt>
          <cx:pt idx="5739">148</cx:pt>
          <cx:pt idx="5740">88</cx:pt>
          <cx:pt idx="5741">96</cx:pt>
          <cx:pt idx="5742">98</cx:pt>
          <cx:pt idx="5743">100</cx:pt>
          <cx:pt idx="5744">93</cx:pt>
          <cx:pt idx="5745">100</cx:pt>
          <cx:pt idx="5746">114</cx:pt>
          <cx:pt idx="5747">101</cx:pt>
          <cx:pt idx="5748">92</cx:pt>
          <cx:pt idx="5749">90</cx:pt>
          <cx:pt idx="5750">109</cx:pt>
          <cx:pt idx="5751">86</cx:pt>
          <cx:pt idx="5752">96</cx:pt>
          <cx:pt idx="5753">106</cx:pt>
          <cx:pt idx="5754">96</cx:pt>
          <cx:pt idx="5755">107</cx:pt>
          <cx:pt idx="5756">104</cx:pt>
          <cx:pt idx="5757">105</cx:pt>
          <cx:pt idx="5758">82</cx:pt>
          <cx:pt idx="5759">93</cx:pt>
          <cx:pt idx="5760">89</cx:pt>
          <cx:pt idx="5761">111</cx:pt>
          <cx:pt idx="5762">148</cx:pt>
          <cx:pt idx="5763">104</cx:pt>
          <cx:pt idx="5764">90</cx:pt>
          <cx:pt idx="5765">128</cx:pt>
          <cx:pt idx="5766">89</cx:pt>
          <cx:pt idx="5767">88</cx:pt>
          <cx:pt idx="5768">101</cx:pt>
          <cx:pt idx="5769">113</cx:pt>
          <cx:pt idx="5770">122</cx:pt>
          <cx:pt idx="5771">106</cx:pt>
          <cx:pt idx="5772">120</cx:pt>
          <cx:pt idx="5773">105</cx:pt>
          <cx:pt idx="5774">93</cx:pt>
          <cx:pt idx="5775">95</cx:pt>
          <cx:pt idx="5776">90</cx:pt>
          <cx:pt idx="5777">133</cx:pt>
          <cx:pt idx="5778">90</cx:pt>
          <cx:pt idx="5779">86</cx:pt>
          <cx:pt idx="5780">94</cx:pt>
          <cx:pt idx="5781">92</cx:pt>
          <cx:pt idx="5782">69</cx:pt>
          <cx:pt idx="5783">110</cx:pt>
          <cx:pt idx="5784">88</cx:pt>
          <cx:pt idx="5785">103</cx:pt>
          <cx:pt idx="5786">93</cx:pt>
          <cx:pt idx="5787">85</cx:pt>
          <cx:pt idx="5788">110</cx:pt>
          <cx:pt idx="5789">98</cx:pt>
          <cx:pt idx="5790">96</cx:pt>
          <cx:pt idx="5791">97</cx:pt>
          <cx:pt idx="5792">75</cx:pt>
          <cx:pt idx="5793">86</cx:pt>
          <cx:pt idx="5794">148</cx:pt>
          <cx:pt idx="5795">99</cx:pt>
          <cx:pt idx="5796">107</cx:pt>
          <cx:pt idx="5797">99</cx:pt>
          <cx:pt idx="5798">83</cx:pt>
          <cx:pt idx="5799">96</cx:pt>
          <cx:pt idx="5800">80</cx:pt>
          <cx:pt idx="5801">94</cx:pt>
          <cx:pt idx="5802">101</cx:pt>
          <cx:pt idx="5803">85</cx:pt>
          <cx:pt idx="5804">91</cx:pt>
          <cx:pt idx="5805">124</cx:pt>
          <cx:pt idx="5806">134</cx:pt>
          <cx:pt idx="5807">81</cx:pt>
          <cx:pt idx="5808">90</cx:pt>
          <cx:pt idx="5809">107</cx:pt>
          <cx:pt idx="5810">96</cx:pt>
          <cx:pt idx="5811">91</cx:pt>
          <cx:pt idx="5812">108</cx:pt>
          <cx:pt idx="5813">95</cx:pt>
          <cx:pt idx="5814">88</cx:pt>
          <cx:pt idx="5815">101</cx:pt>
          <cx:pt idx="5816">120</cx:pt>
          <cx:pt idx="5817">90</cx:pt>
          <cx:pt idx="5818">102</cx:pt>
          <cx:pt idx="5819">90</cx:pt>
          <cx:pt idx="5820">96</cx:pt>
          <cx:pt idx="5821">113</cx:pt>
          <cx:pt idx="5822">96</cx:pt>
          <cx:pt idx="5823">113</cx:pt>
          <cx:pt idx="5824">94</cx:pt>
          <cx:pt idx="5825">124</cx:pt>
          <cx:pt idx="5826">122</cx:pt>
          <cx:pt idx="5827">90</cx:pt>
          <cx:pt idx="5828">103</cx:pt>
          <cx:pt idx="5829">94</cx:pt>
          <cx:pt idx="5830">94</cx:pt>
          <cx:pt idx="5831">87</cx:pt>
          <cx:pt idx="5832">95</cx:pt>
          <cx:pt idx="5833">115</cx:pt>
          <cx:pt idx="5834">112</cx:pt>
          <cx:pt idx="5835">87</cx:pt>
          <cx:pt idx="5836">108</cx:pt>
          <cx:pt idx="5837">104</cx:pt>
          <cx:pt idx="5838">123</cx:pt>
          <cx:pt idx="5839">87</cx:pt>
          <cx:pt idx="5840">93</cx:pt>
          <cx:pt idx="5841">100</cx:pt>
          <cx:pt idx="5842">104</cx:pt>
          <cx:pt idx="5843">90</cx:pt>
          <cx:pt idx="5844">90</cx:pt>
          <cx:pt idx="5845">118</cx:pt>
          <cx:pt idx="5846">140</cx:pt>
          <cx:pt idx="5847">93</cx:pt>
          <cx:pt idx="5848">119</cx:pt>
          <cx:pt idx="5849">92</cx:pt>
          <cx:pt idx="5850">113</cx:pt>
          <cx:pt idx="5851">141</cx:pt>
          <cx:pt idx="5852">95</cx:pt>
          <cx:pt idx="5853">85</cx:pt>
          <cx:pt idx="5854">88</cx:pt>
          <cx:pt idx="5855">90</cx:pt>
          <cx:pt idx="5856">97</cx:pt>
          <cx:pt idx="5857">93</cx:pt>
          <cx:pt idx="5858">120</cx:pt>
          <cx:pt idx="5859">108</cx:pt>
          <cx:pt idx="5860">112</cx:pt>
          <cx:pt idx="5861">85</cx:pt>
          <cx:pt idx="5862">87</cx:pt>
          <cx:pt idx="5863">86</cx:pt>
          <cx:pt idx="5864">100</cx:pt>
          <cx:pt idx="5865">92</cx:pt>
          <cx:pt idx="5866">102</cx:pt>
          <cx:pt idx="5867">101</cx:pt>
          <cx:pt idx="5868">119</cx:pt>
          <cx:pt idx="5869">95</cx:pt>
          <cx:pt idx="5870">86</cx:pt>
          <cx:pt idx="5871">102</cx:pt>
          <cx:pt idx="5872">99</cx:pt>
          <cx:pt idx="5873">123</cx:pt>
          <cx:pt idx="5874">103</cx:pt>
          <cx:pt idx="5875">99</cx:pt>
          <cx:pt idx="5876">86</cx:pt>
          <cx:pt idx="5877">92</cx:pt>
          <cx:pt idx="5878">101</cx:pt>
          <cx:pt idx="5879">80</cx:pt>
          <cx:pt idx="5880">122</cx:pt>
          <cx:pt idx="5881">118</cx:pt>
          <cx:pt idx="5882">89</cx:pt>
          <cx:pt idx="5883">90</cx:pt>
          <cx:pt idx="5884">79</cx:pt>
          <cx:pt idx="5885">120</cx:pt>
          <cx:pt idx="5886">98</cx:pt>
          <cx:pt idx="5887">94</cx:pt>
          <cx:pt idx="5888">106</cx:pt>
          <cx:pt idx="5889">115</cx:pt>
          <cx:pt idx="5890">98</cx:pt>
          <cx:pt idx="5891">78</cx:pt>
          <cx:pt idx="5892">98</cx:pt>
          <cx:pt idx="5893">117</cx:pt>
          <cx:pt idx="5894">106</cx:pt>
          <cx:pt idx="5895">144</cx:pt>
          <cx:pt idx="5896">90</cx:pt>
          <cx:pt idx="5897">111</cx:pt>
          <cx:pt idx="5898">89</cx:pt>
          <cx:pt idx="5899">195</cx:pt>
          <cx:pt idx="5900">136</cx:pt>
          <cx:pt idx="5901">117</cx:pt>
          <cx:pt idx="5902">98</cx:pt>
          <cx:pt idx="5903">100</cx:pt>
          <cx:pt idx="5904">90</cx:pt>
          <cx:pt idx="5905">91</cx:pt>
          <cx:pt idx="5906">113</cx:pt>
          <cx:pt idx="5907">94</cx:pt>
          <cx:pt idx="5908">80</cx:pt>
          <cx:pt idx="5909">85</cx:pt>
          <cx:pt idx="5910">95</cx:pt>
          <cx:pt idx="5911">88</cx:pt>
          <cx:pt idx="5912">101</cx:pt>
          <cx:pt idx="5913">125</cx:pt>
          <cx:pt idx="5914">111</cx:pt>
          <cx:pt idx="5915">90</cx:pt>
          <cx:pt idx="5916">109</cx:pt>
          <cx:pt idx="5917">117</cx:pt>
          <cx:pt idx="5918">122</cx:pt>
          <cx:pt idx="5919">123</cx:pt>
          <cx:pt idx="5920">134</cx:pt>
          <cx:pt idx="5921">108</cx:pt>
          <cx:pt idx="5922">131</cx:pt>
          <cx:pt idx="5923">104</cx:pt>
          <cx:pt idx="5924">109</cx:pt>
          <cx:pt idx="5925">120</cx:pt>
          <cx:pt idx="5926">100</cx:pt>
          <cx:pt idx="5927">103</cx:pt>
          <cx:pt idx="5928">82</cx:pt>
          <cx:pt idx="5929">100</cx:pt>
          <cx:pt idx="5930">96</cx:pt>
          <cx:pt idx="5931">122</cx:pt>
          <cx:pt idx="5932">91</cx:pt>
          <cx:pt idx="5933">90</cx:pt>
          <cx:pt idx="5934">116</cx:pt>
          <cx:pt idx="5935">109</cx:pt>
          <cx:pt idx="5936">129</cx:pt>
          <cx:pt idx="5937">80</cx:pt>
          <cx:pt idx="5938">94</cx:pt>
          <cx:pt idx="5939">84</cx:pt>
          <cx:pt idx="5940">86</cx:pt>
          <cx:pt idx="5941">130</cx:pt>
          <cx:pt idx="5942">130</cx:pt>
          <cx:pt idx="5943">117</cx:pt>
          <cx:pt idx="5944">95</cx:pt>
          <cx:pt idx="5945">103</cx:pt>
          <cx:pt idx="5946">101</cx:pt>
          <cx:pt idx="5947">120</cx:pt>
          <cx:pt idx="5948">90</cx:pt>
          <cx:pt idx="5949">81</cx:pt>
          <cx:pt idx="5950">97</cx:pt>
          <cx:pt idx="5951">109</cx:pt>
          <cx:pt idx="5952">82</cx:pt>
          <cx:pt idx="5953">99</cx:pt>
          <cx:pt idx="5954">104</cx:pt>
          <cx:pt idx="5955">105</cx:pt>
          <cx:pt idx="5956">150</cx:pt>
          <cx:pt idx="5957">92</cx:pt>
          <cx:pt idx="5958">121</cx:pt>
          <cx:pt idx="5959">95</cx:pt>
          <cx:pt idx="5960">123</cx:pt>
          <cx:pt idx="5961">114</cx:pt>
          <cx:pt idx="5962">101</cx:pt>
          <cx:pt idx="5963">102</cx:pt>
          <cx:pt idx="5964">91</cx:pt>
          <cx:pt idx="5965">105</cx:pt>
          <cx:pt idx="5966">110</cx:pt>
          <cx:pt idx="5967">96</cx:pt>
          <cx:pt idx="5968">113</cx:pt>
          <cx:pt idx="5969">153</cx:pt>
          <cx:pt idx="5970">96</cx:pt>
          <cx:pt idx="5971">109</cx:pt>
          <cx:pt idx="5972">109</cx:pt>
          <cx:pt idx="5973">107</cx:pt>
          <cx:pt idx="5974">91</cx:pt>
          <cx:pt idx="5975">99</cx:pt>
          <cx:pt idx="5976">126</cx:pt>
          <cx:pt idx="5977">95</cx:pt>
          <cx:pt idx="5978">141</cx:pt>
          <cx:pt idx="5979">100</cx:pt>
          <cx:pt idx="5980">90</cx:pt>
          <cx:pt idx="5981">104</cx:pt>
          <cx:pt idx="5982">81</cx:pt>
          <cx:pt idx="5983">80</cx:pt>
          <cx:pt idx="5984">98</cx:pt>
          <cx:pt idx="5985">94</cx:pt>
          <cx:pt idx="5986">83</cx:pt>
          <cx:pt idx="5987">108</cx:pt>
          <cx:pt idx="5988">94</cx:pt>
          <cx:pt idx="5989">115</cx:pt>
          <cx:pt idx="5990">95</cx:pt>
          <cx:pt idx="5991">85</cx:pt>
          <cx:pt idx="5992">106</cx:pt>
          <cx:pt idx="5993">95</cx:pt>
          <cx:pt idx="5994">94</cx:pt>
          <cx:pt idx="5995">104</cx:pt>
          <cx:pt idx="5996">87</cx:pt>
          <cx:pt idx="5997">95</cx:pt>
          <cx:pt idx="5998">91</cx:pt>
          <cx:pt idx="5999">91</cx:pt>
          <cx:pt idx="6000">88</cx:pt>
          <cx:pt idx="6001">89</cx:pt>
          <cx:pt idx="6002">115</cx:pt>
          <cx:pt idx="6003">93</cx:pt>
          <cx:pt idx="6004">124</cx:pt>
          <cx:pt idx="6005">115</cx:pt>
          <cx:pt idx="6006">86</cx:pt>
          <cx:pt idx="6007">105</cx:pt>
          <cx:pt idx="6008">136</cx:pt>
          <cx:pt idx="6009">93</cx:pt>
          <cx:pt idx="6010">103</cx:pt>
          <cx:pt idx="6011">95</cx:pt>
          <cx:pt idx="6012">90</cx:pt>
          <cx:pt idx="6013">108</cx:pt>
          <cx:pt idx="6014">104</cx:pt>
          <cx:pt idx="6015">90</cx:pt>
          <cx:pt idx="6016">141</cx:pt>
          <cx:pt idx="6017">121</cx:pt>
          <cx:pt idx="6018">120</cx:pt>
          <cx:pt idx="6019">112</cx:pt>
          <cx:pt idx="6020">95</cx:pt>
          <cx:pt idx="6021">112</cx:pt>
          <cx:pt idx="6022">91</cx:pt>
          <cx:pt idx="6023">102</cx:pt>
          <cx:pt idx="6024">106</cx:pt>
          <cx:pt idx="6025">126</cx:pt>
          <cx:pt idx="6026">100</cx:pt>
          <cx:pt idx="6027">128</cx:pt>
          <cx:pt idx="6028">92</cx:pt>
          <cx:pt idx="6029">119</cx:pt>
          <cx:pt idx="6030">89</cx:pt>
          <cx:pt idx="6031">119</cx:pt>
          <cx:pt idx="6032">150</cx:pt>
          <cx:pt idx="6033">112</cx:pt>
          <cx:pt idx="6034">91</cx:pt>
          <cx:pt idx="6035">105</cx:pt>
          <cx:pt idx="6036">112</cx:pt>
          <cx:pt idx="6037">93</cx:pt>
          <cx:pt idx="6038">109</cx:pt>
          <cx:pt idx="6039">90</cx:pt>
          <cx:pt idx="6040">86</cx:pt>
          <cx:pt idx="6041">100</cx:pt>
          <cx:pt idx="6042">95</cx:pt>
          <cx:pt idx="6043">107</cx:pt>
          <cx:pt idx="6044">100</cx:pt>
          <cx:pt idx="6045">99</cx:pt>
          <cx:pt idx="6046">95</cx:pt>
          <cx:pt idx="6047">115</cx:pt>
          <cx:pt idx="6048">94</cx:pt>
          <cx:pt idx="6049">91</cx:pt>
          <cx:pt idx="6050">99</cx:pt>
          <cx:pt idx="6051">107</cx:pt>
          <cx:pt idx="6052">183</cx:pt>
          <cx:pt idx="6053">91</cx:pt>
          <cx:pt idx="6054">98</cx:pt>
          <cx:pt idx="6055">92</cx:pt>
          <cx:pt idx="6056">174</cx:pt>
          <cx:pt idx="6057">90</cx:pt>
          <cx:pt idx="6058">100</cx:pt>
          <cx:pt idx="6059">95</cx:pt>
          <cx:pt idx="6060">91</cx:pt>
          <cx:pt idx="6061">80</cx:pt>
          <cx:pt idx="6062">99</cx:pt>
          <cx:pt idx="6063">92</cx:pt>
          <cx:pt idx="6064">107</cx:pt>
          <cx:pt idx="6065">88</cx:pt>
          <cx:pt idx="6066">120</cx:pt>
          <cx:pt idx="6067">90</cx:pt>
          <cx:pt idx="6068">108</cx:pt>
          <cx:pt idx="6069">87</cx:pt>
          <cx:pt idx="6070">70</cx:pt>
          <cx:pt idx="6071">137</cx:pt>
          <cx:pt idx="6072">99</cx:pt>
          <cx:pt idx="6073">91</cx:pt>
          <cx:pt idx="6074">103</cx:pt>
          <cx:pt idx="6075">94</cx:pt>
          <cx:pt idx="6076">94</cx:pt>
          <cx:pt idx="6077">136</cx:pt>
          <cx:pt idx="6078">131</cx:pt>
          <cx:pt idx="6079">95</cx:pt>
          <cx:pt idx="6080">91</cx:pt>
          <cx:pt idx="6081">122</cx:pt>
          <cx:pt idx="6082">109</cx:pt>
          <cx:pt idx="6083">100</cx:pt>
          <cx:pt idx="6084">91</cx:pt>
          <cx:pt idx="6085">95</cx:pt>
          <cx:pt idx="6086">93</cx:pt>
          <cx:pt idx="6087">96</cx:pt>
          <cx:pt idx="6088">87</cx:pt>
          <cx:pt idx="6089">121</cx:pt>
          <cx:pt idx="6090">96</cx:pt>
          <cx:pt idx="6091">87</cx:pt>
          <cx:pt idx="6092">105</cx:pt>
          <cx:pt idx="6093">92</cx:pt>
          <cx:pt idx="6094">114</cx:pt>
          <cx:pt idx="6095">101</cx:pt>
          <cx:pt idx="6096">109</cx:pt>
          <cx:pt idx="6097">89</cx:pt>
          <cx:pt idx="6098">157</cx:pt>
          <cx:pt idx="6099">108</cx:pt>
          <cx:pt idx="6100">84</cx:pt>
          <cx:pt idx="6101">92</cx:pt>
          <cx:pt idx="6102">124</cx:pt>
          <cx:pt idx="6103">93</cx:pt>
          <cx:pt idx="6104">94</cx:pt>
          <cx:pt idx="6105">88</cx:pt>
          <cx:pt idx="6106">182</cx:pt>
          <cx:pt idx="6107">98</cx:pt>
          <cx:pt idx="6108">105</cx:pt>
          <cx:pt idx="6109">105</cx:pt>
          <cx:pt idx="6110">111</cx:pt>
          <cx:pt idx="6111">87</cx:pt>
          <cx:pt idx="6112">107</cx:pt>
          <cx:pt idx="6113">93</cx:pt>
          <cx:pt idx="6114">90</cx:pt>
          <cx:pt idx="6115">93</cx:pt>
          <cx:pt idx="6116">98</cx:pt>
          <cx:pt idx="6117">103</cx:pt>
          <cx:pt idx="6118">88</cx:pt>
          <cx:pt idx="6119">133</cx:pt>
          <cx:pt idx="6120">130</cx:pt>
          <cx:pt idx="6121">80</cx:pt>
          <cx:pt idx="6122">88</cx:pt>
          <cx:pt idx="6123">105</cx:pt>
          <cx:pt idx="6124">88</cx:pt>
          <cx:pt idx="6125">85</cx:pt>
          <cx:pt idx="6126">89</cx:pt>
          <cx:pt idx="6127">88</cx:pt>
          <cx:pt idx="6128">76</cx:pt>
          <cx:pt idx="6129">94</cx:pt>
          <cx:pt idx="6130">91</cx:pt>
          <cx:pt idx="6131">116</cx:pt>
          <cx:pt idx="6132">94</cx:pt>
          <cx:pt idx="6133">92</cx:pt>
          <cx:pt idx="6134">89</cx:pt>
          <cx:pt idx="6135">123</cx:pt>
          <cx:pt idx="6136">100</cx:pt>
          <cx:pt idx="6137">112</cx:pt>
          <cx:pt idx="6138">94</cx:pt>
          <cx:pt idx="6139">103</cx:pt>
          <cx:pt idx="6140">78</cx:pt>
          <cx:pt idx="6141">91</cx:pt>
          <cx:pt idx="6142">91</cx:pt>
          <cx:pt idx="6143">109</cx:pt>
          <cx:pt idx="6144">97</cx:pt>
          <cx:pt idx="6145">89</cx:pt>
          <cx:pt idx="6146">114</cx:pt>
          <cx:pt idx="6147">70</cx:pt>
          <cx:pt idx="6148">86</cx:pt>
          <cx:pt idx="6149">106</cx:pt>
          <cx:pt idx="6150">90</cx:pt>
          <cx:pt idx="6151">104</cx:pt>
          <cx:pt idx="6152">110</cx:pt>
          <cx:pt idx="6153">86</cx:pt>
          <cx:pt idx="6154">116</cx:pt>
          <cx:pt idx="6155">107</cx:pt>
          <cx:pt idx="6156">86</cx:pt>
          <cx:pt idx="6157">100</cx:pt>
          <cx:pt idx="6158">100</cx:pt>
          <cx:pt idx="6159">96</cx:pt>
          <cx:pt idx="6160">119</cx:pt>
          <cx:pt idx="6161">96</cx:pt>
          <cx:pt idx="6162">103</cx:pt>
          <cx:pt idx="6163">134</cx:pt>
          <cx:pt idx="6164">112</cx:pt>
          <cx:pt idx="6165">92</cx:pt>
          <cx:pt idx="6166">88</cx:pt>
          <cx:pt idx="6167">90</cx:pt>
          <cx:pt idx="6168">93</cx:pt>
          <cx:pt idx="6169">95</cx:pt>
          <cx:pt idx="6170">82</cx:pt>
          <cx:pt idx="6171">91</cx:pt>
          <cx:pt idx="6172">84</cx:pt>
          <cx:pt idx="6173">99</cx:pt>
          <cx:pt idx="6174">128</cx:pt>
          <cx:pt idx="6175">99</cx:pt>
          <cx:pt idx="6176">107</cx:pt>
          <cx:pt idx="6177">81</cx:pt>
          <cx:pt idx="6178">104</cx:pt>
          <cx:pt idx="6179">90</cx:pt>
          <cx:pt idx="6180">89</cx:pt>
          <cx:pt idx="6181">85</cx:pt>
          <cx:pt idx="6182">92</cx:pt>
          <cx:pt idx="6183">88</cx:pt>
          <cx:pt idx="6184">99</cx:pt>
          <cx:pt idx="6185">196</cx:pt>
          <cx:pt idx="6186">97</cx:pt>
          <cx:pt idx="6187">146</cx:pt>
          <cx:pt idx="6188">110</cx:pt>
          <cx:pt idx="6189">90</cx:pt>
          <cx:pt idx="6190">80</cx:pt>
          <cx:pt idx="6191">84</cx:pt>
          <cx:pt idx="6192">90</cx:pt>
          <cx:pt idx="6193">160</cx:pt>
          <cx:pt idx="6194">92</cx:pt>
          <cx:pt idx="6195">96</cx:pt>
          <cx:pt idx="6196">97</cx:pt>
          <cx:pt idx="6197">129</cx:pt>
          <cx:pt idx="6198">118</cx:pt>
          <cx:pt idx="6199">91</cx:pt>
          <cx:pt idx="6200">94</cx:pt>
          <cx:pt idx="6201">90</cx:pt>
          <cx:pt idx="6202">95</cx:pt>
          <cx:pt idx="6203">95</cx:pt>
          <cx:pt idx="6204">105</cx:pt>
          <cx:pt idx="6205">99</cx:pt>
          <cx:pt idx="6206">111</cx:pt>
          <cx:pt idx="6207">87</cx:pt>
          <cx:pt idx="6208">139</cx:pt>
          <cx:pt idx="6209">98</cx:pt>
          <cx:pt idx="6210">113</cx:pt>
          <cx:pt idx="6211">111</cx:pt>
          <cx:pt idx="6212">124</cx:pt>
          <cx:pt idx="6213">95</cx:pt>
          <cx:pt idx="6214">95</cx:pt>
          <cx:pt idx="6215">98</cx:pt>
          <cx:pt idx="6216">107</cx:pt>
          <cx:pt idx="6217">89</cx:pt>
          <cx:pt idx="6218">99</cx:pt>
          <cx:pt idx="6219">96</cx:pt>
          <cx:pt idx="6220">80</cx:pt>
          <cx:pt idx="6221">84</cx:pt>
          <cx:pt idx="6222">91</cx:pt>
          <cx:pt idx="6223">93</cx:pt>
          <cx:pt idx="6224">86</cx:pt>
          <cx:pt idx="6225">116</cx:pt>
          <cx:pt idx="6226">90</cx:pt>
          <cx:pt idx="6227">89</cx:pt>
          <cx:pt idx="6228">84</cx:pt>
          <cx:pt idx="6229">110</cx:pt>
          <cx:pt idx="6230">118</cx:pt>
          <cx:pt idx="6231">93</cx:pt>
          <cx:pt idx="6232">106</cx:pt>
          <cx:pt idx="6233">99</cx:pt>
          <cx:pt idx="6234">297</cx:pt>
          <cx:pt idx="6235">122</cx:pt>
          <cx:pt idx="6236">108</cx:pt>
          <cx:pt idx="6237">112</cx:pt>
          <cx:pt idx="6238">67</cx:pt>
          <cx:pt idx="6239">115</cx:pt>
          <cx:pt idx="6240">89</cx:pt>
          <cx:pt idx="6241">135</cx:pt>
          <cx:pt idx="6242">82</cx:pt>
          <cx:pt idx="6243">110</cx:pt>
          <cx:pt idx="6244">116</cx:pt>
          <cx:pt idx="6245">106</cx:pt>
          <cx:pt idx="6246">151</cx:pt>
          <cx:pt idx="6247">135</cx:pt>
          <cx:pt idx="6248">100</cx:pt>
          <cx:pt idx="6249">123</cx:pt>
          <cx:pt idx="6250">90</cx:pt>
          <cx:pt idx="6251">87</cx:pt>
          <cx:pt idx="6252">89</cx:pt>
          <cx:pt idx="6253">124</cx:pt>
          <cx:pt idx="6254">118</cx:pt>
          <cx:pt idx="6255">130</cx:pt>
          <cx:pt idx="6256">95</cx:pt>
          <cx:pt idx="6257">113</cx:pt>
          <cx:pt idx="6258">92</cx:pt>
          <cx:pt idx="6259">107</cx:pt>
          <cx:pt idx="6260">103</cx:pt>
          <cx:pt idx="6261">114</cx:pt>
          <cx:pt idx="6262">91</cx:pt>
          <cx:pt idx="6263">89</cx:pt>
          <cx:pt idx="6264">94</cx:pt>
          <cx:pt idx="6265">96</cx:pt>
          <cx:pt idx="6266">100</cx:pt>
          <cx:pt idx="6267">103</cx:pt>
          <cx:pt idx="6268">100</cx:pt>
          <cx:pt idx="6269">90</cx:pt>
          <cx:pt idx="6270">97</cx:pt>
          <cx:pt idx="6271">102</cx:pt>
          <cx:pt idx="6272">88</cx:pt>
          <cx:pt idx="6273">95</cx:pt>
          <cx:pt idx="6274">93</cx:pt>
          <cx:pt idx="6275">105</cx:pt>
          <cx:pt idx="6276">93</cx:pt>
          <cx:pt idx="6277">80</cx:pt>
          <cx:pt idx="6278">111</cx:pt>
          <cx:pt idx="6279">87</cx:pt>
          <cx:pt idx="6280">109</cx:pt>
          <cx:pt idx="6281">96</cx:pt>
          <cx:pt idx="6282">96</cx:pt>
          <cx:pt idx="6283">88</cx:pt>
          <cx:pt idx="6284">106</cx:pt>
          <cx:pt idx="6285">78</cx:pt>
          <cx:pt idx="6286">173</cx:pt>
          <cx:pt idx="6287">120</cx:pt>
          <cx:pt idx="6288">137</cx:pt>
          <cx:pt idx="6289">123</cx:pt>
          <cx:pt idx="6290">98</cx:pt>
          <cx:pt idx="6291">82</cx:pt>
          <cx:pt idx="6292">95</cx:pt>
          <cx:pt idx="6293">122</cx:pt>
          <cx:pt idx="6294">100</cx:pt>
          <cx:pt idx="6295">83</cx:pt>
          <cx:pt idx="6296">92</cx:pt>
          <cx:pt idx="6297">105</cx:pt>
          <cx:pt idx="6298">115</cx:pt>
          <cx:pt idx="6299">90</cx:pt>
          <cx:pt idx="6300">88</cx:pt>
          <cx:pt idx="6301">121</cx:pt>
          <cx:pt idx="6302">96</cx:pt>
          <cx:pt idx="6303">119</cx:pt>
          <cx:pt idx="6304">97</cx:pt>
          <cx:pt idx="6305">99</cx:pt>
          <cx:pt idx="6306">132</cx:pt>
          <cx:pt idx="6307">101</cx:pt>
          <cx:pt idx="6308">110</cx:pt>
          <cx:pt idx="6309">83</cx:pt>
          <cx:pt idx="6310">99</cx:pt>
          <cx:pt idx="6311">99</cx:pt>
          <cx:pt idx="6312">101</cx:pt>
          <cx:pt idx="6313">119</cx:pt>
          <cx:pt idx="6314">257</cx:pt>
          <cx:pt idx="6315">128</cx:pt>
          <cx:pt idx="6316">93</cx:pt>
          <cx:pt idx="6317">109</cx:pt>
          <cx:pt idx="6318">113</cx:pt>
          <cx:pt idx="6319">93</cx:pt>
          <cx:pt idx="6320">91</cx:pt>
          <cx:pt idx="6321">77</cx:pt>
          <cx:pt idx="6322">102</cx:pt>
          <cx:pt idx="6323">91</cx:pt>
          <cx:pt idx="6324">94</cx:pt>
          <cx:pt idx="6325">104</cx:pt>
          <cx:pt idx="6326">131</cx:pt>
          <cx:pt idx="6327">102</cx:pt>
          <cx:pt idx="6328">103</cx:pt>
          <cx:pt idx="6329">99</cx:pt>
          <cx:pt idx="6330">108</cx:pt>
          <cx:pt idx="6331">88</cx:pt>
          <cx:pt idx="6332">94</cx:pt>
          <cx:pt idx="6333">186</cx:pt>
          <cx:pt idx="6334">115</cx:pt>
          <cx:pt idx="6335">96</cx:pt>
          <cx:pt idx="6336">102</cx:pt>
          <cx:pt idx="6337">88</cx:pt>
          <cx:pt idx="6338">86</cx:pt>
          <cx:pt idx="6339">94</cx:pt>
          <cx:pt idx="6340">110</cx:pt>
          <cx:pt idx="6341">100</cx:pt>
          <cx:pt idx="6342">76</cx:pt>
          <cx:pt idx="6343">89</cx:pt>
          <cx:pt idx="6344">96</cx:pt>
          <cx:pt idx="6345">96</cx:pt>
          <cx:pt idx="6346">98</cx:pt>
          <cx:pt idx="6347">109</cx:pt>
          <cx:pt idx="6348">85</cx:pt>
          <cx:pt idx="6349">90</cx:pt>
          <cx:pt idx="6350">101</cx:pt>
          <cx:pt idx="6351">105</cx:pt>
          <cx:pt idx="6352">117</cx:pt>
          <cx:pt idx="6353">116</cx:pt>
          <cx:pt idx="6354">145</cx:pt>
          <cx:pt idx="6355">98</cx:pt>
          <cx:pt idx="6356">89</cx:pt>
          <cx:pt idx="6357">98</cx:pt>
          <cx:pt idx="6358">102</cx:pt>
          <cx:pt idx="6359">90</cx:pt>
          <cx:pt idx="6360">115</cx:pt>
          <cx:pt idx="6361">100</cx:pt>
          <cx:pt idx="6362">88</cx:pt>
          <cx:pt idx="6363">116</cx:pt>
          <cx:pt idx="6364">94</cx:pt>
          <cx:pt idx="6365">107</cx:pt>
          <cx:pt idx="6366">83</cx:pt>
          <cx:pt idx="6367">96</cx:pt>
          <cx:pt idx="6368">95</cx:pt>
          <cx:pt idx="6369">107</cx:pt>
          <cx:pt idx="6370">100</cx:pt>
          <cx:pt idx="6371">112</cx:pt>
          <cx:pt idx="6372">101</cx:pt>
          <cx:pt idx="6373">101</cx:pt>
          <cx:pt idx="6374">104</cx:pt>
          <cx:pt idx="6375">96</cx:pt>
          <cx:pt idx="6376">99</cx:pt>
          <cx:pt idx="6377">114</cx:pt>
          <cx:pt idx="6378">106</cx:pt>
          <cx:pt idx="6379">95</cx:pt>
          <cx:pt idx="6380">123</cx:pt>
          <cx:pt idx="6381">97</cx:pt>
          <cx:pt idx="6382">108</cx:pt>
          <cx:pt idx="6383">98</cx:pt>
          <cx:pt idx="6384">97</cx:pt>
          <cx:pt idx="6385">94</cx:pt>
          <cx:pt idx="6386">89</cx:pt>
          <cx:pt idx="6387">90</cx:pt>
          <cx:pt idx="6388">92</cx:pt>
          <cx:pt idx="6389">71</cx:pt>
          <cx:pt idx="6390">105</cx:pt>
          <cx:pt idx="6391">117</cx:pt>
          <cx:pt idx="6392">94</cx:pt>
          <cx:pt idx="6393">113</cx:pt>
          <cx:pt idx="6394">91</cx:pt>
          <cx:pt idx="6395">94</cx:pt>
          <cx:pt idx="6396">93</cx:pt>
          <cx:pt idx="6397">107</cx:pt>
          <cx:pt idx="6398">90</cx:pt>
          <cx:pt idx="6399">93</cx:pt>
          <cx:pt idx="6400">88</cx:pt>
          <cx:pt idx="6401">116</cx:pt>
          <cx:pt idx="6402">93</cx:pt>
          <cx:pt idx="6403">72</cx:pt>
          <cx:pt idx="6404">108</cx:pt>
          <cx:pt idx="6405">88</cx:pt>
          <cx:pt idx="6406">125</cx:pt>
          <cx:pt idx="6407">100</cx:pt>
          <cx:pt idx="6408">73</cx:pt>
          <cx:pt idx="6409">98</cx:pt>
          <cx:pt idx="6410">98</cx:pt>
          <cx:pt idx="6411">112</cx:pt>
          <cx:pt idx="6412">78</cx:pt>
          <cx:pt idx="6413">95</cx:pt>
          <cx:pt idx="6414">101</cx:pt>
          <cx:pt idx="6415">125</cx:pt>
          <cx:pt idx="6416">97</cx:pt>
          <cx:pt idx="6417">96</cx:pt>
          <cx:pt idx="6418">82</cx:pt>
          <cx:pt idx="6419">83</cx:pt>
          <cx:pt idx="6420">96</cx:pt>
          <cx:pt idx="6421">90</cx:pt>
          <cx:pt idx="6422">112</cx:pt>
          <cx:pt idx="6423">92</cx:pt>
          <cx:pt idx="6424">119</cx:pt>
          <cx:pt idx="6425">135</cx:pt>
          <cx:pt idx="6426">108</cx:pt>
          <cx:pt idx="6427">125</cx:pt>
          <cx:pt idx="6428">97</cx:pt>
          <cx:pt idx="6429">80</cx:pt>
          <cx:pt idx="6430">113</cx:pt>
          <cx:pt idx="6431">95</cx:pt>
          <cx:pt idx="6432">110</cx:pt>
          <cx:pt idx="6433">93</cx:pt>
          <cx:pt idx="6434">91</cx:pt>
          <cx:pt idx="6435">105</cx:pt>
          <cx:pt idx="6436">73</cx:pt>
          <cx:pt idx="6437">179</cx:pt>
          <cx:pt idx="6438">107</cx:pt>
          <cx:pt idx="6439">117</cx:pt>
          <cx:pt idx="6440">85</cx:pt>
          <cx:pt idx="6441">91</cx:pt>
          <cx:pt idx="6442">125</cx:pt>
          <cx:pt idx="6443">96</cx:pt>
          <cx:pt idx="6444">87</cx:pt>
          <cx:pt idx="6445">108</cx:pt>
          <cx:pt idx="6446">105</cx:pt>
          <cx:pt idx="6447">101</cx:pt>
          <cx:pt idx="6448">95</cx:pt>
          <cx:pt idx="6449">118</cx:pt>
          <cx:pt idx="6450">86</cx:pt>
          <cx:pt idx="6451">88</cx:pt>
          <cx:pt idx="6452">94</cx:pt>
          <cx:pt idx="6453">100</cx:pt>
          <cx:pt idx="6454">122</cx:pt>
          <cx:pt idx="6455">99</cx:pt>
          <cx:pt idx="6456">113</cx:pt>
          <cx:pt idx="6457">105</cx:pt>
          <cx:pt idx="6458">102</cx:pt>
          <cx:pt idx="6459">89</cx:pt>
          <cx:pt idx="6460">90</cx:pt>
          <cx:pt idx="6461">93</cx:pt>
          <cx:pt idx="6462">125</cx:pt>
          <cx:pt idx="6463">105</cx:pt>
          <cx:pt idx="6464">108</cx:pt>
          <cx:pt idx="6465">92</cx:pt>
          <cx:pt idx="6466">108</cx:pt>
          <cx:pt idx="6467">121</cx:pt>
          <cx:pt idx="6468">137</cx:pt>
          <cx:pt idx="6469">105</cx:pt>
          <cx:pt idx="6470">102</cx:pt>
          <cx:pt idx="6471">124</cx:pt>
          <cx:pt idx="6472">108</cx:pt>
          <cx:pt idx="6473">102</cx:pt>
          <cx:pt idx="6474">92</cx:pt>
          <cx:pt idx="6475">77</cx:pt>
          <cx:pt idx="6476">102</cx:pt>
          <cx:pt idx="6477">99</cx:pt>
          <cx:pt idx="6478">110</cx:pt>
          <cx:pt idx="6479">125</cx:pt>
          <cx:pt idx="6480">92</cx:pt>
          <cx:pt idx="6481">109</cx:pt>
          <cx:pt idx="6482">97</cx:pt>
          <cx:pt idx="6483">85</cx:pt>
          <cx:pt idx="6484">95</cx:pt>
          <cx:pt idx="6485">124</cx:pt>
          <cx:pt idx="6486">113</cx:pt>
          <cx:pt idx="6487">132</cx:pt>
          <cx:pt idx="6488">138</cx:pt>
          <cx:pt idx="6489">90</cx:pt>
          <cx:pt idx="6490">90</cx:pt>
          <cx:pt idx="6491">98</cx:pt>
          <cx:pt idx="6492">110</cx:pt>
          <cx:pt idx="6493">113</cx:pt>
          <cx:pt idx="6494">92</cx:pt>
          <cx:pt idx="6495">114</cx:pt>
          <cx:pt idx="6496">101</cx:pt>
          <cx:pt idx="6497">104</cx:pt>
          <cx:pt idx="6498">91</cx:pt>
          <cx:pt idx="6499">130</cx:pt>
          <cx:pt idx="6500">152</cx:pt>
          <cx:pt idx="6501">138</cx:pt>
          <cx:pt idx="6502">120</cx:pt>
          <cx:pt idx="6503">93</cx:pt>
          <cx:pt idx="6504">96</cx:pt>
          <cx:pt idx="6505">92</cx:pt>
          <cx:pt idx="6506">106</cx:pt>
          <cx:pt idx="6507">121</cx:pt>
          <cx:pt idx="6508">69</cx:pt>
          <cx:pt idx="6509">97</cx:pt>
          <cx:pt idx="6510">99</cx:pt>
          <cx:pt idx="6511">114</cx:pt>
          <cx:pt idx="6512">103</cx:pt>
          <cx:pt idx="6513">100</cx:pt>
          <cx:pt idx="6514">101</cx:pt>
          <cx:pt idx="6515">93</cx:pt>
          <cx:pt idx="6516">108</cx:pt>
          <cx:pt idx="6517">112</cx:pt>
          <cx:pt idx="6518">103</cx:pt>
          <cx:pt idx="6519">90</cx:pt>
          <cx:pt idx="6520">131</cx:pt>
          <cx:pt idx="6521">114</cx:pt>
          <cx:pt idx="6522">81</cx:pt>
          <cx:pt idx="6523">96</cx:pt>
          <cx:pt idx="6524">99</cx:pt>
          <cx:pt idx="6525">93</cx:pt>
          <cx:pt idx="6526">107</cx:pt>
          <cx:pt idx="6527">84</cx:pt>
          <cx:pt idx="6528">113</cx:pt>
          <cx:pt idx="6529">113</cx:pt>
          <cx:pt idx="6530">110</cx:pt>
          <cx:pt idx="6531">98</cx:pt>
          <cx:pt idx="6532">99</cx:pt>
          <cx:pt idx="6533">108</cx:pt>
          <cx:pt idx="6534">105</cx:pt>
          <cx:pt idx="6535">90</cx:pt>
          <cx:pt idx="6536">105</cx:pt>
          <cx:pt idx="6537">94</cx:pt>
          <cx:pt idx="6538">94</cx:pt>
          <cx:pt idx="6539">103</cx:pt>
          <cx:pt idx="6540">100</cx:pt>
          <cx:pt idx="6541">91</cx:pt>
          <cx:pt idx="6542">89</cx:pt>
          <cx:pt idx="6543">96</cx:pt>
          <cx:pt idx="6544">92</cx:pt>
          <cx:pt idx="6545">96</cx:pt>
          <cx:pt idx="6546">98</cx:pt>
          <cx:pt idx="6547">87</cx:pt>
          <cx:pt idx="6548">98</cx:pt>
          <cx:pt idx="6549">95</cx:pt>
          <cx:pt idx="6550">89</cx:pt>
          <cx:pt idx="6551">104</cx:pt>
          <cx:pt idx="6552">85</cx:pt>
          <cx:pt idx="6553">90</cx:pt>
          <cx:pt idx="6554">98</cx:pt>
          <cx:pt idx="6555">125</cx:pt>
          <cx:pt idx="6556">89</cx:pt>
          <cx:pt idx="6557">107</cx:pt>
          <cx:pt idx="6558">111</cx:pt>
          <cx:pt idx="6559">131</cx:pt>
          <cx:pt idx="6560">96</cx:pt>
          <cx:pt idx="6561">124</cx:pt>
          <cx:pt idx="6562">97</cx:pt>
          <cx:pt idx="6563">90</cx:pt>
          <cx:pt idx="6564">254</cx:pt>
          <cx:pt idx="6565">104</cx:pt>
          <cx:pt idx="6566">110</cx:pt>
          <cx:pt idx="6567">81</cx:pt>
          <cx:pt idx="6568">85</cx:pt>
          <cx:pt idx="6569">105</cx:pt>
          <cx:pt idx="6570">109</cx:pt>
          <cx:pt idx="6571">95</cx:pt>
          <cx:pt idx="6572">95</cx:pt>
          <cx:pt idx="6573">85</cx:pt>
          <cx:pt idx="6574">120</cx:pt>
          <cx:pt idx="6575">95</cx:pt>
          <cx:pt idx="6576">92</cx:pt>
          <cx:pt idx="6577">104</cx:pt>
          <cx:pt idx="6578">182</cx:pt>
          <cx:pt idx="6579">128</cx:pt>
          <cx:pt idx="6580">103</cx:pt>
          <cx:pt idx="6581">100</cx:pt>
          <cx:pt idx="6582">97</cx:pt>
          <cx:pt idx="6583">85</cx:pt>
          <cx:pt idx="6584">94</cx:pt>
          <cx:pt idx="6585">92</cx:pt>
          <cx:pt idx="6586">116</cx:pt>
          <cx:pt idx="6587">117</cx:pt>
          <cx:pt idx="6588">78</cx:pt>
          <cx:pt idx="6589">84</cx:pt>
          <cx:pt idx="6590">99</cx:pt>
          <cx:pt idx="6591">79</cx:pt>
          <cx:pt idx="6592">77</cx:pt>
          <cx:pt idx="6593">114</cx:pt>
          <cx:pt idx="6594">90</cx:pt>
          <cx:pt idx="6595">88</cx:pt>
          <cx:pt idx="6596">106</cx:pt>
          <cx:pt idx="6597">156</cx:pt>
          <cx:pt idx="6598">92</cx:pt>
          <cx:pt idx="6599">100</cx:pt>
          <cx:pt idx="6600">95</cx:pt>
          <cx:pt idx="6601">109</cx:pt>
          <cx:pt idx="6602">117</cx:pt>
          <cx:pt idx="6603">104</cx:pt>
          <cx:pt idx="6604">98</cx:pt>
          <cx:pt idx="6605">94</cx:pt>
          <cx:pt idx="6606">113</cx:pt>
          <cx:pt idx="6607">102</cx:pt>
          <cx:pt idx="6608">120</cx:pt>
          <cx:pt idx="6609">112</cx:pt>
          <cx:pt idx="6610">71</cx:pt>
          <cx:pt idx="6611">162</cx:pt>
          <cx:pt idx="6612">115</cx:pt>
          <cx:pt idx="6613">81</cx:pt>
          <cx:pt idx="6614">93</cx:pt>
          <cx:pt idx="6615">96</cx:pt>
          <cx:pt idx="6616">91</cx:pt>
          <cx:pt idx="6617">137</cx:pt>
          <cx:pt idx="6618">132</cx:pt>
          <cx:pt idx="6619">118</cx:pt>
          <cx:pt idx="6620">116</cx:pt>
          <cx:pt idx="6621">150</cx:pt>
          <cx:pt idx="6622">86</cx:pt>
          <cx:pt idx="6623">100</cx:pt>
          <cx:pt idx="6624">98</cx:pt>
          <cx:pt idx="6625">80</cx:pt>
          <cx:pt idx="6626">69</cx:pt>
          <cx:pt idx="6627">90</cx:pt>
          <cx:pt idx="6628">110</cx:pt>
          <cx:pt idx="6629">188</cx:pt>
          <cx:pt idx="6630">106</cx:pt>
          <cx:pt idx="6631">94</cx:pt>
          <cx:pt idx="6632">98</cx:pt>
          <cx:pt idx="6633">89</cx:pt>
          <cx:pt idx="6634">92</cx:pt>
          <cx:pt idx="6635">131</cx:pt>
          <cx:pt idx="6636">117</cx:pt>
          <cx:pt idx="6637">87</cx:pt>
          <cx:pt idx="6638">99</cx:pt>
          <cx:pt idx="6639">92</cx:pt>
          <cx:pt idx="6640">90</cx:pt>
          <cx:pt idx="6641">112</cx:pt>
          <cx:pt idx="6642">108</cx:pt>
          <cx:pt idx="6643">115</cx:pt>
          <cx:pt idx="6644">88</cx:pt>
          <cx:pt idx="6645">97</cx:pt>
          <cx:pt idx="6646">88</cx:pt>
          <cx:pt idx="6647">102</cx:pt>
          <cx:pt idx="6648">105</cx:pt>
          <cx:pt idx="6649">94</cx:pt>
          <cx:pt idx="6650">101</cx:pt>
          <cx:pt idx="6651">99</cx:pt>
          <cx:pt idx="6652">112</cx:pt>
          <cx:pt idx="6653">102</cx:pt>
          <cx:pt idx="6654">127</cx:pt>
          <cx:pt idx="6655">94</cx:pt>
          <cx:pt idx="6656">105</cx:pt>
          <cx:pt idx="6657">118</cx:pt>
          <cx:pt idx="6658">93</cx:pt>
          <cx:pt idx="6659">100</cx:pt>
          <cx:pt idx="6660">95</cx:pt>
          <cx:pt idx="6661">93</cx:pt>
          <cx:pt idx="6662">124</cx:pt>
          <cx:pt idx="6663">82</cx:pt>
          <cx:pt idx="6664">84</cx:pt>
          <cx:pt idx="6665">91</cx:pt>
          <cx:pt idx="6666">102</cx:pt>
          <cx:pt idx="6667">95</cx:pt>
          <cx:pt idx="6668">103</cx:pt>
          <cx:pt idx="6669">85</cx:pt>
          <cx:pt idx="6670">93</cx:pt>
          <cx:pt idx="6671">88</cx:pt>
          <cx:pt idx="6672">102</cx:pt>
          <cx:pt idx="6673">88</cx:pt>
          <cx:pt idx="6674">115</cx:pt>
          <cx:pt idx="6675">95</cx:pt>
          <cx:pt idx="6676">102</cx:pt>
          <cx:pt idx="6677">128</cx:pt>
          <cx:pt idx="6678">86</cx:pt>
          <cx:pt idx="6679">145</cx:pt>
          <cx:pt idx="6680">75</cx:pt>
          <cx:pt idx="6681">80</cx:pt>
          <cx:pt idx="6682">109</cx:pt>
          <cx:pt idx="6683">103</cx:pt>
          <cx:pt idx="6684">104</cx:pt>
          <cx:pt idx="6685">91</cx:pt>
          <cx:pt idx="6686">102</cx:pt>
          <cx:pt idx="6687">98</cx:pt>
          <cx:pt idx="6688">97</cx:pt>
          <cx:pt idx="6689">122</cx:pt>
          <cx:pt idx="6690">95</cx:pt>
          <cx:pt idx="6691">95</cx:pt>
          <cx:pt idx="6692">103</cx:pt>
          <cx:pt idx="6693">116</cx:pt>
          <cx:pt idx="6694">105</cx:pt>
          <cx:pt idx="6695">98</cx:pt>
          <cx:pt idx="6696">118</cx:pt>
          <cx:pt idx="6697">89</cx:pt>
          <cx:pt idx="6698">124</cx:pt>
          <cx:pt idx="6699">118</cx:pt>
          <cx:pt idx="6700">89</cx:pt>
          <cx:pt idx="6701">113</cx:pt>
          <cx:pt idx="6702">84</cx:pt>
          <cx:pt idx="6703">93</cx:pt>
          <cx:pt idx="6704">98</cx:pt>
          <cx:pt idx="6705">113</cx:pt>
          <cx:pt idx="6706">125</cx:pt>
          <cx:pt idx="6707">109</cx:pt>
          <cx:pt idx="6708">102</cx:pt>
          <cx:pt idx="6709">95</cx:pt>
          <cx:pt idx="6710">92</cx:pt>
          <cx:pt idx="6711">88</cx:pt>
          <cx:pt idx="6712">104</cx:pt>
          <cx:pt idx="6713">89</cx:pt>
          <cx:pt idx="6714">84</cx:pt>
          <cx:pt idx="6715">97</cx:pt>
          <cx:pt idx="6716">100</cx:pt>
          <cx:pt idx="6717">95</cx:pt>
          <cx:pt idx="6718">96</cx:pt>
          <cx:pt idx="6719">92</cx:pt>
          <cx:pt idx="6720">180</cx:pt>
          <cx:pt idx="6721">141</cx:pt>
          <cx:pt idx="6722">80</cx:pt>
          <cx:pt idx="6723">85</cx:pt>
          <cx:pt idx="6724">108</cx:pt>
          <cx:pt idx="6725">85</cx:pt>
          <cx:pt idx="6726">96</cx:pt>
          <cx:pt idx="6727">85</cx:pt>
          <cx:pt idx="6728">119</cx:pt>
          <cx:pt idx="6729">121</cx:pt>
          <cx:pt idx="6730">94</cx:pt>
          <cx:pt idx="6731">96</cx:pt>
          <cx:pt idx="6732">92</cx:pt>
          <cx:pt idx="6733">83</cx:pt>
          <cx:pt idx="6734">85</cx:pt>
          <cx:pt idx="6735">82</cx:pt>
          <cx:pt idx="6736">82</cx:pt>
          <cx:pt idx="6737">97</cx:pt>
          <cx:pt idx="6738">109</cx:pt>
          <cx:pt idx="6739">92</cx:pt>
          <cx:pt idx="6740">110</cx:pt>
          <cx:pt idx="6741">83</cx:pt>
          <cx:pt idx="6742">87</cx:pt>
          <cx:pt idx="6743">94</cx:pt>
          <cx:pt idx="6744">91</cx:pt>
          <cx:pt idx="6745">118</cx:pt>
          <cx:pt idx="6746">97</cx:pt>
          <cx:pt idx="6747">98</cx:pt>
          <cx:pt idx="6748">98</cx:pt>
          <cx:pt idx="6749">90</cx:pt>
          <cx:pt idx="6750">95</cx:pt>
          <cx:pt idx="6751">81</cx:pt>
          <cx:pt idx="6752">82</cx:pt>
          <cx:pt idx="6753">109</cx:pt>
          <cx:pt idx="6754">131</cx:pt>
          <cx:pt idx="6755">136</cx:pt>
          <cx:pt idx="6756">122</cx:pt>
          <cx:pt idx="6757">69</cx:pt>
          <cx:pt idx="6758">95</cx:pt>
          <cx:pt idx="6759">110</cx:pt>
          <cx:pt idx="6760">90</cx:pt>
          <cx:pt idx="6761">99</cx:pt>
          <cx:pt idx="6762">108</cx:pt>
          <cx:pt idx="6763">115</cx:pt>
          <cx:pt idx="6764">94</cx:pt>
          <cx:pt idx="6765">102</cx:pt>
          <cx:pt idx="6766">88</cx:pt>
          <cx:pt idx="6767">114</cx:pt>
          <cx:pt idx="6768">120</cx:pt>
          <cx:pt idx="6769">116</cx:pt>
          <cx:pt idx="6770">91</cx:pt>
          <cx:pt idx="6771">89</cx:pt>
          <cx:pt idx="6772">104</cx:pt>
          <cx:pt idx="6773">118</cx:pt>
          <cx:pt idx="6774">88</cx:pt>
          <cx:pt idx="6775">111</cx:pt>
          <cx:pt idx="6776">94</cx:pt>
          <cx:pt idx="6777">88</cx:pt>
          <cx:pt idx="6778">85</cx:pt>
          <cx:pt idx="6779">105</cx:pt>
          <cx:pt idx="6780">116</cx:pt>
          <cx:pt idx="6781">112</cx:pt>
          <cx:pt idx="6782">85</cx:pt>
          <cx:pt idx="6783">91</cx:pt>
          <cx:pt idx="6784">90</cx:pt>
          <cx:pt idx="6785">77</cx:pt>
          <cx:pt idx="6786">115</cx:pt>
          <cx:pt idx="6787">98</cx:pt>
          <cx:pt idx="6788">103</cx:pt>
          <cx:pt idx="6789">97</cx:pt>
          <cx:pt idx="6790">95</cx:pt>
          <cx:pt idx="6791">108</cx:pt>
          <cx:pt idx="6792">103</cx:pt>
          <cx:pt idx="6793">122</cx:pt>
          <cx:pt idx="6794">88</cx:pt>
          <cx:pt idx="6795">108</cx:pt>
          <cx:pt idx="6796">110</cx:pt>
          <cx:pt idx="6797">82</cx:pt>
          <cx:pt idx="6798">84</cx:pt>
          <cx:pt idx="6799">86</cx:pt>
          <cx:pt idx="6800">100</cx:pt>
          <cx:pt idx="6801">81</cx:pt>
          <cx:pt idx="6802">88</cx:pt>
          <cx:pt idx="6803">107</cx:pt>
          <cx:pt idx="6804">100</cx:pt>
          <cx:pt idx="6805">108</cx:pt>
          <cx:pt idx="6806">98</cx:pt>
          <cx:pt idx="6807">82</cx:pt>
          <cx:pt idx="6808">86</cx:pt>
          <cx:pt idx="6809">92</cx:pt>
          <cx:pt idx="6810">88</cx:pt>
          <cx:pt idx="6811">129</cx:pt>
          <cx:pt idx="6812">82</cx:pt>
          <cx:pt idx="6813">110</cx:pt>
          <cx:pt idx="6814">103</cx:pt>
          <cx:pt idx="6815">110</cx:pt>
          <cx:pt idx="6816">65</cx:pt>
          <cx:pt idx="6817">102</cx:pt>
          <cx:pt idx="6818">108</cx:pt>
          <cx:pt idx="6819">97</cx:pt>
          <cx:pt idx="6820">105</cx:pt>
          <cx:pt idx="6821">72</cx:pt>
          <cx:pt idx="6822">73</cx:pt>
          <cx:pt idx="6823">92</cx:pt>
          <cx:pt idx="6824">154</cx:pt>
          <cx:pt idx="6825">91</cx:pt>
          <cx:pt idx="6826">102</cx:pt>
          <cx:pt idx="6827">116</cx:pt>
          <cx:pt idx="6828">114</cx:pt>
          <cx:pt idx="6829">105</cx:pt>
          <cx:pt idx="6830">98</cx:pt>
          <cx:pt idx="6831">92</cx:pt>
          <cx:pt idx="6832">86</cx:pt>
          <cx:pt idx="6833">138</cx:pt>
          <cx:pt idx="6834">113</cx:pt>
          <cx:pt idx="6835">93</cx:pt>
          <cx:pt idx="6836">84</cx:pt>
          <cx:pt idx="6837">116</cx:pt>
          <cx:pt idx="6838">121</cx:pt>
          <cx:pt idx="6839">96</cx:pt>
          <cx:pt idx="6840">90</cx:pt>
          <cx:pt idx="6841">99</cx:pt>
          <cx:pt idx="6842">117</cx:pt>
          <cx:pt idx="6843">93</cx:pt>
          <cx:pt idx="6844">88</cx:pt>
          <cx:pt idx="6845">83</cx:pt>
          <cx:pt idx="6846">95</cx:pt>
          <cx:pt idx="6847">87</cx:pt>
          <cx:pt idx="6848">123</cx:pt>
          <cx:pt idx="6849">92</cx:pt>
          <cx:pt idx="6850">97</cx:pt>
          <cx:pt idx="6851">92</cx:pt>
          <cx:pt idx="6852">87</cx:pt>
          <cx:pt idx="6853">99</cx:pt>
          <cx:pt idx="6854">110</cx:pt>
          <cx:pt idx="6855">258</cx:pt>
          <cx:pt idx="6856">116</cx:pt>
          <cx:pt idx="6857">90</cx:pt>
          <cx:pt idx="6858">70</cx:pt>
          <cx:pt idx="6859">98</cx:pt>
          <cx:pt idx="6860">100</cx:pt>
          <cx:pt idx="6861">108</cx:pt>
          <cx:pt idx="6862">94</cx:pt>
          <cx:pt idx="6863">103</cx:pt>
          <cx:pt idx="6864">72</cx:pt>
          <cx:pt idx="6865">102</cx:pt>
          <cx:pt idx="6866">90</cx:pt>
          <cx:pt idx="6867">95</cx:pt>
          <cx:pt idx="6868">104</cx:pt>
          <cx:pt idx="6869">133</cx:pt>
          <cx:pt idx="6870">107</cx:pt>
          <cx:pt idx="6871">86</cx:pt>
          <cx:pt idx="6872">90</cx:pt>
          <cx:pt idx="6873">102</cx:pt>
          <cx:pt idx="6874">107</cx:pt>
          <cx:pt idx="6875">107</cx:pt>
          <cx:pt idx="6876">86</cx:pt>
          <cx:pt idx="6877">86</cx:pt>
          <cx:pt idx="6878">93</cx:pt>
          <cx:pt idx="6879">95</cx:pt>
          <cx:pt idx="6880">121</cx:pt>
          <cx:pt idx="6881">92</cx:pt>
          <cx:pt idx="6882">121</cx:pt>
          <cx:pt idx="6883">96</cx:pt>
          <cx:pt idx="6884">104</cx:pt>
          <cx:pt idx="6885">112</cx:pt>
          <cx:pt idx="6886">90</cx:pt>
          <cx:pt idx="6887">92</cx:pt>
          <cx:pt idx="6888">90</cx:pt>
          <cx:pt idx="6889">91</cx:pt>
          <cx:pt idx="6890">163</cx:pt>
          <cx:pt idx="6891">101</cx:pt>
          <cx:pt idx="6892">140</cx:pt>
          <cx:pt idx="6893">107</cx:pt>
          <cx:pt idx="6894">87</cx:pt>
          <cx:pt idx="6895">127</cx:pt>
          <cx:pt idx="6896">170</cx:pt>
          <cx:pt idx="6897">95</cx:pt>
          <cx:pt idx="6898">97</cx:pt>
          <cx:pt idx="6899">85</cx:pt>
          <cx:pt idx="6900">110</cx:pt>
          <cx:pt idx="6901">101</cx:pt>
          <cx:pt idx="6902">132</cx:pt>
          <cx:pt idx="6903">99</cx:pt>
          <cx:pt idx="6904">94</cx:pt>
          <cx:pt idx="6905">104</cx:pt>
          <cx:pt idx="6906">88</cx:pt>
          <cx:pt idx="6907">96</cx:pt>
          <cx:pt idx="6908">81</cx:pt>
          <cx:pt idx="6909">109</cx:pt>
          <cx:pt idx="6910">121</cx:pt>
          <cx:pt idx="6911">101</cx:pt>
          <cx:pt idx="6912">108</cx:pt>
          <cx:pt idx="6913">98</cx:pt>
          <cx:pt idx="6914">85</cx:pt>
          <cx:pt idx="6915">140</cx:pt>
          <cx:pt idx="6916">94</cx:pt>
          <cx:pt idx="6917">116</cx:pt>
          <cx:pt idx="6918">97</cx:pt>
          <cx:pt idx="6919">106</cx:pt>
          <cx:pt idx="6920">98</cx:pt>
          <cx:pt idx="6921">85</cx:pt>
          <cx:pt idx="6922">117</cx:pt>
          <cx:pt idx="6923">72</cx:pt>
          <cx:pt idx="6924">88</cx:pt>
          <cx:pt idx="6925">106</cx:pt>
          <cx:pt idx="6926">106</cx:pt>
          <cx:pt idx="6927">96</cx:pt>
          <cx:pt idx="6928">90</cx:pt>
          <cx:pt idx="6929">97</cx:pt>
          <cx:pt idx="6930">100</cx:pt>
          <cx:pt idx="6931">101</cx:pt>
          <cx:pt idx="6932">86</cx:pt>
          <cx:pt idx="6933">100</cx:pt>
          <cx:pt idx="6934">132</cx:pt>
          <cx:pt idx="6935">176</cx:pt>
          <cx:pt idx="6936">77</cx:pt>
          <cx:pt idx="6937">99</cx:pt>
          <cx:pt idx="6938">113</cx:pt>
          <cx:pt idx="6939">104</cx:pt>
          <cx:pt idx="6940">128</cx:pt>
          <cx:pt idx="6941">113</cx:pt>
          <cx:pt idx="6942">97</cx:pt>
          <cx:pt idx="6943">90</cx:pt>
          <cx:pt idx="6944">118</cx:pt>
          <cx:pt idx="6945">89</cx:pt>
          <cx:pt idx="6946">96</cx:pt>
          <cx:pt idx="6947">109</cx:pt>
          <cx:pt idx="6948">99</cx:pt>
          <cx:pt idx="6949">87</cx:pt>
          <cx:pt idx="6950">94</cx:pt>
          <cx:pt idx="6951">77</cx:pt>
          <cx:pt idx="6952">100</cx:pt>
          <cx:pt idx="6953">99</cx:pt>
          <cx:pt idx="6954">113</cx:pt>
          <cx:pt idx="6955">83</cx:pt>
          <cx:pt idx="6956">110</cx:pt>
          <cx:pt idx="6957">109</cx:pt>
          <cx:pt idx="6958">87</cx:pt>
          <cx:pt idx="6959">130</cx:pt>
          <cx:pt idx="6960">108</cx:pt>
          <cx:pt idx="6961">117</cx:pt>
          <cx:pt idx="6962">104</cx:pt>
          <cx:pt idx="6963">82</cx:pt>
          <cx:pt idx="6964">97</cx:pt>
          <cx:pt idx="6965">127</cx:pt>
          <cx:pt idx="6966">92</cx:pt>
          <cx:pt idx="6967">95</cx:pt>
          <cx:pt idx="6968">90</cx:pt>
          <cx:pt idx="6969">102</cx:pt>
          <cx:pt idx="6970">88</cx:pt>
          <cx:pt idx="6971">114</cx:pt>
          <cx:pt idx="6972">121</cx:pt>
          <cx:pt idx="6973">95</cx:pt>
          <cx:pt idx="6974">102</cx:pt>
          <cx:pt idx="6975">122</cx:pt>
          <cx:pt idx="6976">116</cx:pt>
          <cx:pt idx="6977">92</cx:pt>
          <cx:pt idx="6978">75</cx:pt>
          <cx:pt idx="6979">88</cx:pt>
          <cx:pt idx="6980">94</cx:pt>
          <cx:pt idx="6981">115</cx:pt>
          <cx:pt idx="6982">121</cx:pt>
          <cx:pt idx="6983">100</cx:pt>
          <cx:pt idx="6984">102</cx:pt>
          <cx:pt idx="6985">103</cx:pt>
          <cx:pt idx="6986">107</cx:pt>
          <cx:pt idx="6987">96</cx:pt>
          <cx:pt idx="6988">113</cx:pt>
          <cx:pt idx="6989">92</cx:pt>
          <cx:pt idx="6990">98</cx:pt>
          <cx:pt idx="6991">116</cx:pt>
          <cx:pt idx="6992">108</cx:pt>
          <cx:pt idx="6993">111</cx:pt>
          <cx:pt idx="6994">91</cx:pt>
          <cx:pt idx="6995">119</cx:pt>
          <cx:pt idx="6996">99</cx:pt>
          <cx:pt idx="6997">101</cx:pt>
          <cx:pt idx="6998">86</cx:pt>
          <cx:pt idx="6999">111</cx:pt>
          <cx:pt idx="7000">109</cx:pt>
          <cx:pt idx="7001">87</cx:pt>
          <cx:pt idx="7002">218</cx:pt>
          <cx:pt idx="7003">97</cx:pt>
          <cx:pt idx="7004">89</cx:pt>
          <cx:pt idx="7005">83</cx:pt>
          <cx:pt idx="7006">88</cx:pt>
          <cx:pt idx="7007">94</cx:pt>
          <cx:pt idx="7008">100</cx:pt>
          <cx:pt idx="7009">96</cx:pt>
          <cx:pt idx="7010">138</cx:pt>
          <cx:pt idx="7011">138</cx:pt>
          <cx:pt idx="7012">111</cx:pt>
          <cx:pt idx="7013">123</cx:pt>
          <cx:pt idx="7014">94</cx:pt>
          <cx:pt idx="7015">149</cx:pt>
          <cx:pt idx="7016">91</cx:pt>
          <cx:pt idx="7017">92</cx:pt>
          <cx:pt idx="7018">93</cx:pt>
          <cx:pt idx="7019">95</cx:pt>
          <cx:pt idx="7020">93</cx:pt>
          <cx:pt idx="7021">90</cx:pt>
          <cx:pt idx="7022">100</cx:pt>
          <cx:pt idx="7023">114</cx:pt>
          <cx:pt idx="7024">93</cx:pt>
          <cx:pt idx="7025">103</cx:pt>
          <cx:pt idx="7026">94</cx:pt>
          <cx:pt idx="7027">97</cx:pt>
          <cx:pt idx="7028">120</cx:pt>
          <cx:pt idx="7029">90</cx:pt>
          <cx:pt idx="7030">94</cx:pt>
          <cx:pt idx="7031">126</cx:pt>
          <cx:pt idx="7032">97</cx:pt>
          <cx:pt idx="7033">97</cx:pt>
          <cx:pt idx="7034">108</cx:pt>
          <cx:pt idx="7035">148</cx:pt>
          <cx:pt idx="7036">125</cx:pt>
          <cx:pt idx="7037">103</cx:pt>
          <cx:pt idx="7038">67</cx:pt>
          <cx:pt idx="7039">81</cx:pt>
          <cx:pt idx="7040">71</cx:pt>
          <cx:pt idx="7041">84</cx:pt>
          <cx:pt idx="7042">100</cx:pt>
          <cx:pt idx="7043">103</cx:pt>
          <cx:pt idx="7044">91</cx:pt>
          <cx:pt idx="7045">181</cx:pt>
          <cx:pt idx="7046">94</cx:pt>
          <cx:pt idx="7047">100</cx:pt>
          <cx:pt idx="7048">118</cx:pt>
          <cx:pt idx="7049">92</cx:pt>
          <cx:pt idx="7050">111</cx:pt>
          <cx:pt idx="7051">94</cx:pt>
          <cx:pt idx="7052">106</cx:pt>
          <cx:pt idx="7053">87</cx:pt>
          <cx:pt idx="7054">97</cx:pt>
          <cx:pt idx="7055">115</cx:pt>
          <cx:pt idx="7056">80</cx:pt>
          <cx:pt idx="7057">109</cx:pt>
          <cx:pt idx="7058">49</cx:pt>
          <cx:pt idx="7059">91</cx:pt>
          <cx:pt idx="7060">90</cx:pt>
          <cx:pt idx="7061">88</cx:pt>
          <cx:pt idx="7062">92</cx:pt>
          <cx:pt idx="7063">94</cx:pt>
          <cx:pt idx="7064">114</cx:pt>
          <cx:pt idx="7065">110</cx:pt>
          <cx:pt idx="7066">141</cx:pt>
          <cx:pt idx="7067">101</cx:pt>
          <cx:pt idx="7068">108</cx:pt>
          <cx:pt idx="7069">103</cx:pt>
          <cx:pt idx="7070">129</cx:pt>
          <cx:pt idx="7071">106</cx:pt>
          <cx:pt idx="7072">92</cx:pt>
          <cx:pt idx="7073">92</cx:pt>
          <cx:pt idx="7074">99</cx:pt>
          <cx:pt idx="7075">90</cx:pt>
          <cx:pt idx="7076">99</cx:pt>
          <cx:pt idx="7077">90</cx:pt>
          <cx:pt idx="7078">89</cx:pt>
          <cx:pt idx="7079">105</cx:pt>
          <cx:pt idx="7080">87</cx:pt>
          <cx:pt idx="7081">116</cx:pt>
          <cx:pt idx="7082">87</cx:pt>
          <cx:pt idx="7083">113</cx:pt>
          <cx:pt idx="7084">105</cx:pt>
          <cx:pt idx="7085">117</cx:pt>
          <cx:pt idx="7086">101</cx:pt>
          <cx:pt idx="7087">110</cx:pt>
          <cx:pt idx="7088">89</cx:pt>
          <cx:pt idx="7089">103</cx:pt>
          <cx:pt idx="7090">101</cx:pt>
          <cx:pt idx="7091">103</cx:pt>
          <cx:pt idx="7092">96</cx:pt>
          <cx:pt idx="7093">147</cx:pt>
          <cx:pt idx="7094">94</cx:pt>
          <cx:pt idx="7095">101</cx:pt>
          <cx:pt idx="7096">110</cx:pt>
          <cx:pt idx="7097">101</cx:pt>
          <cx:pt idx="7098">96</cx:pt>
          <cx:pt idx="7099">97</cx:pt>
          <cx:pt idx="7100">108</cx:pt>
          <cx:pt idx="7101">113</cx:pt>
          <cx:pt idx="7102">87</cx:pt>
          <cx:pt idx="7103">94</cx:pt>
          <cx:pt idx="7104">96</cx:pt>
          <cx:pt idx="7105">101</cx:pt>
          <cx:pt idx="7106">110</cx:pt>
          <cx:pt idx="7107">85</cx:pt>
          <cx:pt idx="7108">91</cx:pt>
          <cx:pt idx="7109">107</cx:pt>
          <cx:pt idx="7110">174</cx:pt>
          <cx:pt idx="7111">97</cx:pt>
          <cx:pt idx="7112">90</cx:pt>
          <cx:pt idx="7113">89</cx:pt>
          <cx:pt idx="7114">95</cx:pt>
          <cx:pt idx="7115">90</cx:pt>
          <cx:pt idx="7116">85</cx:pt>
          <cx:pt idx="7117">125</cx:pt>
          <cx:pt idx="7118">99</cx:pt>
          <cx:pt idx="7119">100</cx:pt>
          <cx:pt idx="7120">111</cx:pt>
          <cx:pt idx="7121">105</cx:pt>
          <cx:pt idx="7122">113</cx:pt>
          <cx:pt idx="7123">108</cx:pt>
          <cx:pt idx="7124">102</cx:pt>
          <cx:pt idx="7125">100</cx:pt>
          <cx:pt idx="7126">90</cx:pt>
          <cx:pt idx="7127">101</cx:pt>
          <cx:pt idx="7128">95</cx:pt>
          <cx:pt idx="7129">96</cx:pt>
          <cx:pt idx="7130">95</cx:pt>
          <cx:pt idx="7131">125</cx:pt>
          <cx:pt idx="7132">90</cx:pt>
          <cx:pt idx="7133">106</cx:pt>
          <cx:pt idx="7134">98</cx:pt>
          <cx:pt idx="7135">96</cx:pt>
          <cx:pt idx="7136">72</cx:pt>
          <cx:pt idx="7137">97</cx:pt>
          <cx:pt idx="7138">136</cx:pt>
          <cx:pt idx="7139">98</cx:pt>
          <cx:pt idx="7140">92</cx:pt>
          <cx:pt idx="7141">90</cx:pt>
          <cx:pt idx="7142">183</cx:pt>
          <cx:pt idx="7143">79</cx:pt>
          <cx:pt idx="7144">88</cx:pt>
          <cx:pt idx="7145">90</cx:pt>
          <cx:pt idx="7146">102</cx:pt>
          <cx:pt idx="7147">109</cx:pt>
          <cx:pt idx="7148">115</cx:pt>
          <cx:pt idx="7149">89</cx:pt>
          <cx:pt idx="7150">104</cx:pt>
          <cx:pt idx="7151">91</cx:pt>
          <cx:pt idx="7152">104</cx:pt>
          <cx:pt idx="7153">113</cx:pt>
          <cx:pt idx="7154">99</cx:pt>
          <cx:pt idx="7155">73</cx:pt>
          <cx:pt idx="7156">98</cx:pt>
          <cx:pt idx="7157">96</cx:pt>
          <cx:pt idx="7158">104</cx:pt>
          <cx:pt idx="7159">115</cx:pt>
          <cx:pt idx="7160">112</cx:pt>
          <cx:pt idx="7161">124</cx:pt>
          <cx:pt idx="7162">92</cx:pt>
          <cx:pt idx="7163">118</cx:pt>
          <cx:pt idx="7164">84</cx:pt>
          <cx:pt idx="7165">91</cx:pt>
          <cx:pt idx="7166">130</cx:pt>
          <cx:pt idx="7167">92</cx:pt>
          <cx:pt idx="7168">103</cx:pt>
          <cx:pt idx="7169">105</cx:pt>
          <cx:pt idx="7170">86</cx:pt>
          <cx:pt idx="7171">118</cx:pt>
          <cx:pt idx="7172">106</cx:pt>
          <cx:pt idx="7173">123</cx:pt>
          <cx:pt idx="7174">98</cx:pt>
          <cx:pt idx="7175">114</cx:pt>
          <cx:pt idx="7176">88</cx:pt>
          <cx:pt idx="7177">135</cx:pt>
          <cx:pt idx="7178">98</cx:pt>
          <cx:pt idx="7179">100</cx:pt>
          <cx:pt idx="7180">99</cx:pt>
          <cx:pt idx="7181">126</cx:pt>
          <cx:pt idx="7182">106</cx:pt>
          <cx:pt idx="7183">152</cx:pt>
          <cx:pt idx="7184">98</cx:pt>
          <cx:pt idx="7185">92</cx:pt>
          <cx:pt idx="7186">88</cx:pt>
          <cx:pt idx="7187">123</cx:pt>
          <cx:pt idx="7188">99</cx:pt>
          <cx:pt idx="7189">103</cx:pt>
          <cx:pt idx="7190">91</cx:pt>
          <cx:pt idx="7191">117</cx:pt>
          <cx:pt idx="7192">95</cx:pt>
          <cx:pt idx="7193">112</cx:pt>
          <cx:pt idx="7194">73</cx:pt>
          <cx:pt idx="7195">100</cx:pt>
          <cx:pt idx="7196">106</cx:pt>
          <cx:pt idx="7197">101</cx:pt>
          <cx:pt idx="7198">93</cx:pt>
          <cx:pt idx="7199">104</cx:pt>
          <cx:pt idx="7200">101</cx:pt>
          <cx:pt idx="7201">112</cx:pt>
          <cx:pt idx="7202">95</cx:pt>
          <cx:pt idx="7203">106</cx:pt>
          <cx:pt idx="7204">87</cx:pt>
          <cx:pt idx="7205">89</cx:pt>
          <cx:pt idx="7206">84</cx:pt>
          <cx:pt idx="7207">98</cx:pt>
          <cx:pt idx="7208">96</cx:pt>
          <cx:pt idx="7209">101</cx:pt>
          <cx:pt idx="7210">100</cx:pt>
          <cx:pt idx="7211">99</cx:pt>
          <cx:pt idx="7212">101</cx:pt>
          <cx:pt idx="7213">111</cx:pt>
          <cx:pt idx="7214">100</cx:pt>
          <cx:pt idx="7215">96</cx:pt>
          <cx:pt idx="7216">98</cx:pt>
          <cx:pt idx="7217">82</cx:pt>
          <cx:pt idx="7218">93</cx:pt>
          <cx:pt idx="7219">111</cx:pt>
          <cx:pt idx="7220">83</cx:pt>
          <cx:pt idx="7221">92</cx:pt>
          <cx:pt idx="7222">90</cx:pt>
          <cx:pt idx="7223">90</cx:pt>
          <cx:pt idx="7224">92</cx:pt>
          <cx:pt idx="7225">96</cx:pt>
          <cx:pt idx="7226">112</cx:pt>
          <cx:pt idx="7227">123</cx:pt>
          <cx:pt idx="7228">111</cx:pt>
          <cx:pt idx="7229">83</cx:pt>
          <cx:pt idx="7230">161</cx:pt>
          <cx:pt idx="7231">97</cx:pt>
          <cx:pt idx="7232">93</cx:pt>
          <cx:pt idx="7233">118</cx:pt>
          <cx:pt idx="7234">139</cx:pt>
          <cx:pt idx="7235">94</cx:pt>
          <cx:pt idx="7236">98</cx:pt>
          <cx:pt idx="7237">87</cx:pt>
          <cx:pt idx="7238">99</cx:pt>
          <cx:pt idx="7239">100</cx:pt>
          <cx:pt idx="7240">106</cx:pt>
          <cx:pt idx="7241">100</cx:pt>
          <cx:pt idx="7242">95</cx:pt>
          <cx:pt idx="7243">100</cx:pt>
          <cx:pt idx="7244">95</cx:pt>
          <cx:pt idx="7245">97</cx:pt>
          <cx:pt idx="7246">105</cx:pt>
          <cx:pt idx="7247">91</cx:pt>
          <cx:pt idx="7248">87</cx:pt>
          <cx:pt idx="7249">88</cx:pt>
          <cx:pt idx="7250">100</cx:pt>
          <cx:pt idx="7251">102</cx:pt>
          <cx:pt idx="7252">105</cx:pt>
          <cx:pt idx="7253">111</cx:pt>
          <cx:pt idx="7254">107</cx:pt>
          <cx:pt idx="7255">130</cx:pt>
          <cx:pt idx="7256">99</cx:pt>
          <cx:pt idx="7257">112</cx:pt>
          <cx:pt idx="7258">91</cx:pt>
          <cx:pt idx="7259">97</cx:pt>
          <cx:pt idx="7260">93</cx:pt>
          <cx:pt idx="7261">86</cx:pt>
          <cx:pt idx="7262">109</cx:pt>
          <cx:pt idx="7263">100</cx:pt>
          <cx:pt idx="7264">110</cx:pt>
          <cx:pt idx="7265">99</cx:pt>
          <cx:pt idx="7266">86</cx:pt>
          <cx:pt idx="7267">85</cx:pt>
          <cx:pt idx="7268">112</cx:pt>
          <cx:pt idx="7269">83</cx:pt>
          <cx:pt idx="7270">97</cx:pt>
          <cx:pt idx="7271">114</cx:pt>
          <cx:pt idx="7272">85</cx:pt>
          <cx:pt idx="7273">88</cx:pt>
          <cx:pt idx="7274">87</cx:pt>
          <cx:pt idx="7275">108</cx:pt>
          <cx:pt idx="7276">96</cx:pt>
          <cx:pt idx="7277">100</cx:pt>
          <cx:pt idx="7278">98</cx:pt>
          <cx:pt idx="7279">94</cx:pt>
          <cx:pt idx="7280">90</cx:pt>
          <cx:pt idx="7281">87</cx:pt>
          <cx:pt idx="7282">96</cx:pt>
          <cx:pt idx="7283">98</cx:pt>
          <cx:pt idx="7284">96</cx:pt>
          <cx:pt idx="7285">91</cx:pt>
          <cx:pt idx="7286">80</cx:pt>
          <cx:pt idx="7287">96</cx:pt>
          <cx:pt idx="7288">98</cx:pt>
          <cx:pt idx="7289">91</cx:pt>
          <cx:pt idx="7290">104</cx:pt>
          <cx:pt idx="7291">109</cx:pt>
          <cx:pt idx="7292">94</cx:pt>
          <cx:pt idx="7293">83</cx:pt>
          <cx:pt idx="7294">75</cx:pt>
          <cx:pt idx="7295">84</cx:pt>
          <cx:pt idx="7296">133</cx:pt>
          <cx:pt idx="7297">132</cx:pt>
          <cx:pt idx="7298">95</cx:pt>
          <cx:pt idx="7299">83</cx:pt>
          <cx:pt idx="7300">98</cx:pt>
          <cx:pt idx="7301">76</cx:pt>
          <cx:pt idx="7302">86</cx:pt>
          <cx:pt idx="7303">87</cx:pt>
          <cx:pt idx="7304">93</cx:pt>
          <cx:pt idx="7305">80</cx:pt>
          <cx:pt idx="7306">112</cx:pt>
          <cx:pt idx="7307">102</cx:pt>
          <cx:pt idx="7308">95</cx:pt>
          <cx:pt idx="7309">110</cx:pt>
          <cx:pt idx="7310">107</cx:pt>
          <cx:pt idx="7311">107</cx:pt>
          <cx:pt idx="7312">115</cx:pt>
          <cx:pt idx="7313">98</cx:pt>
          <cx:pt idx="7314">88</cx:pt>
          <cx:pt idx="7315">105</cx:pt>
          <cx:pt idx="7316">91</cx:pt>
          <cx:pt idx="7317">89</cx:pt>
          <cx:pt idx="7318">79</cx:pt>
          <cx:pt idx="7319">92</cx:pt>
          <cx:pt idx="7320">95</cx:pt>
          <cx:pt idx="7321">119</cx:pt>
          <cx:pt idx="7322">91</cx:pt>
          <cx:pt idx="7323">98</cx:pt>
          <cx:pt idx="7324">96</cx:pt>
          <cx:pt idx="7325">95</cx:pt>
          <cx:pt idx="7326">119</cx:pt>
          <cx:pt idx="7327">146</cx:pt>
          <cx:pt idx="7328">109</cx:pt>
          <cx:pt idx="7329">103</cx:pt>
          <cx:pt idx="7330">117</cx:pt>
          <cx:pt idx="7331">88</cx:pt>
          <cx:pt idx="7332">98</cx:pt>
          <cx:pt idx="7333">92</cx:pt>
          <cx:pt idx="7334">104</cx:pt>
          <cx:pt idx="7335">85</cx:pt>
          <cx:pt idx="7336">94</cx:pt>
          <cx:pt idx="7337">85</cx:pt>
          <cx:pt idx="7338">104</cx:pt>
          <cx:pt idx="7339">116</cx:pt>
          <cx:pt idx="7340">120</cx:pt>
          <cx:pt idx="7341">175</cx:pt>
          <cx:pt idx="7342">106</cx:pt>
          <cx:pt idx="7343">93</cx:pt>
          <cx:pt idx="7344">92</cx:pt>
          <cx:pt idx="7345">83</cx:pt>
          <cx:pt idx="7346">79</cx:pt>
          <cx:pt idx="7347">95</cx:pt>
          <cx:pt idx="7348">142</cx:pt>
          <cx:pt idx="7349">90</cx:pt>
          <cx:pt idx="7350">104</cx:pt>
          <cx:pt idx="7351">100</cx:pt>
          <cx:pt idx="7352">108</cx:pt>
          <cx:pt idx="7353">83</cx:pt>
          <cx:pt idx="7354">92</cx:pt>
          <cx:pt idx="7355">110</cx:pt>
          <cx:pt idx="7356">110</cx:pt>
          <cx:pt idx="7357">115</cx:pt>
          <cx:pt idx="7358">106</cx:pt>
          <cx:pt idx="7359">109</cx:pt>
          <cx:pt idx="7360">100</cx:pt>
          <cx:pt idx="7361">90</cx:pt>
          <cx:pt idx="7362">85</cx:pt>
          <cx:pt idx="7363">96</cx:pt>
          <cx:pt idx="7364">100</cx:pt>
          <cx:pt idx="7365">139</cx:pt>
          <cx:pt idx="7366">78</cx:pt>
          <cx:pt idx="7367">84</cx:pt>
          <cx:pt idx="7368">86</cx:pt>
          <cx:pt idx="7369">130</cx:pt>
          <cx:pt idx="7370">62</cx:pt>
          <cx:pt idx="7371">105</cx:pt>
          <cx:pt idx="7372">105</cx:pt>
          <cx:pt idx="7373">120</cx:pt>
          <cx:pt idx="7374">94</cx:pt>
          <cx:pt idx="7375">97</cx:pt>
          <cx:pt idx="7376">96</cx:pt>
          <cx:pt idx="7377">92</cx:pt>
          <cx:pt idx="7378">81</cx:pt>
          <cx:pt idx="7379">123</cx:pt>
          <cx:pt idx="7380">108</cx:pt>
          <cx:pt idx="7381">47</cx:pt>
          <cx:pt idx="7382">185</cx:pt>
          <cx:pt idx="7383">106</cx:pt>
          <cx:pt idx="7384">112</cx:pt>
          <cx:pt idx="7385">92</cx:pt>
          <cx:pt idx="7386">96</cx:pt>
          <cx:pt idx="7387">92</cx:pt>
          <cx:pt idx="7388">115</cx:pt>
          <cx:pt idx="7389">107</cx:pt>
          <cx:pt idx="7390">118</cx:pt>
          <cx:pt idx="7391">123</cx:pt>
          <cx:pt idx="7392">97</cx:pt>
          <cx:pt idx="7393">119</cx:pt>
          <cx:pt idx="7394">88</cx:pt>
          <cx:pt idx="7395">110</cx:pt>
          <cx:pt idx="7396">127</cx:pt>
          <cx:pt idx="7397">90</cx:pt>
          <cx:pt idx="7398">94</cx:pt>
          <cx:pt idx="7399">100</cx:pt>
          <cx:pt idx="7400">116</cx:pt>
          <cx:pt idx="7401">85</cx:pt>
          <cx:pt idx="7402">108</cx:pt>
          <cx:pt idx="7403">90</cx:pt>
          <cx:pt idx="7404">122</cx:pt>
          <cx:pt idx="7405">128</cx:pt>
          <cx:pt idx="7406">84</cx:pt>
          <cx:pt idx="7407">95</cx:pt>
          <cx:pt idx="7408">94</cx:pt>
          <cx:pt idx="7409">90</cx:pt>
          <cx:pt idx="7410">95</cx:pt>
          <cx:pt idx="7411">118</cx:pt>
          <cx:pt idx="7412">83</cx:pt>
          <cx:pt idx="7413">110</cx:pt>
          <cx:pt idx="7414">124</cx:pt>
          <cx:pt idx="7415">85</cx:pt>
          <cx:pt idx="7416">91</cx:pt>
          <cx:pt idx="7417">95</cx:pt>
          <cx:pt idx="7418">89</cx:pt>
          <cx:pt idx="7419">94</cx:pt>
          <cx:pt idx="7420">95</cx:pt>
          <cx:pt idx="7421">46</cx:pt>
          <cx:pt idx="7422">240</cx:pt>
          <cx:pt idx="7423">89</cx:pt>
          <cx:pt idx="7424">88</cx:pt>
          <cx:pt idx="7425">97</cx:pt>
          <cx:pt idx="7426">110</cx:pt>
          <cx:pt idx="7427">122</cx:pt>
          <cx:pt idx="7428">84</cx:pt>
          <cx:pt idx="7429">108</cx:pt>
          <cx:pt idx="7430">100</cx:pt>
          <cx:pt idx="7431">92</cx:pt>
          <cx:pt idx="7432">100</cx:pt>
          <cx:pt idx="7433">118</cx:pt>
          <cx:pt idx="7434">89</cx:pt>
          <cx:pt idx="7435">97</cx:pt>
          <cx:pt idx="7436">133</cx:pt>
          <cx:pt idx="7437">111</cx:pt>
          <cx:pt idx="7438">70</cx:pt>
          <cx:pt idx="7439">110</cx:pt>
          <cx:pt idx="7440">103</cx:pt>
          <cx:pt idx="7441">100</cx:pt>
          <cx:pt idx="7442">145</cx:pt>
          <cx:pt idx="7443">127</cx:pt>
          <cx:pt idx="7444">105</cx:pt>
          <cx:pt idx="7445">93</cx:pt>
          <cx:pt idx="7446">102</cx:pt>
          <cx:pt idx="7447">123</cx:pt>
          <cx:pt idx="7448">103</cx:pt>
          <cx:pt idx="7449">75</cx:pt>
          <cx:pt idx="7450">65</cx:pt>
          <cx:pt idx="7451">120</cx:pt>
          <cx:pt idx="7452">90</cx:pt>
          <cx:pt idx="7453">110</cx:pt>
          <cx:pt idx="7454">87</cx:pt>
          <cx:pt idx="7455">111</cx:pt>
          <cx:pt idx="7456">100</cx:pt>
          <cx:pt idx="7457">120</cx:pt>
          <cx:pt idx="7458">86</cx:pt>
          <cx:pt idx="7459">89</cx:pt>
          <cx:pt idx="7460">87</cx:pt>
          <cx:pt idx="7461">109</cx:pt>
          <cx:pt idx="7462">137</cx:pt>
          <cx:pt idx="7463">49</cx:pt>
          <cx:pt idx="7464">115</cx:pt>
          <cx:pt idx="7465">108</cx:pt>
          <cx:pt idx="7466">100</cx:pt>
          <cx:pt idx="7467">91</cx:pt>
          <cx:pt idx="7468">83</cx:pt>
          <cx:pt idx="7469">137</cx:pt>
          <cx:pt idx="7470">100</cx:pt>
          <cx:pt idx="7471">109</cx:pt>
          <cx:pt idx="7472">94</cx:pt>
          <cx:pt idx="7473">127</cx:pt>
          <cx:pt idx="7474">108</cx:pt>
          <cx:pt idx="7475">119</cx:pt>
          <cx:pt idx="7476">92</cx:pt>
          <cx:pt idx="7477">81</cx:pt>
          <cx:pt idx="7478">175</cx:pt>
          <cx:pt idx="7479">126</cx:pt>
          <cx:pt idx="7480">134</cx:pt>
          <cx:pt idx="7481">101</cx:pt>
          <cx:pt idx="7482">95</cx:pt>
          <cx:pt idx="7483">96</cx:pt>
          <cx:pt idx="7484">93</cx:pt>
          <cx:pt idx="7485">203</cx:pt>
          <cx:pt idx="7486">114</cx:pt>
          <cx:pt idx="7487">101</cx:pt>
          <cx:pt idx="7488">116</cx:pt>
          <cx:pt idx="7489">180</cx:pt>
          <cx:pt idx="7490">107</cx:pt>
          <cx:pt idx="7491">105</cx:pt>
          <cx:pt idx="7492">103</cx:pt>
          <cx:pt idx="7493">110</cx:pt>
          <cx:pt idx="7494">95</cx:pt>
          <cx:pt idx="7495">107</cx:pt>
          <cx:pt idx="7496">97</cx:pt>
          <cx:pt idx="7497">109</cx:pt>
          <cx:pt idx="7498">127</cx:pt>
          <cx:pt idx="7499">163</cx:pt>
          <cx:pt idx="7500">94</cx:pt>
          <cx:pt idx="7501">113</cx:pt>
          <cx:pt idx="7502">106</cx:pt>
          <cx:pt idx="7503">99</cx:pt>
          <cx:pt idx="7504">95</cx:pt>
          <cx:pt idx="7505">90</cx:pt>
          <cx:pt idx="7506">115</cx:pt>
          <cx:pt idx="7507">106</cx:pt>
          <cx:pt idx="7508">104</cx:pt>
          <cx:pt idx="7509">91</cx:pt>
          <cx:pt idx="7510">120</cx:pt>
          <cx:pt idx="7511">98</cx:pt>
          <cx:pt idx="7512">95</cx:pt>
          <cx:pt idx="7513">100</cx:pt>
          <cx:pt idx="7514">108</cx:pt>
          <cx:pt idx="7515">101</cx:pt>
          <cx:pt idx="7516">94</cx:pt>
          <cx:pt idx="7517">104</cx:pt>
          <cx:pt idx="7518">120</cx:pt>
          <cx:pt idx="7519">92</cx:pt>
          <cx:pt idx="7520">80</cx:pt>
          <cx:pt idx="7521">108</cx:pt>
          <cx:pt idx="7522">125</cx:pt>
          <cx:pt idx="7523">124</cx:pt>
          <cx:pt idx="7524">100</cx:pt>
          <cx:pt idx="7525">109</cx:pt>
          <cx:pt idx="7526">97</cx:pt>
          <cx:pt idx="7527">120</cx:pt>
          <cx:pt idx="7528">104</cx:pt>
          <cx:pt idx="7529">114</cx:pt>
          <cx:pt idx="7530">135</cx:pt>
          <cx:pt idx="7531">100</cx:pt>
          <cx:pt idx="7532">93</cx:pt>
          <cx:pt idx="7533">92</cx:pt>
          <cx:pt idx="7534">76</cx:pt>
          <cx:pt idx="7535">95</cx:pt>
          <cx:pt idx="7536">88</cx:pt>
          <cx:pt idx="7537">91</cx:pt>
          <cx:pt idx="7538">89</cx:pt>
          <cx:pt idx="7539">136</cx:pt>
          <cx:pt idx="7540">91</cx:pt>
          <cx:pt idx="7541">116</cx:pt>
          <cx:pt idx="7542">104</cx:pt>
          <cx:pt idx="7543">117</cx:pt>
          <cx:pt idx="7544">103</cx:pt>
          <cx:pt idx="7545">102</cx:pt>
          <cx:pt idx="7546">119</cx:pt>
          <cx:pt idx="7547">109</cx:pt>
          <cx:pt idx="7548">106</cx:pt>
          <cx:pt idx="7549">116</cx:pt>
          <cx:pt idx="7550">88</cx:pt>
          <cx:pt idx="7551">118</cx:pt>
          <cx:pt idx="7552">102</cx:pt>
          <cx:pt idx="7553">93</cx:pt>
          <cx:pt idx="7554">108</cx:pt>
          <cx:pt idx="7555">135</cx:pt>
          <cx:pt idx="7556">98</cx:pt>
          <cx:pt idx="7557">88</cx:pt>
          <cx:pt idx="7558">97</cx:pt>
          <cx:pt idx="7559">97</cx:pt>
          <cx:pt idx="7560">140</cx:pt>
          <cx:pt idx="7561">105</cx:pt>
          <cx:pt idx="7562">106</cx:pt>
          <cx:pt idx="7563">92</cx:pt>
          <cx:pt idx="7564">91</cx:pt>
          <cx:pt idx="7565">106</cx:pt>
          <cx:pt idx="7566">113</cx:pt>
          <cx:pt idx="7567">88</cx:pt>
          <cx:pt idx="7568">86</cx:pt>
          <cx:pt idx="7569">103</cx:pt>
          <cx:pt idx="7570">89</cx:pt>
          <cx:pt idx="7571">126</cx:pt>
          <cx:pt idx="7572">98</cx:pt>
          <cx:pt idx="7573">100</cx:pt>
          <cx:pt idx="7574">120</cx:pt>
          <cx:pt idx="7575">104</cx:pt>
          <cx:pt idx="7576">115</cx:pt>
          <cx:pt idx="7577">92</cx:pt>
          <cx:pt idx="7578">97</cx:pt>
          <cx:pt idx="7579">111</cx:pt>
          <cx:pt idx="7580">94</cx:pt>
          <cx:pt idx="7581">131</cx:pt>
          <cx:pt idx="7582">94</cx:pt>
          <cx:pt idx="7583">85</cx:pt>
          <cx:pt idx="7584">122</cx:pt>
          <cx:pt idx="7585">91</cx:pt>
          <cx:pt idx="7586">95</cx:pt>
          <cx:pt idx="7587">90</cx:pt>
          <cx:pt idx="7588">111</cx:pt>
          <cx:pt idx="7589">85</cx:pt>
          <cx:pt idx="7590">73</cx:pt>
          <cx:pt idx="7591">119</cx:pt>
          <cx:pt idx="7592">100</cx:pt>
          <cx:pt idx="7593">91</cx:pt>
          <cx:pt idx="7594">107</cx:pt>
          <cx:pt idx="7595">120</cx:pt>
          <cx:pt idx="7596">96</cx:pt>
          <cx:pt idx="7597">70</cx:pt>
          <cx:pt idx="7598">99</cx:pt>
          <cx:pt idx="7599">92</cx:pt>
          <cx:pt idx="7600">66</cx:pt>
          <cx:pt idx="7601">95</cx:pt>
          <cx:pt idx="7602">92</cx:pt>
          <cx:pt idx="7603">190</cx:pt>
          <cx:pt idx="7604">92</cx:pt>
          <cx:pt idx="7605">96</cx:pt>
          <cx:pt idx="7606">87</cx:pt>
          <cx:pt idx="7607">99</cx:pt>
          <cx:pt idx="7608">88</cx:pt>
          <cx:pt idx="7609">96</cx:pt>
          <cx:pt idx="7610">85</cx:pt>
          <cx:pt idx="7611">91</cx:pt>
          <cx:pt idx="7612">122</cx:pt>
          <cx:pt idx="7613">89</cx:pt>
          <cx:pt idx="7614">90</cx:pt>
          <cx:pt idx="7615">65</cx:pt>
          <cx:pt idx="7616">90</cx:pt>
          <cx:pt idx="7617">105</cx:pt>
          <cx:pt idx="7618">90</cx:pt>
          <cx:pt idx="7619">89</cx:pt>
          <cx:pt idx="7620">92</cx:pt>
          <cx:pt idx="7621">90</cx:pt>
          <cx:pt idx="7622">175</cx:pt>
          <cx:pt idx="7623">99</cx:pt>
          <cx:pt idx="7624">93</cx:pt>
          <cx:pt idx="7625">96</cx:pt>
          <cx:pt idx="7626">188</cx:pt>
          <cx:pt idx="7627">91</cx:pt>
          <cx:pt idx="7628">118</cx:pt>
          <cx:pt idx="7629">96</cx:pt>
          <cx:pt idx="7630">99</cx:pt>
          <cx:pt idx="7631">90</cx:pt>
          <cx:pt idx="7632">100</cx:pt>
          <cx:pt idx="7633">104</cx:pt>
          <cx:pt idx="7634">131</cx:pt>
          <cx:pt idx="7635">119</cx:pt>
          <cx:pt idx="7636">113</cx:pt>
          <cx:pt idx="7637">108</cx:pt>
          <cx:pt idx="7638">113</cx:pt>
          <cx:pt idx="7639">101</cx:pt>
          <cx:pt idx="7640">97</cx:pt>
          <cx:pt idx="7641">90</cx:pt>
          <cx:pt idx="7642">116</cx:pt>
          <cx:pt idx="7643">115</cx:pt>
          <cx:pt idx="7644">118</cx:pt>
          <cx:pt idx="7645">99</cx:pt>
          <cx:pt idx="7646">95</cx:pt>
          <cx:pt idx="7647">103</cx:pt>
          <cx:pt idx="7648">95</cx:pt>
          <cx:pt idx="7649">106</cx:pt>
          <cx:pt idx="7650">97</cx:pt>
          <cx:pt idx="7651">100</cx:pt>
          <cx:pt idx="7652">113</cx:pt>
          <cx:pt idx="7653">125</cx:pt>
          <cx:pt idx="7654">77</cx:pt>
          <cx:pt idx="7655">125</cx:pt>
          <cx:pt idx="7656">136</cx:pt>
          <cx:pt idx="7657">132</cx:pt>
          <cx:pt idx="7658">120</cx:pt>
          <cx:pt idx="7659">89</cx:pt>
          <cx:pt idx="7660">90</cx:pt>
          <cx:pt idx="7661">91</cx:pt>
          <cx:pt idx="7662">121</cx:pt>
          <cx:pt idx="7663">106</cx:pt>
          <cx:pt idx="7664">111</cx:pt>
          <cx:pt idx="7665">126</cx:pt>
          <cx:pt idx="7666">132</cx:pt>
          <cx:pt idx="7667">136</cx:pt>
          <cx:pt idx="7668">101</cx:pt>
          <cx:pt idx="7669">118</cx:pt>
          <cx:pt idx="7670">121</cx:pt>
          <cx:pt idx="7671">110</cx:pt>
          <cx:pt idx="7672">100</cx:pt>
          <cx:pt idx="7673">125</cx:pt>
          <cx:pt idx="7674">124</cx:pt>
          <cx:pt idx="7675">115</cx:pt>
          <cx:pt idx="7676">104</cx:pt>
          <cx:pt idx="7677">90</cx:pt>
          <cx:pt idx="7678">99</cx:pt>
          <cx:pt idx="7679">68</cx:pt>
          <cx:pt idx="7680">76</cx:pt>
          <cx:pt idx="7681">118</cx:pt>
          <cx:pt idx="7682">98</cx:pt>
          <cx:pt idx="7683">91</cx:pt>
          <cx:pt idx="7684">105</cx:pt>
          <cx:pt idx="7685">129</cx:pt>
          <cx:pt idx="7686">187</cx:pt>
          <cx:pt idx="7687">116</cx:pt>
          <cx:pt idx="7688">93</cx:pt>
          <cx:pt idx="7689">132</cx:pt>
          <cx:pt idx="7690">93</cx:pt>
          <cx:pt idx="7691">81</cx:pt>
          <cx:pt idx="7692">113</cx:pt>
          <cx:pt idx="7693">85</cx:pt>
          <cx:pt idx="7694">143</cx:pt>
          <cx:pt idx="7695">118</cx:pt>
          <cx:pt idx="7696">102</cx:pt>
          <cx:pt idx="7697">157</cx:pt>
          <cx:pt idx="7698">97</cx:pt>
          <cx:pt idx="7699">101</cx:pt>
          <cx:pt idx="7700">105</cx:pt>
          <cx:pt idx="7701">145</cx:pt>
          <cx:pt idx="7702">77</cx:pt>
          <cx:pt idx="7703">83</cx:pt>
          <cx:pt idx="7704">98</cx:pt>
          <cx:pt idx="7705">106</cx:pt>
          <cx:pt idx="7706">93</cx:pt>
          <cx:pt idx="7707">107</cx:pt>
          <cx:pt idx="7708">102</cx:pt>
          <cx:pt idx="7709">119</cx:pt>
          <cx:pt idx="7710">140</cx:pt>
          <cx:pt idx="7711">170</cx:pt>
          <cx:pt idx="7712">144</cx:pt>
          <cx:pt idx="7713">91</cx:pt>
          <cx:pt idx="7714">112</cx:pt>
          <cx:pt idx="7715">140</cx:pt>
          <cx:pt idx="7716">143</cx:pt>
          <cx:pt idx="7717">114</cx:pt>
          <cx:pt idx="7718">74</cx:pt>
          <cx:pt idx="7719">97</cx:pt>
          <cx:pt idx="7720">152</cx:pt>
          <cx:pt idx="7721">98</cx:pt>
          <cx:pt idx="7722">143</cx:pt>
          <cx:pt idx="7723">101</cx:pt>
          <cx:pt idx="7724">118</cx:pt>
          <cx:pt idx="7725">97</cx:pt>
          <cx:pt idx="7726">111</cx:pt>
          <cx:pt idx="7727">92</cx:pt>
          <cx:pt idx="7728">100</cx:pt>
          <cx:pt idx="7729">112</cx:pt>
          <cx:pt idx="7730">105</cx:pt>
          <cx:pt idx="7731">115</cx:pt>
          <cx:pt idx="7732">106</cx:pt>
          <cx:pt idx="7733">92</cx:pt>
          <cx:pt idx="7734">100</cx:pt>
          <cx:pt idx="7735">85</cx:pt>
          <cx:pt idx="7736">95</cx:pt>
          <cx:pt idx="7737">98</cx:pt>
          <cx:pt idx="7738">156</cx:pt>
          <cx:pt idx="7739">146</cx:pt>
          <cx:pt idx="7740">129</cx:pt>
          <cx:pt idx="7741">109</cx:pt>
          <cx:pt idx="7742">138</cx:pt>
          <cx:pt idx="7743">97</cx:pt>
          <cx:pt idx="7744">111</cx:pt>
          <cx:pt idx="7745">90</cx:pt>
          <cx:pt idx="7746">127</cx:pt>
          <cx:pt idx="7747">87</cx:pt>
          <cx:pt idx="7748">86</cx:pt>
          <cx:pt idx="7749">104</cx:pt>
          <cx:pt idx="7750">109</cx:pt>
          <cx:pt idx="7751">131</cx:pt>
          <cx:pt idx="7752">90</cx:pt>
          <cx:pt idx="7753">101</cx:pt>
          <cx:pt idx="7754">135</cx:pt>
          <cx:pt idx="7755">101</cx:pt>
          <cx:pt idx="7756">94</cx:pt>
          <cx:pt idx="7757">103</cx:pt>
          <cx:pt idx="7758">84</cx:pt>
          <cx:pt idx="7759">90</cx:pt>
          <cx:pt idx="7760">93</cx:pt>
          <cx:pt idx="7761">101</cx:pt>
          <cx:pt idx="7762">108</cx:pt>
          <cx:pt idx="7763">95</cx:pt>
          <cx:pt idx="7764">95</cx:pt>
          <cx:pt idx="7765">87</cx:pt>
          <cx:pt idx="7766">86</cx:pt>
          <cx:pt idx="7767">101</cx:pt>
          <cx:pt idx="7768">86</cx:pt>
          <cx:pt idx="7769">121</cx:pt>
          <cx:pt idx="7770">123</cx:pt>
          <cx:pt idx="7771">90</cx:pt>
          <cx:pt idx="7772">95</cx:pt>
          <cx:pt idx="7773">110</cx:pt>
          <cx:pt idx="7774">82</cx:pt>
          <cx:pt idx="7775">96</cx:pt>
          <cx:pt idx="7776">99</cx:pt>
          <cx:pt idx="7777">141</cx:pt>
          <cx:pt idx="7778">119</cx:pt>
          <cx:pt idx="7779">95</cx:pt>
          <cx:pt idx="7780">91</cx:pt>
          <cx:pt idx="7781">91</cx:pt>
          <cx:pt idx="7782">103</cx:pt>
          <cx:pt idx="7783">93</cx:pt>
          <cx:pt idx="7784">93</cx:pt>
          <cx:pt idx="7785">101</cx:pt>
          <cx:pt idx="7786">120</cx:pt>
          <cx:pt idx="7787">113</cx:pt>
          <cx:pt idx="7788">105</cx:pt>
          <cx:pt idx="7789">103</cx:pt>
          <cx:pt idx="7790">95</cx:pt>
          <cx:pt idx="7791">114</cx:pt>
          <cx:pt idx="7792">107</cx:pt>
          <cx:pt idx="7793">94</cx:pt>
          <cx:pt idx="7794">91</cx:pt>
          <cx:pt idx="7795">104</cx:pt>
          <cx:pt idx="7796">119</cx:pt>
          <cx:pt idx="7797">120</cx:pt>
          <cx:pt idx="7798">121</cx:pt>
          <cx:pt idx="7799">86</cx:pt>
          <cx:pt idx="7800">106</cx:pt>
          <cx:pt idx="7801">119</cx:pt>
          <cx:pt idx="7802">128</cx:pt>
          <cx:pt idx="7803">107</cx:pt>
          <cx:pt idx="7804">101</cx:pt>
          <cx:pt idx="7805">114</cx:pt>
          <cx:pt idx="7806">101</cx:pt>
          <cx:pt idx="7807">105</cx:pt>
          <cx:pt idx="7808">103</cx:pt>
          <cx:pt idx="7809">86</cx:pt>
          <cx:pt idx="7810">97</cx:pt>
          <cx:pt idx="7811">100</cx:pt>
          <cx:pt idx="7812">105</cx:pt>
          <cx:pt idx="7813">100</cx:pt>
          <cx:pt idx="7814">90</cx:pt>
          <cx:pt idx="7815">93</cx:pt>
          <cx:pt idx="7816">111</cx:pt>
          <cx:pt idx="7817">107</cx:pt>
          <cx:pt idx="7818">103</cx:pt>
          <cx:pt idx="7819">88</cx:pt>
          <cx:pt idx="7820">58</cx:pt>
          <cx:pt idx="7821">95</cx:pt>
          <cx:pt idx="7822">113</cx:pt>
          <cx:pt idx="7823">119</cx:pt>
          <cx:pt idx="7824">111</cx:pt>
          <cx:pt idx="7825">92</cx:pt>
          <cx:pt idx="7826">75</cx:pt>
          <cx:pt idx="7827">125</cx:pt>
          <cx:pt idx="7828">123</cx:pt>
          <cx:pt idx="7829">151</cx:pt>
          <cx:pt idx="7830">138</cx:pt>
          <cx:pt idx="7831">151</cx:pt>
          <cx:pt idx="7832">96</cx:pt>
          <cx:pt idx="7833">113</cx:pt>
          <cx:pt idx="7834">113</cx:pt>
          <cx:pt idx="7835">98</cx:pt>
          <cx:pt idx="7836">113</cx:pt>
          <cx:pt idx="7837">99</cx:pt>
          <cx:pt idx="7838">87</cx:pt>
          <cx:pt idx="7839">97</cx:pt>
          <cx:pt idx="7840">123</cx:pt>
          <cx:pt idx="7841">106</cx:pt>
          <cx:pt idx="7842">78</cx:pt>
          <cx:pt idx="7843">111</cx:pt>
          <cx:pt idx="7844">94</cx:pt>
          <cx:pt idx="7845">100</cx:pt>
          <cx:pt idx="7846">103</cx:pt>
          <cx:pt idx="7847">102</cx:pt>
          <cx:pt idx="7848">113</cx:pt>
          <cx:pt idx="7849">158</cx:pt>
          <cx:pt idx="7850">113</cx:pt>
          <cx:pt idx="7851">96</cx:pt>
          <cx:pt idx="7852">103</cx:pt>
          <cx:pt idx="7853">97</cx:pt>
          <cx:pt idx="7854">119</cx:pt>
          <cx:pt idx="7855">94</cx:pt>
          <cx:pt idx="7856">109</cx:pt>
          <cx:pt idx="7857">95</cx:pt>
          <cx:pt idx="7858">116</cx:pt>
          <cx:pt idx="7859">93</cx:pt>
          <cx:pt idx="7860">103</cx:pt>
          <cx:pt idx="7861">113</cx:pt>
          <cx:pt idx="7862">116</cx:pt>
          <cx:pt idx="7863">115</cx:pt>
          <cx:pt idx="7864">91</cx:pt>
          <cx:pt idx="7865">94</cx:pt>
          <cx:pt idx="7866">109</cx:pt>
          <cx:pt idx="7867">121</cx:pt>
          <cx:pt idx="7868">97</cx:pt>
          <cx:pt idx="7869">107</cx:pt>
          <cx:pt idx="7870">89</cx:pt>
          <cx:pt idx="7871">83</cx:pt>
          <cx:pt idx="7872">149</cx:pt>
          <cx:pt idx="7873">107</cx:pt>
          <cx:pt idx="7874">161</cx:pt>
          <cx:pt idx="7875">100</cx:pt>
          <cx:pt idx="7876">184</cx:pt>
          <cx:pt idx="7877">118</cx:pt>
          <cx:pt idx="7878">100</cx:pt>
          <cx:pt idx="7879">90</cx:pt>
          <cx:pt idx="7880">110</cx:pt>
          <cx:pt idx="7881">110</cx:pt>
          <cx:pt idx="7882">90</cx:pt>
          <cx:pt idx="7883">108</cx:pt>
          <cx:pt idx="7884">76</cx:pt>
          <cx:pt idx="7885">97</cx:pt>
          <cx:pt idx="7886">107</cx:pt>
          <cx:pt idx="7887">89</cx:pt>
          <cx:pt idx="7888">90</cx:pt>
          <cx:pt idx="7889">120</cx:pt>
          <cx:pt idx="7890">95</cx:pt>
          <cx:pt idx="7891">128</cx:pt>
          <cx:pt idx="7892">105</cx:pt>
          <cx:pt idx="7893">98</cx:pt>
          <cx:pt idx="7894">108</cx:pt>
          <cx:pt idx="7895">120</cx:pt>
          <cx:pt idx="7896">85</cx:pt>
          <cx:pt idx="7897">97</cx:pt>
          <cx:pt idx="7898">107</cx:pt>
          <cx:pt idx="7899">122</cx:pt>
          <cx:pt idx="7900">109</cx:pt>
          <cx:pt idx="7901">105</cx:pt>
          <cx:pt idx="7902">138</cx:pt>
          <cx:pt idx="7903">127</cx:pt>
          <cx:pt idx="7904">102</cx:pt>
          <cx:pt idx="7905">118</cx:pt>
          <cx:pt idx="7906">86</cx:pt>
          <cx:pt idx="7907">104</cx:pt>
          <cx:pt idx="7908">110</cx:pt>
          <cx:pt idx="7909">102</cx:pt>
          <cx:pt idx="7910">89</cx:pt>
          <cx:pt idx="7911">98</cx:pt>
          <cx:pt idx="7912">105</cx:pt>
          <cx:pt idx="7913">113</cx:pt>
          <cx:pt idx="7914">91</cx:pt>
          <cx:pt idx="7915">110</cx:pt>
          <cx:pt idx="7916">103</cx:pt>
          <cx:pt idx="7917">101</cx:pt>
          <cx:pt idx="7918">88</cx:pt>
          <cx:pt idx="7919">134</cx:pt>
          <cx:pt idx="7920">102</cx:pt>
          <cx:pt idx="7921">140</cx:pt>
          <cx:pt idx="7922">185</cx:pt>
          <cx:pt idx="7923">100</cx:pt>
          <cx:pt idx="7924">99</cx:pt>
          <cx:pt idx="7925">95</cx:pt>
          <cx:pt idx="7926">112</cx:pt>
          <cx:pt idx="7927">129</cx:pt>
          <cx:pt idx="7928">93</cx:pt>
          <cx:pt idx="7929">86</cx:pt>
          <cx:pt idx="7930">102</cx:pt>
          <cx:pt idx="7931">114</cx:pt>
          <cx:pt idx="7932">120</cx:pt>
          <cx:pt idx="7933">94</cx:pt>
          <cx:pt idx="7934">192</cx:pt>
          <cx:pt idx="7935">109</cx:pt>
          <cx:pt idx="7936">143</cx:pt>
          <cx:pt idx="7937">116</cx:pt>
          <cx:pt idx="7938">108</cx:pt>
          <cx:pt idx="7939">101</cx:pt>
          <cx:pt idx="7940">134</cx:pt>
          <cx:pt idx="7941">197</cx:pt>
          <cx:pt idx="7942">104</cx:pt>
          <cx:pt idx="7943">105</cx:pt>
          <cx:pt idx="7944">105</cx:pt>
          <cx:pt idx="7945">110</cx:pt>
          <cx:pt idx="7946">135</cx:pt>
          <cx:pt idx="7947">103</cx:pt>
          <cx:pt idx="7948">103</cx:pt>
          <cx:pt idx="7949">112</cx:pt>
          <cx:pt idx="7950">92</cx:pt>
          <cx:pt idx="7951">115</cx:pt>
          <cx:pt idx="7952">101</cx:pt>
          <cx:pt idx="7953">80</cx:pt>
          <cx:pt idx="7954">114</cx:pt>
          <cx:pt idx="7955">115</cx:pt>
          <cx:pt idx="7956">95</cx:pt>
          <cx:pt idx="7957">110</cx:pt>
          <cx:pt idx="7958">60</cx:pt>
          <cx:pt idx="7959">135</cx:pt>
          <cx:pt idx="7960">95</cx:pt>
          <cx:pt idx="7961">102</cx:pt>
          <cx:pt idx="7962">75</cx:pt>
          <cx:pt idx="7963">100</cx:pt>
          <cx:pt idx="7964">109</cx:pt>
          <cx:pt idx="7965">96</cx:pt>
          <cx:pt idx="7966">100</cx:pt>
          <cx:pt idx="7967">95</cx:pt>
          <cx:pt idx="7968">125</cx:pt>
          <cx:pt idx="7969">95</cx:pt>
          <cx:pt idx="7970">111</cx:pt>
          <cx:pt idx="7971">110</cx:pt>
          <cx:pt idx="7972">111</cx:pt>
          <cx:pt idx="7973">123</cx:pt>
          <cx:pt idx="7974">100</cx:pt>
          <cx:pt idx="7975">93</cx:pt>
          <cx:pt idx="7976">85</cx:pt>
          <cx:pt idx="7977">91</cx:pt>
          <cx:pt idx="7978">110</cx:pt>
          <cx:pt idx="7979">118</cx:pt>
          <cx:pt idx="7980">90</cx:pt>
          <cx:pt idx="7981">95</cx:pt>
          <cx:pt idx="7982">80</cx:pt>
          <cx:pt idx="7983">102</cx:pt>
          <cx:pt idx="7984">86</cx:pt>
          <cx:pt idx="7985">94</cx:pt>
          <cx:pt idx="7986">110</cx:pt>
          <cx:pt idx="7987">114</cx:pt>
          <cx:pt idx="7988">140</cx:pt>
          <cx:pt idx="7989">97</cx:pt>
          <cx:pt idx="7990">133</cx:pt>
          <cx:pt idx="7991">99</cx:pt>
          <cx:pt idx="7992">96</cx:pt>
          <cx:pt idx="7993">116</cx:pt>
          <cx:pt idx="7994">110</cx:pt>
          <cx:pt idx="7995">100</cx:pt>
          <cx:pt idx="7996">102</cx:pt>
          <cx:pt idx="7997">186</cx:pt>
          <cx:pt idx="7998">85</cx:pt>
          <cx:pt idx="7999">95</cx:pt>
          <cx:pt idx="8000">87</cx:pt>
          <cx:pt idx="8001">93</cx:pt>
          <cx:pt idx="8002">119</cx:pt>
          <cx:pt idx="8003">92</cx:pt>
          <cx:pt idx="8004">81</cx:pt>
          <cx:pt idx="8005">116</cx:pt>
          <cx:pt idx="8006">108</cx:pt>
          <cx:pt idx="8007">79</cx:pt>
          <cx:pt idx="8008">111</cx:pt>
          <cx:pt idx="8009">100</cx:pt>
          <cx:pt idx="8010">87</cx:pt>
          <cx:pt idx="8011">95</cx:pt>
          <cx:pt idx="8012">120</cx:pt>
          <cx:pt idx="8013">118</cx:pt>
          <cx:pt idx="8014">92</cx:pt>
          <cx:pt idx="8015">129</cx:pt>
          <cx:pt idx="8016">109</cx:pt>
          <cx:pt idx="8017">136</cx:pt>
          <cx:pt idx="8018">85</cx:pt>
          <cx:pt idx="8019">102</cx:pt>
          <cx:pt idx="8020">93</cx:pt>
          <cx:pt idx="8021">102</cx:pt>
          <cx:pt idx="8022">100</cx:pt>
          <cx:pt idx="8023">124</cx:pt>
          <cx:pt idx="8024">69</cx:pt>
          <cx:pt idx="8025">94</cx:pt>
          <cx:pt idx="8026">110</cx:pt>
          <cx:pt idx="8027">105</cx:pt>
          <cx:pt idx="8028">94</cx:pt>
          <cx:pt idx="8029">101</cx:pt>
          <cx:pt idx="8030">127</cx:pt>
          <cx:pt idx="8031">114</cx:pt>
          <cx:pt idx="8032">89</cx:pt>
          <cx:pt idx="8033">88</cx:pt>
          <cx:pt idx="8034">88</cx:pt>
          <cx:pt idx="8035">90</cx:pt>
          <cx:pt idx="8036">93</cx:pt>
          <cx:pt idx="8037">90</cx:pt>
          <cx:pt idx="8038">117</cx:pt>
          <cx:pt idx="8039">101</cx:pt>
          <cx:pt idx="8040">98</cx:pt>
          <cx:pt idx="8041">101</cx:pt>
          <cx:pt idx="8042">83</cx:pt>
          <cx:pt idx="8043">98</cx:pt>
          <cx:pt idx="8044">161</cx:pt>
          <cx:pt idx="8045">102</cx:pt>
          <cx:pt idx="8046">99</cx:pt>
          <cx:pt idx="8047">115</cx:pt>
          <cx:pt idx="8048">92</cx:pt>
          <cx:pt idx="8049">94</cx:pt>
          <cx:pt idx="8050">93</cx:pt>
          <cx:pt idx="8051">106</cx:pt>
          <cx:pt idx="8052">127</cx:pt>
          <cx:pt idx="8053">110</cx:pt>
          <cx:pt idx="8054">90</cx:pt>
          <cx:pt idx="8055">153</cx:pt>
          <cx:pt idx="8056">101</cx:pt>
          <cx:pt idx="8057">120</cx:pt>
          <cx:pt idx="8058">91</cx:pt>
          <cx:pt idx="8059">99</cx:pt>
          <cx:pt idx="8060">135</cx:pt>
          <cx:pt idx="8061">98</cx:pt>
          <cx:pt idx="8062">93</cx:pt>
          <cx:pt idx="8063">124</cx:pt>
          <cx:pt idx="8064">98</cx:pt>
          <cx:pt idx="8065">122</cx:pt>
          <cx:pt idx="8066">104</cx:pt>
          <cx:pt idx="8067">110</cx:pt>
          <cx:pt idx="8068">95</cx:pt>
          <cx:pt idx="8069">120</cx:pt>
          <cx:pt idx="8070">102</cx:pt>
          <cx:pt idx="8071">108</cx:pt>
          <cx:pt idx="8072">77</cx:pt>
          <cx:pt idx="8073">170</cx:pt>
          <cx:pt idx="8074">139</cx:pt>
          <cx:pt idx="8075">144</cx:pt>
          <cx:pt idx="8076">128</cx:pt>
          <cx:pt idx="8077">98</cx:pt>
          <cx:pt idx="8078">77</cx:pt>
          <cx:pt idx="8079">88</cx:pt>
          <cx:pt idx="8080">79</cx:pt>
          <cx:pt idx="8081">92</cx:pt>
          <cx:pt idx="8082">83</cx:pt>
          <cx:pt idx="8083">95</cx:pt>
          <cx:pt idx="8084">133</cx:pt>
          <cx:pt idx="8085">153</cx:pt>
          <cx:pt idx="8086">124</cx:pt>
          <cx:pt idx="8087">120</cx:pt>
          <cx:pt idx="8088">138</cx:pt>
          <cx:pt idx="8089">99</cx:pt>
          <cx:pt idx="8090">104</cx:pt>
          <cx:pt idx="8091">102</cx:pt>
          <cx:pt idx="8092">103</cx:pt>
          <cx:pt idx="8093">97</cx:pt>
          <cx:pt idx="8094">90</cx:pt>
          <cx:pt idx="8095">140</cx:pt>
          <cx:pt idx="8096">105</cx:pt>
          <cx:pt idx="8097">73</cx:pt>
          <cx:pt idx="8098">90</cx:pt>
          <cx:pt idx="8099">88</cx:pt>
          <cx:pt idx="8100">87</cx:pt>
          <cx:pt idx="8101">82</cx:pt>
          <cx:pt idx="8102">80</cx:pt>
          <cx:pt idx="8103">137</cx:pt>
          <cx:pt idx="8104">41</cx:pt>
          <cx:pt idx="8105">127</cx:pt>
          <cx:pt idx="8106">111</cx:pt>
          <cx:pt idx="8107">104</cx:pt>
          <cx:pt idx="8108">125</cx:pt>
          <cx:pt idx="8109">101</cx:pt>
          <cx:pt idx="8110">114</cx:pt>
          <cx:pt idx="8111">126</cx:pt>
          <cx:pt idx="8112">72</cx:pt>
          <cx:pt idx="8113">128</cx:pt>
          <cx:pt idx="8114">120</cx:pt>
          <cx:pt idx="8115">97</cx:pt>
          <cx:pt idx="8116">90</cx:pt>
          <cx:pt idx="8117">120</cx:pt>
          <cx:pt idx="8118">100</cx:pt>
          <cx:pt idx="8119">97</cx:pt>
          <cx:pt idx="8120">91</cx:pt>
          <cx:pt idx="8121">75</cx:pt>
          <cx:pt idx="8122">95</cx:pt>
          <cx:pt idx="8123">105</cx:pt>
          <cx:pt idx="8124">85</cx:pt>
          <cx:pt idx="8125">106</cx:pt>
          <cx:pt idx="8126">95</cx:pt>
          <cx:pt idx="8127">90</cx:pt>
          <cx:pt idx="8128">92</cx:pt>
          <cx:pt idx="8129">91</cx:pt>
          <cx:pt idx="8130">75</cx:pt>
          <cx:pt idx="8131">69</cx:pt>
          <cx:pt idx="8132">74</cx:pt>
          <cx:pt idx="8133">60</cx:pt>
          <cx:pt idx="8134">77</cx:pt>
          <cx:pt idx="8135">91</cx:pt>
          <cx:pt idx="8136">123</cx:pt>
          <cx:pt idx="8137">120</cx:pt>
          <cx:pt idx="8138">90</cx:pt>
          <cx:pt idx="8139">81</cx:pt>
          <cx:pt idx="8140">80</cx:pt>
          <cx:pt idx="8141">115</cx:pt>
          <cx:pt idx="8142">95</cx:pt>
          <cx:pt idx="8143">105</cx:pt>
          <cx:pt idx="8144">75</cx:pt>
          <cx:pt idx="8145">121</cx:pt>
          <cx:pt idx="8146">107</cx:pt>
          <cx:pt idx="8147">97</cx:pt>
          <cx:pt idx="8148">104</cx:pt>
          <cx:pt idx="8149">113</cx:pt>
          <cx:pt idx="8150">222</cx:pt>
          <cx:pt idx="8151">124</cx:pt>
          <cx:pt idx="8152">128</cx:pt>
          <cx:pt idx="8153">86</cx:pt>
          <cx:pt idx="8154">118</cx:pt>
          <cx:pt idx="8155">118</cx:pt>
          <cx:pt idx="8156">112</cx:pt>
          <cx:pt idx="8157">85</cx:pt>
          <cx:pt idx="8158">60</cx:pt>
          <cx:pt idx="8159">105</cx:pt>
          <cx:pt idx="8160">96</cx:pt>
          <cx:pt idx="8161">100</cx:pt>
          <cx:pt idx="8162">92</cx:pt>
          <cx:pt idx="8163">89</cx:pt>
          <cx:pt idx="8164">93</cx:pt>
          <cx:pt idx="8165">76</cx:pt>
          <cx:pt idx="8166">68</cx:pt>
          <cx:pt idx="8167">94</cx:pt>
          <cx:pt idx="8168">65</cx:pt>
          <cx:pt idx="8169">78</cx:pt>
          <cx:pt idx="8170">97</cx:pt>
          <cx:pt idx="8171">125</cx:pt>
          <cx:pt idx="8172">114</cx:pt>
          <cx:pt idx="8173">115</cx:pt>
          <cx:pt idx="8174">84</cx:pt>
          <cx:pt idx="8175">140</cx:pt>
          <cx:pt idx="8176">104</cx:pt>
          <cx:pt idx="8177">98</cx:pt>
          <cx:pt idx="8178">100</cx:pt>
          <cx:pt idx="8179">103</cx:pt>
          <cx:pt idx="8180">113</cx:pt>
          <cx:pt idx="8181">101</cx:pt>
          <cx:pt idx="8182">86</cx:pt>
          <cx:pt idx="8183">112</cx:pt>
          <cx:pt idx="8184">100</cx:pt>
          <cx:pt idx="8185">96</cx:pt>
          <cx:pt idx="8186">93</cx:pt>
          <cx:pt idx="8187">106</cx:pt>
          <cx:pt idx="8188">94</cx:pt>
          <cx:pt idx="8189">85</cx:pt>
          <cx:pt idx="8190">104</cx:pt>
          <cx:pt idx="8191">87</cx:pt>
          <cx:pt idx="8192">91</cx:pt>
          <cx:pt idx="8193">115</cx:pt>
          <cx:pt idx="8194">110</cx:pt>
          <cx:pt idx="8195">90</cx:pt>
          <cx:pt idx="8196">114</cx:pt>
          <cx:pt idx="8197">98</cx:pt>
          <cx:pt idx="8198">101</cx:pt>
          <cx:pt idx="8199">90</cx:pt>
          <cx:pt idx="8200">115</cx:pt>
          <cx:pt idx="8201">114</cx:pt>
          <cx:pt idx="8202">106</cx:pt>
          <cx:pt idx="8203">118</cx:pt>
          <cx:pt idx="8204">112</cx:pt>
          <cx:pt idx="8205">101</cx:pt>
          <cx:pt idx="8206">95</cx:pt>
          <cx:pt idx="8207">106</cx:pt>
          <cx:pt idx="8208">95</cx:pt>
          <cx:pt idx="8209">99</cx:pt>
          <cx:pt idx="8210">90</cx:pt>
          <cx:pt idx="8211">90</cx:pt>
          <cx:pt idx="8212">88</cx:pt>
          <cx:pt idx="8213">85</cx:pt>
          <cx:pt idx="8214">115</cx:pt>
          <cx:pt idx="8215">95</cx:pt>
          <cx:pt idx="8216">106</cx:pt>
          <cx:pt idx="8217">113</cx:pt>
          <cx:pt idx="8218">132</cx:pt>
          <cx:pt idx="8219">154</cx:pt>
          <cx:pt idx="8220">73</cx:pt>
          <cx:pt idx="8221">99</cx:pt>
          <cx:pt idx="8222">145</cx:pt>
          <cx:pt idx="8223">120</cx:pt>
          <cx:pt idx="8224">180</cx:pt>
          <cx:pt idx="8225">121</cx:pt>
          <cx:pt idx="8226">92</cx:pt>
          <cx:pt idx="8227">90</cx:pt>
          <cx:pt idx="8228">182</cx:pt>
          <cx:pt idx="8229">91</cx:pt>
          <cx:pt idx="8230">104</cx:pt>
          <cx:pt idx="8231">117</cx:pt>
          <cx:pt idx="8232">108</cx:pt>
          <cx:pt idx="8233">107</cx:pt>
          <cx:pt idx="8234">104</cx:pt>
          <cx:pt idx="8235">112</cx:pt>
          <cx:pt idx="8236">108</cx:pt>
          <cx:pt idx="8237">117</cx:pt>
          <cx:pt idx="8238">131</cx:pt>
          <cx:pt idx="8239">105</cx:pt>
          <cx:pt idx="8240">110</cx:pt>
          <cx:pt idx="8241">48</cx:pt>
          <cx:pt idx="8242">70</cx:pt>
          <cx:pt idx="8243">70</cx:pt>
          <cx:pt idx="8244">100</cx:pt>
          <cx:pt idx="8245">83</cx:pt>
          <cx:pt idx="8246">79</cx:pt>
          <cx:pt idx="8247">108</cx:pt>
          <cx:pt idx="8248">112</cx:pt>
          <cx:pt idx="8249">110</cx:pt>
          <cx:pt idx="8250">79</cx:pt>
          <cx:pt idx="8251">87</cx:pt>
          <cx:pt idx="8252">100</cx:pt>
          <cx:pt idx="8253">102</cx:pt>
          <cx:pt idx="8254">121</cx:pt>
          <cx:pt idx="8255">100</cx:pt>
          <cx:pt idx="8256">111</cx:pt>
          <cx:pt idx="8257">103</cx:pt>
          <cx:pt idx="8258">142</cx:pt>
          <cx:pt idx="8259">104</cx:pt>
          <cx:pt idx="8260">105</cx:pt>
          <cx:pt idx="8261">110</cx:pt>
          <cx:pt idx="8262">98</cx:pt>
          <cx:pt idx="8263">100</cx:pt>
          <cx:pt idx="8264">102</cx:pt>
          <cx:pt idx="8265">115</cx:pt>
          <cx:pt idx="8266">105</cx:pt>
          <cx:pt idx="8267">110</cx:pt>
          <cx:pt idx="8268">140</cx:pt>
          <cx:pt idx="8269">90</cx:pt>
          <cx:pt idx="8270">88</cx:pt>
          <cx:pt idx="8271">47</cx:pt>
          <cx:pt idx="8272">96</cx:pt>
          <cx:pt idx="8273">95</cx:pt>
          <cx:pt idx="8274">85</cx:pt>
          <cx:pt idx="8275">89</cx:pt>
          <cx:pt idx="8276">84</cx:pt>
          <cx:pt idx="8277">95</cx:pt>
          <cx:pt idx="8278">88</cx:pt>
          <cx:pt idx="8279">100</cx:pt>
          <cx:pt idx="8280">107</cx:pt>
          <cx:pt idx="8281">114</cx:pt>
          <cx:pt idx="8282">108</cx:pt>
          <cx:pt idx="8283">88</cx:pt>
          <cx:pt idx="8284">126</cx:pt>
          <cx:pt idx="8285">118</cx:pt>
          <cx:pt idx="8286">93</cx:pt>
          <cx:pt idx="8287">87</cx:pt>
          <cx:pt idx="8288">193</cx:pt>
          <cx:pt idx="8289">88</cx:pt>
          <cx:pt idx="8290">105</cx:pt>
          <cx:pt idx="8291">119</cx:pt>
          <cx:pt idx="8292">87</cx:pt>
          <cx:pt idx="8293">139</cx:pt>
          <cx:pt idx="8294">144</cx:pt>
          <cx:pt idx="8295">154</cx:pt>
          <cx:pt idx="8296">169</cx:pt>
          <cx:pt idx="8297">129</cx:pt>
          <cx:pt idx="8298">114</cx:pt>
          <cx:pt idx="8299">94</cx:pt>
          <cx:pt idx="8300">133</cx:pt>
          <cx:pt idx="8301">101</cx:pt>
          <cx:pt idx="8302">115</cx:pt>
          <cx:pt idx="8303">94</cx:pt>
          <cx:pt idx="8304">106</cx:pt>
          <cx:pt idx="8305">144</cx:pt>
          <cx:pt idx="8306">130</cx:pt>
          <cx:pt idx="8307">95</cx:pt>
          <cx:pt idx="8308">104</cx:pt>
          <cx:pt idx="8309">131</cx:pt>
          <cx:pt idx="8310">93</cx:pt>
          <cx:pt idx="8311">89</cx:pt>
          <cx:pt idx="8312">87</cx:pt>
          <cx:pt idx="8313">100</cx:pt>
          <cx:pt idx="8314">117</cx:pt>
          <cx:pt idx="8315">113</cx:pt>
          <cx:pt idx="8316">72</cx:pt>
          <cx:pt idx="8317">106</cx:pt>
          <cx:pt idx="8318">118</cx:pt>
          <cx:pt idx="8319">81</cx:pt>
          <cx:pt idx="8320">105</cx:pt>
          <cx:pt idx="8321">100</cx:pt>
          <cx:pt idx="8322">96</cx:pt>
          <cx:pt idx="8323">90</cx:pt>
          <cx:pt idx="8324">94</cx:pt>
          <cx:pt idx="8325">104</cx:pt>
          <cx:pt idx="8326">134</cx:pt>
          <cx:pt idx="8327">101</cx:pt>
          <cx:pt idx="8328">104</cx:pt>
          <cx:pt idx="8329">167</cx:pt>
          <cx:pt idx="8330">108</cx:pt>
          <cx:pt idx="8331">96</cx:pt>
          <cx:pt idx="8332">91</cx:pt>
          <cx:pt idx="8333">105</cx:pt>
          <cx:pt idx="8334">158</cx:pt>
          <cx:pt idx="8335">121</cx:pt>
          <cx:pt idx="8336">118</cx:pt>
          <cx:pt idx="8337">115</cx:pt>
          <cx:pt idx="8338">104</cx:pt>
          <cx:pt idx="8339">79</cx:pt>
          <cx:pt idx="8340">106</cx:pt>
          <cx:pt idx="8341">110</cx:pt>
          <cx:pt idx="8342">115</cx:pt>
          <cx:pt idx="8343">84</cx:pt>
          <cx:pt idx="8344">92</cx:pt>
          <cx:pt idx="8345">135</cx:pt>
          <cx:pt idx="8346">103</cx:pt>
          <cx:pt idx="8347">111</cx:pt>
          <cx:pt idx="8348">139</cx:pt>
          <cx:pt idx="8349">110</cx:pt>
          <cx:pt idx="8350">125</cx:pt>
          <cx:pt idx="8351">101</cx:pt>
          <cx:pt idx="8352">91</cx:pt>
          <cx:pt idx="8353">102</cx:pt>
          <cx:pt idx="8354">95</cx:pt>
          <cx:pt idx="8355">95</cx:pt>
          <cx:pt idx="8356">179</cx:pt>
          <cx:pt idx="8357">150</cx:pt>
          <cx:pt idx="8358">129</cx:pt>
          <cx:pt idx="8359">160</cx:pt>
          <cx:pt idx="8360">170</cx:pt>
          <cx:pt idx="8361">79</cx:pt>
          <cx:pt idx="8362">120</cx:pt>
          <cx:pt idx="8363">85</cx:pt>
          <cx:pt idx="8364">109</cx:pt>
          <cx:pt idx="8365">89</cx:pt>
          <cx:pt idx="8366">95</cx:pt>
          <cx:pt idx="8367">85</cx:pt>
          <cx:pt idx="8368">85</cx:pt>
          <cx:pt idx="8369">87</cx:pt>
          <cx:pt idx="8370">89</cx:pt>
          <cx:pt idx="8371">95</cx:pt>
          <cx:pt idx="8372">126</cx:pt>
          <cx:pt idx="8373">88</cx:pt>
          <cx:pt idx="8374">130</cx:pt>
          <cx:pt idx="8375">112</cx:pt>
          <cx:pt idx="8376">123</cx:pt>
          <cx:pt idx="8377">98</cx:pt>
          <cx:pt idx="8378">116</cx:pt>
          <cx:pt idx="8379">122</cx:pt>
          <cx:pt idx="8380">93</cx:pt>
          <cx:pt idx="8381">100</cx:pt>
          <cx:pt idx="8382">104</cx:pt>
          <cx:pt idx="8383">90</cx:pt>
          <cx:pt idx="8384">135</cx:pt>
          <cx:pt idx="8385">139</cx:pt>
          <cx:pt idx="8386">100</cx:pt>
          <cx:pt idx="8387">87</cx:pt>
          <cx:pt idx="8388">88</cx:pt>
          <cx:pt idx="8389">90</cx:pt>
          <cx:pt idx="8390">96</cx:pt>
          <cx:pt idx="8391">91</cx:pt>
          <cx:pt idx="8392">148</cx:pt>
          <cx:pt idx="8393">111</cx:pt>
          <cx:pt idx="8394">130</cx:pt>
          <cx:pt idx="8395">96</cx:pt>
          <cx:pt idx="8396">120</cx:pt>
          <cx:pt idx="8397">121</cx:pt>
          <cx:pt idx="8398">71</cx:pt>
          <cx:pt idx="8399">95</cx:pt>
          <cx:pt idx="8400">98</cx:pt>
          <cx:pt idx="8401">87</cx:pt>
          <cx:pt idx="8402">194</cx:pt>
          <cx:pt idx="8403">109</cx:pt>
          <cx:pt idx="8404">94</cx:pt>
          <cx:pt idx="8405">96</cx:pt>
          <cx:pt idx="8406">80</cx:pt>
          <cx:pt idx="8407">107</cx:pt>
          <cx:pt idx="8408">110</cx:pt>
          <cx:pt idx="8409">95</cx:pt>
          <cx:pt idx="8410">92</cx:pt>
          <cx:pt idx="8411">81</cx:pt>
          <cx:pt idx="8412">120</cx:pt>
          <cx:pt idx="8413">94</cx:pt>
          <cx:pt idx="8414">99</cx:pt>
          <cx:pt idx="8415">88</cx:pt>
          <cx:pt idx="8416">88</cx:pt>
          <cx:pt idx="8417">84</cx:pt>
          <cx:pt idx="8418">45</cx:pt>
          <cx:pt idx="8419">102</cx:pt>
          <cx:pt idx="8420">108</cx:pt>
          <cx:pt idx="8421">80</cx:pt>
          <cx:pt idx="8422">104</cx:pt>
          <cx:pt idx="8423">108</cx:pt>
          <cx:pt idx="8424">106</cx:pt>
          <cx:pt idx="8425">120</cx:pt>
          <cx:pt idx="8426">89</cx:pt>
          <cx:pt idx="8427">176</cx:pt>
          <cx:pt idx="8428">91</cx:pt>
          <cx:pt idx="8429">88</cx:pt>
          <cx:pt idx="8430">96</cx:pt>
          <cx:pt idx="8431">84</cx:pt>
          <cx:pt idx="8432">90</cx:pt>
          <cx:pt idx="8433">83</cx:pt>
          <cx:pt idx="8434">85</cx:pt>
          <cx:pt idx="8435">76</cx:pt>
          <cx:pt idx="8436">102</cx:pt>
          <cx:pt idx="8437">72</cx:pt>
          <cx:pt idx="8438">77</cx:pt>
          <cx:pt idx="8439">84</cx:pt>
          <cx:pt idx="8440">89</cx:pt>
          <cx:pt idx="8441">97</cx:pt>
          <cx:pt idx="8442">118</cx:pt>
          <cx:pt idx="8443">93</cx:pt>
          <cx:pt idx="8444">109</cx:pt>
          <cx:pt idx="8445">104</cx:pt>
          <cx:pt idx="8446">100</cx:pt>
          <cx:pt idx="8447">94</cx:pt>
          <cx:pt idx="8448">116</cx:pt>
          <cx:pt idx="8449">162</cx:pt>
          <cx:pt idx="8450">96</cx:pt>
          <cx:pt idx="8451">102</cx:pt>
          <cx:pt idx="8452">109</cx:pt>
          <cx:pt idx="8453">75</cx:pt>
          <cx:pt idx="8454">87</cx:pt>
          <cx:pt idx="8455">119</cx:pt>
          <cx:pt idx="8456">100</cx:pt>
          <cx:pt idx="8457">110</cx:pt>
          <cx:pt idx="8458">110</cx:pt>
          <cx:pt idx="8459">98</cx:pt>
          <cx:pt idx="8460">125</cx:pt>
          <cx:pt idx="8461">120</cx:pt>
          <cx:pt idx="8462">112</cx:pt>
          <cx:pt idx="8463">130</cx:pt>
          <cx:pt idx="8464">169</cx:pt>
          <cx:pt idx="8465">103</cx:pt>
          <cx:pt idx="8466">78</cx:pt>
          <cx:pt idx="8467">108</cx:pt>
          <cx:pt idx="8468">108</cx:pt>
          <cx:pt idx="8469">51</cx:pt>
          <cx:pt idx="8470">90</cx:pt>
          <cx:pt idx="8471">107</cx:pt>
          <cx:pt idx="8472">90</cx:pt>
          <cx:pt idx="8473">77</cx:pt>
          <cx:pt idx="8474">91</cx:pt>
          <cx:pt idx="8475">87</cx:pt>
          <cx:pt idx="8476">70</cx:pt>
          <cx:pt idx="8477">95</cx:pt>
          <cx:pt idx="8478">135</cx:pt>
          <cx:pt idx="8479">83</cx:pt>
          <cx:pt idx="8480">75</cx:pt>
          <cx:pt idx="8481">125</cx:pt>
          <cx:pt idx="8482">109</cx:pt>
          <cx:pt idx="8483">100</cx:pt>
          <cx:pt idx="8484">88</cx:pt>
          <cx:pt idx="8485">107</cx:pt>
          <cx:pt idx="8486">108</cx:pt>
          <cx:pt idx="8487">110</cx:pt>
          <cx:pt idx="8488">94</cx:pt>
          <cx:pt idx="8489">106</cx:pt>
          <cx:pt idx="8490">82</cx:pt>
          <cx:pt idx="8491">108</cx:pt>
          <cx:pt idx="8492">100</cx:pt>
          <cx:pt idx="8493">100</cx:pt>
          <cx:pt idx="8494">102</cx:pt>
          <cx:pt idx="8495">102</cx:pt>
          <cx:pt idx="8496">102</cx:pt>
          <cx:pt idx="8497">100</cx:pt>
          <cx:pt idx="8498">136</cx:pt>
          <cx:pt idx="8499">84</cx:pt>
          <cx:pt idx="8500">136</cx:pt>
          <cx:pt idx="8501">105</cx:pt>
          <cx:pt idx="8502">87</cx:pt>
          <cx:pt idx="8503">125</cx:pt>
          <cx:pt idx="8504">130</cx:pt>
          <cx:pt idx="8505">110</cx:pt>
          <cx:pt idx="8506">84</cx:pt>
          <cx:pt idx="8507">104</cx:pt>
          <cx:pt idx="8508">91</cx:pt>
          <cx:pt idx="8509">124</cx:pt>
          <cx:pt idx="8510">134</cx:pt>
          <cx:pt idx="8511">178</cx:pt>
          <cx:pt idx="8512">92</cx:pt>
          <cx:pt idx="8513">95</cx:pt>
          <cx:pt idx="8514">101</cx:pt>
          <cx:pt idx="8515">96</cx:pt>
          <cx:pt idx="8516">90</cx:pt>
          <cx:pt idx="8517">135</cx:pt>
          <cx:pt idx="8518">86</cx:pt>
          <cx:pt idx="8519">101</cx:pt>
          <cx:pt idx="8520">95</cx:pt>
          <cx:pt idx="8521">100</cx:pt>
          <cx:pt idx="8522">120</cx:pt>
          <cx:pt idx="8523">90</cx:pt>
          <cx:pt idx="8524">102</cx:pt>
          <cx:pt idx="8525">109</cx:pt>
          <cx:pt idx="8526">116</cx:pt>
          <cx:pt idx="8527">101</cx:pt>
          <cx:pt idx="8528">90</cx:pt>
          <cx:pt idx="8529">99</cx:pt>
          <cx:pt idx="8530">109</cx:pt>
          <cx:pt idx="8531">105</cx:pt>
          <cx:pt idx="8532">98</cx:pt>
          <cx:pt idx="8533">140</cx:pt>
          <cx:pt idx="8534">91</cx:pt>
          <cx:pt idx="8535">64</cx:pt>
          <cx:pt idx="8536">84</cx:pt>
          <cx:pt idx="8537">113</cx:pt>
          <cx:pt idx="8538">136</cx:pt>
          <cx:pt idx="8539">88</cx:pt>
          <cx:pt idx="8540">92</cx:pt>
          <cx:pt idx="8541">94</cx:pt>
          <cx:pt idx="8542">104</cx:pt>
          <cx:pt idx="8543">96</cx:pt>
          <cx:pt idx="8544">102</cx:pt>
          <cx:pt idx="8545">100</cx:pt>
          <cx:pt idx="8546">107</cx:pt>
          <cx:pt idx="8547">77</cx:pt>
          <cx:pt idx="8548">140</cx:pt>
          <cx:pt idx="8549">102</cx:pt>
          <cx:pt idx="8550">101</cx:pt>
          <cx:pt idx="8551">94</cx:pt>
          <cx:pt idx="8552">107</cx:pt>
          <cx:pt idx="8553">85</cx:pt>
          <cx:pt idx="8554">113</cx:pt>
          <cx:pt idx="8555">94</cx:pt>
          <cx:pt idx="8556">93</cx:pt>
          <cx:pt idx="8557">128</cx:pt>
          <cx:pt idx="8558">14</cx:pt>
          <cx:pt idx="8559">115</cx:pt>
          <cx:pt idx="8560">88</cx:pt>
          <cx:pt idx="8561">97</cx:pt>
          <cx:pt idx="8562">117</cx:pt>
          <cx:pt idx="8563">100</cx:pt>
          <cx:pt idx="8564">94</cx:pt>
          <cx:pt idx="8565">109</cx:pt>
          <cx:pt idx="8566">102</cx:pt>
          <cx:pt idx="8567">90</cx:pt>
          <cx:pt idx="8568">97</cx:pt>
          <cx:pt idx="8569">135</cx:pt>
          <cx:pt idx="8570">100</cx:pt>
          <cx:pt idx="8571">98</cx:pt>
          <cx:pt idx="8572">127</cx:pt>
          <cx:pt idx="8573">105</cx:pt>
          <cx:pt idx="8574">96</cx:pt>
          <cx:pt idx="8575">106</cx:pt>
          <cx:pt idx="8576">136</cx:pt>
          <cx:pt idx="8577">82</cx:pt>
          <cx:pt idx="8578">84</cx:pt>
          <cx:pt idx="8579">93</cx:pt>
          <cx:pt idx="8580">125</cx:pt>
          <cx:pt idx="8581">111</cx:pt>
          <cx:pt idx="8582">92</cx:pt>
          <cx:pt idx="8583">88</cx:pt>
          <cx:pt idx="8584">90</cx:pt>
          <cx:pt idx="8585">90</cx:pt>
          <cx:pt idx="8586">108</cx:pt>
          <cx:pt idx="8587">109</cx:pt>
          <cx:pt idx="8588">106</cx:pt>
          <cx:pt idx="8589">90</cx:pt>
          <cx:pt idx="8590">107</cx:pt>
          <cx:pt idx="8591">96</cx:pt>
          <cx:pt idx="8592">99</cx:pt>
          <cx:pt idx="8593">114</cx:pt>
          <cx:pt idx="8594">108</cx:pt>
          <cx:pt idx="8595">86</cx:pt>
          <cx:pt idx="8596">81</cx:pt>
          <cx:pt idx="8597">82</cx:pt>
          <cx:pt idx="8598">90</cx:pt>
          <cx:pt idx="8599">88</cx:pt>
          <cx:pt idx="8600">82</cx:pt>
          <cx:pt idx="8601">77</cx:pt>
          <cx:pt idx="8602">108</cx:pt>
          <cx:pt idx="8603">101</cx:pt>
          <cx:pt idx="8604">92</cx:pt>
          <cx:pt idx="8605">93</cx:pt>
          <cx:pt idx="8606">157</cx:pt>
          <cx:pt idx="8607">86</cx:pt>
          <cx:pt idx="8608">97</cx:pt>
          <cx:pt idx="8609">123</cx:pt>
          <cx:pt idx="8610">68</cx:pt>
          <cx:pt idx="8611">98</cx:pt>
          <cx:pt idx="8612">183</cx:pt>
          <cx:pt idx="8613">95</cx:pt>
          <cx:pt idx="8614">125</cx:pt>
          <cx:pt idx="8615">137</cx:pt>
          <cx:pt idx="8616">88</cx:pt>
          <cx:pt idx="8617">86</cx:pt>
          <cx:pt idx="8618">95</cx:pt>
          <cx:pt idx="8619">85</cx:pt>
          <cx:pt idx="8620">114</cx:pt>
          <cx:pt idx="8621">88</cx:pt>
          <cx:pt idx="8622">132</cx:pt>
          <cx:pt idx="8623">130</cx:pt>
          <cx:pt idx="8624">95</cx:pt>
          <cx:pt idx="8625">120</cx:pt>
          <cx:pt idx="8626">219</cx:pt>
          <cx:pt idx="8627">222</cx:pt>
          <cx:pt idx="8628">102</cx:pt>
          <cx:pt idx="8629">87</cx:pt>
          <cx:pt idx="8630">106</cx:pt>
          <cx:pt idx="8631">91</cx:pt>
          <cx:pt idx="8632">86</cx:pt>
          <cx:pt idx="8633">125</cx:pt>
          <cx:pt idx="8634">100</cx:pt>
          <cx:pt idx="8635">104</cx:pt>
          <cx:pt idx="8636">150</cx:pt>
          <cx:pt idx="8637">97</cx:pt>
          <cx:pt idx="8638">70</cx:pt>
          <cx:pt idx="8639">106</cx:pt>
          <cx:pt idx="8640">82</cx:pt>
          <cx:pt idx="8641">82</cx:pt>
          <cx:pt idx="8642">114</cx:pt>
          <cx:pt idx="8643">88</cx:pt>
          <cx:pt idx="8644">116</cx:pt>
          <cx:pt idx="8645">86</cx:pt>
          <cx:pt idx="8646">95</cx:pt>
          <cx:pt idx="8647">96</cx:pt>
          <cx:pt idx="8648">99</cx:pt>
          <cx:pt idx="8649">118</cx:pt>
          <cx:pt idx="8650">90</cx:pt>
          <cx:pt idx="8651">99</cx:pt>
          <cx:pt idx="8652">86</cx:pt>
          <cx:pt idx="8653">86</cx:pt>
          <cx:pt idx="8654">135</cx:pt>
          <cx:pt idx="8655">87</cx:pt>
          <cx:pt idx="8656">103</cx:pt>
          <cx:pt idx="8657">84</cx:pt>
          <cx:pt idx="8658">98</cx:pt>
          <cx:pt idx="8659">94</cx:pt>
          <cx:pt idx="8660">94</cx:pt>
          <cx:pt idx="8661">94</cx:pt>
          <cx:pt idx="8662">114</cx:pt>
          <cx:pt idx="8663">106</cx:pt>
          <cx:pt idx="8664">90</cx:pt>
          <cx:pt idx="8665">130</cx:pt>
          <cx:pt idx="8666">86</cx:pt>
          <cx:pt idx="8667">90</cx:pt>
          <cx:pt idx="8668">98</cx:pt>
          <cx:pt idx="8669">107</cx:pt>
          <cx:pt idx="8670">98</cx:pt>
          <cx:pt idx="8671">110</cx:pt>
          <cx:pt idx="8672">110</cx:pt>
          <cx:pt idx="8673">119</cx:pt>
          <cx:pt idx="8674">91</cx:pt>
          <cx:pt idx="8675">117</cx:pt>
          <cx:pt idx="8676">88</cx:pt>
          <cx:pt idx="8677">90</cx:pt>
          <cx:pt idx="8678">179</cx:pt>
          <cx:pt idx="8679">122</cx:pt>
          <cx:pt idx="8680">106</cx:pt>
          <cx:pt idx="8681">87</cx:pt>
          <cx:pt idx="8682">92</cx:pt>
          <cx:pt idx="8683">112</cx:pt>
          <cx:pt idx="8684">122</cx:pt>
          <cx:pt idx="8685">86</cx:pt>
          <cx:pt idx="8686">98</cx:pt>
          <cx:pt idx="8687">107</cx:pt>
          <cx:pt idx="8688">90</cx:pt>
          <cx:pt idx="8689">112</cx:pt>
          <cx:pt idx="8690">88</cx:pt>
          <cx:pt idx="8691">137</cx:pt>
          <cx:pt idx="8692">235</cx:pt>
          <cx:pt idx="8693">99</cx:pt>
          <cx:pt idx="8694">135</cx:pt>
          <cx:pt idx="8695">122</cx:pt>
          <cx:pt idx="8696">108</cx:pt>
          <cx:pt idx="8697">83</cx:pt>
          <cx:pt idx="8698">102</cx:pt>
          <cx:pt idx="8699">116</cx:pt>
          <cx:pt idx="8700">90</cx:pt>
          <cx:pt idx="8701">105</cx:pt>
          <cx:pt idx="8702">53</cx:pt>
          <cx:pt idx="8703">97</cx:pt>
          <cx:pt idx="8704">81</cx:pt>
          <cx:pt idx="8705">96</cx:pt>
          <cx:pt idx="8706">124</cx:pt>
          <cx:pt idx="8707">134</cx:pt>
          <cx:pt idx="8708">143</cx:pt>
          <cx:pt idx="8709">102</cx:pt>
          <cx:pt idx="8710">83</cx:pt>
          <cx:pt idx="8711">127</cx:pt>
          <cx:pt idx="8712">96</cx:pt>
          <cx:pt idx="8713">200</cx:pt>
          <cx:pt idx="8714">98</cx:pt>
          <cx:pt idx="8715">116</cx:pt>
          <cx:pt idx="8716">84</cx:pt>
          <cx:pt idx="8717">122</cx:pt>
          <cx:pt idx="8718">83</cx:pt>
          <cx:pt idx="8719">101</cx:pt>
          <cx:pt idx="8720">112</cx:pt>
          <cx:pt idx="8721">115</cx:pt>
          <cx:pt idx="8722">92</cx:pt>
          <cx:pt idx="8723">91</cx:pt>
          <cx:pt idx="8724">89</cx:pt>
          <cx:pt idx="8725">93</cx:pt>
          <cx:pt idx="8726">129</cx:pt>
          <cx:pt idx="8727">50</cx:pt>
          <cx:pt idx="8728">126</cx:pt>
          <cx:pt idx="8729">97</cx:pt>
          <cx:pt idx="8730">117</cx:pt>
          <cx:pt idx="8731">105</cx:pt>
          <cx:pt idx="8732">128</cx:pt>
          <cx:pt idx="8733">100</cx:pt>
          <cx:pt idx="8734">90</cx:pt>
          <cx:pt idx="8735">97</cx:pt>
          <cx:pt idx="8736">100</cx:pt>
          <cx:pt idx="8737">124</cx:pt>
          <cx:pt idx="8738">86</cx:pt>
          <cx:pt idx="8739">98</cx:pt>
          <cx:pt idx="8740">103</cx:pt>
          <cx:pt idx="8741">90</cx:pt>
          <cx:pt idx="8742">110</cx:pt>
          <cx:pt idx="8743">98</cx:pt>
          <cx:pt idx="8744">87</cx:pt>
          <cx:pt idx="8745">96</cx:pt>
          <cx:pt idx="8746">93</cx:pt>
          <cx:pt idx="8747">107</cx:pt>
          <cx:pt idx="8748">103</cx:pt>
          <cx:pt idx="8749">110</cx:pt>
          <cx:pt idx="8750">88</cx:pt>
          <cx:pt idx="8751">103</cx:pt>
          <cx:pt idx="8752">109</cx:pt>
          <cx:pt idx="8753">116</cx:pt>
          <cx:pt idx="8754">90</cx:pt>
          <cx:pt idx="8755">124</cx:pt>
          <cx:pt idx="8756">114</cx:pt>
          <cx:pt idx="8757">126</cx:pt>
          <cx:pt idx="8758">99</cx:pt>
          <cx:pt idx="8759">99</cx:pt>
          <cx:pt idx="8760">137</cx:pt>
          <cx:pt idx="8761">45</cx:pt>
          <cx:pt idx="8762">101</cx:pt>
          <cx:pt idx="8763">103</cx:pt>
          <cx:pt idx="8764">128</cx:pt>
          <cx:pt idx="8765">82</cx:pt>
          <cx:pt idx="8766">86</cx:pt>
          <cx:pt idx="8767">91</cx:pt>
          <cx:pt idx="8768">121</cx:pt>
          <cx:pt idx="8769">100</cx:pt>
          <cx:pt idx="8770">86</cx:pt>
          <cx:pt idx="8771">150</cx:pt>
          <cx:pt idx="8772">138</cx:pt>
          <cx:pt idx="8773">141</cx:pt>
          <cx:pt idx="8774">114</cx:pt>
          <cx:pt idx="8775">108</cx:pt>
          <cx:pt idx="8776">98</cx:pt>
          <cx:pt idx="8777">103</cx:pt>
          <cx:pt idx="8778">88</cx:pt>
          <cx:pt idx="8779">104</cx:pt>
          <cx:pt idx="8780">124</cx:pt>
          <cx:pt idx="8781">97</cx:pt>
          <cx:pt idx="8782">99</cx:pt>
          <cx:pt idx="8783">123</cx:pt>
          <cx:pt idx="8784">110</cx:pt>
          <cx:pt idx="8785">118</cx:pt>
          <cx:pt idx="8786">208</cx:pt>
          <cx:pt idx="8787">130</cx:pt>
          <cx:pt idx="8788">77</cx:pt>
          <cx:pt idx="8789">91</cx:pt>
          <cx:pt idx="8790">87</cx:pt>
          <cx:pt idx="8791">104</cx:pt>
          <cx:pt idx="8792">126</cx:pt>
          <cx:pt idx="8793">85</cx:pt>
          <cx:pt idx="8794">97</cx:pt>
          <cx:pt idx="8795">97</cx:pt>
          <cx:pt idx="8796">99</cx:pt>
          <cx:pt idx="8797">102</cx:pt>
          <cx:pt idx="8798">121</cx:pt>
          <cx:pt idx="8799">104</cx:pt>
          <cx:pt idx="8800">84</cx:pt>
          <cx:pt idx="8801">83</cx:pt>
          <cx:pt idx="8802">90</cx:pt>
          <cx:pt idx="8803">104</cx:pt>
          <cx:pt idx="8804">102</cx:pt>
          <cx:pt idx="8805">90</cx:pt>
          <cx:pt idx="8806">153</cx:pt>
          <cx:pt idx="8807">100</cx:pt>
          <cx:pt idx="8808">98</cx:pt>
          <cx:pt idx="8809">110</cx:pt>
          <cx:pt idx="8810">83</cx:pt>
          <cx:pt idx="8811">90</cx:pt>
          <cx:pt idx="8812">120</cx:pt>
          <cx:pt idx="8813">129</cx:pt>
          <cx:pt idx="8814">150</cx:pt>
          <cx:pt idx="8815">117</cx:pt>
          <cx:pt idx="8816">133</cx:pt>
          <cx:pt idx="8817">121</cx:pt>
          <cx:pt idx="8818">86</cx:pt>
          <cx:pt idx="8819">88</cx:pt>
          <cx:pt idx="8820">128</cx:pt>
          <cx:pt idx="8821">103</cx:pt>
          <cx:pt idx="8822">124</cx:pt>
          <cx:pt idx="8823">78</cx:pt>
          <cx:pt idx="8824">200</cx:pt>
          <cx:pt idx="8825">125</cx:pt>
          <cx:pt idx="8826">98</cx:pt>
          <cx:pt idx="8827">93</cx:pt>
          <cx:pt idx="8828">99</cx:pt>
          <cx:pt idx="8829">104</cx:pt>
          <cx:pt idx="8830">86</cx:pt>
          <cx:pt idx="8831">124</cx:pt>
          <cx:pt idx="8832">207</cx:pt>
          <cx:pt idx="8833">101</cx:pt>
          <cx:pt idx="8834">97</cx:pt>
          <cx:pt idx="8835">111</cx:pt>
          <cx:pt idx="8836">92</cx:pt>
          <cx:pt idx="8837">105</cx:pt>
          <cx:pt idx="8838">104</cx:pt>
          <cx:pt idx="8839">84</cx:pt>
          <cx:pt idx="8840">96</cx:pt>
          <cx:pt idx="8841">84</cx:pt>
          <cx:pt idx="8842">80</cx:pt>
          <cx:pt idx="8843">94</cx:pt>
          <cx:pt idx="8844">102</cx:pt>
          <cx:pt idx="8845">85</cx:pt>
          <cx:pt idx="8846">118</cx:pt>
          <cx:pt idx="8847">105</cx:pt>
          <cx:pt idx="8848">90</cx:pt>
          <cx:pt idx="8849">96</cx:pt>
          <cx:pt idx="8850">124</cx:pt>
          <cx:pt idx="8851">94</cx:pt>
          <cx:pt idx="8852">95</cx:pt>
          <cx:pt idx="8853">124</cx:pt>
          <cx:pt idx="8854">110</cx:pt>
          <cx:pt idx="8855">102</cx:pt>
          <cx:pt idx="8856">168</cx:pt>
          <cx:pt idx="8857">85</cx:pt>
          <cx:pt idx="8858">67</cx:pt>
          <cx:pt idx="8859">73</cx:pt>
          <cx:pt idx="8860">90</cx:pt>
          <cx:pt idx="8861">100</cx:pt>
          <cx:pt idx="8862">95</cx:pt>
          <cx:pt idx="8863">210</cx:pt>
          <cx:pt idx="8864">100</cx:pt>
          <cx:pt idx="8865">95</cx:pt>
          <cx:pt idx="8866">93</cx:pt>
          <cx:pt idx="8867">129</cx:pt>
          <cx:pt idx="8868">81</cx:pt>
          <cx:pt idx="8869">106</cx:pt>
          <cx:pt idx="8870">119</cx:pt>
          <cx:pt idx="8871">100</cx:pt>
          <cx:pt idx="8872">105</cx:pt>
          <cx:pt idx="8873">93</cx:pt>
          <cx:pt idx="8874">93</cx:pt>
          <cx:pt idx="8875">132</cx:pt>
          <cx:pt idx="8876">119</cx:pt>
          <cx:pt idx="8877">120</cx:pt>
          <cx:pt idx="8878">99</cx:pt>
          <cx:pt idx="8879">175</cx:pt>
          <cx:pt idx="8880">92</cx:pt>
          <cx:pt idx="8881">83</cx:pt>
          <cx:pt idx="8882">130</cx:pt>
          <cx:pt idx="8883">77</cx:pt>
          <cx:pt idx="8884">88</cx:pt>
          <cx:pt idx="8885">140</cx:pt>
          <cx:pt idx="8886">90</cx:pt>
          <cx:pt idx="8887">93</cx:pt>
          <cx:pt idx="8888">99</cx:pt>
          <cx:pt idx="8889">89</cx:pt>
          <cx:pt idx="8890">115</cx:pt>
          <cx:pt idx="8891">150</cx:pt>
          <cx:pt idx="8892">118</cx:pt>
          <cx:pt idx="8893">100</cx:pt>
          <cx:pt idx="8894">103</cx:pt>
          <cx:pt idx="8895">110</cx:pt>
          <cx:pt idx="8896">100</cx:pt>
          <cx:pt idx="8897">92</cx:pt>
          <cx:pt idx="8898">123</cx:pt>
          <cx:pt idx="8899">95</cx:pt>
          <cx:pt idx="8900">110</cx:pt>
          <cx:pt idx="8901">83</cx:pt>
          <cx:pt idx="8902">91</cx:pt>
          <cx:pt idx="8903">85</cx:pt>
          <cx:pt idx="8904">92</cx:pt>
          <cx:pt idx="8905">81</cx:pt>
          <cx:pt idx="8906">89</cx:pt>
          <cx:pt idx="8907">104</cx:pt>
          <cx:pt idx="8908">93</cx:pt>
          <cx:pt idx="8909">95</cx:pt>
          <cx:pt idx="8910">117</cx:pt>
          <cx:pt idx="8911">90</cx:pt>
          <cx:pt idx="8912">103</cx:pt>
          <cx:pt idx="8913">123</cx:pt>
          <cx:pt idx="8914">55</cx:pt>
          <cx:pt idx="8915">110</cx:pt>
          <cx:pt idx="8916">109</cx:pt>
          <cx:pt idx="8917">87</cx:pt>
          <cx:pt idx="8918">83</cx:pt>
          <cx:pt idx="8919">105</cx:pt>
          <cx:pt idx="8920">92</cx:pt>
          <cx:pt idx="8921">95</cx:pt>
          <cx:pt idx="8922">95</cx:pt>
          <cx:pt idx="8923">93</cx:pt>
          <cx:pt idx="8924">86</cx:pt>
          <cx:pt idx="8925">96</cx:pt>
          <cx:pt idx="8926">93</cx:pt>
          <cx:pt idx="8927">98</cx:pt>
          <cx:pt idx="8928">128</cx:pt>
          <cx:pt idx="8929">93</cx:pt>
          <cx:pt idx="8930">85</cx:pt>
          <cx:pt idx="8931">101</cx:pt>
          <cx:pt idx="8932">102</cx:pt>
          <cx:pt idx="8933">88</cx:pt>
          <cx:pt idx="8934">95</cx:pt>
          <cx:pt idx="8935">99</cx:pt>
          <cx:pt idx="8936">100</cx:pt>
          <cx:pt idx="8937">103</cx:pt>
          <cx:pt idx="8938">106</cx:pt>
          <cx:pt idx="8939">50</cx:pt>
          <cx:pt idx="8940">108</cx:pt>
          <cx:pt idx="8941">122</cx:pt>
          <cx:pt idx="8942">104</cx:pt>
          <cx:pt idx="8943">108</cx:pt>
          <cx:pt idx="8944">99</cx:pt>
          <cx:pt idx="8945">87</cx:pt>
          <cx:pt idx="8946">117</cx:pt>
          <cx:pt idx="8947">150</cx:pt>
          <cx:pt idx="8948">192</cx:pt>
          <cx:pt idx="8949">110</cx:pt>
          <cx:pt idx="8950">101</cx:pt>
          <cx:pt idx="8951">89</cx:pt>
          <cx:pt idx="8952">108</cx:pt>
          <cx:pt idx="8953">117</cx:pt>
          <cx:pt idx="8954">122</cx:pt>
          <cx:pt idx="8955">103</cx:pt>
          <cx:pt idx="8956">107</cx:pt>
          <cx:pt idx="8957">103</cx:pt>
          <cx:pt idx="8958">96</cx:pt>
          <cx:pt idx="8959">164</cx:pt>
          <cx:pt idx="8960">94</cx:pt>
          <cx:pt idx="8961">108</cx:pt>
          <cx:pt idx="8962">112</cx:pt>
          <cx:pt idx="8963">115</cx:pt>
          <cx:pt idx="8964">87</cx:pt>
          <cx:pt idx="8965">84</cx:pt>
          <cx:pt idx="8966">116</cx:pt>
          <cx:pt idx="8967">95</cx:pt>
          <cx:pt idx="8968">122</cx:pt>
          <cx:pt idx="8969">135</cx:pt>
          <cx:pt idx="8970">85</cx:pt>
          <cx:pt idx="8971">123</cx:pt>
          <cx:pt idx="8972">188</cx:pt>
          <cx:pt idx="8973">98</cx:pt>
          <cx:pt idx="8974">65</cx:pt>
          <cx:pt idx="8975">132</cx:pt>
          <cx:pt idx="8976">153</cx:pt>
          <cx:pt idx="8977">103</cx:pt>
          <cx:pt idx="8978">90</cx:pt>
          <cx:pt idx="8979">107</cx:pt>
          <cx:pt idx="8980">125</cx:pt>
          <cx:pt idx="8981">180</cx:pt>
          <cx:pt idx="8982">89</cx:pt>
          <cx:pt idx="8983">92</cx:pt>
          <cx:pt idx="8984">100</cx:pt>
          <cx:pt idx="8985">88</cx:pt>
          <cx:pt idx="8986">103</cx:pt>
          <cx:pt idx="8987">91</cx:pt>
          <cx:pt idx="8988">100</cx:pt>
          <cx:pt idx="8989">139</cx:pt>
          <cx:pt idx="8990">77</cx:pt>
          <cx:pt idx="8991">90</cx:pt>
          <cx:pt idx="8992">120</cx:pt>
          <cx:pt idx="8993">123</cx:pt>
          <cx:pt idx="8994">94</cx:pt>
          <cx:pt idx="8995">183</cx:pt>
          <cx:pt idx="8996">82</cx:pt>
          <cx:pt idx="8997">110</cx:pt>
          <cx:pt idx="8998">128</cx:pt>
          <cx:pt idx="8999">130</cx:pt>
          <cx:pt idx="9000">87</cx:pt>
          <cx:pt idx="9001">107</cx:pt>
          <cx:pt idx="9002">100</cx:pt>
          <cx:pt idx="9003">210</cx:pt>
          <cx:pt idx="9004">81</cx:pt>
          <cx:pt idx="9005">102</cx:pt>
          <cx:pt idx="9006">87</cx:pt>
          <cx:pt idx="9007">77</cx:pt>
          <cx:pt idx="9008">85</cx:pt>
          <cx:pt idx="9009">95</cx:pt>
          <cx:pt idx="9010">107</cx:pt>
          <cx:pt idx="9011">95</cx:pt>
          <cx:pt idx="9012">25</cx:pt>
          <cx:pt idx="9013">123</cx:pt>
          <cx:pt idx="9014">131</cx:pt>
          <cx:pt idx="9015">99</cx:pt>
          <cx:pt idx="9016">105</cx:pt>
          <cx:pt idx="9017">197</cx:pt>
          <cx:pt idx="9018">111</cx:pt>
          <cx:pt idx="9019">101</cx:pt>
          <cx:pt idx="9020">100</cx:pt>
          <cx:pt idx="9021">165</cx:pt>
          <cx:pt idx="9022">103</cx:pt>
          <cx:pt idx="9023">103</cx:pt>
          <cx:pt idx="9024">61</cx:pt>
          <cx:pt idx="9025">81</cx:pt>
          <cx:pt idx="9026">84</cx:pt>
          <cx:pt idx="9027">60</cx:pt>
          <cx:pt idx="9028">120</cx:pt>
          <cx:pt idx="9029">90</cx:pt>
          <cx:pt idx="9030">110</cx:pt>
          <cx:pt idx="9031">143</cx:pt>
          <cx:pt idx="9032">66</cx:pt>
          <cx:pt idx="9033">140</cx:pt>
          <cx:pt idx="9034">102</cx:pt>
          <cx:pt idx="9035">97</cx:pt>
          <cx:pt idx="9036">114</cx:pt>
          <cx:pt idx="9037">131</cx:pt>
          <cx:pt idx="9038">92</cx:pt>
          <cx:pt idx="9039">120</cx:pt>
          <cx:pt idx="9040">98</cx:pt>
          <cx:pt idx="9041">80</cx:pt>
          <cx:pt idx="9042">90</cx:pt>
          <cx:pt idx="9043">110</cx:pt>
          <cx:pt idx="9044">97</cx:pt>
          <cx:pt idx="9045">110</cx:pt>
          <cx:pt idx="9046">80</cx:pt>
          <cx:pt idx="9047">117</cx:pt>
          <cx:pt idx="9048">124</cx:pt>
          <cx:pt idx="9049">93</cx:pt>
          <cx:pt idx="9050">91</cx:pt>
          <cx:pt idx="9051">100</cx:pt>
          <cx:pt idx="9052">86</cx:pt>
          <cx:pt idx="9053">106</cx:pt>
          <cx:pt idx="9054">124</cx:pt>
          <cx:pt idx="9055">110</cx:pt>
          <cx:pt idx="9056">92</cx:pt>
          <cx:pt idx="9057">100</cx:pt>
          <cx:pt idx="9058">103</cx:pt>
          <cx:pt idx="9059">94</cx:pt>
          <cx:pt idx="9060">100</cx:pt>
          <cx:pt idx="9061">115</cx:pt>
          <cx:pt idx="9062">85</cx:pt>
          <cx:pt idx="9063">92</cx:pt>
          <cx:pt idx="9064">108</cx:pt>
          <cx:pt idx="9065">140</cx:pt>
          <cx:pt idx="9066">106</cx:pt>
          <cx:pt idx="9067">92</cx:pt>
          <cx:pt idx="9068">104</cx:pt>
          <cx:pt idx="9069">97</cx:pt>
          <cx:pt idx="9070">84</cx:pt>
          <cx:pt idx="9071">93</cx:pt>
          <cx:pt idx="9072">87</cx:pt>
          <cx:pt idx="9073">80</cx:pt>
          <cx:pt idx="9074">181</cx:pt>
          <cx:pt idx="9075">190</cx:pt>
          <cx:pt idx="9076">135</cx:pt>
          <cx:pt idx="9077">85</cx:pt>
          <cx:pt idx="9078">110</cx:pt>
          <cx:pt idx="9079">116</cx:pt>
          <cx:pt idx="9080">122</cx:pt>
          <cx:pt idx="9081">136</cx:pt>
          <cx:pt idx="9082">138</cx:pt>
          <cx:pt idx="9083">117</cx:pt>
          <cx:pt idx="9084">125</cx:pt>
          <cx:pt idx="9085">95</cx:pt>
          <cx:pt idx="9086">114</cx:pt>
          <cx:pt idx="9087">91</cx:pt>
          <cx:pt idx="9088">101</cx:pt>
          <cx:pt idx="9089">117</cx:pt>
          <cx:pt idx="9090">135</cx:pt>
          <cx:pt idx="9091">96</cx:pt>
          <cx:pt idx="9092">91</cx:pt>
          <cx:pt idx="9093">110</cx:pt>
          <cx:pt idx="9094">85</cx:pt>
          <cx:pt idx="9095">124</cx:pt>
          <cx:pt idx="9096">98</cx:pt>
          <cx:pt idx="9097">94</cx:pt>
          <cx:pt idx="9098">100</cx:pt>
          <cx:pt idx="9099">104</cx:pt>
          <cx:pt idx="9100">96</cx:pt>
          <cx:pt idx="9101">46</cx:pt>
          <cx:pt idx="9102">82</cx:pt>
          <cx:pt idx="9103">87</cx:pt>
          <cx:pt idx="9104">121</cx:pt>
          <cx:pt idx="9105">129</cx:pt>
          <cx:pt idx="9106">78</cx:pt>
          <cx:pt idx="9107">45</cx:pt>
          <cx:pt idx="9108">95</cx:pt>
          <cx:pt idx="9109">103</cx:pt>
          <cx:pt idx="9110">122</cx:pt>
          <cx:pt idx="9111">83</cx:pt>
          <cx:pt idx="9112">78</cx:pt>
          <cx:pt idx="9113">111</cx:pt>
          <cx:pt idx="9114">120</cx:pt>
          <cx:pt idx="9115">107</cx:pt>
          <cx:pt idx="9116">88</cx:pt>
          <cx:pt idx="9117">129</cx:pt>
          <cx:pt idx="9118">89</cx:pt>
          <cx:pt idx="9119">95</cx:pt>
          <cx:pt idx="9120">120</cx:pt>
          <cx:pt idx="9121">90</cx:pt>
          <cx:pt idx="9122">112</cx:pt>
          <cx:pt idx="9123">101</cx:pt>
          <cx:pt idx="9124">116</cx:pt>
          <cx:pt idx="9125">108</cx:pt>
          <cx:pt idx="9126">108</cx:pt>
          <cx:pt idx="9127">61</cx:pt>
          <cx:pt idx="9128">114</cx:pt>
          <cx:pt idx="9129">106</cx:pt>
          <cx:pt idx="9130">87</cx:pt>
          <cx:pt idx="9131">77</cx:pt>
          <cx:pt idx="9132">85</cx:pt>
          <cx:pt idx="9133">87</cx:pt>
          <cx:pt idx="9134">180</cx:pt>
          <cx:pt idx="9135">91</cx:pt>
          <cx:pt idx="9136">128</cx:pt>
          <cx:pt idx="9137">122</cx:pt>
          <cx:pt idx="9138">125</cx:pt>
          <cx:pt idx="9139">117</cx:pt>
          <cx:pt idx="9140">180</cx:pt>
          <cx:pt idx="9141">80</cx:pt>
          <cx:pt idx="9142">95</cx:pt>
          <cx:pt idx="9143">92</cx:pt>
          <cx:pt idx="9144">112</cx:pt>
          <cx:pt idx="9145">51</cx:pt>
          <cx:pt idx="9146">115</cx:pt>
          <cx:pt idx="9147">90</cx:pt>
          <cx:pt idx="9148">84</cx:pt>
          <cx:pt idx="9149">61</cx:pt>
          <cx:pt idx="9150">78</cx:pt>
          <cx:pt idx="9151">130</cx:pt>
          <cx:pt idx="9152">92</cx:pt>
          <cx:pt idx="9153">82</cx:pt>
          <cx:pt idx="9154">51</cx:pt>
          <cx:pt idx="9155">102</cx:pt>
          <cx:pt idx="9156">111</cx:pt>
          <cx:pt idx="9157">90</cx:pt>
          <cx:pt idx="9158">88</cx:pt>
          <cx:pt idx="9159">95</cx:pt>
          <cx:pt idx="9160">115</cx:pt>
          <cx:pt idx="9161">116</cx:pt>
          <cx:pt idx="9162">164</cx:pt>
          <cx:pt idx="9163">105</cx:pt>
          <cx:pt idx="9164">94</cx:pt>
          <cx:pt idx="9165">75</cx:pt>
          <cx:pt idx="9166">118</cx:pt>
          <cx:pt idx="9167">115</cx:pt>
          <cx:pt idx="9168">90</cx:pt>
          <cx:pt idx="9169">92</cx:pt>
          <cx:pt idx="9170">113</cx:pt>
          <cx:pt idx="9171">103</cx:pt>
          <cx:pt idx="9172">90</cx:pt>
          <cx:pt idx="9173">88</cx:pt>
          <cx:pt idx="9174">95</cx:pt>
          <cx:pt idx="9175">180</cx:pt>
          <cx:pt idx="9176">83</cx:pt>
          <cx:pt idx="9177">205</cx:pt>
          <cx:pt idx="9178">94</cx:pt>
          <cx:pt idx="9179">105</cx:pt>
          <cx:pt idx="9180">94</cx:pt>
          <cx:pt idx="9181">103</cx:pt>
          <cx:pt idx="9182">127</cx:pt>
          <cx:pt idx="9183">118</cx:pt>
          <cx:pt idx="9184">102</cx:pt>
          <cx:pt idx="9185">128</cx:pt>
          <cx:pt idx="9186">98</cx:pt>
          <cx:pt idx="9187">72</cx:pt>
          <cx:pt idx="9188">90</cx:pt>
          <cx:pt idx="9189">134</cx:pt>
          <cx:pt idx="9190">115</cx:pt>
          <cx:pt idx="9191">139</cx:pt>
          <cx:pt idx="9192">86</cx:pt>
          <cx:pt idx="9193">100</cx:pt>
          <cx:pt idx="9194">111</cx:pt>
          <cx:pt idx="9195">118</cx:pt>
          <cx:pt idx="9196">82</cx:pt>
          <cx:pt idx="9197">60</cx:pt>
          <cx:pt idx="9198">105</cx:pt>
          <cx:pt idx="9199">114</cx:pt>
          <cx:pt idx="9200">63</cx:pt>
          <cx:pt idx="9201">104</cx:pt>
          <cx:pt idx="9202">100</cx:pt>
          <cx:pt idx="9203">96</cx:pt>
          <cx:pt idx="9204">150</cx:pt>
          <cx:pt idx="9205">105</cx:pt>
          <cx:pt idx="9206">104</cx:pt>
          <cx:pt idx="9207">142</cx:pt>
          <cx:pt idx="9208">56</cx:pt>
          <cx:pt idx="9209">90</cx:pt>
          <cx:pt idx="9210">120</cx:pt>
          <cx:pt idx="9211">107</cx:pt>
          <cx:pt idx="9212">83</cx:pt>
          <cx:pt idx="9213">109</cx:pt>
          <cx:pt idx="9214">78</cx:pt>
          <cx:pt idx="9215">12</cx:pt>
          <cx:pt idx="9216">101</cx:pt>
          <cx:pt idx="9217">90</cx:pt>
          <cx:pt idx="9218">72</cx:pt>
          <cx:pt idx="9219">100</cx:pt>
          <cx:pt idx="9220">145</cx:pt>
          <cx:pt idx="9221">112</cx:pt>
          <cx:pt idx="9222">123</cx:pt>
          <cx:pt idx="9223">96</cx:pt>
          <cx:pt idx="9224">133</cx:pt>
          <cx:pt idx="9225">161</cx:pt>
          <cx:pt idx="9226">89</cx:pt>
          <cx:pt idx="9227">95</cx:pt>
          <cx:pt idx="9228">137</cx:pt>
          <cx:pt idx="9229">98</cx:pt>
          <cx:pt idx="9230">142</cx:pt>
          <cx:pt idx="9231">25</cx:pt>
          <cx:pt idx="9232">94</cx:pt>
          <cx:pt idx="9233">27</cx:pt>
          <cx:pt idx="9234">25</cx:pt>
          <cx:pt idx="9235">109</cx:pt>
          <cx:pt idx="9236">93</cx:pt>
          <cx:pt idx="9237">90</cx:pt>
          <cx:pt idx="9238">88</cx:pt>
          <cx:pt idx="9239">127</cx:pt>
          <cx:pt idx="9240">127</cx:pt>
          <cx:pt idx="9241">120</cx:pt>
          <cx:pt idx="9242">102</cx:pt>
          <cx:pt idx="9243">150</cx:pt>
          <cx:pt idx="9244">98</cx:pt>
          <cx:pt idx="9245">101</cx:pt>
          <cx:pt idx="9246">110</cx:pt>
          <cx:pt idx="9247">89</cx:pt>
          <cx:pt idx="9248">102</cx:pt>
          <cx:pt idx="9249">135</cx:pt>
          <cx:pt idx="9250">49</cx:pt>
          <cx:pt idx="9251">59</cx:pt>
          <cx:pt idx="9252">106</cx:pt>
          <cx:pt idx="9253">138</cx:pt>
          <cx:pt idx="9254">97</cx:pt>
          <cx:pt idx="9255">118</cx:pt>
          <cx:pt idx="9256">96</cx:pt>
          <cx:pt idx="9257">86</cx:pt>
          <cx:pt idx="9258">85</cx:pt>
          <cx:pt idx="9259">88</cx:pt>
          <cx:pt idx="9260">93</cx:pt>
          <cx:pt idx="9261">252</cx:pt>
          <cx:pt idx="9262">120</cx:pt>
          <cx:pt idx="9263">88</cx:pt>
          <cx:pt idx="9264">104</cx:pt>
          <cx:pt idx="9265">84</cx:pt>
          <cx:pt idx="9266">98</cx:pt>
          <cx:pt idx="9267">57</cx:pt>
          <cx:pt idx="9268">167</cx:pt>
          <cx:pt idx="9269">135</cx:pt>
          <cx:pt idx="9270">104</cx:pt>
          <cx:pt idx="9271">123</cx:pt>
          <cx:pt idx="9272">83</cx:pt>
          <cx:pt idx="9273">97</cx:pt>
          <cx:pt idx="9274">103</cx:pt>
          <cx:pt idx="9275">92</cx:pt>
          <cx:pt idx="9276">95</cx:pt>
          <cx:pt idx="9277">97</cx:pt>
          <cx:pt idx="9278">97</cx:pt>
          <cx:pt idx="9279">89</cx:pt>
          <cx:pt idx="9280">91</cx:pt>
          <cx:pt idx="9281">100</cx:pt>
          <cx:pt idx="9282">100</cx:pt>
          <cx:pt idx="9283">100</cx:pt>
          <cx:pt idx="9284">97</cx:pt>
          <cx:pt idx="9285">100</cx:pt>
          <cx:pt idx="9286">99</cx:pt>
          <cx:pt idx="9287">98</cx:pt>
          <cx:pt idx="9288">99</cx:pt>
          <cx:pt idx="9289">98</cx:pt>
          <cx:pt idx="9290">93</cx:pt>
          <cx:pt idx="9291">93</cx:pt>
          <cx:pt idx="9292">94</cx:pt>
          <cx:pt idx="9293">81</cx:pt>
          <cx:pt idx="9294">85</cx:pt>
          <cx:pt idx="9295">89</cx:pt>
          <cx:pt idx="9296">90</cx:pt>
          <cx:pt idx="9297">110</cx:pt>
          <cx:pt idx="9298">104</cx:pt>
          <cx:pt idx="9299">101</cx:pt>
          <cx:pt idx="9300">112</cx:pt>
          <cx:pt idx="9301">144</cx:pt>
          <cx:pt idx="9302">93</cx:pt>
          <cx:pt idx="9303">93</cx:pt>
          <cx:pt idx="9304">90</cx:pt>
          <cx:pt idx="9305">98</cx:pt>
          <cx:pt idx="9306">89</cx:pt>
          <cx:pt idx="9307">122</cx:pt>
          <cx:pt idx="9308">90</cx:pt>
          <cx:pt idx="9309">108</cx:pt>
          <cx:pt idx="9310">94</cx:pt>
          <cx:pt idx="9311">89</cx:pt>
          <cx:pt idx="9312">121</cx:pt>
          <cx:pt idx="9313">130</cx:pt>
          <cx:pt idx="9314">90</cx:pt>
          <cx:pt idx="9315">88</cx:pt>
          <cx:pt idx="9316">132</cx:pt>
          <cx:pt idx="9317">100</cx:pt>
          <cx:pt idx="9318">100</cx:pt>
          <cx:pt idx="9319">95</cx:pt>
          <cx:pt idx="9320">86</cx:pt>
          <cx:pt idx="9321">104</cx:pt>
          <cx:pt idx="9322">115</cx:pt>
          <cx:pt idx="9323">93</cx:pt>
          <cx:pt idx="9324">68</cx:pt>
          <cx:pt idx="9325">91</cx:pt>
          <cx:pt idx="9326">110</cx:pt>
          <cx:pt idx="9327">102</cx:pt>
          <cx:pt idx="9328">80</cx:pt>
          <cx:pt idx="9329">76</cx:pt>
          <cx:pt idx="9330">88</cx:pt>
          <cx:pt idx="9331">137</cx:pt>
          <cx:pt idx="9332">100</cx:pt>
          <cx:pt idx="9333">105</cx:pt>
          <cx:pt idx="9334">92</cx:pt>
          <cx:pt idx="9335">70</cx:pt>
          <cx:pt idx="9336">106</cx:pt>
          <cx:pt idx="9337">93</cx:pt>
          <cx:pt idx="9338">81</cx:pt>
          <cx:pt idx="9339">101</cx:pt>
          <cx:pt idx="9340">87</cx:pt>
          <cx:pt idx="9341">80</cx:pt>
          <cx:pt idx="9342">94</cx:pt>
          <cx:pt idx="9343">97</cx:pt>
          <cx:pt idx="9344">104</cx:pt>
          <cx:pt idx="9345">40</cx:pt>
          <cx:pt idx="9346">87</cx:pt>
          <cx:pt idx="9347">118</cx:pt>
          <cx:pt idx="9348">79</cx:pt>
          <cx:pt idx="9349">99</cx:pt>
          <cx:pt idx="9350">101</cx:pt>
          <cx:pt idx="9351">86</cx:pt>
          <cx:pt idx="9352">103</cx:pt>
          <cx:pt idx="9353">126</cx:pt>
          <cx:pt idx="9354">97</cx:pt>
          <cx:pt idx="9355">125</cx:pt>
          <cx:pt idx="9356">80</cx:pt>
          <cx:pt idx="9357">106</cx:pt>
          <cx:pt idx="9358">76</cx:pt>
          <cx:pt idx="9359">95</cx:pt>
          <cx:pt idx="9360">86</cx:pt>
          <cx:pt idx="9361">68</cx:pt>
          <cx:pt idx="9362">90</cx:pt>
          <cx:pt idx="9363">115</cx:pt>
          <cx:pt idx="9364">96</cx:pt>
          <cx:pt idx="9365">115</cx:pt>
          <cx:pt idx="9366">96</cx:pt>
          <cx:pt idx="9367">93</cx:pt>
          <cx:pt idx="9368">112</cx:pt>
          <cx:pt idx="9369">60</cx:pt>
          <cx:pt idx="9370">105</cx:pt>
          <cx:pt idx="9371">90</cx:pt>
          <cx:pt idx="9372">116</cx:pt>
          <cx:pt idx="9373">94</cx:pt>
          <cx:pt idx="9374">120</cx:pt>
          <cx:pt idx="9375">225</cx:pt>
          <cx:pt idx="9376">111</cx:pt>
          <cx:pt idx="9377">92</cx:pt>
          <cx:pt idx="9378">133</cx:pt>
          <cx:pt idx="9379">97</cx:pt>
          <cx:pt idx="9380">91</cx:pt>
          <cx:pt idx="9381">124</cx:pt>
          <cx:pt idx="9382">105</cx:pt>
          <cx:pt idx="9383">122</cx:pt>
          <cx:pt idx="9384">91</cx:pt>
          <cx:pt idx="9385">102</cx:pt>
          <cx:pt idx="9386">125</cx:pt>
          <cx:pt idx="9387">116</cx:pt>
          <cx:pt idx="9388">115</cx:pt>
          <cx:pt idx="9389">91</cx:pt>
          <cx:pt idx="9390">114</cx:pt>
          <cx:pt idx="9391">115</cx:pt>
          <cx:pt idx="9392">110</cx:pt>
          <cx:pt idx="9393">98</cx:pt>
          <cx:pt idx="9394">112</cx:pt>
          <cx:pt idx="9395">92</cx:pt>
          <cx:pt idx="9396">65</cx:pt>
          <cx:pt idx="9397">75</cx:pt>
          <cx:pt idx="9398">76</cx:pt>
          <cx:pt idx="9399">92</cx:pt>
          <cx:pt idx="9400">100</cx:pt>
          <cx:pt idx="9401">99</cx:pt>
          <cx:pt idx="9402">99</cx:pt>
          <cx:pt idx="9403">86</cx:pt>
          <cx:pt idx="9404">110</cx:pt>
          <cx:pt idx="9405">92</cx:pt>
          <cx:pt idx="9406">74</cx:pt>
          <cx:pt idx="9407">92</cx:pt>
          <cx:pt idx="9408">102</cx:pt>
          <cx:pt idx="9409">108</cx:pt>
          <cx:pt idx="9410">102</cx:pt>
          <cx:pt idx="9411">95</cx:pt>
          <cx:pt idx="9412">83</cx:pt>
          <cx:pt idx="9413">82</cx:pt>
          <cx:pt idx="9414">90</cx:pt>
          <cx:pt idx="9415">124</cx:pt>
          <cx:pt idx="9416">90</cx:pt>
          <cx:pt idx="9417">101</cx:pt>
          <cx:pt idx="9418">171</cx:pt>
          <cx:pt idx="9419">90</cx:pt>
          <cx:pt idx="9420">103</cx:pt>
          <cx:pt idx="9421">94</cx:pt>
          <cx:pt idx="9422">93</cx:pt>
          <cx:pt idx="9423">91</cx:pt>
          <cx:pt idx="9424">135</cx:pt>
          <cx:pt idx="9425">90</cx:pt>
          <cx:pt idx="9426">101</cx:pt>
          <cx:pt idx="9427">93</cx:pt>
          <cx:pt idx="9428">91</cx:pt>
          <cx:pt idx="9429">88</cx:pt>
          <cx:pt idx="9430">102</cx:pt>
          <cx:pt idx="9431">90</cx:pt>
          <cx:pt idx="9432">95</cx:pt>
          <cx:pt idx="9433">100</cx:pt>
          <cx:pt idx="9434">90</cx:pt>
          <cx:pt idx="9435">118</cx:pt>
          <cx:pt idx="9436">93</cx:pt>
          <cx:pt idx="9437">128</cx:pt>
          <cx:pt idx="9438">121</cx:pt>
          <cx:pt idx="9439">103</cx:pt>
          <cx:pt idx="9440">88</cx:pt>
          <cx:pt idx="9441">83</cx:pt>
          <cx:pt idx="9442">150</cx:pt>
          <cx:pt idx="9443">90</cx:pt>
          <cx:pt idx="9444">125</cx:pt>
          <cx:pt idx="9445">72</cx:pt>
          <cx:pt idx="9446">93</cx:pt>
          <cx:pt idx="9447">102</cx:pt>
          <cx:pt idx="9448">77</cx:pt>
          <cx:pt idx="9449">68</cx:pt>
          <cx:pt idx="9450">143</cx:pt>
          <cx:pt idx="9451">128</cx:pt>
          <cx:pt idx="9452">132</cx:pt>
          <cx:pt idx="9453">75</cx:pt>
          <cx:pt idx="9454">54</cx:pt>
          <cx:pt idx="9455">103</cx:pt>
          <cx:pt idx="9456">90</cx:pt>
          <cx:pt idx="9457">130</cx:pt>
          <cx:pt idx="9458">102</cx:pt>
          <cx:pt idx="9459">120</cx:pt>
          <cx:pt idx="9460">83</cx:pt>
          <cx:pt idx="9461">153</cx:pt>
          <cx:pt idx="9462">106</cx:pt>
          <cx:pt idx="9463">43</cx:pt>
          <cx:pt idx="9464">112</cx:pt>
          <cx:pt idx="9465">107</cx:pt>
          <cx:pt idx="9466">116</cx:pt>
          <cx:pt idx="9467">104</cx:pt>
          <cx:pt idx="9468">88</cx:pt>
          <cx:pt idx="9469">94</cx:pt>
          <cx:pt idx="9470">103</cx:pt>
          <cx:pt idx="9471">112</cx:pt>
          <cx:pt idx="9472">98</cx:pt>
          <cx:pt idx="9473">108</cx:pt>
          <cx:pt idx="9474">109</cx:pt>
          <cx:pt idx="9475">179</cx:pt>
          <cx:pt idx="9476">114</cx:pt>
          <cx:pt idx="9477">119</cx:pt>
          <cx:pt idx="9478">119</cx:pt>
          <cx:pt idx="9479">88</cx:pt>
          <cx:pt idx="9480">108</cx:pt>
          <cx:pt idx="9481">140</cx:pt>
          <cx:pt idx="9482">90</cx:pt>
          <cx:pt idx="9483">131</cx:pt>
          <cx:pt idx="9484">107</cx:pt>
          <cx:pt idx="9485">87</cx:pt>
          <cx:pt idx="9486">111</cx:pt>
          <cx:pt idx="9487">120</cx:pt>
          <cx:pt idx="9488">105</cx:pt>
          <cx:pt idx="9489">115</cx:pt>
          <cx:pt idx="9490">95</cx:pt>
          <cx:pt idx="9491">100</cx:pt>
          <cx:pt idx="9492">93</cx:pt>
          <cx:pt idx="9493">110</cx:pt>
          <cx:pt idx="9494">89</cx:pt>
          <cx:pt idx="9495">115</cx:pt>
          <cx:pt idx="9496">95</cx:pt>
          <cx:pt idx="9497">125</cx:pt>
          <cx:pt idx="9498">113</cx:pt>
          <cx:pt idx="9499">107</cx:pt>
          <cx:pt idx="9500">116</cx:pt>
          <cx:pt idx="9501">99</cx:pt>
          <cx:pt idx="9502">98</cx:pt>
          <cx:pt idx="9503">91</cx:pt>
          <cx:pt idx="9504">129</cx:pt>
          <cx:pt idx="9505">95</cx:pt>
          <cx:pt idx="9506">107</cx:pt>
          <cx:pt idx="9507">96</cx:pt>
          <cx:pt idx="9508">90</cx:pt>
          <cx:pt idx="9509">88</cx:pt>
          <cx:pt idx="9510">105</cx:pt>
          <cx:pt idx="9511">100</cx:pt>
          <cx:pt idx="9512">71</cx:pt>
          <cx:pt idx="9513">98</cx:pt>
          <cx:pt idx="9514">74</cx:pt>
          <cx:pt idx="9515">115</cx:pt>
          <cx:pt idx="9516">82</cx:pt>
          <cx:pt idx="9517">94</cx:pt>
          <cx:pt idx="9518">97</cx:pt>
          <cx:pt idx="9519">91</cx:pt>
          <cx:pt idx="9520">110</cx:pt>
          <cx:pt idx="9521">89</cx:pt>
          <cx:pt idx="9522">95</cx:pt>
          <cx:pt idx="9523">91</cx:pt>
          <cx:pt idx="9524">95</cx:pt>
          <cx:pt idx="9525">92</cx:pt>
          <cx:pt idx="9526">111</cx:pt>
          <cx:pt idx="9527">75</cx:pt>
          <cx:pt idx="9528">72</cx:pt>
          <cx:pt idx="9529">127</cx:pt>
          <cx:pt idx="9530">92</cx:pt>
          <cx:pt idx="9531">73</cx:pt>
          <cx:pt idx="9532">103</cx:pt>
          <cx:pt idx="9533">99</cx:pt>
          <cx:pt idx="9534">117</cx:pt>
          <cx:pt idx="9535">94</cx:pt>
          <cx:pt idx="9536">115</cx:pt>
          <cx:pt idx="9537">117</cx:pt>
          <cx:pt idx="9538">129</cx:pt>
          <cx:pt idx="9539">97</cx:pt>
          <cx:pt idx="9540">119</cx:pt>
          <cx:pt idx="9541">108</cx:pt>
          <cx:pt idx="9542">108</cx:pt>
          <cx:pt idx="9543">147</cx:pt>
          <cx:pt idx="9544">114</cx:pt>
          <cx:pt idx="9545">113</cx:pt>
          <cx:pt idx="9546">125</cx:pt>
          <cx:pt idx="9547">85</cx:pt>
          <cx:pt idx="9548">190</cx:pt>
          <cx:pt idx="9549">110</cx:pt>
          <cx:pt idx="9550">92</cx:pt>
          <cx:pt idx="9551">77</cx:pt>
          <cx:pt idx="9552">106</cx:pt>
          <cx:pt idx="9553">105</cx:pt>
          <cx:pt idx="9554">84</cx:pt>
          <cx:pt idx="9555">100</cx:pt>
          <cx:pt idx="9556">102</cx:pt>
          <cx:pt idx="9557">80</cx:pt>
          <cx:pt idx="9558">90</cx:pt>
          <cx:pt idx="9559">104</cx:pt>
          <cx:pt idx="9560">165</cx:pt>
          <cx:pt idx="9561">139</cx:pt>
          <cx:pt idx="9562">142</cx:pt>
          <cx:pt idx="9563">96</cx:pt>
          <cx:pt idx="9564">110</cx:pt>
          <cx:pt idx="9565">91</cx:pt>
          <cx:pt idx="9566">92</cx:pt>
          <cx:pt idx="9567">99</cx:pt>
          <cx:pt idx="9568">96</cx:pt>
          <cx:pt idx="9569">85</cx:pt>
          <cx:pt idx="9570">95</cx:pt>
          <cx:pt idx="9571">105</cx:pt>
          <cx:pt idx="9572">107</cx:pt>
          <cx:pt idx="9573">112</cx:pt>
          <cx:pt idx="9574">78</cx:pt>
          <cx:pt idx="9575">120</cx:pt>
          <cx:pt idx="9576">113</cx:pt>
          <cx:pt idx="9577">120</cx:pt>
          <cx:pt idx="9578">96</cx:pt>
          <cx:pt idx="9579">93</cx:pt>
          <cx:pt idx="9580">101</cx:pt>
          <cx:pt idx="9581">89</cx:pt>
          <cx:pt idx="9582">207</cx:pt>
          <cx:pt idx="9583">96</cx:pt>
          <cx:pt idx="9584">95</cx:pt>
          <cx:pt idx="9585">90</cx:pt>
          <cx:pt idx="9586">92</cx:pt>
          <cx:pt idx="9587">105</cx:pt>
          <cx:pt idx="9588">100</cx:pt>
          <cx:pt idx="9589">83</cx:pt>
          <cx:pt idx="9590">108</cx:pt>
          <cx:pt idx="9591">122</cx:pt>
          <cx:pt idx="9592">135</cx:pt>
          <cx:pt idx="9593">80</cx:pt>
          <cx:pt idx="9594">99</cx:pt>
          <cx:pt idx="9595">125</cx:pt>
          <cx:pt idx="9596">102</cx:pt>
          <cx:pt idx="9597">157</cx:pt>
          <cx:pt idx="9598">93</cx:pt>
          <cx:pt idx="9599">85</cx:pt>
          <cx:pt idx="9600">86</cx:pt>
          <cx:pt idx="9601">90</cx:pt>
          <cx:pt idx="9602">92</cx:pt>
          <cx:pt idx="9603">90</cx:pt>
          <cx:pt idx="9604">92</cx:pt>
          <cx:pt idx="9605">95</cx:pt>
          <cx:pt idx="9606">90</cx:pt>
          <cx:pt idx="9607">107</cx:pt>
          <cx:pt idx="9608">90</cx:pt>
          <cx:pt idx="9609">49</cx:pt>
          <cx:pt idx="9610">101</cx:pt>
          <cx:pt idx="9611">89</cx:pt>
          <cx:pt idx="9612">91</cx:pt>
          <cx:pt idx="9613">87</cx:pt>
          <cx:pt idx="9614">100</cx:pt>
          <cx:pt idx="9615">152</cx:pt>
          <cx:pt idx="9616">93</cx:pt>
          <cx:pt idx="9617">94</cx:pt>
          <cx:pt idx="9618">92</cx:pt>
          <cx:pt idx="9619">92</cx:pt>
          <cx:pt idx="9620">78</cx:pt>
          <cx:pt idx="9621">44</cx:pt>
          <cx:pt idx="9622">108</cx:pt>
          <cx:pt idx="9623">88</cx:pt>
          <cx:pt idx="9624">99</cx:pt>
          <cx:pt idx="9625">85</cx:pt>
          <cx:pt idx="9626">84</cx:pt>
          <cx:pt idx="9627">143</cx:pt>
          <cx:pt idx="9628">87</cx:pt>
          <cx:pt idx="9629">78</cx:pt>
          <cx:pt idx="9630">100</cx:pt>
          <cx:pt idx="9631">86</cx:pt>
          <cx:pt idx="9632">97</cx:pt>
          <cx:pt idx="9633">95</cx:pt>
          <cx:pt idx="9634">78</cx:pt>
          <cx:pt idx="9635">84</cx:pt>
          <cx:pt idx="9636">53</cx:pt>
          <cx:pt idx="9637">88</cx:pt>
          <cx:pt idx="9638">80</cx:pt>
          <cx:pt idx="9639">109</cx:pt>
          <cx:pt idx="9640">105</cx:pt>
          <cx:pt idx="9641">95</cx:pt>
          <cx:pt idx="9642">101</cx:pt>
          <cx:pt idx="9643">92</cx:pt>
          <cx:pt idx="9644">103</cx:pt>
          <cx:pt idx="9645">100</cx:pt>
          <cx:pt idx="9646">100</cx:pt>
          <cx:pt idx="9647">86</cx:pt>
          <cx:pt idx="9648">108</cx:pt>
          <cx:pt idx="9649">82</cx:pt>
          <cx:pt idx="9650">121</cx:pt>
          <cx:pt idx="9651">90</cx:pt>
          <cx:pt idx="9652">103</cx:pt>
          <cx:pt idx="9653">256</cx:pt>
          <cx:pt idx="9654">82</cx:pt>
          <cx:pt idx="9655">88</cx:pt>
          <cx:pt idx="9656">89</cx:pt>
          <cx:pt idx="9657">91</cx:pt>
          <cx:pt idx="9658">98</cx:pt>
          <cx:pt idx="9659">140</cx:pt>
          <cx:pt idx="9660">100</cx:pt>
          <cx:pt idx="9661">96</cx:pt>
          <cx:pt idx="9662">137</cx:pt>
          <cx:pt idx="9663">93</cx:pt>
          <cx:pt idx="9664">108</cx:pt>
          <cx:pt idx="9665">78</cx:pt>
          <cx:pt idx="9666">99</cx:pt>
          <cx:pt idx="9667">107</cx:pt>
          <cx:pt idx="9668">108</cx:pt>
          <cx:pt idx="9669">88</cx:pt>
          <cx:pt idx="9670">92</cx:pt>
          <cx:pt idx="9671">101</cx:pt>
          <cx:pt idx="9672">90</cx:pt>
          <cx:pt idx="9673">100</cx:pt>
          <cx:pt idx="9674">83</cx:pt>
          <cx:pt idx="9675">88</cx:pt>
          <cx:pt idx="9676">95</cx:pt>
          <cx:pt idx="9677">120</cx:pt>
          <cx:pt idx="9678">92</cx:pt>
          <cx:pt idx="9679">106</cx:pt>
          <cx:pt idx="9680">119</cx:pt>
          <cx:pt idx="9681">123</cx:pt>
          <cx:pt idx="9682">110</cx:pt>
          <cx:pt idx="9683">130</cx:pt>
          <cx:pt idx="9684">75</cx:pt>
          <cx:pt idx="9685">105</cx:pt>
          <cx:pt idx="9686">92</cx:pt>
          <cx:pt idx="9687">82</cx:pt>
          <cx:pt idx="9688">151</cx:pt>
          <cx:pt idx="9689">100</cx:pt>
          <cx:pt idx="9690">75</cx:pt>
          <cx:pt idx="9691">108</cx:pt>
          <cx:pt idx="9692">83</cx:pt>
          <cx:pt idx="9693">123</cx:pt>
          <cx:pt idx="9694">163</cx:pt>
          <cx:pt idx="9695">132</cx:pt>
          <cx:pt idx="9696">132</cx:pt>
          <cx:pt idx="9697">88</cx:pt>
          <cx:pt idx="9698">105</cx:pt>
          <cx:pt idx="9699">108</cx:pt>
          <cx:pt idx="9700">93</cx:pt>
          <cx:pt idx="9701">99</cx:pt>
          <cx:pt idx="9702">121</cx:pt>
          <cx:pt idx="9703">82</cx:pt>
          <cx:pt idx="9704">100</cx:pt>
          <cx:pt idx="9705">104</cx:pt>
          <cx:pt idx="9706">106</cx:pt>
          <cx:pt idx="9707">104</cx:pt>
          <cx:pt idx="9708">83</cx:pt>
          <cx:pt idx="9709">107</cx:pt>
          <cx:pt idx="9710">92</cx:pt>
          <cx:pt idx="9711">95</cx:pt>
          <cx:pt idx="9712">95</cx:pt>
          <cx:pt idx="9713">103</cx:pt>
          <cx:pt idx="9714">72</cx:pt>
          <cx:pt idx="9715">107</cx:pt>
          <cx:pt idx="9716">100</cx:pt>
          <cx:pt idx="9717">85</cx:pt>
          <cx:pt idx="9718">81</cx:pt>
          <cx:pt idx="9719">84</cx:pt>
          <cx:pt idx="9720">103</cx:pt>
          <cx:pt idx="9721">94</cx:pt>
          <cx:pt idx="9722">90</cx:pt>
          <cx:pt idx="9723">167</cx:pt>
          <cx:pt idx="9724">154</cx:pt>
          <cx:pt idx="9725">88</cx:pt>
          <cx:pt idx="9726">50</cx:pt>
          <cx:pt idx="9727">113</cx:pt>
          <cx:pt idx="9728">87</cx:pt>
          <cx:pt idx="9729">100</cx:pt>
          <cx:pt idx="9730">100</cx:pt>
          <cx:pt idx="9731">120</cx:pt>
          <cx:pt idx="9732">112</cx:pt>
          <cx:pt idx="9733">79</cx:pt>
          <cx:pt idx="9734">113</cx:pt>
          <cx:pt idx="9735">93</cx:pt>
          <cx:pt idx="9736">96</cx:pt>
          <cx:pt idx="9737">95</cx:pt>
          <cx:pt idx="9738">70</cx:pt>
          <cx:pt idx="9739">81</cx:pt>
          <cx:pt idx="9740">141</cx:pt>
          <cx:pt idx="9741">80</cx:pt>
          <cx:pt idx="9742">88</cx:pt>
          <cx:pt idx="9743">178</cx:pt>
          <cx:pt idx="9744">103</cx:pt>
          <cx:pt idx="9745">128</cx:pt>
          <cx:pt idx="9746">105</cx:pt>
          <cx:pt idx="9747">90</cx:pt>
          <cx:pt idx="9748">96</cx:pt>
          <cx:pt idx="9749">129</cx:pt>
          <cx:pt idx="9750">109</cx:pt>
          <cx:pt idx="9751">132</cx:pt>
          <cx:pt idx="9752">97</cx:pt>
          <cx:pt idx="9753">83</cx:pt>
          <cx:pt idx="9754">98</cx:pt>
          <cx:pt idx="9755">95</cx:pt>
          <cx:pt idx="9756">83</cx:pt>
          <cx:pt idx="9757">129</cx:pt>
          <cx:pt idx="9758">109</cx:pt>
          <cx:pt idx="9759">94</cx:pt>
          <cx:pt idx="9760">106</cx:pt>
          <cx:pt idx="9761">110</cx:pt>
          <cx:pt idx="9762">150</cx:pt>
          <cx:pt idx="9763">101</cx:pt>
          <cx:pt idx="9764">94</cx:pt>
          <cx:pt idx="9765">115</cx:pt>
          <cx:pt idx="9766">100</cx:pt>
          <cx:pt idx="9767">93</cx:pt>
          <cx:pt idx="9768">85</cx:pt>
          <cx:pt idx="9769">94</cx:pt>
          <cx:pt idx="9770">103</cx:pt>
          <cx:pt idx="9771">92</cx:pt>
          <cx:pt idx="9772">111</cx:pt>
          <cx:pt idx="9773">89</cx:pt>
          <cx:pt idx="9774">92</cx:pt>
          <cx:pt idx="9775">109</cx:pt>
          <cx:pt idx="9776">100</cx:pt>
          <cx:pt idx="9777">93</cx:pt>
          <cx:pt idx="9778">86</cx:pt>
          <cx:pt idx="9779">135</cx:pt>
          <cx:pt idx="9780">92</cx:pt>
          <cx:pt idx="9781">97</cx:pt>
          <cx:pt idx="9782">100</cx:pt>
          <cx:pt idx="9783">110</cx:pt>
          <cx:pt idx="9784">98</cx:pt>
          <cx:pt idx="9785">96</cx:pt>
          <cx:pt idx="9786">93</cx:pt>
          <cx:pt idx="9787">85</cx:pt>
          <cx:pt idx="9788">86</cx:pt>
          <cx:pt idx="9789">90</cx:pt>
          <cx:pt idx="9790">92</cx:pt>
          <cx:pt idx="9791">90</cx:pt>
          <cx:pt idx="9792">84</cx:pt>
          <cx:pt idx="9793">86</cx:pt>
          <cx:pt idx="9794">88</cx:pt>
          <cx:pt idx="9795">87</cx:pt>
          <cx:pt idx="9796">104</cx:pt>
          <cx:pt idx="9797">87</cx:pt>
          <cx:pt idx="9798">94</cx:pt>
          <cx:pt idx="9799">89</cx:pt>
          <cx:pt idx="9800">94</cx:pt>
          <cx:pt idx="9801">89</cx:pt>
          <cx:pt idx="9802">90</cx:pt>
          <cx:pt idx="9803">90</cx:pt>
          <cx:pt idx="9804">91</cx:pt>
          <cx:pt idx="9805">84</cx:pt>
          <cx:pt idx="9806">87</cx:pt>
          <cx:pt idx="9807">86</cx:pt>
          <cx:pt idx="9808">90</cx:pt>
          <cx:pt idx="9809">82</cx:pt>
          <cx:pt idx="9810">114</cx:pt>
          <cx:pt idx="9811">90</cx:pt>
          <cx:pt idx="9812">91</cx:pt>
          <cx:pt idx="9813">88</cx:pt>
          <cx:pt idx="9814">94</cx:pt>
          <cx:pt idx="9815">89</cx:pt>
          <cx:pt idx="9816">96</cx:pt>
          <cx:pt idx="9817">98</cx:pt>
          <cx:pt idx="9818">107</cx:pt>
          <cx:pt idx="9819">103</cx:pt>
          <cx:pt idx="9820">97</cx:pt>
          <cx:pt idx="9821">107</cx:pt>
          <cx:pt idx="9822">104</cx:pt>
          <cx:pt idx="9823">95</cx:pt>
          <cx:pt idx="9824">102</cx:pt>
          <cx:pt idx="9825">89</cx:pt>
          <cx:pt idx="9826">107</cx:pt>
          <cx:pt idx="9827">68</cx:pt>
          <cx:pt idx="9828">86</cx:pt>
          <cx:pt idx="9829">70</cx:pt>
          <cx:pt idx="9830">126</cx:pt>
          <cx:pt idx="9831">112</cx:pt>
          <cx:pt idx="9832">106</cx:pt>
          <cx:pt idx="9833">128</cx:pt>
          <cx:pt idx="9834">112</cx:pt>
          <cx:pt idx="9835">110</cx:pt>
          <cx:pt idx="9836">116</cx:pt>
          <cx:pt idx="9837">110</cx:pt>
          <cx:pt idx="9838">114</cx:pt>
          <cx:pt idx="9839">157</cx:pt>
          <cx:pt idx="9840">92</cx:pt>
          <cx:pt idx="9841">96</cx:pt>
          <cx:pt idx="9842">103</cx:pt>
          <cx:pt idx="9843">105</cx:pt>
          <cx:pt idx="9844">53</cx:pt>
          <cx:pt idx="9845">90</cx:pt>
          <cx:pt idx="9846">110</cx:pt>
          <cx:pt idx="9847">128</cx:pt>
          <cx:pt idx="9848">99</cx:pt>
          <cx:pt idx="9849">121</cx:pt>
          <cx:pt idx="9850">124</cx:pt>
          <cx:pt idx="9851">108</cx:pt>
          <cx:pt idx="9852">97</cx:pt>
          <cx:pt idx="9853">109</cx:pt>
          <cx:pt idx="9854">108</cx:pt>
          <cx:pt idx="9855">95</cx:pt>
          <cx:pt idx="9856">114</cx:pt>
          <cx:pt idx="9857">88</cx:pt>
          <cx:pt idx="9858">105</cx:pt>
          <cx:pt idx="9859">93</cx:pt>
          <cx:pt idx="9860">94</cx:pt>
          <cx:pt idx="9861">97</cx:pt>
          <cx:pt idx="9862">125</cx:pt>
          <cx:pt idx="9863">191</cx:pt>
          <cx:pt idx="9864">105</cx:pt>
          <cx:pt idx="9865">160</cx:pt>
          <cx:pt idx="9866">118</cx:pt>
          <cx:pt idx="9867">102</cx:pt>
          <cx:pt idx="9868">93</cx:pt>
          <cx:pt idx="9869">110</cx:pt>
          <cx:pt idx="9870">91</cx:pt>
          <cx:pt idx="9871">89</cx:pt>
          <cx:pt idx="9872">130</cx:pt>
          <cx:pt idx="9873">136</cx:pt>
          <cx:pt idx="9874">67</cx:pt>
          <cx:pt idx="9875">97</cx:pt>
          <cx:pt idx="9876">101</cx:pt>
          <cx:pt idx="9877">100</cx:pt>
          <cx:pt idx="9878">92</cx:pt>
          <cx:pt idx="9879">90</cx:pt>
          <cx:pt idx="9880">93</cx:pt>
          <cx:pt idx="9881">104</cx:pt>
          <cx:pt idx="9882">115</cx:pt>
          <cx:pt idx="9883">88</cx:pt>
          <cx:pt idx="9884">85</cx:pt>
          <cx:pt idx="9885">90</cx:pt>
          <cx:pt idx="9886">95</cx:pt>
          <cx:pt idx="9887">83</cx:pt>
          <cx:pt idx="9888">85</cx:pt>
          <cx:pt idx="9889">104</cx:pt>
          <cx:pt idx="9890">99</cx:pt>
          <cx:pt idx="9891">93</cx:pt>
          <cx:pt idx="9892">89</cx:pt>
          <cx:pt idx="9893">67</cx:pt>
          <cx:pt idx="9894">102</cx:pt>
          <cx:pt idx="9895">86</cx:pt>
          <cx:pt idx="9896">110</cx:pt>
          <cx:pt idx="9897">100</cx:pt>
          <cx:pt idx="9898">95</cx:pt>
          <cx:pt idx="9899">77</cx:pt>
          <cx:pt idx="9900">94</cx:pt>
          <cx:pt idx="9901">87</cx:pt>
          <cx:pt idx="9902">95</cx:pt>
          <cx:pt idx="9903">102</cx:pt>
          <cx:pt idx="9904">115</cx:pt>
          <cx:pt idx="9905">122</cx:pt>
          <cx:pt idx="9906">85</cx:pt>
          <cx:pt idx="9907">90</cx:pt>
          <cx:pt idx="9908">98</cx:pt>
          <cx:pt idx="9909">47</cx:pt>
          <cx:pt idx="9910">49</cx:pt>
          <cx:pt idx="9911">86</cx:pt>
          <cx:pt idx="9912">113</cx:pt>
          <cx:pt idx="9913">79</cx:pt>
          <cx:pt idx="9914">96</cx:pt>
          <cx:pt idx="9915">128</cx:pt>
          <cx:pt idx="9916">105</cx:pt>
          <cx:pt idx="9917">91</cx:pt>
          <cx:pt idx="9918">94</cx:pt>
          <cx:pt idx="9919">112</cx:pt>
          <cx:pt idx="9920">121</cx:pt>
          <cx:pt idx="9921">89</cx:pt>
          <cx:pt idx="9922">103</cx:pt>
          <cx:pt idx="9923">91</cx:pt>
          <cx:pt idx="9924">83</cx:pt>
          <cx:pt idx="9925">100</cx:pt>
          <cx:pt idx="9926">89</cx:pt>
          <cx:pt idx="9927">101</cx:pt>
          <cx:pt idx="9928">90</cx:pt>
          <cx:pt idx="9929">107</cx:pt>
          <cx:pt idx="9930">114</cx:pt>
          <cx:pt idx="9931">98</cx:pt>
          <cx:pt idx="9932">106</cx:pt>
          <cx:pt idx="9933">101</cx:pt>
          <cx:pt idx="9934">97</cx:pt>
          <cx:pt idx="9935">111</cx:pt>
          <cx:pt idx="9936">65</cx:pt>
          <cx:pt idx="9937">63</cx:pt>
          <cx:pt idx="9938">104</cx:pt>
          <cx:pt idx="9939">95</cx:pt>
          <cx:pt idx="9940">84</cx:pt>
          <cx:pt idx="9941">92</cx:pt>
          <cx:pt idx="9942">92</cx:pt>
          <cx:pt idx="9943">85</cx:pt>
          <cx:pt idx="9944">101</cx:pt>
          <cx:pt idx="9945">97</cx:pt>
          <cx:pt idx="9946">105</cx:pt>
          <cx:pt idx="9947">93</cx:pt>
          <cx:pt idx="9948">89</cx:pt>
          <cx:pt idx="9949">122</cx:pt>
          <cx:pt idx="9950">92</cx:pt>
          <cx:pt idx="9951">92</cx:pt>
          <cx:pt idx="9952">108</cx:pt>
          <cx:pt idx="9953">84</cx:pt>
          <cx:pt idx="9954">96</cx:pt>
          <cx:pt idx="9955">118</cx:pt>
          <cx:pt idx="9956">94</cx:pt>
          <cx:pt idx="9957">88</cx:pt>
          <cx:pt idx="9958">90</cx:pt>
          <cx:pt idx="9959">90</cx:pt>
          <cx:pt idx="9960">92</cx:pt>
          <cx:pt idx="9961">104</cx:pt>
          <cx:pt idx="9962">91</cx:pt>
          <cx:pt idx="9963">90</cx:pt>
          <cx:pt idx="9964">103</cx:pt>
          <cx:pt idx="9965">85</cx:pt>
          <cx:pt idx="9966">92</cx:pt>
          <cx:pt idx="9967">166</cx:pt>
          <cx:pt idx="9968">69</cx:pt>
          <cx:pt idx="9969">84</cx:pt>
          <cx:pt idx="9970">104</cx:pt>
          <cx:pt idx="9971">93</cx:pt>
          <cx:pt idx="9972">90</cx:pt>
          <cx:pt idx="9973">94</cx:pt>
          <cx:pt idx="9974">90</cx:pt>
          <cx:pt idx="9975">92</cx:pt>
          <cx:pt idx="9976">95</cx:pt>
          <cx:pt idx="9977">100</cx:pt>
          <cx:pt idx="9978">93</cx:pt>
          <cx:pt idx="9979">124</cx:pt>
          <cx:pt idx="9980">106</cx:pt>
          <cx:pt idx="9981">88</cx:pt>
          <cx:pt idx="9982">87</cx:pt>
          <cx:pt idx="9983">75</cx:pt>
          <cx:pt idx="9984">90</cx:pt>
          <cx:pt idx="9985">89</cx:pt>
          <cx:pt idx="9986">99</cx:pt>
          <cx:pt idx="9987">107</cx:pt>
          <cx:pt idx="9988">105</cx:pt>
          <cx:pt idx="9989">144</cx:pt>
          <cx:pt idx="9990">100</cx:pt>
          <cx:pt idx="9991">95</cx:pt>
          <cx:pt idx="9992">101</cx:pt>
          <cx:pt idx="9993">92</cx:pt>
          <cx:pt idx="9994">92</cx:pt>
          <cx:pt idx="9995">107</cx:pt>
          <cx:pt idx="9996">112</cx:pt>
          <cx:pt idx="9997">94</cx:pt>
          <cx:pt idx="9998">79</cx:pt>
          <cx:pt idx="9999">144</cx:pt>
          <cx:pt idx="10000">95</cx:pt>
          <cx:pt idx="10001">97</cx:pt>
          <cx:pt idx="10002">69</cx:pt>
          <cx:pt idx="10003">96</cx:pt>
          <cx:pt idx="10004">108</cx:pt>
          <cx:pt idx="10005">123</cx:pt>
          <cx:pt idx="10006">98</cx:pt>
          <cx:pt idx="10007">159</cx:pt>
          <cx:pt idx="10008">83</cx:pt>
          <cx:pt idx="10009">112</cx:pt>
          <cx:pt idx="10010">138</cx:pt>
          <cx:pt idx="10011">92</cx:pt>
          <cx:pt idx="10012">143</cx:pt>
          <cx:pt idx="10013">85</cx:pt>
          <cx:pt idx="10014">138</cx:pt>
          <cx:pt idx="10015">79</cx:pt>
          <cx:pt idx="10016">103</cx:pt>
          <cx:pt idx="10017">114</cx:pt>
          <cx:pt idx="10018">95</cx:pt>
          <cx:pt idx="10019">80</cx:pt>
          <cx:pt idx="10020">120</cx:pt>
          <cx:pt idx="10021">89</cx:pt>
          <cx:pt idx="10022">91</cx:pt>
          <cx:pt idx="10023">113</cx:pt>
          <cx:pt idx="10024">107</cx:pt>
          <cx:pt idx="10025">98</cx:pt>
          <cx:pt idx="10026">99</cx:pt>
          <cx:pt idx="10027">107</cx:pt>
          <cx:pt idx="10028">104</cx:pt>
          <cx:pt idx="10029">104</cx:pt>
          <cx:pt idx="10030">100</cx:pt>
          <cx:pt idx="10031">143</cx:pt>
          <cx:pt idx="10032">90</cx:pt>
          <cx:pt idx="10033">40</cx:pt>
          <cx:pt idx="10034">90</cx:pt>
          <cx:pt idx="10035">116</cx:pt>
          <cx:pt idx="10036">109</cx:pt>
          <cx:pt idx="10037">93</cx:pt>
          <cx:pt idx="10038">101</cx:pt>
          <cx:pt idx="10039">50</cx:pt>
          <cx:pt idx="10040">50</cx:pt>
          <cx:pt idx="10041">102</cx:pt>
          <cx:pt idx="10042">102</cx:pt>
          <cx:pt idx="10043">88</cx:pt>
          <cx:pt idx="10044">52</cx:pt>
          <cx:pt idx="10045">50</cx:pt>
          <cx:pt idx="10046">50</cx:pt>
          <cx:pt idx="10047">52</cx:pt>
          <cx:pt idx="10048">50</cx:pt>
          <cx:pt idx="10049">50</cx:pt>
          <cx:pt idx="10050">80</cx:pt>
          <cx:pt idx="10051">80</cx:pt>
          <cx:pt idx="10052">94</cx:pt>
          <cx:pt idx="10053">54</cx:pt>
          <cx:pt idx="10054">103</cx:pt>
          <cx:pt idx="10055">97</cx:pt>
          <cx:pt idx="10056">89</cx:pt>
          <cx:pt idx="10057">98</cx:pt>
          <cx:pt idx="10058">119</cx:pt>
          <cx:pt idx="10059">106</cx:pt>
          <cx:pt idx="10060">92</cx:pt>
          <cx:pt idx="10061">91</cx:pt>
          <cx:pt idx="10062">83</cx:pt>
          <cx:pt idx="10063">103</cx:pt>
          <cx:pt idx="10064">91</cx:pt>
          <cx:pt idx="10065">139</cx:pt>
          <cx:pt idx="10066">102</cx:pt>
          <cx:pt idx="10067">80</cx:pt>
          <cx:pt idx="10068">91</cx:pt>
          <cx:pt idx="10069">130</cx:pt>
          <cx:pt idx="10070">98</cx:pt>
          <cx:pt idx="10071">100</cx:pt>
          <cx:pt idx="10072">100</cx:pt>
          <cx:pt idx="10073">95</cx:pt>
          <cx:pt idx="10074">102</cx:pt>
          <cx:pt idx="10075">89</cx:pt>
          <cx:pt idx="10076">135</cx:pt>
          <cx:pt idx="10077">103</cx:pt>
          <cx:pt idx="10078">95</cx:pt>
          <cx:pt idx="10079">101</cx:pt>
          <cx:pt idx="10080">82</cx:pt>
          <cx:pt idx="10081">177</cx:pt>
          <cx:pt idx="10082">110</cx:pt>
          <cx:pt idx="10083">80</cx:pt>
          <cx:pt idx="10084">83</cx:pt>
          <cx:pt idx="10085">95</cx:pt>
          <cx:pt idx="10086">91</cx:pt>
          <cx:pt idx="10087">98</cx:pt>
          <cx:pt idx="10088">112</cx:pt>
          <cx:pt idx="10089">151</cx:pt>
          <cx:pt idx="10090">93</cx:pt>
          <cx:pt idx="10091">96</cx:pt>
          <cx:pt idx="10092">91</cx:pt>
          <cx:pt idx="10093">177</cx:pt>
          <cx:pt idx="10094">91</cx:pt>
          <cx:pt idx="10095">88</cx:pt>
          <cx:pt idx="10096">82</cx:pt>
          <cx:pt idx="10097">100</cx:pt>
          <cx:pt idx="10098">85</cx:pt>
          <cx:pt idx="10099">110</cx:pt>
          <cx:pt idx="10100">90</cx:pt>
          <cx:pt idx="10101">89</cx:pt>
          <cx:pt idx="10102">90</cx:pt>
          <cx:pt idx="10103">107</cx:pt>
          <cx:pt idx="10104">95</cx:pt>
          <cx:pt idx="10105">87</cx:pt>
          <cx:pt idx="10106">82</cx:pt>
          <cx:pt idx="10107">92</cx:pt>
          <cx:pt idx="10108">102</cx:pt>
          <cx:pt idx="10109">98</cx:pt>
          <cx:pt idx="10110">96</cx:pt>
          <cx:pt idx="10111">112</cx:pt>
          <cx:pt idx="10112">98</cx:pt>
          <cx:pt idx="10113">97</cx:pt>
          <cx:pt idx="10114">118</cx:pt>
          <cx:pt idx="10115">105</cx:pt>
          <cx:pt idx="10116">82</cx:pt>
          <cx:pt idx="10117">115</cx:pt>
          <cx:pt idx="10118">115</cx:pt>
          <cx:pt idx="10119">114</cx:pt>
          <cx:pt idx="10120">118</cx:pt>
          <cx:pt idx="10121">123</cx:pt>
          <cx:pt idx="10122">103</cx:pt>
          <cx:pt idx="10123">127</cx:pt>
          <cx:pt idx="10124">114</cx:pt>
          <cx:pt idx="10125">138</cx:pt>
          <cx:pt idx="10126">106</cx:pt>
          <cx:pt idx="10127">92</cx:pt>
          <cx:pt idx="10128">112</cx:pt>
          <cx:pt idx="10129">90</cx:pt>
          <cx:pt idx="10130">111</cx:pt>
          <cx:pt idx="10131">96</cx:pt>
          <cx:pt idx="10132">122</cx:pt>
          <cx:pt idx="10133">59</cx:pt>
          <cx:pt idx="10134">89</cx:pt>
          <cx:pt idx="10135">92</cx:pt>
          <cx:pt idx="10136">102</cx:pt>
          <cx:pt idx="10137">120</cx:pt>
          <cx:pt idx="10138">103</cx:pt>
          <cx:pt idx="10139">105</cx:pt>
          <cx:pt idx="10140">102</cx:pt>
          <cx:pt idx="10141">99</cx:pt>
          <cx:pt idx="10142">92</cx:pt>
          <cx:pt idx="10143">107</cx:pt>
          <cx:pt idx="10144">94</cx:pt>
          <cx:pt idx="10145">157</cx:pt>
          <cx:pt idx="10146">115</cx:pt>
          <cx:pt idx="10147">92</cx:pt>
          <cx:pt idx="10148">88</cx:pt>
          <cx:pt idx="10149">197</cx:pt>
          <cx:pt idx="10150">180</cx:pt>
          <cx:pt idx="10151">184</cx:pt>
          <cx:pt idx="10152">211</cx:pt>
          <cx:pt idx="10153">140</cx:pt>
          <cx:pt idx="10154">185</cx:pt>
          <cx:pt idx="10155">93</cx:pt>
          <cx:pt idx="10156">92</cx:pt>
          <cx:pt idx="10157">99</cx:pt>
          <cx:pt idx="10158">101</cx:pt>
          <cx:pt idx="10159">122</cx:pt>
          <cx:pt idx="10160">84</cx:pt>
          <cx:pt idx="10161">121</cx:pt>
          <cx:pt idx="10162">95</cx:pt>
          <cx:pt idx="10163">94</cx:pt>
          <cx:pt idx="10164">94</cx:pt>
          <cx:pt idx="10165">115</cx:pt>
          <cx:pt idx="10166">87</cx:pt>
          <cx:pt idx="10167">91</cx:pt>
          <cx:pt idx="10168">104</cx:pt>
          <cx:pt idx="10169">91</cx:pt>
          <cx:pt idx="10170">102</cx:pt>
          <cx:pt idx="10171">101</cx:pt>
          <cx:pt idx="10172">104</cx:pt>
          <cx:pt idx="10173">88</cx:pt>
          <cx:pt idx="10174">84</cx:pt>
          <cx:pt idx="10175">92</cx:pt>
          <cx:pt idx="10176">90</cx:pt>
          <cx:pt idx="10177">102</cx:pt>
          <cx:pt idx="10178">113</cx:pt>
          <cx:pt idx="10179">150</cx:pt>
          <cx:pt idx="10180">99</cx:pt>
          <cx:pt idx="10181">111</cx:pt>
          <cx:pt idx="10182">90</cx:pt>
          <cx:pt idx="10183">104</cx:pt>
          <cx:pt idx="10184">88</cx:pt>
          <cx:pt idx="10185">99</cx:pt>
          <cx:pt idx="10186">95</cx:pt>
          <cx:pt idx="10187">104</cx:pt>
          <cx:pt idx="10188">124</cx:pt>
          <cx:pt idx="10189">90</cx:pt>
          <cx:pt idx="10190">76</cx:pt>
          <cx:pt idx="10191">87</cx:pt>
          <cx:pt idx="10192">87</cx:pt>
          <cx:pt idx="10193">71</cx:pt>
          <cx:pt idx="10194">115</cx:pt>
          <cx:pt idx="10195">89</cx:pt>
          <cx:pt idx="10196">162</cx:pt>
          <cx:pt idx="10197">122</cx:pt>
          <cx:pt idx="10198">104</cx:pt>
          <cx:pt idx="10199">60</cx:pt>
          <cx:pt idx="10200">95</cx:pt>
          <cx:pt idx="10201">96</cx:pt>
          <cx:pt idx="10202">113</cx:pt>
          <cx:pt idx="10203">50</cx:pt>
          <cx:pt idx="10204">98</cx:pt>
          <cx:pt idx="10205">173</cx:pt>
          <cx:pt idx="10206">130</cx:pt>
          <cx:pt idx="10207">80</cx:pt>
          <cx:pt idx="10208">121</cx:pt>
          <cx:pt idx="10209">109</cx:pt>
          <cx:pt idx="10210">104</cx:pt>
          <cx:pt idx="10211">95</cx:pt>
          <cx:pt idx="10212">89</cx:pt>
          <cx:pt idx="10213">94</cx:pt>
          <cx:pt idx="10214">93</cx:pt>
          <cx:pt idx="10215">85</cx:pt>
          <cx:pt idx="10216">80</cx:pt>
          <cx:pt idx="10217">76</cx:pt>
          <cx:pt idx="10218">85</cx:pt>
          <cx:pt idx="10219">79</cx:pt>
          <cx:pt idx="10220">100</cx:pt>
          <cx:pt idx="10221">112</cx:pt>
          <cx:pt idx="10222">78</cx:pt>
          <cx:pt idx="10223">98</cx:pt>
          <cx:pt idx="10224">150</cx:pt>
          <cx:pt idx="10225">85</cx:pt>
          <cx:pt idx="10226">107</cx:pt>
          <cx:pt idx="10227">93</cx:pt>
          <cx:pt idx="10228">77</cx:pt>
          <cx:pt idx="10229">150</cx:pt>
          <cx:pt idx="10230">86</cx:pt>
          <cx:pt idx="10231">91</cx:pt>
          <cx:pt idx="10232">84</cx:pt>
          <cx:pt idx="10233">180</cx:pt>
          <cx:pt idx="10234">80</cx:pt>
          <cx:pt idx="10235">87</cx:pt>
          <cx:pt idx="10236">98</cx:pt>
          <cx:pt idx="10237">95</cx:pt>
          <cx:pt idx="10238">125</cx:pt>
          <cx:pt idx="10239">105</cx:pt>
          <cx:pt idx="10240">89</cx:pt>
          <cx:pt idx="10241">90</cx:pt>
          <cx:pt idx="10242">87</cx:pt>
          <cx:pt idx="10243">108</cx:pt>
          <cx:pt idx="10244">72</cx:pt>
          <cx:pt idx="10245">74</cx:pt>
          <cx:pt idx="10246">94</cx:pt>
          <cx:pt idx="10247">97</cx:pt>
          <cx:pt idx="10248">115</cx:pt>
          <cx:pt idx="10249">45</cx:pt>
          <cx:pt idx="10250">95</cx:pt>
          <cx:pt idx="10251">100</cx:pt>
          <cx:pt idx="10252">97</cx:pt>
          <cx:pt idx="10253">91</cx:pt>
          <cx:pt idx="10254">29</cx:pt>
          <cx:pt idx="10255">113</cx:pt>
          <cx:pt idx="10256">70</cx:pt>
          <cx:pt idx="10257">87</cx:pt>
          <cx:pt idx="10258">80</cx:pt>
          <cx:pt idx="10259">108</cx:pt>
          <cx:pt idx="10260">92</cx:pt>
          <cx:pt idx="10261">120</cx:pt>
          <cx:pt idx="10262">96</cx:pt>
          <cx:pt idx="10263">94</cx:pt>
          <cx:pt idx="10264">88</cx:pt>
          <cx:pt idx="10265">110</cx:pt>
          <cx:pt idx="10266">66</cx:pt>
          <cx:pt idx="10267">127</cx:pt>
          <cx:pt idx="10268">87</cx:pt>
          <cx:pt idx="10269">95</cx:pt>
          <cx:pt idx="10270">146</cx:pt>
          <cx:pt idx="10271">107</cx:pt>
          <cx:pt idx="10272">120</cx:pt>
          <cx:pt idx="10273">102</cx:pt>
          <cx:pt idx="10274">88</cx:pt>
          <cx:pt idx="10275">91</cx:pt>
          <cx:pt idx="10276">93</cx:pt>
          <cx:pt idx="10277">104</cx:pt>
          <cx:pt idx="10278">78</cx:pt>
          <cx:pt idx="10279">75</cx:pt>
          <cx:pt idx="10280">88</cx:pt>
          <cx:pt idx="10281">90</cx:pt>
          <cx:pt idx="10282">87</cx:pt>
          <cx:pt idx="10283">93</cx:pt>
          <cx:pt idx="10284">150</cx:pt>
          <cx:pt idx="10285">90</cx:pt>
          <cx:pt idx="10286">90</cx:pt>
          <cx:pt idx="10287">98</cx:pt>
          <cx:pt idx="10288">111</cx:pt>
          <cx:pt idx="10289">93</cx:pt>
          <cx:pt idx="10290">95</cx:pt>
          <cx:pt idx="10291">159</cx:pt>
          <cx:pt idx="10292">93</cx:pt>
          <cx:pt idx="10293">117</cx:pt>
          <cx:pt idx="10294">104</cx:pt>
          <cx:pt idx="10295">105</cx:pt>
          <cx:pt idx="10296">105</cx:pt>
          <cx:pt idx="10297">127</cx:pt>
          <cx:pt idx="10298">71</cx:pt>
          <cx:pt idx="10299">85</cx:pt>
          <cx:pt idx="10300">99</cx:pt>
          <cx:pt idx="10301">116</cx:pt>
          <cx:pt idx="10302">103</cx:pt>
          <cx:pt idx="10303">105</cx:pt>
          <cx:pt idx="10304">166</cx:pt>
          <cx:pt idx="10305">95</cx:pt>
          <cx:pt idx="10306">94</cx:pt>
          <cx:pt idx="10307">93</cx:pt>
          <cx:pt idx="10308">90</cx:pt>
          <cx:pt idx="10309">125</cx:pt>
          <cx:pt idx="10310">108</cx:pt>
          <cx:pt idx="10311">91</cx:pt>
          <cx:pt idx="10312">115</cx:pt>
          <cx:pt idx="10313">100</cx:pt>
          <cx:pt idx="10314">30</cx:pt>
          <cx:pt idx="10315">69</cx:pt>
          <cx:pt idx="10316">76</cx:pt>
          <cx:pt idx="10317">102</cx:pt>
          <cx:pt idx="10318">91</cx:pt>
          <cx:pt idx="10319">120</cx:pt>
          <cx:pt idx="10320">94</cx:pt>
          <cx:pt idx="10321">117</cx:pt>
          <cx:pt idx="10322">95</cx:pt>
          <cx:pt idx="10323">112</cx:pt>
          <cx:pt idx="10324">94</cx:pt>
          <cx:pt idx="10325">95</cx:pt>
          <cx:pt idx="10326">92</cx:pt>
          <cx:pt idx="10327">105</cx:pt>
          <cx:pt idx="10328">94</cx:pt>
          <cx:pt idx="10329">87</cx:pt>
          <cx:pt idx="10330">102</cx:pt>
          <cx:pt idx="10331">95</cx:pt>
          <cx:pt idx="10332">102</cx:pt>
          <cx:pt idx="10333">98</cx:pt>
          <cx:pt idx="10334">105</cx:pt>
          <cx:pt idx="10335">119</cx:pt>
          <cx:pt idx="10336">91</cx:pt>
          <cx:pt idx="10337">71</cx:pt>
          <cx:pt idx="10338">98</cx:pt>
          <cx:pt idx="10339">120</cx:pt>
          <cx:pt idx="10340">91</cx:pt>
          <cx:pt idx="10341">112</cx:pt>
          <cx:pt idx="10342">108</cx:pt>
          <cx:pt idx="10343">78</cx:pt>
          <cx:pt idx="10344">80</cx:pt>
          <cx:pt idx="10345">72</cx:pt>
          <cx:pt idx="10346">86</cx:pt>
          <cx:pt idx="10347">90</cx:pt>
          <cx:pt idx="10348">147</cx:pt>
          <cx:pt idx="10349">84</cx:pt>
          <cx:pt idx="10350">112</cx:pt>
          <cx:pt idx="10351">103</cx:pt>
          <cx:pt idx="10352">95</cx:pt>
          <cx:pt idx="10353">81</cx:pt>
          <cx:pt idx="10354">85</cx:pt>
          <cx:pt idx="10355">97</cx:pt>
          <cx:pt idx="10356">103</cx:pt>
          <cx:pt idx="10357">118</cx:pt>
          <cx:pt idx="10358">104</cx:pt>
          <cx:pt idx="10359">93</cx:pt>
          <cx:pt idx="10360">101</cx:pt>
          <cx:pt idx="10361">100</cx:pt>
          <cx:pt idx="10362">80</cx:pt>
          <cx:pt idx="10363">100</cx:pt>
          <cx:pt idx="10364">116</cx:pt>
          <cx:pt idx="10365">118</cx:pt>
          <cx:pt idx="10366">96</cx:pt>
          <cx:pt idx="10367">91</cx:pt>
          <cx:pt idx="10368">120</cx:pt>
          <cx:pt idx="10369">85</cx:pt>
          <cx:pt idx="10370">89</cx:pt>
          <cx:pt idx="10371">73</cx:pt>
          <cx:pt idx="10372">89</cx:pt>
          <cx:pt idx="10373">108</cx:pt>
          <cx:pt idx="10374">97</cx:pt>
          <cx:pt idx="10375">120</cx:pt>
          <cx:pt idx="10376">99</cx:pt>
          <cx:pt idx="10377">66</cx:pt>
          <cx:pt idx="10378">90</cx:pt>
          <cx:pt idx="10379">125</cx:pt>
          <cx:pt idx="10380">100</cx:pt>
          <cx:pt idx="10381">120</cx:pt>
          <cx:pt idx="10382">97</cx:pt>
          <cx:pt idx="10383">90</cx:pt>
          <cx:pt idx="10384">93</cx:pt>
          <cx:pt idx="10385">90</cx:pt>
          <cx:pt idx="10386">100</cx:pt>
          <cx:pt idx="10387">112</cx:pt>
          <cx:pt idx="10388">101</cx:pt>
          <cx:pt idx="10389">76</cx:pt>
          <cx:pt idx="10390">98</cx:pt>
          <cx:pt idx="10391">76</cx:pt>
          <cx:pt idx="10392">117</cx:pt>
          <cx:pt idx="10393">60</cx:pt>
          <cx:pt idx="10394">106</cx:pt>
          <cx:pt idx="10395">124</cx:pt>
          <cx:pt idx="10396">150</cx:pt>
          <cx:pt idx="10397">94</cx:pt>
          <cx:pt idx="10398">59</cx:pt>
          <cx:pt idx="10399">97</cx:pt>
          <cx:pt idx="10400">83</cx:pt>
          <cx:pt idx="10401">85</cx:pt>
          <cx:pt idx="10402">79</cx:pt>
          <cx:pt idx="10403">80</cx:pt>
          <cx:pt idx="10404">107</cx:pt>
          <cx:pt idx="10405">121</cx:pt>
          <cx:pt idx="10406">102</cx:pt>
          <cx:pt idx="10407">82</cx:pt>
          <cx:pt idx="10408">97</cx:pt>
          <cx:pt idx="10409">98</cx:pt>
          <cx:pt idx="10410">120</cx:pt>
          <cx:pt idx="10411">89</cx:pt>
          <cx:pt idx="10412">105</cx:pt>
          <cx:pt idx="10413">96</cx:pt>
          <cx:pt idx="10414">97</cx:pt>
          <cx:pt idx="10415">176</cx:pt>
          <cx:pt idx="10416">101</cx:pt>
          <cx:pt idx="10417">74</cx:pt>
          <cx:pt idx="10418">92</cx:pt>
          <cx:pt idx="10419">83</cx:pt>
          <cx:pt idx="10420">96</cx:pt>
          <cx:pt idx="10421">60</cx:pt>
          <cx:pt idx="10422">96</cx:pt>
          <cx:pt idx="10423">98</cx:pt>
          <cx:pt idx="10424">102</cx:pt>
          <cx:pt idx="10425">95</cx:pt>
          <cx:pt idx="10426">120</cx:pt>
          <cx:pt idx="10427">80</cx:pt>
          <cx:pt idx="10428">88</cx:pt>
          <cx:pt idx="10429">70</cx:pt>
          <cx:pt idx="10430">55</cx:pt>
          <cx:pt idx="10431">122</cx:pt>
          <cx:pt idx="10432">124</cx:pt>
          <cx:pt idx="10433">172</cx:pt>
          <cx:pt idx="10434">99</cx:pt>
          <cx:pt idx="10435">90</cx:pt>
          <cx:pt idx="10436">178</cx:pt>
          <cx:pt idx="10437">116</cx:pt>
          <cx:pt idx="10438">85</cx:pt>
          <cx:pt idx="10439">91</cx:pt>
          <cx:pt idx="10440">97</cx:pt>
          <cx:pt idx="10441">93</cx:pt>
          <cx:pt idx="10442">30</cx:pt>
          <cx:pt idx="10443">99</cx:pt>
          <cx:pt idx="10444">119</cx:pt>
          <cx:pt idx="10445">91</cx:pt>
          <cx:pt idx="10446">97</cx:pt>
          <cx:pt idx="10447">95</cx:pt>
          <cx:pt idx="10448">75</cx:pt>
          <cx:pt idx="10449">29</cx:pt>
          <cx:pt idx="10450">120</cx:pt>
          <cx:pt idx="10451">95</cx:pt>
          <cx:pt idx="10452">94</cx:pt>
          <cx:pt idx="10453">148</cx:pt>
          <cx:pt idx="10454">139</cx:pt>
          <cx:pt idx="10455">144</cx:pt>
          <cx:pt idx="10456">118</cx:pt>
          <cx:pt idx="10457">103</cx:pt>
          <cx:pt idx="10458">90</cx:pt>
          <cx:pt idx="10459">145</cx:pt>
          <cx:pt idx="10460">180</cx:pt>
          <cx:pt idx="10461">115</cx:pt>
          <cx:pt idx="10462">122</cx:pt>
          <cx:pt idx="10463">115</cx:pt>
          <cx:pt idx="10464">79</cx:pt>
          <cx:pt idx="10465">113</cx:pt>
          <cx:pt idx="10466">98</cx:pt>
          <cx:pt idx="10467">62</cx:pt>
          <cx:pt idx="10468">88</cx:pt>
          <cx:pt idx="10469">93</cx:pt>
          <cx:pt idx="10470">50</cx:pt>
          <cx:pt idx="10471">51</cx:pt>
          <cx:pt idx="10472">51</cx:pt>
          <cx:pt idx="10473">52</cx:pt>
          <cx:pt idx="10474">50</cx:pt>
          <cx:pt idx="10475">51</cx:pt>
          <cx:pt idx="10476">51</cx:pt>
          <cx:pt idx="10477">50</cx:pt>
          <cx:pt idx="10478">50</cx:pt>
          <cx:pt idx="10479">51</cx:pt>
          <cx:pt idx="10480">50</cx:pt>
          <cx:pt idx="10481">50</cx:pt>
          <cx:pt idx="10482">50</cx:pt>
          <cx:pt idx="10483">79</cx:pt>
          <cx:pt idx="10484">50</cx:pt>
          <cx:pt idx="10485">50</cx:pt>
          <cx:pt idx="10486">50</cx:pt>
          <cx:pt idx="10487">50</cx:pt>
          <cx:pt idx="10488">50</cx:pt>
          <cx:pt idx="10489">52</cx:pt>
          <cx:pt idx="10490">50</cx:pt>
          <cx:pt idx="10491">52</cx:pt>
          <cx:pt idx="10492">101</cx:pt>
          <cx:pt idx="10493">50</cx:pt>
          <cx:pt idx="10494">93</cx:pt>
          <cx:pt idx="10495">93</cx:pt>
          <cx:pt idx="10496">93</cx:pt>
          <cx:pt idx="10497">52</cx:pt>
          <cx:pt idx="10498">50</cx:pt>
          <cx:pt idx="10499">50</cx:pt>
          <cx:pt idx="10500">52</cx:pt>
          <cx:pt idx="10501">52</cx:pt>
          <cx:pt idx="10502">50</cx:pt>
          <cx:pt idx="10503">93</cx:pt>
          <cx:pt idx="10504">130</cx:pt>
          <cx:pt idx="10505">84</cx:pt>
          <cx:pt idx="10506">120</cx:pt>
          <cx:pt idx="10507">100</cx:pt>
          <cx:pt idx="10508">89</cx:pt>
          <cx:pt idx="10509">89</cx:pt>
          <cx:pt idx="10510">98</cx:pt>
          <cx:pt idx="10511">91</cx:pt>
          <cx:pt idx="10512">100</cx:pt>
          <cx:pt idx="10513">92</cx:pt>
          <cx:pt idx="10514">98</cx:pt>
          <cx:pt idx="10515">92</cx:pt>
          <cx:pt idx="10516">107</cx:pt>
          <cx:pt idx="10517">139</cx:pt>
          <cx:pt idx="10518">85</cx:pt>
          <cx:pt idx="10519">101</cx:pt>
          <cx:pt idx="10520">93</cx:pt>
          <cx:pt idx="10521">95</cx:pt>
          <cx:pt idx="10522">95</cx:pt>
          <cx:pt idx="10523">88</cx:pt>
          <cx:pt idx="10524">86</cx:pt>
          <cx:pt idx="10525">93</cx:pt>
          <cx:pt idx="10526">81</cx:pt>
          <cx:pt idx="10527">151</cx:pt>
          <cx:pt idx="10528">110</cx:pt>
          <cx:pt idx="10529">96</cx:pt>
          <cx:pt idx="10530">95</cx:pt>
          <cx:pt idx="10531">128</cx:pt>
          <cx:pt idx="10532">100</cx:pt>
          <cx:pt idx="10533">87</cx:pt>
          <cx:pt idx="10534">95</cx:pt>
          <cx:pt idx="10535">122</cx:pt>
          <cx:pt idx="10536">88</cx:pt>
          <cx:pt idx="10537">103</cx:pt>
          <cx:pt idx="10538">94</cx:pt>
          <cx:pt idx="10539">143</cx:pt>
          <cx:pt idx="10540">80</cx:pt>
          <cx:pt idx="10541">119</cx:pt>
          <cx:pt idx="10542">92</cx:pt>
          <cx:pt idx="10543">195</cx:pt>
          <cx:pt idx="10544">59</cx:pt>
          <cx:pt idx="10545">87</cx:pt>
          <cx:pt idx="10546">100</cx:pt>
          <cx:pt idx="10547">69</cx:pt>
          <cx:pt idx="10548">98</cx:pt>
          <cx:pt idx="10549">79</cx:pt>
          <cx:pt idx="10550">97</cx:pt>
          <cx:pt idx="10551">90</cx:pt>
          <cx:pt idx="10552">93</cx:pt>
          <cx:pt idx="10553">80</cx:pt>
          <cx:pt idx="10554">83</cx:pt>
          <cx:pt idx="10555">83</cx:pt>
          <cx:pt idx="10556">120</cx:pt>
          <cx:pt idx="10557">90</cx:pt>
          <cx:pt idx="10558">87</cx:pt>
          <cx:pt idx="10559">94</cx:pt>
          <cx:pt idx="10560">99</cx:pt>
          <cx:pt idx="10561">103</cx:pt>
          <cx:pt idx="10562">110</cx:pt>
          <cx:pt idx="10563">112</cx:pt>
          <cx:pt idx="10564">97</cx:pt>
          <cx:pt idx="10565">96</cx:pt>
          <cx:pt idx="10566">160</cx:pt>
          <cx:pt idx="10567">80</cx:pt>
          <cx:pt idx="10568">87</cx:pt>
          <cx:pt idx="10569">95</cx:pt>
          <cx:pt idx="10570">139</cx:pt>
          <cx:pt idx="10571">70</cx:pt>
          <cx:pt idx="10572">91</cx:pt>
          <cx:pt idx="10573">89</cx:pt>
          <cx:pt idx="10574">81</cx:pt>
          <cx:pt idx="10575">92</cx:pt>
          <cx:pt idx="10576">98</cx:pt>
          <cx:pt idx="10577">94</cx:pt>
          <cx:pt idx="10578">72</cx:pt>
          <cx:pt idx="10579">122</cx:pt>
          <cx:pt idx="10580">82</cx:pt>
          <cx:pt idx="10581">85</cx:pt>
          <cx:pt idx="10582">105</cx:pt>
          <cx:pt idx="10583">114</cx:pt>
          <cx:pt idx="10584">96</cx:pt>
          <cx:pt idx="10585">81</cx:pt>
          <cx:pt idx="10586">100</cx:pt>
          <cx:pt idx="10587">97</cx:pt>
          <cx:pt idx="10588">90</cx:pt>
          <cx:pt idx="10589">91</cx:pt>
          <cx:pt idx="10590">111</cx:pt>
          <cx:pt idx="10591">91</cx:pt>
          <cx:pt idx="10592">91</cx:pt>
          <cx:pt idx="10593">84</cx:pt>
          <cx:pt idx="10594">113</cx:pt>
          <cx:pt idx="10595">200</cx:pt>
          <cx:pt idx="10596">98</cx:pt>
          <cx:pt idx="10597">89</cx:pt>
          <cx:pt idx="10598">105</cx:pt>
          <cx:pt idx="10599">60</cx:pt>
          <cx:pt idx="10600">120</cx:pt>
          <cx:pt idx="10601">85</cx:pt>
          <cx:pt idx="10602">214</cx:pt>
          <cx:pt idx="10603">113</cx:pt>
          <cx:pt idx="10604">110</cx:pt>
          <cx:pt idx="10605">176</cx:pt>
          <cx:pt idx="10606">97</cx:pt>
          <cx:pt idx="10607">127</cx:pt>
          <cx:pt idx="10608">86</cx:pt>
          <cx:pt idx="10609">85</cx:pt>
          <cx:pt idx="10610">92</cx:pt>
          <cx:pt idx="10611">95</cx:pt>
          <cx:pt idx="10612">86</cx:pt>
          <cx:pt idx="10613">97</cx:pt>
          <cx:pt idx="10614">90</cx:pt>
          <cx:pt idx="10615">87</cx:pt>
          <cx:pt idx="10616">77</cx:pt>
          <cx:pt idx="10617">90</cx:pt>
          <cx:pt idx="10618">109</cx:pt>
          <cx:pt idx="10619">101</cx:pt>
          <cx:pt idx="10620">74</cx:pt>
          <cx:pt idx="10621">77</cx:pt>
          <cx:pt idx="10622">117</cx:pt>
          <cx:pt idx="10623">140</cx:pt>
          <cx:pt idx="10624">200</cx:pt>
          <cx:pt idx="10625">101</cx:pt>
          <cx:pt idx="10626">107</cx:pt>
          <cx:pt idx="10627">91</cx:pt>
          <cx:pt idx="10628">95</cx:pt>
          <cx:pt idx="10629">129</cx:pt>
          <cx:pt idx="10630">180</cx:pt>
          <cx:pt idx="10631">85</cx:pt>
          <cx:pt idx="10632">179</cx:pt>
          <cx:pt idx="10633">109</cx:pt>
          <cx:pt idx="10634">96</cx:pt>
          <cx:pt idx="10635">108</cx:pt>
          <cx:pt idx="10636">89</cx:pt>
          <cx:pt idx="10637">84</cx:pt>
          <cx:pt idx="10638">95</cx:pt>
          <cx:pt idx="10639">71</cx:pt>
          <cx:pt idx="10640">118</cx:pt>
          <cx:pt idx="10641">104</cx:pt>
          <cx:pt idx="10642">109</cx:pt>
          <cx:pt idx="10643">112</cx:pt>
          <cx:pt idx="10644">180</cx:pt>
          <cx:pt idx="10645">167</cx:pt>
          <cx:pt idx="10646">100</cx:pt>
          <cx:pt idx="10647">125</cx:pt>
          <cx:pt idx="10648">105</cx:pt>
          <cx:pt idx="10649">95</cx:pt>
          <cx:pt idx="10650">28</cx:pt>
          <cx:pt idx="10651">85</cx:pt>
          <cx:pt idx="10652">81</cx:pt>
          <cx:pt idx="10653">100</cx:pt>
          <cx:pt idx="10654">79</cx:pt>
          <cx:pt idx="10655">92</cx:pt>
          <cx:pt idx="10656">106</cx:pt>
          <cx:pt idx="10657">91</cx:pt>
          <cx:pt idx="10658">84</cx:pt>
          <cx:pt idx="10659">116</cx:pt>
          <cx:pt idx="10660">98</cx:pt>
          <cx:pt idx="10661">85</cx:pt>
          <cx:pt idx="10662">102</cx:pt>
          <cx:pt idx="10663">144</cx:pt>
          <cx:pt idx="10664">127</cx:pt>
          <cx:pt idx="10665">108</cx:pt>
          <cx:pt idx="10666">150</cx:pt>
          <cx:pt idx="10667">130</cx:pt>
          <cx:pt idx="10668">124</cx:pt>
          <cx:pt idx="10669">141</cx:pt>
          <cx:pt idx="10670">91</cx:pt>
          <cx:pt idx="10671">88</cx:pt>
          <cx:pt idx="10672">105</cx:pt>
          <cx:pt idx="10673">98</cx:pt>
          <cx:pt idx="10674">97</cx:pt>
          <cx:pt idx="10675">83</cx:pt>
          <cx:pt idx="10676">133</cx:pt>
          <cx:pt idx="10677">157</cx:pt>
          <cx:pt idx="10678">97</cx:pt>
          <cx:pt idx="10679">92</cx:pt>
          <cx:pt idx="10680">91</cx:pt>
          <cx:pt idx="10681">106</cx:pt>
          <cx:pt idx="10682">86</cx:pt>
          <cx:pt idx="10683">108</cx:pt>
          <cx:pt idx="10684">91</cx:pt>
          <cx:pt idx="10685">96</cx:pt>
          <cx:pt idx="10686">84</cx:pt>
          <cx:pt idx="10687">80</cx:pt>
          <cx:pt idx="10688">91</cx:pt>
          <cx:pt idx="10689">63</cx:pt>
          <cx:pt idx="10690">60</cx:pt>
          <cx:pt idx="10691">58</cx:pt>
          <cx:pt idx="10692">98</cx:pt>
          <cx:pt idx="10693">120</cx:pt>
          <cx:pt idx="10694">97</cx:pt>
          <cx:pt idx="10695">79</cx:pt>
          <cx:pt idx="10696">110</cx:pt>
          <cx:pt idx="10697">95</cx:pt>
          <cx:pt idx="10698">93</cx:pt>
          <cx:pt idx="10699">113</cx:pt>
          <cx:pt idx="10700">86</cx:pt>
          <cx:pt idx="10701">86</cx:pt>
          <cx:pt idx="10702">74</cx:pt>
          <cx:pt idx="10703">110</cx:pt>
          <cx:pt idx="10704">92</cx:pt>
          <cx:pt idx="10705">120</cx:pt>
          <cx:pt idx="10706">120</cx:pt>
          <cx:pt idx="10707">100</cx:pt>
          <cx:pt idx="10708">88</cx:pt>
          <cx:pt idx="10709">111</cx:pt>
          <cx:pt idx="10710">87</cx:pt>
          <cx:pt idx="10711">92</cx:pt>
          <cx:pt idx="10712">86</cx:pt>
          <cx:pt idx="10713">105</cx:pt>
          <cx:pt idx="10714">91</cx:pt>
          <cx:pt idx="10715">126</cx:pt>
          <cx:pt idx="10716">80</cx:pt>
          <cx:pt idx="10717">96</cx:pt>
          <cx:pt idx="10718">98</cx:pt>
          <cx:pt idx="10719">117</cx:pt>
          <cx:pt idx="10720">93</cx:pt>
          <cx:pt idx="10721">139</cx:pt>
          <cx:pt idx="10722">97</cx:pt>
          <cx:pt idx="10723">115</cx:pt>
          <cx:pt idx="10724">85</cx:pt>
          <cx:pt idx="10725">99</cx:pt>
          <cx:pt idx="10726">79</cx:pt>
          <cx:pt idx="10727">89</cx:pt>
          <cx:pt idx="10728">94</cx:pt>
          <cx:pt idx="10729">47</cx:pt>
          <cx:pt idx="10730">84</cx:pt>
          <cx:pt idx="10731">108</cx:pt>
          <cx:pt idx="10732">113</cx:pt>
          <cx:pt idx="10733">128</cx:pt>
          <cx:pt idx="10734">89</cx:pt>
          <cx:pt idx="10735">91</cx:pt>
          <cx:pt idx="10736">183</cx:pt>
          <cx:pt idx="10737">107</cx:pt>
          <cx:pt idx="10738">82</cx:pt>
          <cx:pt idx="10739">109</cx:pt>
          <cx:pt idx="10740">104</cx:pt>
          <cx:pt idx="10741">106</cx:pt>
          <cx:pt idx="10742">47</cx:pt>
          <cx:pt idx="10743">48</cx:pt>
          <cx:pt idx="10744">63</cx:pt>
          <cx:pt idx="10745">106</cx:pt>
          <cx:pt idx="10746">90</cx:pt>
          <cx:pt idx="10747">82</cx:pt>
          <cx:pt idx="10748">99</cx:pt>
          <cx:pt idx="10749">85</cx:pt>
          <cx:pt idx="10750">104</cx:pt>
          <cx:pt idx="10751">78</cx:pt>
          <cx:pt idx="10752">129</cx:pt>
          <cx:pt idx="10753">118</cx:pt>
          <cx:pt idx="10754">130</cx:pt>
          <cx:pt idx="10755">187</cx:pt>
          <cx:pt idx="10756">91</cx:pt>
          <cx:pt idx="10757">134</cx:pt>
          <cx:pt idx="10758">96</cx:pt>
          <cx:pt idx="10759">119</cx:pt>
          <cx:pt idx="10760">93</cx:pt>
          <cx:pt idx="10761">88</cx:pt>
          <cx:pt idx="10762">107</cx:pt>
          <cx:pt idx="10763">96</cx:pt>
          <cx:pt idx="10764">87</cx:pt>
          <cx:pt idx="10765">122</cx:pt>
          <cx:pt idx="10766">106</cx:pt>
          <cx:pt idx="10767">96</cx:pt>
          <cx:pt idx="10768">110</cx:pt>
          <cx:pt idx="10769">134</cx:pt>
          <cx:pt idx="10770">135</cx:pt>
          <cx:pt idx="10771">125</cx:pt>
          <cx:pt idx="10772">106</cx:pt>
          <cx:pt idx="10773">131</cx:pt>
          <cx:pt idx="10774">92</cx:pt>
          <cx:pt idx="10775">89</cx:pt>
          <cx:pt idx="10776">121</cx:pt>
          <cx:pt idx="10777">76</cx:pt>
          <cx:pt idx="10778">109</cx:pt>
          <cx:pt idx="10779">101</cx:pt>
          <cx:pt idx="10780">126</cx:pt>
          <cx:pt idx="10781">92</cx:pt>
          <cx:pt idx="10782">127</cx:pt>
          <cx:pt idx="10783">90</cx:pt>
          <cx:pt idx="10784">119</cx:pt>
          <cx:pt idx="10785">106</cx:pt>
          <cx:pt idx="10786">116</cx:pt>
          <cx:pt idx="10787">163</cx:pt>
          <cx:pt idx="10788">85</cx:pt>
          <cx:pt idx="10789">110</cx:pt>
          <cx:pt idx="10790">42</cx:pt>
          <cx:pt idx="10791">94</cx:pt>
          <cx:pt idx="10792">88</cx:pt>
          <cx:pt idx="10793">91</cx:pt>
          <cx:pt idx="10794">166</cx:pt>
          <cx:pt idx="10795">90</cx:pt>
          <cx:pt idx="10796">74</cx:pt>
          <cx:pt idx="10797">80</cx:pt>
          <cx:pt idx="10798">97</cx:pt>
          <cx:pt idx="10799">99</cx:pt>
          <cx:pt idx="10800">107</cx:pt>
          <cx:pt idx="10801">108</cx:pt>
          <cx:pt idx="10802">180</cx:pt>
          <cx:pt idx="10803">175</cx:pt>
          <cx:pt idx="10804">109</cx:pt>
          <cx:pt idx="10805">89</cx:pt>
          <cx:pt idx="10806">92</cx:pt>
          <cx:pt idx="10807">114</cx:pt>
          <cx:pt idx="10808">102</cx:pt>
          <cx:pt idx="10809">55</cx:pt>
          <cx:pt idx="10810">115</cx:pt>
          <cx:pt idx="10811">130</cx:pt>
          <cx:pt idx="10812">107</cx:pt>
          <cx:pt idx="10813">102</cx:pt>
          <cx:pt idx="10814">90</cx:pt>
          <cx:pt idx="10815">103</cx:pt>
          <cx:pt idx="10816">72</cx:pt>
          <cx:pt idx="10817">113</cx:pt>
          <cx:pt idx="10818">131</cx:pt>
          <cx:pt idx="10819">194</cx:pt>
          <cx:pt idx="10820">111</cx:pt>
          <cx:pt idx="10821">94</cx:pt>
          <cx:pt idx="10822">97</cx:pt>
          <cx:pt idx="10823">63</cx:pt>
          <cx:pt idx="10824">92</cx:pt>
          <cx:pt idx="10825">90</cx:pt>
          <cx:pt idx="10826">108</cx:pt>
          <cx:pt idx="10827">101</cx:pt>
          <cx:pt idx="10828">104</cx:pt>
          <cx:pt idx="10829">122</cx:pt>
          <cx:pt idx="10830">96</cx:pt>
          <cx:pt idx="10831">96</cx:pt>
          <cx:pt idx="10832">116</cx:pt>
          <cx:pt idx="10833">97</cx:pt>
          <cx:pt idx="10834">90</cx:pt>
          <cx:pt idx="10835">90</cx:pt>
          <cx:pt idx="10836">116</cx:pt>
          <cx:pt idx="10837">135</cx:pt>
          <cx:pt idx="10838">101</cx:pt>
          <cx:pt idx="10839">117</cx:pt>
          <cx:pt idx="10840">175</cx:pt>
          <cx:pt idx="10841">95</cx:pt>
          <cx:pt idx="10842">144</cx:pt>
          <cx:pt idx="10843">75</cx:pt>
          <cx:pt idx="10844">134</cx:pt>
          <cx:pt idx="10845">115</cx:pt>
          <cx:pt idx="10846">91</cx:pt>
          <cx:pt idx="10847">111</cx:pt>
          <cx:pt idx="10848">92</cx:pt>
          <cx:pt idx="10849">110</cx:pt>
          <cx:pt idx="10850">134</cx:pt>
          <cx:pt idx="10851">99</cx:pt>
          <cx:pt idx="10852">89</cx:pt>
          <cx:pt idx="10853">72</cx:pt>
          <cx:pt idx="10854">91</cx:pt>
          <cx:pt idx="10855">92</cx:pt>
          <cx:pt idx="10856">90</cx:pt>
          <cx:pt idx="10857">85</cx:pt>
          <cx:pt idx="10858">79</cx:pt>
          <cx:pt idx="10859">95</cx:pt>
          <cx:pt idx="10860">107</cx:pt>
          <cx:pt idx="10861">114</cx:pt>
          <cx:pt idx="10862">108</cx:pt>
          <cx:pt idx="10863">85</cx:pt>
          <cx:pt idx="10864">117</cx:pt>
          <cx:pt idx="10865">117</cx:pt>
          <cx:pt idx="10866">117</cx:pt>
          <cx:pt idx="10867">99</cx:pt>
          <cx:pt idx="10868">108</cx:pt>
          <cx:pt idx="10869">90</cx:pt>
          <cx:pt idx="10870">103</cx:pt>
          <cx:pt idx="10871">91</cx:pt>
          <cx:pt idx="10872">103</cx:pt>
          <cx:pt idx="10873">89</cx:pt>
          <cx:pt idx="10874">104</cx:pt>
          <cx:pt idx="10875">131</cx:pt>
          <cx:pt idx="10876">108</cx:pt>
          <cx:pt idx="10877">121</cx:pt>
          <cx:pt idx="10878">92</cx:pt>
          <cx:pt idx="10879">120</cx:pt>
          <cx:pt idx="10880">123</cx:pt>
          <cx:pt idx="10881">91</cx:pt>
          <cx:pt idx="10882">89</cx:pt>
          <cx:pt idx="10883">95</cx:pt>
          <cx:pt idx="10884">110</cx:pt>
          <cx:pt idx="10885">103</cx:pt>
          <cx:pt idx="10886">117</cx:pt>
          <cx:pt idx="10887">95</cx:pt>
          <cx:pt idx="10888">101</cx:pt>
          <cx:pt idx="10889">93</cx:pt>
          <cx:pt idx="10890">94</cx:pt>
          <cx:pt idx="10891">91</cx:pt>
          <cx:pt idx="10892">110</cx:pt>
          <cx:pt idx="10893">140</cx:pt>
          <cx:pt idx="10894">109</cx:pt>
          <cx:pt idx="10895">121</cx:pt>
          <cx:pt idx="10896">125</cx:pt>
          <cx:pt idx="10897">101</cx:pt>
          <cx:pt idx="10898">88</cx:pt>
          <cx:pt idx="10899">82</cx:pt>
          <cx:pt idx="10900">89</cx:pt>
          <cx:pt idx="10901">131</cx:pt>
          <cx:pt idx="10902">67</cx:pt>
          <cx:pt idx="10903">109</cx:pt>
          <cx:pt idx="10904">75</cx:pt>
          <cx:pt idx="10905">119</cx:pt>
          <cx:pt idx="10906">86</cx:pt>
          <cx:pt idx="10907">118</cx:pt>
          <cx:pt idx="10908">169</cx:pt>
          <cx:pt idx="10909">91</cx:pt>
          <cx:pt idx="10910">100</cx:pt>
          <cx:pt idx="10911">101</cx:pt>
          <cx:pt idx="10912">115</cx:pt>
          <cx:pt idx="10913">107</cx:pt>
          <cx:pt idx="10914">20</cx:pt>
          <cx:pt idx="10915">110</cx:pt>
          <cx:pt idx="10916">66</cx:pt>
          <cx:pt idx="10917">111</cx:pt>
          <cx:pt idx="10918">103</cx:pt>
          <cx:pt idx="10919">121</cx:pt>
          <cx:pt idx="10920">93</cx:pt>
          <cx:pt idx="10921">87</cx:pt>
          <cx:pt idx="10922">100</cx:pt>
          <cx:pt idx="10923">85</cx:pt>
          <cx:pt idx="10924">68</cx:pt>
          <cx:pt idx="10925">80</cx:pt>
          <cx:pt idx="10926">65</cx:pt>
          <cx:pt idx="10927">71</cx:pt>
          <cx:pt idx="10928">68</cx:pt>
          <cx:pt idx="10929">63</cx:pt>
          <cx:pt idx="10930">69</cx:pt>
          <cx:pt idx="10931">74</cx:pt>
          <cx:pt idx="10932">69</cx:pt>
          <cx:pt idx="10933">60</cx:pt>
          <cx:pt idx="10934">72</cx:pt>
          <cx:pt idx="10935">94</cx:pt>
          <cx:pt idx="10936">88</cx:pt>
          <cx:pt idx="10937">107</cx:pt>
          <cx:pt idx="10938">77</cx:pt>
          <cx:pt idx="10939">177</cx:pt>
          <cx:pt idx="10940">99</cx:pt>
          <cx:pt idx="10941">103</cx:pt>
          <cx:pt idx="10942">91</cx:pt>
          <cx:pt idx="10943">115</cx:pt>
          <cx:pt idx="10944">115</cx:pt>
          <cx:pt idx="10945">95</cx:pt>
          <cx:pt idx="10946">138</cx:pt>
          <cx:pt idx="10947">93</cx:pt>
          <cx:pt idx="10948">74</cx:pt>
          <cx:pt idx="10949">105</cx:pt>
          <cx:pt idx="10950">84</cx:pt>
          <cx:pt idx="10951">91</cx:pt>
          <cx:pt idx="10952">95</cx:pt>
          <cx:pt idx="10953">114</cx:pt>
          <cx:pt idx="10954">90</cx:pt>
          <cx:pt idx="10955">100</cx:pt>
          <cx:pt idx="10956">90</cx:pt>
          <cx:pt idx="10957">91</cx:pt>
          <cx:pt idx="10958">93</cx:pt>
          <cx:pt idx="10959">83</cx:pt>
          <cx:pt idx="10960">88</cx:pt>
          <cx:pt idx="10961">192</cx:pt>
          <cx:pt idx="10962">93</cx:pt>
          <cx:pt idx="10963">88</cx:pt>
          <cx:pt idx="10964">100</cx:pt>
          <cx:pt idx="10965">104</cx:pt>
          <cx:pt idx="10966">100</cx:pt>
          <cx:pt idx="10967">93</cx:pt>
          <cx:pt idx="10968">71</cx:pt>
          <cx:pt idx="10969">88</cx:pt>
          <cx:pt idx="10970">173</cx:pt>
          <cx:pt idx="10971">95</cx:pt>
          <cx:pt idx="10972">118</cx:pt>
          <cx:pt idx="10973">85</cx:pt>
          <cx:pt idx="10974">94</cx:pt>
          <cx:pt idx="10975">175</cx:pt>
          <cx:pt idx="10976">82</cx:pt>
          <cx:pt idx="10977">17</cx:pt>
          <cx:pt idx="10978">10</cx:pt>
          <cx:pt idx="10979">95</cx:pt>
          <cx:pt idx="10980">115</cx:pt>
          <cx:pt idx="10981">90</cx:pt>
          <cx:pt idx="10982">90</cx:pt>
          <cx:pt idx="10983">115</cx:pt>
          <cx:pt idx="10984">108</cx:pt>
          <cx:pt idx="10985">106</cx:pt>
          <cx:pt idx="10986">120</cx:pt>
          <cx:pt idx="10987">85</cx:pt>
          <cx:pt idx="10988">108</cx:pt>
          <cx:pt idx="10989">83</cx:pt>
          <cx:pt idx="10990">216</cx:pt>
          <cx:pt idx="10991">96</cx:pt>
          <cx:pt idx="10992">116</cx:pt>
          <cx:pt idx="10993">84</cx:pt>
          <cx:pt idx="10994">97</cx:pt>
          <cx:pt idx="10995">125</cx:pt>
          <cx:pt idx="10996">104</cx:pt>
          <cx:pt idx="10997">84</cx:pt>
          <cx:pt idx="10998">100</cx:pt>
          <cx:pt idx="10999">98</cx:pt>
          <cx:pt idx="11000">94</cx:pt>
          <cx:pt idx="11001">92</cx:pt>
          <cx:pt idx="11002">90</cx:pt>
          <cx:pt idx="11003">76</cx:pt>
          <cx:pt idx="11004">96</cx:pt>
          <cx:pt idx="11005">116</cx:pt>
          <cx:pt idx="11006">101</cx:pt>
          <cx:pt idx="11007">81</cx:pt>
          <cx:pt idx="11008">104</cx:pt>
          <cx:pt idx="11009">82</cx:pt>
          <cx:pt idx="11010">79</cx:pt>
          <cx:pt idx="11011">118</cx:pt>
          <cx:pt idx="11012">99</cx:pt>
          <cx:pt idx="11013">120</cx:pt>
          <cx:pt idx="11014">97</cx:pt>
          <cx:pt idx="11015">105</cx:pt>
          <cx:pt idx="11016">73</cx:pt>
          <cx:pt idx="11017">111</cx:pt>
          <cx:pt idx="11018">90</cx:pt>
          <cx:pt idx="11019">98</cx:pt>
          <cx:pt idx="11020">92</cx:pt>
          <cx:pt idx="11021">82</cx:pt>
          <cx:pt idx="11022">96</cx:pt>
          <cx:pt idx="11023">96</cx:pt>
          <cx:pt idx="11024">113</cx:pt>
          <cx:pt idx="11025">100</cx:pt>
          <cx:pt idx="11026">82</cx:pt>
          <cx:pt idx="11027">96</cx:pt>
          <cx:pt idx="11028">93</cx:pt>
          <cx:pt idx="11029">118</cx:pt>
          <cx:pt idx="11030">71</cx:pt>
          <cx:pt idx="11031">91</cx:pt>
          <cx:pt idx="11032">86</cx:pt>
          <cx:pt idx="11033">92</cx:pt>
          <cx:pt idx="11034">155</cx:pt>
          <cx:pt idx="11035">92</cx:pt>
          <cx:pt idx="11036">111</cx:pt>
          <cx:pt idx="11037">118</cx:pt>
          <cx:pt idx="11038">91</cx:pt>
          <cx:pt idx="11039">108</cx:pt>
          <cx:pt idx="11040">85</cx:pt>
          <cx:pt idx="11041">94</cx:pt>
          <cx:pt idx="11042">80</cx:pt>
          <cx:pt idx="11043">92</cx:pt>
          <cx:pt idx="11044">85</cx:pt>
          <cx:pt idx="11045">106</cx:pt>
          <cx:pt idx="11046">105</cx:pt>
          <cx:pt idx="11047">103</cx:pt>
          <cx:pt idx="11048">114</cx:pt>
          <cx:pt idx="11049">166</cx:pt>
          <cx:pt idx="11050">96</cx:pt>
          <cx:pt idx="11051">93</cx:pt>
          <cx:pt idx="11052">69</cx:pt>
          <cx:pt idx="11053">141</cx:pt>
          <cx:pt idx="11054">100</cx:pt>
          <cx:pt idx="11055">93</cx:pt>
          <cx:pt idx="11056">111</cx:pt>
          <cx:pt idx="11057">89</cx:pt>
          <cx:pt idx="11058">79</cx:pt>
          <cx:pt idx="11059">103</cx:pt>
          <cx:pt idx="11060">158</cx:pt>
          <cx:pt idx="11061">91</cx:pt>
          <cx:pt idx="11062">95</cx:pt>
          <cx:pt idx="11063">100</cx:pt>
          <cx:pt idx="11064">81</cx:pt>
          <cx:pt idx="11065">104</cx:pt>
          <cx:pt idx="11066">77</cx:pt>
          <cx:pt idx="11067">114</cx:pt>
          <cx:pt idx="11068">86</cx:pt>
          <cx:pt idx="11069">82</cx:pt>
          <cx:pt idx="11070">72</cx:pt>
          <cx:pt idx="11071">90</cx:pt>
          <cx:pt idx="11072">86</cx:pt>
          <cx:pt idx="11073">95</cx:pt>
          <cx:pt idx="11074">95</cx:pt>
          <cx:pt idx="11075">101</cx:pt>
          <cx:pt idx="11076">107</cx:pt>
          <cx:pt idx="11077">86</cx:pt>
          <cx:pt idx="11078">103</cx:pt>
          <cx:pt idx="11079">98</cx:pt>
          <cx:pt idx="11080">126</cx:pt>
          <cx:pt idx="11081">106</cx:pt>
          <cx:pt idx="11082">97</cx:pt>
          <cx:pt idx="11083">91</cx:pt>
          <cx:pt idx="11084">90</cx:pt>
          <cx:pt idx="11085">104</cx:pt>
          <cx:pt idx="11086">93</cx:pt>
          <cx:pt idx="11087">85</cx:pt>
          <cx:pt idx="11088">122</cx:pt>
          <cx:pt idx="11089">68</cx:pt>
          <cx:pt idx="11090">86</cx:pt>
          <cx:pt idx="11091">71</cx:pt>
          <cx:pt idx="11092">108</cx:pt>
          <cx:pt idx="11093">101</cx:pt>
          <cx:pt idx="11094">88</cx:pt>
          <cx:pt idx="11095">109</cx:pt>
          <cx:pt idx="11096">82</cx:pt>
          <cx:pt idx="11097">117</cx:pt>
          <cx:pt idx="11098">88</cx:pt>
          <cx:pt idx="11099">84</cx:pt>
          <cx:pt idx="11100">104</cx:pt>
          <cx:pt idx="11101">76</cx:pt>
          <cx:pt idx="11102">105</cx:pt>
          <cx:pt idx="11103">157</cx:pt>
          <cx:pt idx="11104">83</cx:pt>
          <cx:pt idx="11105">95</cx:pt>
          <cx:pt idx="11106">80</cx:pt>
          <cx:pt idx="11107">89</cx:pt>
          <cx:pt idx="11108">108</cx:pt>
          <cx:pt idx="11109">113</cx:pt>
          <cx:pt idx="11110">91</cx:pt>
          <cx:pt idx="11111">116</cx:pt>
          <cx:pt idx="11112">121</cx:pt>
          <cx:pt idx="11113">106</cx:pt>
          <cx:pt idx="11114">116</cx:pt>
          <cx:pt idx="11115">102</cx:pt>
          <cx:pt idx="11116">82</cx:pt>
          <cx:pt idx="11117">89</cx:pt>
          <cx:pt idx="11118">120</cx:pt>
          <cx:pt idx="11119">95</cx:pt>
          <cx:pt idx="11120">103</cx:pt>
          <cx:pt idx="11121">113</cx:pt>
          <cx:pt idx="11122">99</cx:pt>
          <cx:pt idx="11123">68</cx:pt>
          <cx:pt idx="11124">114</cx:pt>
          <cx:pt idx="11125">101</cx:pt>
          <cx:pt idx="11126">84</cx:pt>
          <cx:pt idx="11127">98</cx:pt>
          <cx:pt idx="11128">81</cx:pt>
          <cx:pt idx="11129">76</cx:pt>
          <cx:pt idx="11130">90</cx:pt>
          <cx:pt idx="11131">102</cx:pt>
          <cx:pt idx="11132">103</cx:pt>
          <cx:pt idx="11133">69</cx:pt>
          <cx:pt idx="11134">88</cx:pt>
          <cx:pt idx="11135">90</cx:pt>
          <cx:pt idx="11136">138</cx:pt>
          <cx:pt idx="11137">86</cx:pt>
          <cx:pt idx="11138">124</cx:pt>
          <cx:pt idx="11139">99</cx:pt>
          <cx:pt idx="11140">82</cx:pt>
          <cx:pt idx="11141">97</cx:pt>
          <cx:pt idx="11142">109</cx:pt>
          <cx:pt idx="11143">111</cx:pt>
          <cx:pt idx="11144">97</cx:pt>
          <cx:pt idx="11145">140</cx:pt>
          <cx:pt idx="11146">117</cx:pt>
          <cx:pt idx="11147">104</cx:pt>
          <cx:pt idx="11148">90</cx:pt>
          <cx:pt idx="11149">107</cx:pt>
          <cx:pt idx="11150">90</cx:pt>
          <cx:pt idx="11151">97</cx:pt>
          <cx:pt idx="11152">97</cx:pt>
          <cx:pt idx="11153">86</cx:pt>
          <cx:pt idx="11154">109</cx:pt>
          <cx:pt idx="11155">78</cx:pt>
          <cx:pt idx="11156">73</cx:pt>
          <cx:pt idx="11157">100</cx:pt>
          <cx:pt idx="11158">88</cx:pt>
          <cx:pt idx="11159">112</cx:pt>
          <cx:pt idx="11160">95</cx:pt>
          <cx:pt idx="11161">90</cx:pt>
          <cx:pt idx="11162">112</cx:pt>
          <cx:pt idx="11163">104</cx:pt>
          <cx:pt idx="11164">104</cx:pt>
          <cx:pt idx="11165">3</cx:pt>
          <cx:pt idx="11166">83</cx:pt>
          <cx:pt idx="11167">123</cx:pt>
          <cx:pt idx="11168">86</cx:pt>
          <cx:pt idx="11169">115</cx:pt>
          <cx:pt idx="11170">106</cx:pt>
          <cx:pt idx="11171">111</cx:pt>
          <cx:pt idx="11172">91</cx:pt>
          <cx:pt idx="11173">110</cx:pt>
          <cx:pt idx="11174">109</cx:pt>
          <cx:pt idx="11175">110</cx:pt>
          <cx:pt idx="11176">105</cx:pt>
          <cx:pt idx="11177">152</cx:pt>
          <cx:pt idx="11178">87</cx:pt>
          <cx:pt idx="11179">83</cx:pt>
          <cx:pt idx="11180">90</cx:pt>
          <cx:pt idx="11181">109</cx:pt>
          <cx:pt idx="11182">95</cx:pt>
          <cx:pt idx="11183">117</cx:pt>
          <cx:pt idx="11184">95</cx:pt>
          <cx:pt idx="11185">94</cx:pt>
          <cx:pt idx="11186">90</cx:pt>
          <cx:pt idx="11187">110</cx:pt>
          <cx:pt idx="11188">240</cx:pt>
          <cx:pt idx="11189">128</cx:pt>
          <cx:pt idx="11190">105</cx:pt>
          <cx:pt idx="11191">142</cx:pt>
          <cx:pt idx="11192">97</cx:pt>
          <cx:pt idx="11193">104</cx:pt>
          <cx:pt idx="11194">134</cx:pt>
          <cx:pt idx="11195">90</cx:pt>
          <cx:pt idx="11196">84</cx:pt>
          <cx:pt idx="11197">106</cx:pt>
          <cx:pt idx="11198">97</cx:pt>
          <cx:pt idx="11199">142</cx:pt>
          <cx:pt idx="11200">102</cx:pt>
          <cx:pt idx="11201">104</cx:pt>
          <cx:pt idx="11202">95</cx:pt>
          <cx:pt idx="11203">76</cx:pt>
          <cx:pt idx="11204">95</cx:pt>
          <cx:pt idx="11205">119</cx:pt>
          <cx:pt idx="11206">83</cx:pt>
          <cx:pt idx="11207">100</cx:pt>
          <cx:pt idx="11208">97</cx:pt>
          <cx:pt idx="11209">102</cx:pt>
          <cx:pt idx="11210">153</cx:pt>
          <cx:pt idx="11211">113</cx:pt>
          <cx:pt idx="11212">106</cx:pt>
          <cx:pt idx="11213">87</cx:pt>
          <cx:pt idx="11214">67</cx:pt>
          <cx:pt idx="11215">115</cx:pt>
          <cx:pt idx="11216">117</cx:pt>
          <cx:pt idx="11217">75</cx:pt>
          <cx:pt idx="11218">55</cx:pt>
          <cx:pt idx="11219">51</cx:pt>
          <cx:pt idx="11220">84</cx:pt>
          <cx:pt idx="11221">84</cx:pt>
          <cx:pt idx="11222">131</cx:pt>
          <cx:pt idx="11223">99</cx:pt>
          <cx:pt idx="11224">97</cx:pt>
          <cx:pt idx="11225">92</cx:pt>
          <cx:pt idx="11226">105</cx:pt>
          <cx:pt idx="11227">122</cx:pt>
          <cx:pt idx="11228">108</cx:pt>
          <cx:pt idx="11229">81</cx:pt>
          <cx:pt idx="11230">96</cx:pt>
          <cx:pt idx="11231">93</cx:pt>
          <cx:pt idx="11232">110</cx:pt>
          <cx:pt idx="11233">88</cx:pt>
          <cx:pt idx="11234">93</cx:pt>
          <cx:pt idx="11235">110</cx:pt>
          <cx:pt idx="11236">108</cx:pt>
          <cx:pt idx="11237">52</cx:pt>
          <cx:pt idx="11238">118</cx:pt>
          <cx:pt idx="11239">99</cx:pt>
          <cx:pt idx="11240">95</cx:pt>
          <cx:pt idx="11241">87</cx:pt>
          <cx:pt idx="11242">250</cx:pt>
          <cx:pt idx="11243">124</cx:pt>
          <cx:pt idx="11244">103</cx:pt>
          <cx:pt idx="11245">85</cx:pt>
          <cx:pt idx="11246">118</cx:pt>
          <cx:pt idx="11247">145</cx:pt>
          <cx:pt idx="11248">124</cx:pt>
          <cx:pt idx="11249">125</cx:pt>
          <cx:pt idx="11250">94</cx:pt>
          <cx:pt idx="11251">70</cx:pt>
          <cx:pt idx="11252">97</cx:pt>
          <cx:pt idx="11253">95</cx:pt>
          <cx:pt idx="11254">88</cx:pt>
          <cx:pt idx="11255">93</cx:pt>
          <cx:pt idx="11256">78</cx:pt>
          <cx:pt idx="11257">119</cx:pt>
          <cx:pt idx="11258">113</cx:pt>
          <cx:pt idx="11259">92</cx:pt>
          <cx:pt idx="11260">108</cx:pt>
          <cx:pt idx="11261">91</cx:pt>
          <cx:pt idx="11262">94</cx:pt>
          <cx:pt idx="11263">104</cx:pt>
          <cx:pt idx="11264">85</cx:pt>
          <cx:pt idx="11265">108</cx:pt>
          <cx:pt idx="11266">103</cx:pt>
          <cx:pt idx="11267">88</cx:pt>
          <cx:pt idx="11268">96</cx:pt>
          <cx:pt idx="11269">96</cx:pt>
          <cx:pt idx="11270">104</cx:pt>
          <cx:pt idx="11271">76</cx:pt>
          <cx:pt idx="11272">90</cx:pt>
          <cx:pt idx="11273">88</cx:pt>
          <cx:pt idx="11274">146</cx:pt>
          <cx:pt idx="11275">95</cx:pt>
          <cx:pt idx="11276">185</cx:pt>
          <cx:pt idx="11277">93</cx:pt>
          <cx:pt idx="11278">97</cx:pt>
          <cx:pt idx="11279">76</cx:pt>
          <cx:pt idx="11280">124</cx:pt>
          <cx:pt idx="11281">83</cx:pt>
          <cx:pt idx="11282">106</cx:pt>
          <cx:pt idx="11283">88</cx:pt>
          <cx:pt idx="11284">91</cx:pt>
          <cx:pt idx="11285">128</cx:pt>
          <cx:pt idx="11286">121</cx:pt>
          <cx:pt idx="11287">99</cx:pt>
          <cx:pt idx="11288">74</cx:pt>
          <cx:pt idx="11289">105</cx:pt>
          <cx:pt idx="11290">120</cx:pt>
          <cx:pt idx="11291">90</cx:pt>
          <cx:pt idx="11292">113</cx:pt>
          <cx:pt idx="11293">71</cx:pt>
          <cx:pt idx="11294">85</cx:pt>
          <cx:pt idx="11295">105</cx:pt>
          <cx:pt idx="11296">102</cx:pt>
          <cx:pt idx="11297">60</cx:pt>
          <cx:pt idx="11298">68</cx:pt>
          <cx:pt idx="11299">212</cx:pt>
          <cx:pt idx="11300">90</cx:pt>
          <cx:pt idx="11301">88</cx:pt>
          <cx:pt idx="11302">92</cx:pt>
          <cx:pt idx="11303">100</cx:pt>
          <cx:pt idx="11304">115</cx:pt>
          <cx:pt idx="11305">90</cx:pt>
          <cx:pt idx="11306">100</cx:pt>
          <cx:pt idx="11307">96</cx:pt>
          <cx:pt idx="11308">90</cx:pt>
          <cx:pt idx="11309">100</cx:pt>
          <cx:pt idx="11310">98</cx:pt>
          <cx:pt idx="11311">96</cx:pt>
          <cx:pt idx="11312">95</cx:pt>
          <cx:pt idx="11313">93</cx:pt>
          <cx:pt idx="11314">100</cx:pt>
          <cx:pt idx="11315">95</cx:pt>
          <cx:pt idx="11316">87</cx:pt>
          <cx:pt idx="11317">99</cx:pt>
          <cx:pt idx="11318">115</cx:pt>
          <cx:pt idx="11319">85</cx:pt>
          <cx:pt idx="11320">110</cx:pt>
          <cx:pt idx="11321">100</cx:pt>
          <cx:pt idx="11322">88</cx:pt>
          <cx:pt idx="11323">90</cx:pt>
          <cx:pt idx="11324">126</cx:pt>
          <cx:pt idx="11325">193</cx:pt>
          <cx:pt idx="11326">102</cx:pt>
          <cx:pt idx="11327">101</cx:pt>
          <cx:pt idx="11328">100</cx:pt>
          <cx:pt idx="11329">83</cx:pt>
          <cx:pt idx="11330">78</cx:pt>
          <cx:pt idx="11331">71</cx:pt>
          <cx:pt idx="11332">100</cx:pt>
          <cx:pt idx="11333">74</cx:pt>
          <cx:pt idx="11334">62</cx:pt>
          <cx:pt idx="11335">137</cx:pt>
          <cx:pt idx="11336">109</cx:pt>
          <cx:pt idx="11337">81</cx:pt>
          <cx:pt idx="11338">95</cx:pt>
          <cx:pt idx="11339">109</cx:pt>
          <cx:pt idx="11340">155</cx:pt>
          <cx:pt idx="11341">140</cx:pt>
          <cx:pt idx="11342">178</cx:pt>
          <cx:pt idx="11343">112</cx:pt>
          <cx:pt idx="11344">89</cx:pt>
          <cx:pt idx="11345">83</cx:pt>
          <cx:pt idx="11346">92</cx:pt>
          <cx:pt idx="11347">95</cx:pt>
          <cx:pt idx="11348">90</cx:pt>
          <cx:pt idx="11349">91</cx:pt>
          <cx:pt idx="11350">107</cx:pt>
          <cx:pt idx="11351">99</cx:pt>
          <cx:pt idx="11352">101</cx:pt>
          <cx:pt idx="11353">115</cx:pt>
          <cx:pt idx="11354">89</cx:pt>
          <cx:pt idx="11355">103</cx:pt>
          <cx:pt idx="11356">93</cx:pt>
          <cx:pt idx="11357">120</cx:pt>
          <cx:pt idx="11358">112</cx:pt>
          <cx:pt idx="11359">102</cx:pt>
          <cx:pt idx="11360">91</cx:pt>
          <cx:pt idx="11361">100</cx:pt>
          <cx:pt idx="11362">97</cx:pt>
          <cx:pt idx="11363">100</cx:pt>
          <cx:pt idx="11364">115</cx:pt>
          <cx:pt idx="11365">117</cx:pt>
          <cx:pt idx="11366">112</cx:pt>
          <cx:pt idx="11367">85</cx:pt>
          <cx:pt idx="11368">142</cx:pt>
          <cx:pt idx="11369">85</cx:pt>
          <cx:pt idx="11370">91</cx:pt>
          <cx:pt idx="11371">95</cx:pt>
          <cx:pt idx="11372">90</cx:pt>
          <cx:pt idx="11373">101</cx:pt>
          <cx:pt idx="11374">105</cx:pt>
          <cx:pt idx="11375">98</cx:pt>
          <cx:pt idx="11376">130</cx:pt>
          <cx:pt idx="11377">96</cx:pt>
          <cx:pt idx="11378">109</cx:pt>
          <cx:pt idx="11379">96</cx:pt>
          <cx:pt idx="11380">127</cx:pt>
          <cx:pt idx="11381">108</cx:pt>
          <cx:pt idx="11382">97</cx:pt>
          <cx:pt idx="11383">84</cx:pt>
          <cx:pt idx="11384">101</cx:pt>
          <cx:pt idx="11385">110</cx:pt>
          <cx:pt idx="11386">109</cx:pt>
          <cx:pt idx="11387">100</cx:pt>
          <cx:pt idx="11388">60</cx:pt>
          <cx:pt idx="11389">103</cx:pt>
          <cx:pt idx="11390">101</cx:pt>
          <cx:pt idx="11391">63</cx:pt>
          <cx:pt idx="11392">112</cx:pt>
          <cx:pt idx="11393">80</cx:pt>
          <cx:pt idx="11394">96</cx:pt>
          <cx:pt idx="11395">129</cx:pt>
          <cx:pt idx="11396">74</cx:pt>
          <cx:pt idx="11397">104</cx:pt>
          <cx:pt idx="11398">121</cx:pt>
          <cx:pt idx="11399">84</cx:pt>
          <cx:pt idx="11400">83</cx:pt>
          <cx:pt idx="11401">92</cx:pt>
          <cx:pt idx="11402">102</cx:pt>
          <cx:pt idx="11403">101</cx:pt>
          <cx:pt idx="11404">18</cx:pt>
          <cx:pt idx="11405">89</cx:pt>
          <cx:pt idx="11406">110</cx:pt>
          <cx:pt idx="11407">92</cx:pt>
          <cx:pt idx="11408">201</cx:pt>
          <cx:pt idx="11409">112</cx:pt>
          <cx:pt idx="11410">100</cx:pt>
          <cx:pt idx="11411">107</cx:pt>
          <cx:pt idx="11412">84</cx:pt>
          <cx:pt idx="11413">86</cx:pt>
          <cx:pt idx="11414">88</cx:pt>
          <cx:pt idx="11415">87</cx:pt>
          <cx:pt idx="11416">98</cx:pt>
          <cx:pt idx="11417">84</cx:pt>
          <cx:pt idx="11418">115</cx:pt>
          <cx:pt idx="11419">108</cx:pt>
          <cx:pt idx="11420">104</cx:pt>
          <cx:pt idx="11421">86</cx:pt>
          <cx:pt idx="11422">52</cx:pt>
          <cx:pt idx="11423">85</cx:pt>
          <cx:pt idx="11424">115</cx:pt>
          <cx:pt idx="11425">124</cx:pt>
          <cx:pt idx="11426">106</cx:pt>
          <cx:pt idx="11427">106</cx:pt>
          <cx:pt idx="11428">90</cx:pt>
          <cx:pt idx="11429">95</cx:pt>
          <cx:pt idx="11430">122</cx:pt>
          <cx:pt idx="11431">115</cx:pt>
          <cx:pt idx="11432">103</cx:pt>
          <cx:pt idx="11433">92</cx:pt>
          <cx:pt idx="11434">109</cx:pt>
          <cx:pt idx="11435">113</cx:pt>
          <cx:pt idx="11436">86</cx:pt>
          <cx:pt idx="11437">89</cx:pt>
          <cx:pt idx="11438">93</cx:pt>
          <cx:pt idx="11439">95</cx:pt>
          <cx:pt idx="11440">97</cx:pt>
          <cx:pt idx="11441">107</cx:pt>
          <cx:pt idx="11442">89</cx:pt>
          <cx:pt idx="11443">100</cx:pt>
          <cx:pt idx="11444">77</cx:pt>
          <cx:pt idx="11445">97</cx:pt>
          <cx:pt idx="11446">103</cx:pt>
          <cx:pt idx="11447">94</cx:pt>
          <cx:pt idx="11448">108</cx:pt>
          <cx:pt idx="11449">71</cx:pt>
          <cx:pt idx="11450">79</cx:pt>
          <cx:pt idx="11451">90</cx:pt>
          <cx:pt idx="11452">126</cx:pt>
          <cx:pt idx="11453">88</cx:pt>
          <cx:pt idx="11454">85</cx:pt>
          <cx:pt idx="11455">119</cx:pt>
          <cx:pt idx="11456">120</cx:pt>
          <cx:pt idx="11457">107</cx:pt>
          <cx:pt idx="11458">92</cx:pt>
          <cx:pt idx="11459">101</cx:pt>
          <cx:pt idx="11460">110</cx:pt>
          <cx:pt idx="11461">73</cx:pt>
          <cx:pt idx="11462">81</cx:pt>
          <cx:pt idx="11463">97</cx:pt>
          <cx:pt idx="11464">89</cx:pt>
          <cx:pt idx="11465">90</cx:pt>
          <cx:pt idx="11466">83</cx:pt>
          <cx:pt idx="11467">175</cx:pt>
          <cx:pt idx="11468">200</cx:pt>
          <cx:pt idx="11469">68</cx:pt>
          <cx:pt idx="11470">120</cx:pt>
          <cx:pt idx="11471">101</cx:pt>
          <cx:pt idx="11472">87</cx:pt>
          <cx:pt idx="11473">92</cx:pt>
          <cx:pt idx="11474">79</cx:pt>
          <cx:pt idx="11475">90</cx:pt>
          <cx:pt idx="11476">92</cx:pt>
          <cx:pt idx="11477">93</cx:pt>
          <cx:pt idx="11478">120</cx:pt>
          <cx:pt idx="11479">93</cx:pt>
          <cx:pt idx="11480">110</cx:pt>
          <cx:pt idx="11481">59</cx:pt>
          <cx:pt idx="11482">98</cx:pt>
          <cx:pt idx="11483">93</cx:pt>
          <cx:pt idx="11484">113</cx:pt>
          <cx:pt idx="11485">65</cx:pt>
          <cx:pt idx="11486">87</cx:pt>
          <cx:pt idx="11487">103</cx:pt>
          <cx:pt idx="11488">84</cx:pt>
          <cx:pt idx="11489">97</cx:pt>
          <cx:pt idx="11490">91</cx:pt>
          <cx:pt idx="11491">91</cx:pt>
          <cx:pt idx="11492">99</cx:pt>
          <cx:pt idx="11493">170</cx:pt>
          <cx:pt idx="11494">112</cx:pt>
          <cx:pt idx="11495">101</cx:pt>
          <cx:pt idx="11496">97</cx:pt>
          <cx:pt idx="11497">110</cx:pt>
          <cx:pt idx="11498">102</cx:pt>
          <cx:pt idx="11499">90</cx:pt>
          <cx:pt idx="11500">118</cx:pt>
          <cx:pt idx="11501">102</cx:pt>
          <cx:pt idx="11502">93</cx:pt>
          <cx:pt idx="11503">103</cx:pt>
          <cx:pt idx="11504">107</cx:pt>
          <cx:pt idx="11505">90</cx:pt>
          <cx:pt idx="11506">106</cx:pt>
          <cx:pt idx="11507">136</cx:pt>
          <cx:pt idx="11508">100</cx:pt>
          <cx:pt idx="11509">96</cx:pt>
          <cx:pt idx="11510">115</cx:pt>
          <cx:pt idx="11511">102</cx:pt>
          <cx:pt idx="11512">106</cx:pt>
          <cx:pt idx="11513">161</cx:pt>
          <cx:pt idx="11514">75</cx:pt>
          <cx:pt idx="11515">88</cx:pt>
          <cx:pt idx="11516">107</cx:pt>
          <cx:pt idx="11517">90</cx:pt>
          <cx:pt idx="11518">82</cx:pt>
          <cx:pt idx="11519">85</cx:pt>
          <cx:pt idx="11520">75</cx:pt>
          <cx:pt idx="11521">102</cx:pt>
          <cx:pt idx="11522">116</cx:pt>
          <cx:pt idx="11523">76</cx:pt>
          <cx:pt idx="11524">86</cx:pt>
          <cx:pt idx="11525">131</cx:pt>
          <cx:pt idx="11526">103</cx:pt>
          <cx:pt idx="11527">95</cx:pt>
          <cx:pt idx="11528">45</cx:pt>
          <cx:pt idx="11529">106</cx:pt>
          <cx:pt idx="11530">103</cx:pt>
          <cx:pt idx="11531">90</cx:pt>
          <cx:pt idx="11532">100</cx:pt>
          <cx:pt idx="11533">80</cx:pt>
          <cx:pt idx="11534">167</cx:pt>
          <cx:pt idx="11535">105</cx:pt>
          <cx:pt idx="11536">108</cx:pt>
          <cx:pt idx="11537">111</cx:pt>
          <cx:pt idx="11538">90</cx:pt>
          <cx:pt idx="11539">150</cx:pt>
          <cx:pt idx="11540">169</cx:pt>
          <cx:pt idx="11541">107</cx:pt>
          <cx:pt idx="11542">97</cx:pt>
          <cx:pt idx="11543">87</cx:pt>
          <cx:pt idx="11544">93</cx:pt>
          <cx:pt idx="11545">93</cx:pt>
          <cx:pt idx="11546">100</cx:pt>
          <cx:pt idx="11547">240</cx:pt>
          <cx:pt idx="11548">98</cx:pt>
          <cx:pt idx="11549">125</cx:pt>
          <cx:pt idx="11550">94</cx:pt>
          <cx:pt idx="11551">97</cx:pt>
          <cx:pt idx="11552">92</cx:pt>
          <cx:pt idx="11553">90</cx:pt>
          <cx:pt idx="11554">123</cx:pt>
          <cx:pt idx="11555">102</cx:pt>
          <cx:pt idx="11556">85</cx:pt>
          <cx:pt idx="11557">90</cx:pt>
          <cx:pt idx="11558">94</cx:pt>
          <cx:pt idx="11559">74</cx:pt>
          <cx:pt idx="11560">112</cx:pt>
          <cx:pt idx="11561">92</cx:pt>
          <cx:pt idx="11562">90</cx:pt>
          <cx:pt idx="11563">99</cx:pt>
          <cx:pt idx="11564">90</cx:pt>
          <cx:pt idx="11565">117</cx:pt>
          <cx:pt idx="11566">106</cx:pt>
          <cx:pt idx="11567">85</cx:pt>
          <cx:pt idx="11568">106</cx:pt>
          <cx:pt idx="11569">78</cx:pt>
          <cx:pt idx="11570">91</cx:pt>
          <cx:pt idx="11571">93</cx:pt>
          <cx:pt idx="11572">101</cx:pt>
          <cx:pt idx="11573">98</cx:pt>
          <cx:pt idx="11574">110</cx:pt>
          <cx:pt idx="11575">89</cx:pt>
          <cx:pt idx="11576">95</cx:pt>
          <cx:pt idx="11577">147</cx:pt>
          <cx:pt idx="11578">90</cx:pt>
          <cx:pt idx="11579">117</cx:pt>
          <cx:pt idx="11580">86</cx:pt>
          <cx:pt idx="11581">106</cx:pt>
          <cx:pt idx="11582">168</cx:pt>
          <cx:pt idx="11583">95</cx:pt>
          <cx:pt idx="11584">104</cx:pt>
          <cx:pt idx="11585">96</cx:pt>
          <cx:pt idx="11586">109</cx:pt>
          <cx:pt idx="11587">83</cx:pt>
          <cx:pt idx="11588">105</cx:pt>
          <cx:pt idx="11589">98</cx:pt>
          <cx:pt idx="11590">101</cx:pt>
          <cx:pt idx="11591">95</cx:pt>
          <cx:pt idx="11592">84</cx:pt>
          <cx:pt idx="11593">94</cx:pt>
          <cx:pt idx="11594">106</cx:pt>
          <cx:pt idx="11595">97</cx:pt>
          <cx:pt idx="11596">111</cx:pt>
          <cx:pt idx="11597">100</cx:pt>
          <cx:pt idx="11598">135</cx:pt>
          <cx:pt idx="11599">95</cx:pt>
          <cx:pt idx="11600">102</cx:pt>
          <cx:pt idx="11601">86</cx:pt>
          <cx:pt idx="11602">85</cx:pt>
          <cx:pt idx="11603">105</cx:pt>
          <cx:pt idx="11604">103</cx:pt>
          <cx:pt idx="11605">205</cx:pt>
          <cx:pt idx="11606">105</cx:pt>
          <cx:pt idx="11607">89</cx:pt>
          <cx:pt idx="11608">94</cx:pt>
          <cx:pt idx="11609">100</cx:pt>
          <cx:pt idx="11610">97</cx:pt>
          <cx:pt idx="11611">94</cx:pt>
          <cx:pt idx="11612">110</cx:pt>
          <cx:pt idx="11613">90</cx:pt>
          <cx:pt idx="11614">92</cx:pt>
          <cx:pt idx="11615">83</cx:pt>
          <cx:pt idx="11616">140</cx:pt>
          <cx:pt idx="11617">99</cx:pt>
          <cx:pt idx="11618">77</cx:pt>
          <cx:pt idx="11619">90</cx:pt>
          <cx:pt idx="11620">94</cx:pt>
          <cx:pt idx="11621">91</cx:pt>
          <cx:pt idx="11622">91</cx:pt>
          <cx:pt idx="11623">81</cx:pt>
          <cx:pt idx="11624">92</cx:pt>
          <cx:pt idx="11625">96</cx:pt>
          <cx:pt idx="11626">70</cx:pt>
          <cx:pt idx="11627">88</cx:pt>
          <cx:pt idx="11628">75</cx:pt>
          <cx:pt idx="11629">111</cx:pt>
          <cx:pt idx="11630">122</cx:pt>
          <cx:pt idx="11631">118</cx:pt>
          <cx:pt idx="11632">108</cx:pt>
          <cx:pt idx="11633">45</cx:pt>
          <cx:pt idx="11634">120</cx:pt>
          <cx:pt idx="11635">73</cx:pt>
          <cx:pt idx="11636">78</cx:pt>
          <cx:pt idx="11637">93</cx:pt>
          <cx:pt idx="11638">100</cx:pt>
          <cx:pt idx="11639">137</cx:pt>
          <cx:pt idx="11640">123</cx:pt>
          <cx:pt idx="11641">120</cx:pt>
          <cx:pt idx="11642">100</cx:pt>
          <cx:pt idx="11643">125</cx:pt>
          <cx:pt idx="11644">95</cx:pt>
          <cx:pt idx="11645">97</cx:pt>
          <cx:pt idx="11646">89</cx:pt>
          <cx:pt idx="11647">92</cx:pt>
          <cx:pt idx="11648">82</cx:pt>
          <cx:pt idx="11649">100</cx:pt>
          <cx:pt idx="11650">108</cx:pt>
          <cx:pt idx="11651">80</cx:pt>
          <cx:pt idx="11652">107</cx:pt>
          <cx:pt idx="11653">91</cx:pt>
          <cx:pt idx="11654">111</cx:pt>
          <cx:pt idx="11655">105</cx:pt>
          <cx:pt idx="11656">94</cx:pt>
          <cx:pt idx="11657">104</cx:pt>
          <cx:pt idx="11658">95</cx:pt>
          <cx:pt idx="11659">115</cx:pt>
          <cx:pt idx="11660">98</cx:pt>
          <cx:pt idx="11661">85</cx:pt>
          <cx:pt idx="11662">90</cx:pt>
          <cx:pt idx="11663">90</cx:pt>
          <cx:pt idx="11664">102</cx:pt>
          <cx:pt idx="11665">87</cx:pt>
          <cx:pt idx="11666">87</cx:pt>
          <cx:pt idx="11667">135</cx:pt>
          <cx:pt idx="11668">88</cx:pt>
          <cx:pt idx="11669">86</cx:pt>
          <cx:pt idx="11670">95</cx:pt>
          <cx:pt idx="11671">120</cx:pt>
          <cx:pt idx="11672">93</cx:pt>
          <cx:pt idx="11673">115</cx:pt>
          <cx:pt idx="11674">120</cx:pt>
          <cx:pt idx="11675">95</cx:pt>
          <cx:pt idx="11676">140</cx:pt>
          <cx:pt idx="11677">105</cx:pt>
          <cx:pt idx="11678">81</cx:pt>
          <cx:pt idx="11679">83</cx:pt>
          <cx:pt idx="11680">170</cx:pt>
          <cx:pt idx="11681">116</cx:pt>
          <cx:pt idx="11682">148</cx:pt>
          <cx:pt idx="11683">94</cx:pt>
          <cx:pt idx="11684">91</cx:pt>
          <cx:pt idx="11685">114</cx:pt>
          <cx:pt idx="11686">82</cx:pt>
          <cx:pt idx="11687">127</cx:pt>
          <cx:pt idx="11688">114</cx:pt>
          <cx:pt idx="11689">119</cx:pt>
          <cx:pt idx="11690">80</cx:pt>
          <cx:pt idx="11691">100</cx:pt>
          <cx:pt idx="11692">105</cx:pt>
          <cx:pt idx="11693">120</cx:pt>
          <cx:pt idx="11694">91</cx:pt>
          <cx:pt idx="11695">160</cx:pt>
          <cx:pt idx="11696">85</cx:pt>
          <cx:pt idx="11697">90</cx:pt>
          <cx:pt idx="11698">94</cx:pt>
          <cx:pt idx="11699">127</cx:pt>
          <cx:pt idx="11700">124</cx:pt>
          <cx:pt idx="11701">124</cx:pt>
          <cx:pt idx="11702">108</cx:pt>
          <cx:pt idx="11703">103</cx:pt>
          <cx:pt idx="11704">125</cx:pt>
          <cx:pt idx="11705">95</cx:pt>
          <cx:pt idx="11706">178</cx:pt>
          <cx:pt idx="11707">98</cx:pt>
          <cx:pt idx="11708">128</cx:pt>
          <cx:pt idx="11709">88</cx:pt>
          <cx:pt idx="11710">90</cx:pt>
          <cx:pt idx="11711">88</cx:pt>
          <cx:pt idx="11712">96</cx:pt>
          <cx:pt idx="11713">81</cx:pt>
          <cx:pt idx="11714">130</cx:pt>
          <cx:pt idx="11715">107</cx:pt>
          <cx:pt idx="11716">113</cx:pt>
          <cx:pt idx="11717">90</cx:pt>
          <cx:pt idx="11718">91</cx:pt>
          <cx:pt idx="11719">87</cx:pt>
          <cx:pt idx="11720">104</cx:pt>
          <cx:pt idx="11721">97</cx:pt>
          <cx:pt idx="11722">92</cx:pt>
          <cx:pt idx="11723">92</cx:pt>
          <cx:pt idx="11724">105</cx:pt>
          <cx:pt idx="11725">97</cx:pt>
          <cx:pt idx="11726">98</cx:pt>
          <cx:pt idx="11727">120</cx:pt>
          <cx:pt idx="11728">118</cx:pt>
          <cx:pt idx="11729">115</cx:pt>
          <cx:pt idx="11730">139</cx:pt>
          <cx:pt idx="11731">115</cx:pt>
          <cx:pt idx="11732">95</cx:pt>
          <cx:pt idx="11733">104</cx:pt>
          <cx:pt idx="11734">98</cx:pt>
          <cx:pt idx="11735">88</cx:pt>
          <cx:pt idx="11736">93</cx:pt>
          <cx:pt idx="11737">130</cx:pt>
          <cx:pt idx="11738">116</cx:pt>
          <cx:pt idx="11739">107</cx:pt>
          <cx:pt idx="11740">94</cx:pt>
          <cx:pt idx="11741">99</cx:pt>
          <cx:pt idx="11742">88</cx:pt>
          <cx:pt idx="11743">87</cx:pt>
          <cx:pt idx="11744">108</cx:pt>
          <cx:pt idx="11745">100</cx:pt>
          <cx:pt idx="11746">91</cx:pt>
          <cx:pt idx="11747">98</cx:pt>
          <cx:pt idx="11748">81</cx:pt>
          <cx:pt idx="11749">90</cx:pt>
          <cx:pt idx="11750">116</cx:pt>
          <cx:pt idx="11751">115</cx:pt>
          <cx:pt idx="11752">118</cx:pt>
          <cx:pt idx="11753">75</cx:pt>
          <cx:pt idx="11754">68</cx:pt>
          <cx:pt idx="11755">163</cx:pt>
          <cx:pt idx="11756">87</cx:pt>
          <cx:pt idx="11757">84</cx:pt>
          <cx:pt idx="11758">108</cx:pt>
          <cx:pt idx="11759">76</cx:pt>
          <cx:pt idx="11760">107</cx:pt>
          <cx:pt idx="11761">91</cx:pt>
          <cx:pt idx="11762">94</cx:pt>
          <cx:pt idx="11763">168</cx:pt>
          <cx:pt idx="11764">131</cx:pt>
          <cx:pt idx="11765">115</cx:pt>
          <cx:pt idx="11766">106</cx:pt>
          <cx:pt idx="11767">121</cx:pt>
          <cx:pt idx="11768">90</cx:pt>
          <cx:pt idx="11769">141</cx:pt>
          <cx:pt idx="11770">100</cx:pt>
          <cx:pt idx="11771">139</cx:pt>
          <cx:pt idx="11772">100</cx:pt>
          <cx:pt idx="11773">100</cx:pt>
          <cx:pt idx="11774">118</cx:pt>
          <cx:pt idx="11775">88</cx:pt>
          <cx:pt idx="11776">140</cx:pt>
          <cx:pt idx="11777">88</cx:pt>
          <cx:pt idx="11778">101</cx:pt>
          <cx:pt idx="11779">106</cx:pt>
          <cx:pt idx="11780">125</cx:pt>
          <cx:pt idx="11781">105</cx:pt>
          <cx:pt idx="11782">88</cx:pt>
          <cx:pt idx="11783">90</cx:pt>
          <cx:pt idx="11784">148</cx:pt>
          <cx:pt idx="11785">75</cx:pt>
          <cx:pt idx="11786">95</cx:pt>
          <cx:pt idx="11787">144</cx:pt>
          <cx:pt idx="11788">121</cx:pt>
          <cx:pt idx="11789">93</cx:pt>
          <cx:pt idx="11790">51</cx:pt>
          <cx:pt idx="11791">87</cx:pt>
          <cx:pt idx="11792">119</cx:pt>
          <cx:pt idx="11793">111</cx:pt>
          <cx:pt idx="11794">71</cx:pt>
          <cx:pt idx="11795">92</cx:pt>
          <cx:pt idx="11796">115</cx:pt>
          <cx:pt idx="11797">80</cx:pt>
          <cx:pt idx="11798">88</cx:pt>
          <cx:pt idx="11799">99</cx:pt>
          <cx:pt idx="11800">135</cx:pt>
          <cx:pt idx="11801">106</cx:pt>
          <cx:pt idx="11802">76</cx:pt>
          <cx:pt idx="11803">102</cx:pt>
          <cx:pt idx="11804">120</cx:pt>
          <cx:pt idx="11805">94</cx:pt>
          <cx:pt idx="11806">100</cx:pt>
          <cx:pt idx="11807">75</cx:pt>
          <cx:pt idx="11808">126</cx:pt>
          <cx:pt idx="11809">96</cx:pt>
          <cx:pt idx="11810">100</cx:pt>
          <cx:pt idx="11811">102</cx:pt>
          <cx:pt idx="11812">91</cx:pt>
          <cx:pt idx="11813">86</cx:pt>
          <cx:pt idx="11814">89</cx:pt>
          <cx:pt idx="11815">125</cx:pt>
          <cx:pt idx="11816">88</cx:pt>
          <cx:pt idx="11817">96</cx:pt>
          <cx:pt idx="11818">92</cx:pt>
          <cx:pt idx="11819">110</cx:pt>
          <cx:pt idx="11820">144</cx:pt>
          <cx:pt idx="11821">87</cx:pt>
          <cx:pt idx="11822">143</cx:pt>
          <cx:pt idx="11823">90</cx:pt>
          <cx:pt idx="11824">95</cx:pt>
          <cx:pt idx="11825">99</cx:pt>
          <cx:pt idx="11826">98</cx:pt>
          <cx:pt idx="11827">93</cx:pt>
          <cx:pt idx="11828">119</cx:pt>
          <cx:pt idx="11829">90</cx:pt>
          <cx:pt idx="11830">101</cx:pt>
          <cx:pt idx="11831">105</cx:pt>
          <cx:pt idx="11832">113</cx:pt>
          <cx:pt idx="11833">82</cx:pt>
          <cx:pt idx="11834">93</cx:pt>
          <cx:pt idx="11835">126</cx:pt>
          <cx:pt idx="11836">114</cx:pt>
          <cx:pt idx="11837">86</cx:pt>
          <cx:pt idx="11838">120</cx:pt>
          <cx:pt idx="11839">96</cx:pt>
          <cx:pt idx="11840">84</cx:pt>
          <cx:pt idx="11841">86</cx:pt>
          <cx:pt idx="11842">99</cx:pt>
          <cx:pt idx="11843">102</cx:pt>
          <cx:pt idx="11844">100</cx:pt>
          <cx:pt idx="11845">80</cx:pt>
          <cx:pt idx="11846">96</cx:pt>
          <cx:pt idx="11847">79</cx:pt>
          <cx:pt idx="11848">110</cx:pt>
          <cx:pt idx="11849">105</cx:pt>
          <cx:pt idx="11850">100</cx:pt>
          <cx:pt idx="11851">112</cx:pt>
          <cx:pt idx="11852">93</cx:pt>
          <cx:pt idx="11853">93</cx:pt>
          <cx:pt idx="11854">99</cx:pt>
          <cx:pt idx="11855">100</cx:pt>
          <cx:pt idx="11856">125</cx:pt>
          <cx:pt idx="11857">90</cx:pt>
          <cx:pt idx="11858">94</cx:pt>
          <cx:pt idx="11859">106</cx:pt>
          <cx:pt idx="11860">89</cx:pt>
          <cx:pt idx="11861">91</cx:pt>
          <cx:pt idx="11862">110</cx:pt>
          <cx:pt idx="11863">105</cx:pt>
          <cx:pt idx="11864">89</cx:pt>
          <cx:pt idx="11865">80</cx:pt>
          <cx:pt idx="11866">150</cx:pt>
          <cx:pt idx="11867">110</cx:pt>
          <cx:pt idx="11868">87</cx:pt>
          <cx:pt idx="11869">95</cx:pt>
          <cx:pt idx="11870">95</cx:pt>
          <cx:pt idx="11871">86</cx:pt>
          <cx:pt idx="11872">92</cx:pt>
          <cx:pt idx="11873">84</cx:pt>
          <cx:pt idx="11874">87</cx:pt>
          <cx:pt idx="11875">94</cx:pt>
          <cx:pt idx="11876">86</cx:pt>
          <cx:pt idx="11877">93</cx:pt>
          <cx:pt idx="11878">102</cx:pt>
          <cx:pt idx="11879">89</cx:pt>
          <cx:pt idx="11880">138</cx:pt>
          <cx:pt idx="11881">94</cx:pt>
          <cx:pt idx="11882">77</cx:pt>
          <cx:pt idx="11883">135</cx:pt>
          <cx:pt idx="11884">118</cx:pt>
          <cx:pt idx="11885">104</cx:pt>
          <cx:pt idx="11886">93</cx:pt>
          <cx:pt idx="11887">150</cx:pt>
          <cx:pt idx="11888">95</cx:pt>
          <cx:pt idx="11889">103</cx:pt>
          <cx:pt idx="11890">134</cx:pt>
          <cx:pt idx="11891">110</cx:pt>
          <cx:pt idx="11892">103</cx:pt>
          <cx:pt idx="11893">90</cx:pt>
          <cx:pt idx="11894">91</cx:pt>
          <cx:pt idx="11895">92</cx:pt>
          <cx:pt idx="11896">97</cx:pt>
          <cx:pt idx="11897">127</cx:pt>
          <cx:pt idx="11898">107</cx:pt>
          <cx:pt idx="11899">133</cx:pt>
          <cx:pt idx="11900">95</cx:pt>
          <cx:pt idx="11901">130</cx:pt>
          <cx:pt idx="11902">102</cx:pt>
          <cx:pt idx="11903">128</cx:pt>
          <cx:pt idx="11904">94</cx:pt>
          <cx:pt idx="11905">115</cx:pt>
          <cx:pt idx="11906">103</cx:pt>
          <cx:pt idx="11907">110</cx:pt>
          <cx:pt idx="11908">82</cx:pt>
          <cx:pt idx="11909">91</cx:pt>
          <cx:pt idx="11910">91</cx:pt>
          <cx:pt idx="11911">94</cx:pt>
          <cx:pt idx="11912">79</cx:pt>
          <cx:pt idx="11913">104</cx:pt>
          <cx:pt idx="11914">89</cx:pt>
          <cx:pt idx="11915">103</cx:pt>
          <cx:pt idx="11916">94</cx:pt>
          <cx:pt idx="11917">80</cx:pt>
          <cx:pt idx="11918">85</cx:pt>
          <cx:pt idx="11919">100</cx:pt>
          <cx:pt idx="11920">124</cx:pt>
          <cx:pt idx="11921">110</cx:pt>
          <cx:pt idx="11922">98</cx:pt>
          <cx:pt idx="11923">93</cx:pt>
          <cx:pt idx="11924">121</cx:pt>
          <cx:pt idx="11925">88</cx:pt>
          <cx:pt idx="11926">90</cx:pt>
          <cx:pt idx="11927">86</cx:pt>
          <cx:pt idx="11928">90</cx:pt>
          <cx:pt idx="11929">119</cx:pt>
          <cx:pt idx="11930">108</cx:pt>
          <cx:pt idx="11931">97</cx:pt>
          <cx:pt idx="11932">96</cx:pt>
          <cx:pt idx="11933">155</cx:pt>
          <cx:pt idx="11934">128</cx:pt>
          <cx:pt idx="11935">89</cx:pt>
          <cx:pt idx="11936">89</cx:pt>
          <cx:pt idx="11937">93</cx:pt>
          <cx:pt idx="11938">103</cx:pt>
          <cx:pt idx="11939">94</cx:pt>
          <cx:pt idx="11940">89</cx:pt>
          <cx:pt idx="11941">88</cx:pt>
          <cx:pt idx="11942">100</cx:pt>
          <cx:pt idx="11943">98</cx:pt>
          <cx:pt idx="11944">127</cx:pt>
          <cx:pt idx="11945">150</cx:pt>
          <cx:pt idx="11946">120</cx:pt>
          <cx:pt idx="11947">120</cx:pt>
          <cx:pt idx="11948">120</cx:pt>
          <cx:pt idx="11949">105</cx:pt>
          <cx:pt idx="11950">180</cx:pt>
          <cx:pt idx="11951">206</cx:pt>
          <cx:pt idx="11952">116</cx:pt>
          <cx:pt idx="11953">94</cx:pt>
          <cx:pt idx="11954">73</cx:pt>
          <cx:pt idx="11955">82</cx:pt>
          <cx:pt idx="11956">84</cx:pt>
          <cx:pt idx="11957">107</cx:pt>
          <cx:pt idx="11958">110</cx:pt>
          <cx:pt idx="11959">113</cx:pt>
          <cx:pt idx="11960">99</cx:pt>
          <cx:pt idx="11961">90</cx:pt>
          <cx:pt idx="11962">116</cx:pt>
          <cx:pt idx="11963">104</cx:pt>
          <cx:pt idx="11964">102</cx:pt>
          <cx:pt idx="11965">92</cx:pt>
          <cx:pt idx="11966">108</cx:pt>
          <cx:pt idx="11967">91</cx:pt>
          <cx:pt idx="11968">135</cx:pt>
          <cx:pt idx="11969">95</cx:pt>
          <cx:pt idx="11970">75</cx:pt>
          <cx:pt idx="11971">114</cx:pt>
          <cx:pt idx="11972">115</cx:pt>
          <cx:pt idx="11973">82</cx:pt>
          <cx:pt idx="11974">120</cx:pt>
          <cx:pt idx="11975">74</cx:pt>
          <cx:pt idx="11976">91</cx:pt>
          <cx:pt idx="11977">90</cx:pt>
          <cx:pt idx="11978">120</cx:pt>
          <cx:pt idx="11979">91</cx:pt>
          <cx:pt idx="11980">92</cx:pt>
          <cx:pt idx="11981">15</cx:pt>
          <cx:pt idx="11982">82</cx:pt>
          <cx:pt idx="11983">83</cx:pt>
          <cx:pt idx="11984">88</cx:pt>
          <cx:pt idx="11985">83</cx:pt>
          <cx:pt idx="11986">90</cx:pt>
          <cx:pt idx="11987">24</cx:pt>
          <cx:pt idx="11988">45</cx:pt>
          <cx:pt idx="11989">94</cx:pt>
          <cx:pt idx="11990">90</cx:pt>
          <cx:pt idx="11991">84</cx:pt>
          <cx:pt idx="11992">115</cx:pt>
          <cx:pt idx="11993">77</cx:pt>
          <cx:pt idx="11994">100</cx:pt>
          <cx:pt idx="11995">117</cx:pt>
          <cx:pt idx="11996">99</cx:pt>
          <cx:pt idx="11997">105</cx:pt>
          <cx:pt idx="11998">95</cx:pt>
          <cx:pt idx="11999">140</cx:pt>
          <cx:pt idx="12000">68</cx:pt>
          <cx:pt idx="12001">106</cx:pt>
          <cx:pt idx="12002">118</cx:pt>
          <cx:pt idx="12003">110</cx:pt>
          <cx:pt idx="12004">96</cx:pt>
          <cx:pt idx="12005">94</cx:pt>
          <cx:pt idx="12006">94</cx:pt>
          <cx:pt idx="12007">80</cx:pt>
          <cx:pt idx="12008">69</cx:pt>
          <cx:pt idx="12009">110</cx:pt>
          <cx:pt idx="12010">146</cx:pt>
          <cx:pt idx="12011">81</cx:pt>
          <cx:pt idx="12012">129</cx:pt>
          <cx:pt idx="12013">90</cx:pt>
          <cx:pt idx="12014">95</cx:pt>
          <cx:pt idx="12015">87</cx:pt>
          <cx:pt idx="12016">96</cx:pt>
          <cx:pt idx="12017">123</cx:pt>
          <cx:pt idx="12018">126</cx:pt>
          <cx:pt idx="12019">101</cx:pt>
          <cx:pt idx="12020">96</cx:pt>
          <cx:pt idx="12021">102</cx:pt>
          <cx:pt idx="12022">193</cx:pt>
          <cx:pt idx="12023">75</cx:pt>
          <cx:pt idx="12024">81</cx:pt>
          <cx:pt idx="12025">91</cx:pt>
          <cx:pt idx="12026">95</cx:pt>
          <cx:pt idx="12027">100</cx:pt>
          <cx:pt idx="12028">104</cx:pt>
          <cx:pt idx="12029">158</cx:pt>
          <cx:pt idx="12030">117</cx:pt>
          <cx:pt idx="12031">133</cx:pt>
          <cx:pt idx="12032">90</cx:pt>
          <cx:pt idx="12033">93</cx:pt>
          <cx:pt idx="12034">98</cx:pt>
          <cx:pt idx="12035">65</cx:pt>
          <cx:pt idx="12036">80</cx:pt>
          <cx:pt idx="12037">108</cx:pt>
          <cx:pt idx="12038">91</cx:pt>
          <cx:pt idx="12039">88</cx:pt>
          <cx:pt idx="12040">87</cx:pt>
          <cx:pt idx="12041">150</cx:pt>
          <cx:pt idx="12042">158</cx:pt>
          <cx:pt idx="12043">99</cx:pt>
          <cx:pt idx="12044">94</cx:pt>
          <cx:pt idx="12045">91</cx:pt>
          <cx:pt idx="12046">111</cx:pt>
          <cx:pt idx="12047">102</cx:pt>
          <cx:pt idx="12048">117</cx:pt>
          <cx:pt idx="12049">97</cx:pt>
          <cx:pt idx="12050">105</cx:pt>
          <cx:pt idx="12051">92</cx:pt>
          <cx:pt idx="12052">106</cx:pt>
          <cx:pt idx="12053">91</cx:pt>
          <cx:pt idx="12054">95</cx:pt>
          <cx:pt idx="12055">109</cx:pt>
          <cx:pt idx="12056">113</cx:pt>
          <cx:pt idx="12057">95</cx:pt>
          <cx:pt idx="12058">93</cx:pt>
          <cx:pt idx="12059">86</cx:pt>
          <cx:pt idx="12060">126</cx:pt>
          <cx:pt idx="12061">102</cx:pt>
          <cx:pt idx="12062">90</cx:pt>
          <cx:pt idx="12063">93</cx:pt>
          <cx:pt idx="12064">104</cx:pt>
          <cx:pt idx="12065">55</cx:pt>
          <cx:pt idx="12066">112</cx:pt>
          <cx:pt idx="12067">101</cx:pt>
          <cx:pt idx="12068">110</cx:pt>
          <cx:pt idx="12069">96</cx:pt>
          <cx:pt idx="12070">100</cx:pt>
          <cx:pt idx="12071">117</cx:pt>
          <cx:pt idx="12072">96</cx:pt>
          <cx:pt idx="12073">85</cx:pt>
          <cx:pt idx="12074">55</cx:pt>
          <cx:pt idx="12075">87</cx:pt>
          <cx:pt idx="12076">91</cx:pt>
          <cx:pt idx="12077">92</cx:pt>
          <cx:pt idx="12078">77</cx:pt>
          <cx:pt idx="12079">89</cx:pt>
          <cx:pt idx="12080">79</cx:pt>
          <cx:pt idx="12081">90</cx:pt>
          <cx:pt idx="12082">98</cx:pt>
          <cx:pt idx="12083">100</cx:pt>
          <cx:pt idx="12084">94</cx:pt>
          <cx:pt idx="12085">86</cx:pt>
          <cx:pt idx="12086">126</cx:pt>
          <cx:pt idx="12087">63</cx:pt>
          <cx:pt idx="12088">71</cx:pt>
          <cx:pt idx="12089">124</cx:pt>
          <cx:pt idx="12090">82</cx:pt>
          <cx:pt idx="12091">90</cx:pt>
          <cx:pt idx="12092">97</cx:pt>
          <cx:pt idx="12093">148</cx:pt>
          <cx:pt idx="12094">87</cx:pt>
          <cx:pt idx="12095">119</cx:pt>
          <cx:pt idx="12096">89</cx:pt>
          <cx:pt idx="12097">95</cx:pt>
          <cx:pt idx="12098">141</cx:pt>
          <cx:pt idx="12099">103</cx:pt>
          <cx:pt idx="12100">108</cx:pt>
          <cx:pt idx="12101">98</cx:pt>
          <cx:pt idx="12102">110</cx:pt>
          <cx:pt idx="12103">101</cx:pt>
          <cx:pt idx="12104">97</cx:pt>
          <cx:pt idx="12105">92</cx:pt>
          <cx:pt idx="12106">88</cx:pt>
          <cx:pt idx="12107">100</cx:pt>
          <cx:pt idx="12108">88</cx:pt>
          <cx:pt idx="12109">92</cx:pt>
          <cx:pt idx="12110">104</cx:pt>
          <cx:pt idx="12111">115</cx:pt>
          <cx:pt idx="12112">120</cx:pt>
          <cx:pt idx="12113">88</cx:pt>
          <cx:pt idx="12114">101</cx:pt>
          <cx:pt idx="12115">130</cx:pt>
          <cx:pt idx="12116">103</cx:pt>
          <cx:pt idx="12117">98</cx:pt>
          <cx:pt idx="12118">154</cx:pt>
          <cx:pt idx="12119">129</cx:pt>
          <cx:pt idx="12120">120</cx:pt>
          <cx:pt idx="12121">88</cx:pt>
          <cx:pt idx="12122">78</cx:pt>
          <cx:pt idx="12123">109</cx:pt>
          <cx:pt idx="12124">97</cx:pt>
          <cx:pt idx="12125">117</cx:pt>
          <cx:pt idx="12126">111</cx:pt>
          <cx:pt idx="12127">86</cx:pt>
          <cx:pt idx="12128">127</cx:pt>
          <cx:pt idx="12129">210</cx:pt>
          <cx:pt idx="12130">107</cx:pt>
          <cx:pt idx="12131">171</cx:pt>
          <cx:pt idx="12132">82</cx:pt>
          <cx:pt idx="12133">97</cx:pt>
          <cx:pt idx="12134">84</cx:pt>
          <cx:pt idx="12135">80</cx:pt>
          <cx:pt idx="12136">107</cx:pt>
          <cx:pt idx="12137">184</cx:pt>
          <cx:pt idx="12138">84</cx:pt>
          <cx:pt idx="12139">123</cx:pt>
          <cx:pt idx="12140">91</cx:pt>
          <cx:pt idx="12141">108</cx:pt>
          <cx:pt idx="12142">129</cx:pt>
          <cx:pt idx="12143">88</cx:pt>
          <cx:pt idx="12144">95</cx:pt>
          <cx:pt idx="12145">87</cx:pt>
          <cx:pt idx="12146">86</cx:pt>
          <cx:pt idx="12147">110</cx:pt>
          <cx:pt idx="12148">135</cx:pt>
          <cx:pt idx="12149">135</cx:pt>
          <cx:pt idx="12150">93</cx:pt>
          <cx:pt idx="12151">95</cx:pt>
          <cx:pt idx="12152">95</cx:pt>
          <cx:pt idx="12153">92</cx:pt>
          <cx:pt idx="12154">105</cx:pt>
          <cx:pt idx="12155">92</cx:pt>
          <cx:pt idx="12156">110</cx:pt>
          <cx:pt idx="12157">109</cx:pt>
          <cx:pt idx="12158">99</cx:pt>
          <cx:pt idx="12159">104</cx:pt>
          <cx:pt idx="12160">91</cx:pt>
          <cx:pt idx="12161">98</cx:pt>
          <cx:pt idx="12162">120</cx:pt>
          <cx:pt idx="12163">98</cx:pt>
          <cx:pt idx="12164">105</cx:pt>
          <cx:pt idx="12165">99</cx:pt>
          <cx:pt idx="12166">120</cx:pt>
          <cx:pt idx="12167">114</cx:pt>
          <cx:pt idx="12168">85</cx:pt>
          <cx:pt idx="12169">98</cx:pt>
          <cx:pt idx="12170">89</cx:pt>
          <cx:pt idx="12171">101</cx:pt>
          <cx:pt idx="12172">115</cx:pt>
          <cx:pt idx="12173">114</cx:pt>
          <cx:pt idx="12174">112</cx:pt>
          <cx:pt idx="12175">104</cx:pt>
          <cx:pt idx="12176">96</cx:pt>
          <cx:pt idx="12177">105</cx:pt>
          <cx:pt idx="12178">98</cx:pt>
          <cx:pt idx="12179">114</cx:pt>
          <cx:pt idx="12180">92</cx:pt>
          <cx:pt idx="12181">85</cx:pt>
          <cx:pt idx="12182">107</cx:pt>
          <cx:pt idx="12183">88</cx:pt>
          <cx:pt idx="12184">101</cx:pt>
          <cx:pt idx="12185">60</cx:pt>
          <cx:pt idx="12186">95</cx:pt>
          <cx:pt idx="12187">98</cx:pt>
          <cx:pt idx="12188">119</cx:pt>
          <cx:pt idx="12189">100</cx:pt>
          <cx:pt idx="12190">126</cx:pt>
          <cx:pt idx="12191">112</cx:pt>
          <cx:pt idx="12192">86</cx:pt>
          <cx:pt idx="12193">99</cx:pt>
          <cx:pt idx="12194">79</cx:pt>
          <cx:pt idx="12195">160</cx:pt>
          <cx:pt idx="12196">129</cx:pt>
          <cx:pt idx="12197">84</cx:pt>
          <cx:pt idx="12198">127</cx:pt>
          <cx:pt idx="12199">142</cx:pt>
          <cx:pt idx="12200">103</cx:pt>
          <cx:pt idx="12201">88</cx:pt>
          <cx:pt idx="12202">65</cx:pt>
          <cx:pt idx="12203">100</cx:pt>
          <cx:pt idx="12204">95</cx:pt>
          <cx:pt idx="12205">85</cx:pt>
          <cx:pt idx="12206">47</cx:pt>
          <cx:pt idx="12207">85</cx:pt>
          <cx:pt idx="12208">111</cx:pt>
          <cx:pt idx="12209">120</cx:pt>
          <cx:pt idx="12210">105</cx:pt>
          <cx:pt idx="12211">110</cx:pt>
          <cx:pt idx="12212">77</cx:pt>
          <cx:pt idx="12213">82</cx:pt>
          <cx:pt idx="12214">98</cx:pt>
          <cx:pt idx="12215">95</cx:pt>
          <cx:pt idx="12216">100</cx:pt>
          <cx:pt idx="12217">107</cx:pt>
          <cx:pt idx="12218">90</cx:pt>
          <cx:pt idx="12219">93</cx:pt>
          <cx:pt idx="12220">90</cx:pt>
          <cx:pt idx="12221">128</cx:pt>
          <cx:pt idx="12222">88</cx:pt>
          <cx:pt idx="12223">92</cx:pt>
          <cx:pt idx="12224">92</cx:pt>
          <cx:pt idx="12225">95</cx:pt>
          <cx:pt idx="12226">96</cx:pt>
          <cx:pt idx="12227">107</cx:pt>
          <cx:pt idx="12228">210</cx:pt>
          <cx:pt idx="12229">90</cx:pt>
          <cx:pt idx="12230">159</cx:pt>
          <cx:pt idx="12231">83</cx:pt>
          <cx:pt idx="12232">81</cx:pt>
          <cx:pt idx="12233">107</cx:pt>
          <cx:pt idx="12234">98</cx:pt>
          <cx:pt idx="12235">94</cx:pt>
          <cx:pt idx="12236">119</cx:pt>
          <cx:pt idx="12237">90</cx:pt>
          <cx:pt idx="12238">113</cx:pt>
          <cx:pt idx="12239">87</cx:pt>
          <cx:pt idx="12240">107</cx:pt>
          <cx:pt idx="12241">10</cx:pt>
          <cx:pt idx="12242">90</cx:pt>
          <cx:pt idx="12243">101</cx:pt>
          <cx:pt idx="12244">47</cx:pt>
          <cx:pt idx="12245">108</cx:pt>
          <cx:pt idx="12246">80</cx:pt>
          <cx:pt idx="12247">95</cx:pt>
          <cx:pt idx="12248">71</cx:pt>
          <cx:pt idx="12249">100</cx:pt>
          <cx:pt idx="12250">87</cx:pt>
          <cx:pt idx="12251">111</cx:pt>
          <cx:pt idx="12252">94</cx:pt>
          <cx:pt idx="12253">99</cx:pt>
          <cx:pt idx="12254">93</cx:pt>
          <cx:pt idx="12255">110</cx:pt>
          <cx:pt idx="12256">92</cx:pt>
          <cx:pt idx="12257">116</cx:pt>
          <cx:pt idx="12258">86</cx:pt>
          <cx:pt idx="12259">92</cx:pt>
          <cx:pt idx="12260">85</cx:pt>
          <cx:pt idx="12261">97</cx:pt>
          <cx:pt idx="12262">96</cx:pt>
          <cx:pt idx="12263">90</cx:pt>
          <cx:pt idx="12264">95</cx:pt>
          <cx:pt idx="12265">105</cx:pt>
          <cx:pt idx="12266">157</cx:pt>
          <cx:pt idx="12267">91</cx:pt>
          <cx:pt idx="12268">88</cx:pt>
          <cx:pt idx="12269">98</cx:pt>
          <cx:pt idx="12270">88</cx:pt>
          <cx:pt idx="12271">95</cx:pt>
          <cx:pt idx="12272">96</cx:pt>
          <cx:pt idx="12273">137</cx:pt>
          <cx:pt idx="12274">90</cx:pt>
          <cx:pt idx="12275">102</cx:pt>
          <cx:pt idx="12276">99</cx:pt>
          <cx:pt idx="12277">100</cx:pt>
          <cx:pt idx="12278">118</cx:pt>
          <cx:pt idx="12279">123</cx:pt>
          <cx:pt idx="12280">96</cx:pt>
          <cx:pt idx="12281">102</cx:pt>
          <cx:pt idx="12282">88</cx:pt>
          <cx:pt idx="12283">100</cx:pt>
          <cx:pt idx="12284">60</cx:pt>
          <cx:pt idx="12285">91</cx:pt>
          <cx:pt idx="12286">113</cx:pt>
          <cx:pt idx="12287">94</cx:pt>
          <cx:pt idx="12288">96</cx:pt>
          <cx:pt idx="12289">78</cx:pt>
          <cx:pt idx="12290">94</cx:pt>
          <cx:pt idx="12291">54</cx:pt>
          <cx:pt idx="12292">15</cx:pt>
          <cx:pt idx="12293">135</cx:pt>
          <cx:pt idx="12294">97</cx:pt>
          <cx:pt idx="12295">93</cx:pt>
          <cx:pt idx="12296">95</cx:pt>
          <cx:pt idx="12297">89</cx:pt>
          <cx:pt idx="12298">108</cx:pt>
          <cx:pt idx="12299">92</cx:pt>
          <cx:pt idx="12300">91</cx:pt>
          <cx:pt idx="12301">92</cx:pt>
          <cx:pt idx="12302">140</cx:pt>
          <cx:pt idx="12303">49</cx:pt>
          <cx:pt idx="12304">80</cx:pt>
          <cx:pt idx="12305">155</cx:pt>
          <cx:pt idx="12306">89</cx:pt>
          <cx:pt idx="12307">87</cx:pt>
          <cx:pt idx="12308">75</cx:pt>
          <cx:pt idx="12309">82</cx:pt>
          <cx:pt idx="12310">86</cx:pt>
          <cx:pt idx="12311">100</cx:pt>
          <cx:pt idx="12312">74</cx:pt>
          <cx:pt idx="12313">145</cx:pt>
          <cx:pt idx="12314">67</cx:pt>
          <cx:pt idx="12315">83</cx:pt>
          <cx:pt idx="12316">113</cx:pt>
          <cx:pt idx="12317">89</cx:pt>
          <cx:pt idx="12318">96</cx:pt>
          <cx:pt idx="12319">57</cx:pt>
          <cx:pt idx="12320">102</cx:pt>
          <cx:pt idx="12321">80</cx:pt>
          <cx:pt idx="12322">113</cx:pt>
          <cx:pt idx="12323">107</cx:pt>
          <cx:pt idx="12324">89</cx:pt>
          <cx:pt idx="12325">118</cx:pt>
          <cx:pt idx="12326">95</cx:pt>
          <cx:pt idx="12327">102</cx:pt>
          <cx:pt idx="12328">120</cx:pt>
          <cx:pt idx="12329">114</cx:pt>
          <cx:pt idx="12330">105</cx:pt>
          <cx:pt idx="12331">90</cx:pt>
          <cx:pt idx="12332">169</cx:pt>
          <cx:pt idx="12333">232</cx:pt>
          <cx:pt idx="12334">95</cx:pt>
          <cx:pt idx="12335">112</cx:pt>
          <cx:pt idx="12336">94</cx:pt>
          <cx:pt idx="12337">93</cx:pt>
          <cx:pt idx="12338">93</cx:pt>
          <cx:pt idx="12339">190</cx:pt>
          <cx:pt idx="12340">70</cx:pt>
          <cx:pt idx="12341">102</cx:pt>
          <cx:pt idx="12342">96</cx:pt>
          <cx:pt idx="12343">105</cx:pt>
          <cx:pt idx="12344">97</cx:pt>
          <cx:pt idx="12345">88</cx:pt>
          <cx:pt idx="12346">83</cx:pt>
          <cx:pt idx="12347">91</cx:pt>
          <cx:pt idx="12348">107</cx:pt>
          <cx:pt idx="12349">100</cx:pt>
          <cx:pt idx="12350">98</cx:pt>
          <cx:pt idx="12351">100</cx:pt>
          <cx:pt idx="12352">216</cx:pt>
          <cx:pt idx="12353">97</cx:pt>
          <cx:pt idx="12354">89</cx:pt>
          <cx:pt idx="12355">76</cx:pt>
          <cx:pt idx="12356">100</cx:pt>
          <cx:pt idx="12357">81</cx:pt>
          <cx:pt idx="12358">95</cx:pt>
          <cx:pt idx="12359">107</cx:pt>
          <cx:pt idx="12360">98</cx:pt>
          <cx:pt idx="12361">86</cx:pt>
          <cx:pt idx="12362">90</cx:pt>
          <cx:pt idx="12363">106</cx:pt>
          <cx:pt idx="12364">93</cx:pt>
          <cx:pt idx="12365">162</cx:pt>
          <cx:pt idx="12366">110</cx:pt>
          <cx:pt idx="12367">95</cx:pt>
          <cx:pt idx="12368">93</cx:pt>
          <cx:pt idx="12369">122</cx:pt>
          <cx:pt idx="12370">127</cx:pt>
          <cx:pt idx="12371">98</cx:pt>
          <cx:pt idx="12372">116</cx:pt>
          <cx:pt idx="12373">87</cx:pt>
          <cx:pt idx="12374">91</cx:pt>
          <cx:pt idx="12375">105</cx:pt>
          <cx:pt idx="12376">45</cx:pt>
          <cx:pt idx="12377">101</cx:pt>
          <cx:pt idx="12378">74</cx:pt>
          <cx:pt idx="12379">59</cx:pt>
          <cx:pt idx="12380">28</cx:pt>
          <cx:pt idx="12381">54</cx:pt>
          <cx:pt idx="12382">119</cx:pt>
          <cx:pt idx="12383">187</cx:pt>
          <cx:pt idx="12384">89</cx:pt>
          <cx:pt idx="12385">89</cx:pt>
          <cx:pt idx="12386">90</cx:pt>
          <cx:pt idx="12387">115</cx:pt>
          <cx:pt idx="12388">108</cx:pt>
          <cx:pt idx="12389">91</cx:pt>
          <cx:pt idx="12390">82</cx:pt>
          <cx:pt idx="12391">105</cx:pt>
          <cx:pt idx="12392">90</cx:pt>
          <cx:pt idx="12393">115</cx:pt>
          <cx:pt idx="12394">106</cx:pt>
          <cx:pt idx="12395">137</cx:pt>
          <cx:pt idx="12396">181</cx:pt>
          <cx:pt idx="12397">79</cx:pt>
          <cx:pt idx="12398">108</cx:pt>
          <cx:pt idx="12399">88</cx:pt>
          <cx:pt idx="12400">102</cx:pt>
          <cx:pt idx="12401">161</cx:pt>
          <cx:pt idx="12402">146</cx:pt>
          <cx:pt idx="12403">107</cx:pt>
          <cx:pt idx="12404">77</cx:pt>
          <cx:pt idx="12405">108</cx:pt>
          <cx:pt idx="12406">88</cx:pt>
          <cx:pt idx="12407">109</cx:pt>
          <cx:pt idx="12408">103</cx:pt>
          <cx:pt idx="12409">99</cx:pt>
          <cx:pt idx="12410">95</cx:pt>
          <cx:pt idx="12411">107</cx:pt>
          <cx:pt idx="12412">104</cx:pt>
          <cx:pt idx="12413">107</cx:pt>
          <cx:pt idx="12414">104</cx:pt>
          <cx:pt idx="12415">97</cx:pt>
          <cx:pt idx="12416">101</cx:pt>
          <cx:pt idx="12417">101</cx:pt>
          <cx:pt idx="12418">105</cx:pt>
          <cx:pt idx="12419">102</cx:pt>
          <cx:pt idx="12420">107</cx:pt>
          <cx:pt idx="12421">108</cx:pt>
          <cx:pt idx="12422">105</cx:pt>
          <cx:pt idx="12423">103</cx:pt>
          <cx:pt idx="12424">107</cx:pt>
          <cx:pt idx="12425">101</cx:pt>
          <cx:pt idx="12426">100</cx:pt>
          <cx:pt idx="12427">110</cx:pt>
          <cx:pt idx="12428">101</cx:pt>
          <cx:pt idx="12429">104</cx:pt>
          <cx:pt idx="12430">101</cx:pt>
          <cx:pt idx="12431">96</cx:pt>
          <cx:pt idx="12432">90</cx:pt>
          <cx:pt idx="12433">104</cx:pt>
          <cx:pt idx="12434">106</cx:pt>
          <cx:pt idx="12435">93</cx:pt>
          <cx:pt idx="12436">100</cx:pt>
          <cx:pt idx="12437">126</cx:pt>
          <cx:pt idx="12438">100</cx:pt>
          <cx:pt idx="12439">90</cx:pt>
          <cx:pt idx="12440">87</cx:pt>
          <cx:pt idx="12441">92</cx:pt>
          <cx:pt idx="12442">87</cx:pt>
          <cx:pt idx="12443">76</cx:pt>
          <cx:pt idx="12444">90</cx:pt>
          <cx:pt idx="12445">90</cx:pt>
          <cx:pt idx="12446">105</cx:pt>
          <cx:pt idx="12447">88</cx:pt>
          <cx:pt idx="12448">88</cx:pt>
          <cx:pt idx="12449">92</cx:pt>
          <cx:pt idx="12450">95</cx:pt>
          <cx:pt idx="12451">81</cx:pt>
          <cx:pt idx="12452">94</cx:pt>
          <cx:pt idx="12453">92</cx:pt>
          <cx:pt idx="12454">99</cx:pt>
          <cx:pt idx="12455">76</cx:pt>
          <cx:pt idx="12456">97</cx:pt>
          <cx:pt idx="12457">90</cx:pt>
          <cx:pt idx="12458">121</cx:pt>
          <cx:pt idx="12459">88</cx:pt>
          <cx:pt idx="12460">104</cx:pt>
          <cx:pt idx="12461">95</cx:pt>
          <cx:pt idx="12462">112</cx:pt>
          <cx:pt idx="12463">94</cx:pt>
          <cx:pt idx="12464">104</cx:pt>
          <cx:pt idx="12465">109</cx:pt>
          <cx:pt idx="12466">88</cx:pt>
          <cx:pt idx="12467">81</cx:pt>
          <cx:pt idx="12468">105</cx:pt>
          <cx:pt idx="12469">180</cx:pt>
          <cx:pt idx="12470">90</cx:pt>
          <cx:pt idx="12471">125</cx:pt>
          <cx:pt idx="12472">113</cx:pt>
          <cx:pt idx="12473">120</cx:pt>
          <cx:pt idx="12474">108</cx:pt>
          <cx:pt idx="12475">111</cx:pt>
          <cx:pt idx="12476">107</cx:pt>
          <cx:pt idx="12477">111</cx:pt>
          <cx:pt idx="12478">81</cx:pt>
          <cx:pt idx="12479">111</cx:pt>
          <cx:pt idx="12480">78</cx:pt>
          <cx:pt idx="12481">104</cx:pt>
          <cx:pt idx="12482">85</cx:pt>
          <cx:pt idx="12483">94</cx:pt>
          <cx:pt idx="12484">101</cx:pt>
          <cx:pt idx="12485">109</cx:pt>
          <cx:pt idx="12486">79</cx:pt>
          <cx:pt idx="12487">100</cx:pt>
          <cx:pt idx="12488">89</cx:pt>
          <cx:pt idx="12489">116</cx:pt>
          <cx:pt idx="12490">107</cx:pt>
          <cx:pt idx="12491">90</cx:pt>
          <cx:pt idx="12492">45</cx:pt>
          <cx:pt idx="12493">90</cx:pt>
          <cx:pt idx="12494">77</cx:pt>
          <cx:pt idx="12495">109</cx:pt>
          <cx:pt idx="12496">92</cx:pt>
          <cx:pt idx="12497">92</cx:pt>
          <cx:pt idx="12498">84</cx:pt>
          <cx:pt idx="12499">113</cx:pt>
          <cx:pt idx="12500">102</cx:pt>
          <cx:pt idx="12501">81</cx:pt>
          <cx:pt idx="12502">86</cx:pt>
          <cx:pt idx="12503">102</cx:pt>
          <cx:pt idx="12504">112</cx:pt>
          <cx:pt idx="12505">93</cx:pt>
          <cx:pt idx="12506">104</cx:pt>
          <cx:pt idx="12507">102</cx:pt>
          <cx:pt idx="12508">91</cx:pt>
          <cx:pt idx="12509">87</cx:pt>
          <cx:pt idx="12510">60</cx:pt>
          <cx:pt idx="12511">76</cx:pt>
          <cx:pt idx="12512">92</cx:pt>
          <cx:pt idx="12513">100</cx:pt>
          <cx:pt idx="12514">71</cx:pt>
          <cx:pt idx="12515">85</cx:pt>
          <cx:pt idx="12516">90</cx:pt>
          <cx:pt idx="12517">86</cx:pt>
          <cx:pt idx="12518">91</cx:pt>
          <cx:pt idx="12519">97</cx:pt>
          <cx:pt idx="12520">98</cx:pt>
          <cx:pt idx="12521">89</cx:pt>
          <cx:pt idx="12522">93</cx:pt>
          <cx:pt idx="12523">90</cx:pt>
          <cx:pt idx="12524">92</cx:pt>
          <cx:pt idx="12525">64</cx:pt>
          <cx:pt idx="12526">93</cx:pt>
          <cx:pt idx="12527">96</cx:pt>
          <cx:pt idx="12528">105</cx:pt>
          <cx:pt idx="12529">53</cx:pt>
          <cx:pt idx="12530">98</cx:pt>
          <cx:pt idx="12531">15</cx:pt>
          <cx:pt idx="12532">93</cx:pt>
          <cx:pt idx="12533">112</cx:pt>
          <cx:pt idx="12534">43</cx:pt>
          <cx:pt idx="12535">94</cx:pt>
          <cx:pt idx="12536">118</cx:pt>
          <cx:pt idx="12537">68</cx:pt>
          <cx:pt idx="12538">92</cx:pt>
          <cx:pt idx="12539">102</cx:pt>
          <cx:pt idx="12540">95</cx:pt>
          <cx:pt idx="12541">133</cx:pt>
          <cx:pt idx="12542">131</cx:pt>
          <cx:pt idx="12543">107</cx:pt>
          <cx:pt idx="12544">125</cx:pt>
          <cx:pt idx="12545">109</cx:pt>
          <cx:pt idx="12546">85</cx:pt>
          <cx:pt idx="12547">104</cx:pt>
          <cx:pt idx="12548">95</cx:pt>
          <cx:pt idx="12549">127</cx:pt>
          <cx:pt idx="12550">117</cx:pt>
          <cx:pt idx="12551">141</cx:pt>
          <cx:pt idx="12552">121</cx:pt>
          <cx:pt idx="12553">139</cx:pt>
          <cx:pt idx="12554">95</cx:pt>
          <cx:pt idx="12555">98</cx:pt>
          <cx:pt idx="12556">98</cx:pt>
          <cx:pt idx="12557">85</cx:pt>
          <cx:pt idx="12558">97</cx:pt>
          <cx:pt idx="12559">104</cx:pt>
          <cx:pt idx="12560">108</cx:pt>
          <cx:pt idx="12561">89</cx:pt>
          <cx:pt idx="12562">90</cx:pt>
          <cx:pt idx="12563">144</cx:pt>
          <cx:pt idx="12564">100</cx:pt>
          <cx:pt idx="12565">120</cx:pt>
          <cx:pt idx="12566">99</cx:pt>
          <cx:pt idx="12567">105</cx:pt>
          <cx:pt idx="12568">100</cx:pt>
          <cx:pt idx="12569">88</cx:pt>
          <cx:pt idx="12570">93</cx:pt>
          <cx:pt idx="12571">85</cx:pt>
          <cx:pt idx="12572">100</cx:pt>
          <cx:pt idx="12573">93</cx:pt>
          <cx:pt idx="12574">84</cx:pt>
          <cx:pt idx="12575">86</cx:pt>
          <cx:pt idx="12576">93</cx:pt>
          <cx:pt idx="12577">91</cx:pt>
          <cx:pt idx="12578">89</cx:pt>
          <cx:pt idx="12579">141</cx:pt>
          <cx:pt idx="12580">101</cx:pt>
          <cx:pt idx="12581">92</cx:pt>
          <cx:pt idx="12582">104</cx:pt>
          <cx:pt idx="12583">112</cx:pt>
          <cx:pt idx="12584">108</cx:pt>
          <cx:pt idx="12585">96</cx:pt>
          <cx:pt idx="12586">84</cx:pt>
          <cx:pt idx="12587">118</cx:pt>
          <cx:pt idx="12588">117</cx:pt>
          <cx:pt idx="12589">103</cx:pt>
          <cx:pt idx="12590">149</cx:pt>
          <cx:pt idx="12591">122</cx:pt>
          <cx:pt idx="12592">109</cx:pt>
          <cx:pt idx="12593">102</cx:pt>
          <cx:pt idx="12594">60</cx:pt>
          <cx:pt idx="12595">95</cx:pt>
          <cx:pt idx="12596">118</cx:pt>
          <cx:pt idx="12597">104</cx:pt>
          <cx:pt idx="12598">92</cx:pt>
          <cx:pt idx="12599">103</cx:pt>
          <cx:pt idx="12600">99</cx:pt>
          <cx:pt idx="12601">103</cx:pt>
          <cx:pt idx="12602">100</cx:pt>
          <cx:pt idx="12603">96</cx:pt>
          <cx:pt idx="12604">93</cx:pt>
          <cx:pt idx="12605">95</cx:pt>
          <cx:pt idx="12606">77</cx:pt>
          <cx:pt idx="12607">88</cx:pt>
          <cx:pt idx="12608">90</cx:pt>
          <cx:pt idx="12609">90</cx:pt>
          <cx:pt idx="12610">97</cx:pt>
          <cx:pt idx="12611">113</cx:pt>
          <cx:pt idx="12612">90</cx:pt>
          <cx:pt idx="12613">97</cx:pt>
          <cx:pt idx="12614">100</cx:pt>
          <cx:pt idx="12615">130</cx:pt>
          <cx:pt idx="12616">88</cx:pt>
          <cx:pt idx="12617">100</cx:pt>
          <cx:pt idx="12618">165</cx:pt>
          <cx:pt idx="12619">96</cx:pt>
          <cx:pt idx="12620">93</cx:pt>
          <cx:pt idx="12621">96</cx:pt>
          <cx:pt idx="12622">120</cx:pt>
          <cx:pt idx="12623">112</cx:pt>
          <cx:pt idx="12624">96</cx:pt>
          <cx:pt idx="12625">87</cx:pt>
          <cx:pt idx="12626">117</cx:pt>
          <cx:pt idx="12627">100</cx:pt>
          <cx:pt idx="12628">91</cx:pt>
          <cx:pt idx="12629">90</cx:pt>
          <cx:pt idx="12630">113</cx:pt>
          <cx:pt idx="12631">84</cx:pt>
          <cx:pt idx="12632">65</cx:pt>
          <cx:pt idx="12633">120</cx:pt>
          <cx:pt idx="12634">87</cx:pt>
          <cx:pt idx="12635">101</cx:pt>
          <cx:pt idx="12636">95</cx:pt>
          <cx:pt idx="12637">73</cx:pt>
          <cx:pt idx="12638">112</cx:pt>
          <cx:pt idx="12639">95</cx:pt>
          <cx:pt idx="12640">81</cx:pt>
          <cx:pt idx="12641">91</cx:pt>
          <cx:pt idx="12642">172</cx:pt>
          <cx:pt idx="12643">88</cx:pt>
          <cx:pt idx="12644">97</cx:pt>
          <cx:pt idx="12645">88</cx:pt>
          <cx:pt idx="12646">91</cx:pt>
          <cx:pt idx="12647">85</cx:pt>
          <cx:pt idx="12648">200</cx:pt>
          <cx:pt idx="12649">102</cx:pt>
          <cx:pt idx="12650">200</cx:pt>
          <cx:pt idx="12651">195</cx:pt>
          <cx:pt idx="12652">107</cx:pt>
          <cx:pt idx="12653">101</cx:pt>
          <cx:pt idx="12654">96</cx:pt>
          <cx:pt idx="12655">84</cx:pt>
          <cx:pt idx="12656">77</cx:pt>
          <cx:pt idx="12657">90</cx:pt>
          <cx:pt idx="12658">268</cx:pt>
          <cx:pt idx="12659">183</cx:pt>
          <cx:pt idx="12660">280</cx:pt>
          <cx:pt idx="12661">310</cx:pt>
          <cx:pt idx="12662">120</cx:pt>
          <cx:pt idx="12663">91</cx:pt>
          <cx:pt idx="12664">97</cx:pt>
          <cx:pt idx="12665">86</cx:pt>
          <cx:pt idx="12666">84</cx:pt>
          <cx:pt idx="12667">108</cx:pt>
          <cx:pt idx="12668">108</cx:pt>
          <cx:pt idx="12669">110</cx:pt>
          <cx:pt idx="12670">94</cx:pt>
          <cx:pt idx="12671">103</cx:pt>
          <cx:pt idx="12672">114</cx:pt>
          <cx:pt idx="12673">159</cx:pt>
          <cx:pt idx="12674">95</cx:pt>
          <cx:pt idx="12675">99</cx:pt>
          <cx:pt idx="12676">97</cx:pt>
          <cx:pt idx="12677">89</cx:pt>
          <cx:pt idx="12678">110</cx:pt>
          <cx:pt idx="12679">86</cx:pt>
          <cx:pt idx="12680">102</cx:pt>
          <cx:pt idx="12681">120</cx:pt>
          <cx:pt idx="12682">90</cx:pt>
          <cx:pt idx="12683">90</cx:pt>
          <cx:pt idx="12684">121</cx:pt>
          <cx:pt idx="12685">105</cx:pt>
          <cx:pt idx="12686">131</cx:pt>
          <cx:pt idx="12687">121</cx:pt>
          <cx:pt idx="12688">94</cx:pt>
          <cx:pt idx="12689">92</cx:pt>
          <cx:pt idx="12690">102</cx:pt>
          <cx:pt idx="12691">87</cx:pt>
          <cx:pt idx="12692">141</cx:pt>
          <cx:pt idx="12693">107</cx:pt>
          <cx:pt idx="12694">97</cx:pt>
          <cx:pt idx="12695">113</cx:pt>
          <cx:pt idx="12696">124</cx:pt>
          <cx:pt idx="12697">118</cx:pt>
          <cx:pt idx="12698">108</cx:pt>
          <cx:pt idx="12699">122</cx:pt>
          <cx:pt idx="12700">87</cx:pt>
          <cx:pt idx="12701">45</cx:pt>
          <cx:pt idx="12702">103</cx:pt>
          <cx:pt idx="12703">85</cx:pt>
          <cx:pt idx="12704">93</cx:pt>
          <cx:pt idx="12705">138</cx:pt>
          <cx:pt idx="12706">90</cx:pt>
          <cx:pt idx="12707">60</cx:pt>
          <cx:pt idx="12708">90</cx:pt>
          <cx:pt idx="12709">98</cx:pt>
          <cx:pt idx="12710">108</cx:pt>
          <cx:pt idx="12711">84</cx:pt>
          <cx:pt idx="12712">90</cx:pt>
          <cx:pt idx="12713">19</cx:pt>
          <cx:pt idx="12714">100</cx:pt>
          <cx:pt idx="12715">94</cx:pt>
          <cx:pt idx="12716">95</cx:pt>
          <cx:pt idx="12717">91</cx:pt>
          <cx:pt idx="12718">112</cx:pt>
          <cx:pt idx="12719">165</cx:pt>
          <cx:pt idx="12720">107</cx:pt>
          <cx:pt idx="12721">90</cx:pt>
          <cx:pt idx="12722">156</cx:pt>
          <cx:pt idx="12723">98</cx:pt>
          <cx:pt idx="12724">120</cx:pt>
          <cx:pt idx="12725">95</cx:pt>
          <cx:pt idx="12726">88</cx:pt>
          <cx:pt idx="12727">93</cx:pt>
          <cx:pt idx="12728">68</cx:pt>
          <cx:pt idx="12729">100</cx:pt>
          <cx:pt idx="12730">105</cx:pt>
          <cx:pt idx="12731">113</cx:pt>
          <cx:pt idx="12732">87</cx:pt>
          <cx:pt idx="12733">95</cx:pt>
          <cx:pt idx="12734">88</cx:pt>
          <cx:pt idx="12735">86</cx:pt>
          <cx:pt idx="12736">86</cx:pt>
          <cx:pt idx="12737">87</cx:pt>
          <cx:pt idx="12738">92</cx:pt>
          <cx:pt idx="12739">90</cx:pt>
          <cx:pt idx="12740">95</cx:pt>
          <cx:pt idx="12741">200</cx:pt>
          <cx:pt idx="12742">83</cx:pt>
          <cx:pt idx="12743">90</cx:pt>
          <cx:pt idx="12744">95</cx:pt>
          <cx:pt idx="12745">103</cx:pt>
          <cx:pt idx="12746">140</cx:pt>
          <cx:pt idx="12747">58</cx:pt>
          <cx:pt idx="12748">109</cx:pt>
          <cx:pt idx="12749">54</cx:pt>
          <cx:pt idx="12750">78</cx:pt>
          <cx:pt idx="12751">89</cx:pt>
          <cx:pt idx="12752">106</cx:pt>
          <cx:pt idx="12753">85</cx:pt>
          <cx:pt idx="12754">91</cx:pt>
          <cx:pt idx="12755">87</cx:pt>
          <cx:pt idx="12756">92</cx:pt>
          <cx:pt idx="12757">133</cx:pt>
          <cx:pt idx="12758">111</cx:pt>
          <cx:pt idx="12759">111</cx:pt>
          <cx:pt idx="12760">99</cx:pt>
          <cx:pt idx="12761">85</cx:pt>
          <cx:pt idx="12762">85</cx:pt>
          <cx:pt idx="12763">109</cx:pt>
          <cx:pt idx="12764">93</cx:pt>
          <cx:pt idx="12765">107</cx:pt>
          <cx:pt idx="12766">100</cx:pt>
          <cx:pt idx="12767">108</cx:pt>
          <cx:pt idx="12768">110</cx:pt>
          <cx:pt idx="12769">166</cx:pt>
          <cx:pt idx="12770">110</cx:pt>
          <cx:pt idx="12771">87</cx:pt>
          <cx:pt idx="12772">85</cx:pt>
          <cx:pt idx="12773">119</cx:pt>
          <cx:pt idx="12774">120</cx:pt>
          <cx:pt idx="12775">92</cx:pt>
          <cx:pt idx="12776">124</cx:pt>
          <cx:pt idx="12777">87</cx:pt>
          <cx:pt idx="12778">120</cx:pt>
          <cx:pt idx="12779">100</cx:pt>
          <cx:pt idx="12780">93</cx:pt>
          <cx:pt idx="12781">115</cx:pt>
          <cx:pt idx="12782">103</cx:pt>
          <cx:pt idx="12783">94</cx:pt>
          <cx:pt idx="12784">114</cx:pt>
          <cx:pt idx="12785">123</cx:pt>
          <cx:pt idx="12786">99</cx:pt>
          <cx:pt idx="12787">122</cx:pt>
          <cx:pt idx="12788">102</cx:pt>
          <cx:pt idx="12789">100</cx:pt>
          <cx:pt idx="12790">90</cx:pt>
          <cx:pt idx="12791">93</cx:pt>
          <cx:pt idx="12792">110</cx:pt>
          <cx:pt idx="12793">179</cx:pt>
          <cx:pt idx="12794">103</cx:pt>
          <cx:pt idx="12795">120</cx:pt>
          <cx:pt idx="12796">79</cx:pt>
          <cx:pt idx="12797">98</cx:pt>
          <cx:pt idx="12798">97</cx:pt>
          <cx:pt idx="12799">122</cx:pt>
          <cx:pt idx="12800">110</cx:pt>
          <cx:pt idx="12801">92</cx:pt>
          <cx:pt idx="12802">92</cx:pt>
          <cx:pt idx="12803">82</cx:pt>
          <cx:pt idx="12804">119</cx:pt>
          <cx:pt idx="12805">95</cx:pt>
          <cx:pt idx="12806">90</cx:pt>
          <cx:pt idx="12807">94</cx:pt>
          <cx:pt idx="12808">108</cx:pt>
          <cx:pt idx="12809">88</cx:pt>
          <cx:pt idx="12810">105</cx:pt>
          <cx:pt idx="12811">95</cx:pt>
          <cx:pt idx="12812">94</cx:pt>
          <cx:pt idx="12813">77</cx:pt>
          <cx:pt idx="12814">110</cx:pt>
          <cx:pt idx="12815">106</cx:pt>
          <cx:pt idx="12816">105</cx:pt>
          <cx:pt idx="12817">98</cx:pt>
          <cx:pt idx="12818">94</cx:pt>
          <cx:pt idx="12819">94</cx:pt>
          <cx:pt idx="12820">115</cx:pt>
          <cx:pt idx="12821">130</cx:pt>
          <cx:pt idx="12822">110</cx:pt>
          <cx:pt idx="12823">113</cx:pt>
          <cx:pt idx="12824">103</cx:pt>
          <cx:pt idx="12825">121</cx:pt>
          <cx:pt idx="12826">108</cx:pt>
          <cx:pt idx="12827">118</cx:pt>
          <cx:pt idx="12828">114</cx:pt>
          <cx:pt idx="12829">112</cx:pt>
          <cx:pt idx="12830">101</cx:pt>
          <cx:pt idx="12831">98</cx:pt>
          <cx:pt idx="12832">91</cx:pt>
          <cx:pt idx="12833">94</cx:pt>
          <cx:pt idx="12834">46</cx:pt>
          <cx:pt idx="12835">85</cx:pt>
          <cx:pt idx="12836">102</cx:pt>
          <cx:pt idx="12837">55</cx:pt>
          <cx:pt idx="12838">105</cx:pt>
          <cx:pt idx="12839">114</cx:pt>
          <cx:pt idx="12840">115</cx:pt>
          <cx:pt idx="12841">134</cx:pt>
          <cx:pt idx="12842">99</cx:pt>
          <cx:pt idx="12843">79</cx:pt>
          <cx:pt idx="12844">94</cx:pt>
          <cx:pt idx="12845">89</cx:pt>
          <cx:pt idx="12846">102</cx:pt>
          <cx:pt idx="12847">99</cx:pt>
          <cx:pt idx="12848">96</cx:pt>
          <cx:pt idx="12849">106</cx:pt>
          <cx:pt idx="12850">101</cx:pt>
          <cx:pt idx="12851">89</cx:pt>
          <cx:pt idx="12852">128</cx:pt>
          <cx:pt idx="12853">113</cx:pt>
          <cx:pt idx="12854">96</cx:pt>
          <cx:pt idx="12855">30</cx:pt>
          <cx:pt idx="12856">107</cx:pt>
          <cx:pt idx="12857">89</cx:pt>
          <cx:pt idx="12858">94</cx:pt>
          <cx:pt idx="12859">93</cx:pt>
          <cx:pt idx="12860">63</cx:pt>
          <cx:pt idx="12861">91</cx:pt>
          <cx:pt idx="12862">120</cx:pt>
          <cx:pt idx="12863">150</cx:pt>
          <cx:pt idx="12864">107</cx:pt>
          <cx:pt idx="12865">88</cx:pt>
          <cx:pt idx="12866">110</cx:pt>
          <cx:pt idx="12867">88</cx:pt>
          <cx:pt idx="12868">95</cx:pt>
          <cx:pt idx="12869">94</cx:pt>
          <cx:pt idx="12870">101</cx:pt>
          <cx:pt idx="12871">96</cx:pt>
          <cx:pt idx="12872">91</cx:pt>
          <cx:pt idx="12873">113</cx:pt>
          <cx:pt idx="12874">120</cx:pt>
          <cx:pt idx="12875">143</cx:pt>
          <cx:pt idx="12876">93</cx:pt>
          <cx:pt idx="12877">105</cx:pt>
          <cx:pt idx="12878">152</cx:pt>
          <cx:pt idx="12879">180</cx:pt>
          <cx:pt idx="12880">79</cx:pt>
          <cx:pt idx="12881">90</cx:pt>
          <cx:pt idx="12882">103</cx:pt>
          <cx:pt idx="12883">101</cx:pt>
          <cx:pt idx="12884">129</cx:pt>
          <cx:pt idx="12885">83</cx:pt>
          <cx:pt idx="12886">100</cx:pt>
          <cx:pt idx="12887">180</cx:pt>
          <cx:pt idx="12888">94</cx:pt>
          <cx:pt idx="12889">143</cx:pt>
          <cx:pt idx="12890">89</cx:pt>
          <cx:pt idx="12891">65</cx:pt>
          <cx:pt idx="12892">115</cx:pt>
          <cx:pt idx="12893">119</cx:pt>
          <cx:pt idx="12894">103</cx:pt>
          <cx:pt idx="12895">121</cx:pt>
          <cx:pt idx="12896">90</cx:pt>
          <cx:pt idx="12897">85</cx:pt>
          <cx:pt idx="12898">75</cx:pt>
          <cx:pt idx="12899">93</cx:pt>
          <cx:pt idx="12900">95</cx:pt>
          <cx:pt idx="12901">83</cx:pt>
          <cx:pt idx="12902">146</cx:pt>
          <cx:pt idx="12903">98</cx:pt>
          <cx:pt idx="12904">96</cx:pt>
          <cx:pt idx="12905">86</cx:pt>
          <cx:pt idx="12906">83</cx:pt>
          <cx:pt idx="12907">87</cx:pt>
          <cx:pt idx="12908">90</cx:pt>
          <cx:pt idx="12909">94</cx:pt>
          <cx:pt idx="12910">76</cx:pt>
          <cx:pt idx="12911">90</cx:pt>
          <cx:pt idx="12912">86</cx:pt>
          <cx:pt idx="12913">120</cx:pt>
          <cx:pt idx="12914">101</cx:pt>
          <cx:pt idx="12915">78</cx:pt>
          <cx:pt idx="12916">104</cx:pt>
          <cx:pt idx="12917">88</cx:pt>
          <cx:pt idx="12918">102</cx:pt>
          <cx:pt idx="12919">92</cx:pt>
          <cx:pt idx="12920">94</cx:pt>
          <cx:pt idx="12921">98</cx:pt>
          <cx:pt idx="12922">90</cx:pt>
          <cx:pt idx="12923">86</cx:pt>
          <cx:pt idx="12924">95</cx:pt>
          <cx:pt idx="12925">97</cx:pt>
          <cx:pt idx="12926">114</cx:pt>
          <cx:pt idx="12927">91</cx:pt>
          <cx:pt idx="12928">81</cx:pt>
          <cx:pt idx="12929">85</cx:pt>
          <cx:pt idx="12930">90</cx:pt>
          <cx:pt idx="12931">94</cx:pt>
          <cx:pt idx="12932">99</cx:pt>
          <cx:pt idx="12933">92</cx:pt>
          <cx:pt idx="12934">90</cx:pt>
          <cx:pt idx="12935">108</cx:pt>
          <cx:pt idx="12936">89</cx:pt>
          <cx:pt idx="12937">84</cx:pt>
          <cx:pt idx="12938">87</cx:pt>
          <cx:pt idx="12939">93</cx:pt>
          <cx:pt idx="12940">105</cx:pt>
          <cx:pt idx="12941">91</cx:pt>
          <cx:pt idx="12942">65</cx:pt>
          <cx:pt idx="12943">100</cx:pt>
          <cx:pt idx="12944">90</cx:pt>
          <cx:pt idx="12945">24</cx:pt>
          <cx:pt idx="12946">90</cx:pt>
          <cx:pt idx="12947">79</cx:pt>
          <cx:pt idx="12948">90</cx:pt>
          <cx:pt idx="12949">104</cx:pt>
          <cx:pt idx="12950">96</cx:pt>
          <cx:pt idx="12951">86</cx:pt>
          <cx:pt idx="12952">109</cx:pt>
          <cx:pt idx="12953">96</cx:pt>
          <cx:pt idx="12954">106</cx:pt>
          <cx:pt idx="12955">113</cx:pt>
          <cx:pt idx="12956">95</cx:pt>
          <cx:pt idx="12957">100</cx:pt>
          <cx:pt idx="12958">96</cx:pt>
          <cx:pt idx="12959">93</cx:pt>
          <cx:pt idx="12960">100</cx:pt>
          <cx:pt idx="12961">115</cx:pt>
          <cx:pt idx="12962">119</cx:pt>
          <cx:pt idx="12963">88</cx:pt>
          <cx:pt idx="12964">95</cx:pt>
          <cx:pt idx="12965">98</cx:pt>
          <cx:pt idx="12966">95</cx:pt>
          <cx:pt idx="12967">102</cx:pt>
          <cx:pt idx="12968">97</cx:pt>
          <cx:pt idx="12969">100</cx:pt>
          <cx:pt idx="12970">112</cx:pt>
          <cx:pt idx="12971">45</cx:pt>
          <cx:pt idx="12972">91</cx:pt>
          <cx:pt idx="12973">40</cx:pt>
          <cx:pt idx="12974">109</cx:pt>
          <cx:pt idx="12975">91</cx:pt>
          <cx:pt idx="12976">118</cx:pt>
          <cx:pt idx="12977">84</cx:pt>
          <cx:pt idx="12978">83</cx:pt>
          <cx:pt idx="12979">84</cx:pt>
          <cx:pt idx="12980">99</cx:pt>
          <cx:pt idx="12981">83</cx:pt>
          <cx:pt idx="12982">117</cx:pt>
          <cx:pt idx="12983">106</cx:pt>
          <cx:pt idx="12984">93</cx:pt>
          <cx:pt idx="12985">88</cx:pt>
          <cx:pt idx="12986">91</cx:pt>
          <cx:pt idx="12987">98</cx:pt>
          <cx:pt idx="12988">86</cx:pt>
          <cx:pt idx="12989">88</cx:pt>
          <cx:pt idx="12990">74</cx:pt>
          <cx:pt idx="12991">110</cx:pt>
          <cx:pt idx="12992">113</cx:pt>
          <cx:pt idx="12993">97</cx:pt>
          <cx:pt idx="12994">115</cx:pt>
          <cx:pt idx="12995">77</cx:pt>
          <cx:pt idx="12996">82</cx:pt>
          <cx:pt idx="12997">96</cx:pt>
          <cx:pt idx="12998">83</cx:pt>
          <cx:pt idx="12999">101</cx:pt>
          <cx:pt idx="13000">102</cx:pt>
          <cx:pt idx="13001">92</cx:pt>
          <cx:pt idx="13002">87</cx:pt>
          <cx:pt idx="13003">81</cx:pt>
          <cx:pt idx="13004">70</cx:pt>
          <cx:pt idx="13005">89</cx:pt>
          <cx:pt idx="13006">89</cx:pt>
          <cx:pt idx="13007">113</cx:pt>
          <cx:pt idx="13008">89</cx:pt>
          <cx:pt idx="13009">106</cx:pt>
          <cx:pt idx="13010">127</cx:pt>
          <cx:pt idx="13011">105</cx:pt>
          <cx:pt idx="13012">182</cx:pt>
          <cx:pt idx="13013">98</cx:pt>
          <cx:pt idx="13014">78</cx:pt>
          <cx:pt idx="13015">100</cx:pt>
          <cx:pt idx="13016">126</cx:pt>
          <cx:pt idx="13017">110</cx:pt>
          <cx:pt idx="13018">94</cx:pt>
          <cx:pt idx="13019">108</cx:pt>
          <cx:pt idx="13020">77</cx:pt>
          <cx:pt idx="13021">187</cx:pt>
          <cx:pt idx="13022">99</cx:pt>
          <cx:pt idx="13023">154</cx:pt>
          <cx:pt idx="13024">95</cx:pt>
          <cx:pt idx="13025">95</cx:pt>
          <cx:pt idx="13026">88</cx:pt>
          <cx:pt idx="13027">85</cx:pt>
          <cx:pt idx="13028">90</cx:pt>
          <cx:pt idx="13029">97</cx:pt>
          <cx:pt idx="13030">137</cx:pt>
          <cx:pt idx="13031">95</cx:pt>
          <cx:pt idx="13032">83</cx:pt>
          <cx:pt idx="13033">102</cx:pt>
          <cx:pt idx="13034">87</cx:pt>
          <cx:pt idx="13035">88</cx:pt>
          <cx:pt idx="13036">88</cx:pt>
          <cx:pt idx="13037">88</cx:pt>
          <cx:pt idx="13038">92</cx:pt>
          <cx:pt idx="13039">78</cx:pt>
          <cx:pt idx="13040">82</cx:pt>
          <cx:pt idx="13041">78</cx:pt>
          <cx:pt idx="13042">89</cx:pt>
          <cx:pt idx="13043">122</cx:pt>
          <cx:pt idx="13044">95</cx:pt>
          <cx:pt idx="13045">110</cx:pt>
          <cx:pt idx="13046">95</cx:pt>
          <cx:pt idx="13047">108</cx:pt>
          <cx:pt idx="13048">85</cx:pt>
          <cx:pt idx="13049">90</cx:pt>
          <cx:pt idx="13050">97</cx:pt>
          <cx:pt idx="13051">123</cx:pt>
          <cx:pt idx="13052">96</cx:pt>
          <cx:pt idx="13053">105</cx:pt>
          <cx:pt idx="13054">108</cx:pt>
          <cx:pt idx="13055">99</cx:pt>
          <cx:pt idx="13056">96</cx:pt>
          <cx:pt idx="13057">101</cx:pt>
          <cx:pt idx="13058">90</cx:pt>
          <cx:pt idx="13059">107</cx:pt>
          <cx:pt idx="13060">118</cx:pt>
          <cx:pt idx="13061">90</cx:pt>
          <cx:pt idx="13062">82</cx:pt>
          <cx:pt idx="13063">130</cx:pt>
          <cx:pt idx="13064">128</cx:pt>
          <cx:pt idx="13065">98</cx:pt>
          <cx:pt idx="13066">102</cx:pt>
          <cx:pt idx="13067">97</cx:pt>
          <cx:pt idx="13068">76</cx:pt>
          <cx:pt idx="13069">112</cx:pt>
          <cx:pt idx="13070">134</cx:pt>
          <cx:pt idx="13071">90</cx:pt>
          <cx:pt idx="13072">91</cx:pt>
          <cx:pt idx="13073">90</cx:pt>
          <cx:pt idx="13074">113</cx:pt>
          <cx:pt idx="13075">111</cx:pt>
          <cx:pt idx="13076">108</cx:pt>
          <cx:pt idx="13077">105</cx:pt>
          <cx:pt idx="13078">90</cx:pt>
          <cx:pt idx="13079">86</cx:pt>
          <cx:pt idx="13080">120</cx:pt>
          <cx:pt idx="13081">86</cx:pt>
          <cx:pt idx="13082">123</cx:pt>
          <cx:pt idx="13083">51</cx:pt>
          <cx:pt idx="13084">98</cx:pt>
          <cx:pt idx="13085">97</cx:pt>
          <cx:pt idx="13086">92</cx:pt>
          <cx:pt idx="13087">111</cx:pt>
          <cx:pt idx="13088">167</cx:pt>
          <cx:pt idx="13089">86</cx:pt>
          <cx:pt idx="13090">90</cx:pt>
          <cx:pt idx="13091">92</cx:pt>
          <cx:pt idx="13092">64</cx:pt>
          <cx:pt idx="13093">90</cx:pt>
          <cx:pt idx="13094">85</cx:pt>
          <cx:pt idx="13095">105</cx:pt>
          <cx:pt idx="13096">84</cx:pt>
          <cx:pt idx="13097">97</cx:pt>
          <cx:pt idx="13098">90</cx:pt>
          <cx:pt idx="13099">92</cx:pt>
          <cx:pt idx="13100">90</cx:pt>
          <cx:pt idx="13101">94</cx:pt>
          <cx:pt idx="13102">114</cx:pt>
          <cx:pt idx="13103">85</cx:pt>
          <cx:pt idx="13104">141</cx:pt>
          <cx:pt idx="13105">115</cx:pt>
          <cx:pt idx="13106">90</cx:pt>
          <cx:pt idx="13107">78</cx:pt>
          <cx:pt idx="13108">126</cx:pt>
          <cx:pt idx="13109">24</cx:pt>
          <cx:pt idx="13110">95</cx:pt>
          <cx:pt idx="13111">95</cx:pt>
          <cx:pt idx="13112">90</cx:pt>
          <cx:pt idx="13113">152</cx:pt>
          <cx:pt idx="13114">101</cx:pt>
          <cx:pt idx="13115">107</cx:pt>
          <cx:pt idx="13116">96</cx:pt>
          <cx:pt idx="13117">123</cx:pt>
          <cx:pt idx="13118">108</cx:pt>
          <cx:pt idx="13119">96</cx:pt>
          <cx:pt idx="13120">90</cx:pt>
          <cx:pt idx="13121">160</cx:pt>
          <cx:pt idx="13122">122</cx:pt>
          <cx:pt idx="13123">78</cx:pt>
          <cx:pt idx="13124">113</cx:pt>
          <cx:pt idx="13125">87</cx:pt>
          <cx:pt idx="13126">90</cx:pt>
          <cx:pt idx="13127">86</cx:pt>
          <cx:pt idx="13128">95</cx:pt>
          <cx:pt idx="13129">90</cx:pt>
          <cx:pt idx="13130">114</cx:pt>
          <cx:pt idx="13131">96</cx:pt>
          <cx:pt idx="13132">114</cx:pt>
          <cx:pt idx="13133">110</cx:pt>
          <cx:pt idx="13134">129</cx:pt>
          <cx:pt idx="13135">100</cx:pt>
          <cx:pt idx="13136">91</cx:pt>
          <cx:pt idx="13137">86</cx:pt>
          <cx:pt idx="13138">90</cx:pt>
          <cx:pt idx="13139">114</cx:pt>
          <cx:pt idx="13140">95</cx:pt>
          <cx:pt idx="13141">92</cx:pt>
          <cx:pt idx="13142">72</cx:pt>
          <cx:pt idx="13143">74</cx:pt>
          <cx:pt idx="13144">140</cx:pt>
          <cx:pt idx="13145">91</cx:pt>
          <cx:pt idx="13146">89</cx:pt>
          <cx:pt idx="13147">101</cx:pt>
          <cx:pt idx="13148">107</cx:pt>
          <cx:pt idx="13149">83</cx:pt>
          <cx:pt idx="13150">133</cx:pt>
          <cx:pt idx="13151">80</cx:pt>
          <cx:pt idx="13152">84</cx:pt>
          <cx:pt idx="13153">80</cx:pt>
          <cx:pt idx="13154">98</cx:pt>
          <cx:pt idx="13155">137</cx:pt>
          <cx:pt idx="13156">213</cx:pt>
          <cx:pt idx="13157">105</cx:pt>
          <cx:pt idx="13158">105</cx:pt>
          <cx:pt idx="13159">86</cx:pt>
          <cx:pt idx="13160">114</cx:pt>
          <cx:pt idx="13161">120</cx:pt>
          <cx:pt idx="13162">88</cx:pt>
          <cx:pt idx="13163">106</cx:pt>
          <cx:pt idx="13164">103</cx:pt>
          <cx:pt idx="13165">145</cx:pt>
          <cx:pt idx="13166">74</cx:pt>
          <cx:pt idx="13167">89</cx:pt>
          <cx:pt idx="13168">78</cx:pt>
          <cx:pt idx="13169">75</cx:pt>
          <cx:pt idx="13170">64</cx:pt>
          <cx:pt idx="13171">100</cx:pt>
          <cx:pt idx="13172">107</cx:pt>
          <cx:pt idx="13173">143</cx:pt>
          <cx:pt idx="13174">105</cx:pt>
          <cx:pt idx="13175">92</cx:pt>
          <cx:pt idx="13176">82</cx:pt>
          <cx:pt idx="13177">249</cx:pt>
          <cx:pt idx="13178">119</cx:pt>
          <cx:pt idx="13179">86</cx:pt>
          <cx:pt idx="13180">106</cx:pt>
          <cx:pt idx="13181">176</cx:pt>
          <cx:pt idx="13182">120</cx:pt>
          <cx:pt idx="13183">98</cx:pt>
          <cx:pt idx="13184">90</cx:pt>
          <cx:pt idx="13185">85</cx:pt>
          <cx:pt idx="13186">110</cx:pt>
          <cx:pt idx="13187">175</cx:pt>
          <cx:pt idx="13188">95</cx:pt>
          <cx:pt idx="13189">81</cx:pt>
          <cx:pt idx="13190">77</cx:pt>
          <cx:pt idx="13191">112</cx:pt>
          <cx:pt idx="13192">114</cx:pt>
          <cx:pt idx="13193">98</cx:pt>
          <cx:pt idx="13194">102</cx:pt>
          <cx:pt idx="13195">91</cx:pt>
          <cx:pt idx="13196">95</cx:pt>
          <cx:pt idx="13197">100</cx:pt>
          <cx:pt idx="13198">100</cx:pt>
          <cx:pt idx="13199">77</cx:pt>
          <cx:pt idx="13200">87</cx:pt>
          <cx:pt idx="13201">81</cx:pt>
          <cx:pt idx="13202">83</cx:pt>
          <cx:pt idx="13203">60</cx:pt>
          <cx:pt idx="13204">96</cx:pt>
          <cx:pt idx="13205">89</cx:pt>
          <cx:pt idx="13206">60</cx:pt>
          <cx:pt idx="13207">95</cx:pt>
          <cx:pt idx="13208">84</cx:pt>
          <cx:pt idx="13209">97</cx:pt>
          <cx:pt idx="13210">107</cx:pt>
          <cx:pt idx="13211">128</cx:pt>
          <cx:pt idx="13212">90</cx:pt>
          <cx:pt idx="13213">75</cx:pt>
          <cx:pt idx="13214">84</cx:pt>
          <cx:pt idx="13215">58</cx:pt>
          <cx:pt idx="13216">97</cx:pt>
          <cx:pt idx="13217">86</cx:pt>
          <cx:pt idx="13218">97</cx:pt>
          <cx:pt idx="13219">94</cx:pt>
          <cx:pt idx="13220">100</cx:pt>
          <cx:pt idx="13221">95</cx:pt>
          <cx:pt idx="13222">95</cx:pt>
          <cx:pt idx="13223">98</cx:pt>
          <cx:pt idx="13224">110</cx:pt>
          <cx:pt idx="13225">88</cx:pt>
          <cx:pt idx="13226">81</cx:pt>
          <cx:pt idx="13227">75</cx:pt>
          <cx:pt idx="13228">98</cx:pt>
          <cx:pt idx="13229">125</cx:pt>
          <cx:pt idx="13230">57</cx:pt>
          <cx:pt idx="13231">89</cx:pt>
          <cx:pt idx="13232">79</cx:pt>
          <cx:pt idx="13233">104</cx:pt>
          <cx:pt idx="13234">88</cx:pt>
          <cx:pt idx="13235">84</cx:pt>
          <cx:pt idx="13236">105</cx:pt>
          <cx:pt idx="13237">95</cx:pt>
          <cx:pt idx="13238">98</cx:pt>
          <cx:pt idx="13239">97</cx:pt>
          <cx:pt idx="13240">103</cx:pt>
          <cx:pt idx="13241">90</cx:pt>
          <cx:pt idx="13242">104</cx:pt>
          <cx:pt idx="13243">84</cx:pt>
          <cx:pt idx="13244">76</cx:pt>
          <cx:pt idx="13245">95</cx:pt>
          <cx:pt idx="13246">118</cx:pt>
          <cx:pt idx="13247">28</cx:pt>
          <cx:pt idx="13248">83</cx:pt>
          <cx:pt idx="13249">103</cx:pt>
          <cx:pt idx="13250">90</cx:pt>
          <cx:pt idx="13251">101</cx:pt>
          <cx:pt idx="13252">93</cx:pt>
          <cx:pt idx="13253">119</cx:pt>
          <cx:pt idx="13254">104</cx:pt>
          <cx:pt idx="13255">97</cx:pt>
          <cx:pt idx="13256">87</cx:pt>
          <cx:pt idx="13257">101</cx:pt>
          <cx:pt idx="13258">86</cx:pt>
          <cx:pt idx="13259">90</cx:pt>
          <cx:pt idx="13260">91</cx:pt>
          <cx:pt idx="13261">113</cx:pt>
          <cx:pt idx="13262">162</cx:pt>
          <cx:pt idx="13263">107</cx:pt>
          <cx:pt idx="13264">93</cx:pt>
          <cx:pt idx="13265">105</cx:pt>
          <cx:pt idx="13266">167</cx:pt>
          <cx:pt idx="13267">90</cx:pt>
          <cx:pt idx="13268">106</cx:pt>
          <cx:pt idx="13269">105</cx:pt>
          <cx:pt idx="13270">107</cx:pt>
          <cx:pt idx="13271">99</cx:pt>
          <cx:pt idx="13272">54</cx:pt>
          <cx:pt idx="13273">118</cx:pt>
          <cx:pt idx="13274">91</cx:pt>
          <cx:pt idx="13275">93</cx:pt>
          <cx:pt idx="13276">30</cx:pt>
          <cx:pt idx="13277">114</cx:pt>
          <cx:pt idx="13278">93</cx:pt>
          <cx:pt idx="13279">91</cx:pt>
          <cx:pt idx="13280">138</cx:pt>
          <cx:pt idx="13281">87</cx:pt>
          <cx:pt idx="13282">155</cx:pt>
          <cx:pt idx="13283">90</cx:pt>
          <cx:pt idx="13284">123</cx:pt>
          <cx:pt idx="13285">111</cx:pt>
          <cx:pt idx="13286">96</cx:pt>
          <cx:pt idx="13287">94</cx:pt>
          <cx:pt idx="13288">136</cx:pt>
          <cx:pt idx="13289">109</cx:pt>
          <cx:pt idx="13290">108</cx:pt>
          <cx:pt idx="13291">119</cx:pt>
          <cx:pt idx="13292">76</cx:pt>
          <cx:pt idx="13293">85</cx:pt>
          <cx:pt idx="13294">101</cx:pt>
          <cx:pt idx="13295">95</cx:pt>
          <cx:pt idx="13296">98</cx:pt>
          <cx:pt idx="13297">89</cx:pt>
          <cx:pt idx="13298">70</cx:pt>
          <cx:pt idx="13299">27</cx:pt>
          <cx:pt idx="13300">90</cx:pt>
          <cx:pt idx="13301">95</cx:pt>
          <cx:pt idx="13302">102</cx:pt>
          <cx:pt idx="13303">100</cx:pt>
          <cx:pt idx="13304">82</cx:pt>
          <cx:pt idx="13305">98</cx:pt>
          <cx:pt idx="13306">93</cx:pt>
          <cx:pt idx="13307">91</cx:pt>
          <cx:pt idx="13308">113</cx:pt>
          <cx:pt idx="13309">117</cx:pt>
          <cx:pt idx="13310">110</cx:pt>
          <cx:pt idx="13311">93</cx:pt>
          <cx:pt idx="13312">105</cx:pt>
          <cx:pt idx="13313">86</cx:pt>
          <cx:pt idx="13314">112</cx:pt>
          <cx:pt idx="13315">95</cx:pt>
          <cx:pt idx="13316">98</cx:pt>
          <cx:pt idx="13317">88</cx:pt>
          <cx:pt idx="13318">95</cx:pt>
          <cx:pt idx="13319">85</cx:pt>
          <cx:pt idx="13320">113</cx:pt>
          <cx:pt idx="13321">101</cx:pt>
          <cx:pt idx="13322">84</cx:pt>
          <cx:pt idx="13323">96</cx:pt>
          <cx:pt idx="13324">98</cx:pt>
          <cx:pt idx="13325">97</cx:pt>
          <cx:pt idx="13326">92</cx:pt>
          <cx:pt idx="13327">97</cx:pt>
          <cx:pt idx="13328">115</cx:pt>
          <cx:pt idx="13329">127</cx:pt>
          <cx:pt idx="13330">100</cx:pt>
          <cx:pt idx="13331">110</cx:pt>
          <cx:pt idx="13332">95</cx:pt>
          <cx:pt idx="13333">97</cx:pt>
          <cx:pt idx="13334">200</cx:pt>
          <cx:pt idx="13335">102</cx:pt>
          <cx:pt idx="13336">77</cx:pt>
          <cx:pt idx="13337">124</cx:pt>
          <cx:pt idx="13338">56</cx:pt>
          <cx:pt idx="13339">105</cx:pt>
          <cx:pt idx="13340">93</cx:pt>
          <cx:pt idx="13341">111</cx:pt>
          <cx:pt idx="13342">108</cx:pt>
          <cx:pt idx="13343">101</cx:pt>
          <cx:pt idx="13344">90</cx:pt>
          <cx:pt idx="13345">108</cx:pt>
          <cx:pt idx="13346">104</cx:pt>
          <cx:pt idx="13347">81</cx:pt>
          <cx:pt idx="13348">97</cx:pt>
          <cx:pt idx="13349">99</cx:pt>
          <cx:pt idx="13350">85</cx:pt>
          <cx:pt idx="13351">88</cx:pt>
          <cx:pt idx="13352">111</cx:pt>
          <cx:pt idx="13353">93</cx:pt>
          <cx:pt idx="13354">92</cx:pt>
          <cx:pt idx="13355">107</cx:pt>
          <cx:pt idx="13356">110</cx:pt>
          <cx:pt idx="13357">93</cx:pt>
          <cx:pt idx="13358">93</cx:pt>
          <cx:pt idx="13359">97</cx:pt>
          <cx:pt idx="13360">116</cx:pt>
          <cx:pt idx="13361">112</cx:pt>
          <cx:pt idx="13362">103</cx:pt>
          <cx:pt idx="13363">90</cx:pt>
          <cx:pt idx="13364">119</cx:pt>
          <cx:pt idx="13365">96</cx:pt>
          <cx:pt idx="13366">107</cx:pt>
          <cx:pt idx="13367">55</cx:pt>
          <cx:pt idx="13368">60</cx:pt>
          <cx:pt idx="13369">92</cx:pt>
          <cx:pt idx="13370">100</cx:pt>
          <cx:pt idx="13371">102</cx:pt>
          <cx:pt idx="13372">79</cx:pt>
          <cx:pt idx="13373">102</cx:pt>
          <cx:pt idx="13374">100</cx:pt>
          <cx:pt idx="13375">107</cx:pt>
          <cx:pt idx="13376">127</cx:pt>
          <cx:pt idx="13377">92</cx:pt>
          <cx:pt idx="13378">19</cx:pt>
          <cx:pt idx="13379">109</cx:pt>
          <cx:pt idx="13380">89</cx:pt>
          <cx:pt idx="13381">89</cx:pt>
          <cx:pt idx="13382">100</cx:pt>
          <cx:pt idx="13383">107</cx:pt>
          <cx:pt idx="13384">104</cx:pt>
          <cx:pt idx="13385">109</cx:pt>
          <cx:pt idx="13386">99</cx:pt>
          <cx:pt idx="13387">114</cx:pt>
          <cx:pt idx="13388">87</cx:pt>
          <cx:pt idx="13389">90</cx:pt>
          <cx:pt idx="13390">105</cx:pt>
          <cx:pt idx="13391">100</cx:pt>
          <cx:pt idx="13392">174</cx:pt>
          <cx:pt idx="13393">128</cx:pt>
          <cx:pt idx="13394">122</cx:pt>
          <cx:pt idx="13395">95</cx:pt>
          <cx:pt idx="13396">92</cx:pt>
          <cx:pt idx="13397">93</cx:pt>
          <cx:pt idx="13398">93</cx:pt>
          <cx:pt idx="13399">104</cx:pt>
          <cx:pt idx="13400">91</cx:pt>
          <cx:pt idx="13401">82</cx:pt>
          <cx:pt idx="13402">108</cx:pt>
          <cx:pt idx="13403">100</cx:pt>
          <cx:pt idx="13404">92</cx:pt>
          <cx:pt idx="13405">79</cx:pt>
          <cx:pt idx="13406">95</cx:pt>
          <cx:pt idx="13407">75</cx:pt>
          <cx:pt idx="13408">92</cx:pt>
          <cx:pt idx="13409">69</cx:pt>
          <cx:pt idx="13410">62</cx:pt>
          <cx:pt idx="13411">87</cx:pt>
          <cx:pt idx="13412">92</cx:pt>
          <cx:pt idx="13413">86</cx:pt>
          <cx:pt idx="13414">96</cx:pt>
          <cx:pt idx="13415">83</cx:pt>
          <cx:pt idx="13416">100</cx:pt>
          <cx:pt idx="13417">72</cx:pt>
          <cx:pt idx="13418">72</cx:pt>
          <cx:pt idx="13419">92</cx:pt>
          <cx:pt idx="13420">97</cx:pt>
          <cx:pt idx="13421">69</cx:pt>
          <cx:pt idx="13422">67</cx:pt>
          <cx:pt idx="13423">66</cx:pt>
          <cx:pt idx="13424">90</cx:pt>
          <cx:pt idx="13425">95</cx:pt>
          <cx:pt idx="13426">88</cx:pt>
          <cx:pt idx="13427">99</cx:pt>
          <cx:pt idx="13428">112</cx:pt>
          <cx:pt idx="13429">96</cx:pt>
          <cx:pt idx="13430">91</cx:pt>
          <cx:pt idx="13431">84</cx:pt>
          <cx:pt idx="13432">114</cx:pt>
          <cx:pt idx="13433">78</cx:pt>
          <cx:pt idx="13434">88</cx:pt>
          <cx:pt idx="13435">90</cx:pt>
          <cx:pt idx="13436">110</cx:pt>
          <cx:pt idx="13437">89</cx:pt>
          <cx:pt idx="13438">83</cx:pt>
          <cx:pt idx="13439">117</cx:pt>
          <cx:pt idx="13440">130</cx:pt>
          <cx:pt idx="13441">130</cx:pt>
          <cx:pt idx="13442">105</cx:pt>
          <cx:pt idx="13443">91</cx:pt>
          <cx:pt idx="13444">103</cx:pt>
          <cx:pt idx="13445">118</cx:pt>
          <cx:pt idx="13446">122</cx:pt>
          <cx:pt idx="13447">108</cx:pt>
          <cx:pt idx="13448">130</cx:pt>
          <cx:pt idx="13449">18</cx:pt>
          <cx:pt idx="13450">87</cx:pt>
          <cx:pt idx="13451">94</cx:pt>
          <cx:pt idx="13452">98</cx:pt>
          <cx:pt idx="13453">110</cx:pt>
          <cx:pt idx="13454">94</cx:pt>
          <cx:pt idx="13455">95</cx:pt>
          <cx:pt idx="13456">96</cx:pt>
          <cx:pt idx="13457">95</cx:pt>
          <cx:pt idx="13458">94</cx:pt>
          <cx:pt idx="13459">85</cx:pt>
          <cx:pt idx="13460">90</cx:pt>
          <cx:pt idx="13461">85</cx:pt>
          <cx:pt idx="13462">102</cx:pt>
          <cx:pt idx="13463">82</cx:pt>
          <cx:pt idx="13464">92</cx:pt>
          <cx:pt idx="13465">87</cx:pt>
          <cx:pt idx="13466">90</cx:pt>
          <cx:pt idx="13467">82</cx:pt>
          <cx:pt idx="13468">95</cx:pt>
          <cx:pt idx="13469">90</cx:pt>
          <cx:pt idx="13470">96</cx:pt>
          <cx:pt idx="13471">132</cx:pt>
          <cx:pt idx="13472">141</cx:pt>
          <cx:pt idx="13473">88</cx:pt>
          <cx:pt idx="13474">90</cx:pt>
          <cx:pt idx="13475">88</cx:pt>
          <cx:pt idx="13476">107</cx:pt>
          <cx:pt idx="13477">83</cx:pt>
          <cx:pt idx="13478">91</cx:pt>
          <cx:pt idx="13479">93</cx:pt>
          <cx:pt idx="13480">134</cx:pt>
          <cx:pt idx="13481">95</cx:pt>
          <cx:pt idx="13482">98</cx:pt>
          <cx:pt idx="13483">98</cx:pt>
          <cx:pt idx="13484">94</cx:pt>
          <cx:pt idx="13485">93</cx:pt>
          <cx:pt idx="13486">70</cx:pt>
          <cx:pt idx="13487">109</cx:pt>
          <cx:pt idx="13488">86</cx:pt>
          <cx:pt idx="13489">92</cx:pt>
          <cx:pt idx="13490">94</cx:pt>
          <cx:pt idx="13491">86</cx:pt>
          <cx:pt idx="13492">93</cx:pt>
          <cx:pt idx="13493">97</cx:pt>
          <cx:pt idx="13494">90</cx:pt>
          <cx:pt idx="13495">115</cx:pt>
          <cx:pt idx="13496">113</cx:pt>
          <cx:pt idx="13497">74</cx:pt>
          <cx:pt idx="13498">80</cx:pt>
          <cx:pt idx="13499">83</cx:pt>
          <cx:pt idx="13500">102</cx:pt>
          <cx:pt idx="13501">240</cx:pt>
          <cx:pt idx="13502">82</cx:pt>
          <cx:pt idx="13503">108</cx:pt>
          <cx:pt idx="13504">123</cx:pt>
          <cx:pt idx="13505">79</cx:pt>
          <cx:pt idx="13506">93</cx:pt>
          <cx:pt idx="13507">95</cx:pt>
          <cx:pt idx="13508">215</cx:pt>
          <cx:pt idx="13509">114</cx:pt>
          <cx:pt idx="13510">58</cx:pt>
          <cx:pt idx="13511">56</cx:pt>
          <cx:pt idx="13512">85</cx:pt>
          <cx:pt idx="13513">89</cx:pt>
          <cx:pt idx="13514">90</cx:pt>
          <cx:pt idx="13515">92</cx:pt>
          <cx:pt idx="13516">96</cx:pt>
          <cx:pt idx="13517">74</cx:pt>
          <cx:pt idx="13518">91</cx:pt>
          <cx:pt idx="13519">86</cx:pt>
          <cx:pt idx="13520">90</cx:pt>
          <cx:pt idx="13521">85</cx:pt>
          <cx:pt idx="13522">116</cx:pt>
          <cx:pt idx="13523">87</cx:pt>
          <cx:pt idx="13524">124</cx:pt>
          <cx:pt idx="13525">97</cx:pt>
          <cx:pt idx="13526">87</cx:pt>
          <cx:pt idx="13527">90</cx:pt>
          <cx:pt idx="13528">87</cx:pt>
          <cx:pt idx="13529">103</cx:pt>
          <cx:pt idx="13530">89</cx:pt>
          <cx:pt idx="13531">87</cx:pt>
          <cx:pt idx="13532">100</cx:pt>
          <cx:pt idx="13533">102</cx:pt>
          <cx:pt idx="13534">105</cx:pt>
          <cx:pt idx="13535">109</cx:pt>
          <cx:pt idx="13536">76</cx:pt>
          <cx:pt idx="13537">96</cx:pt>
          <cx:pt idx="13538">90</cx:pt>
          <cx:pt idx="13539">92</cx:pt>
          <cx:pt idx="13540">149</cx:pt>
          <cx:pt idx="13541">98</cx:pt>
          <cx:pt idx="13542">81</cx:pt>
          <cx:pt idx="13543">85</cx:pt>
          <cx:pt idx="13544">82</cx:pt>
          <cx:pt idx="13545">99</cx:pt>
          <cx:pt idx="13546">160</cx:pt>
          <cx:pt idx="13547">87</cx:pt>
          <cx:pt idx="13548">107</cx:pt>
          <cx:pt idx="13549">87</cx:pt>
          <cx:pt idx="13550">102</cx:pt>
          <cx:pt idx="13551">83</cx:pt>
          <cx:pt idx="13552">90</cx:pt>
          <cx:pt idx="13553">75</cx:pt>
          <cx:pt idx="13554">82</cx:pt>
          <cx:pt idx="13555">80</cx:pt>
          <cx:pt idx="13556">86</cx:pt>
          <cx:pt idx="13557">85</cx:pt>
          <cx:pt idx="13558">94</cx:pt>
          <cx:pt idx="13559">150</cx:pt>
          <cx:pt idx="13560">140</cx:pt>
          <cx:pt idx="13561">163</cx:pt>
          <cx:pt idx="13562">82</cx:pt>
          <cx:pt idx="13563">90</cx:pt>
          <cx:pt idx="13564">117</cx:pt>
          <cx:pt idx="13565">75</cx:pt>
          <cx:pt idx="13566">70</cx:pt>
          <cx:pt idx="13567">94</cx:pt>
          <cx:pt idx="13568">72</cx:pt>
          <cx:pt idx="13569">120</cx:pt>
          <cx:pt idx="13570">180</cx:pt>
          <cx:pt idx="13571">97</cx:pt>
          <cx:pt idx="13572">72</cx:pt>
          <cx:pt idx="13573">85</cx:pt>
          <cx:pt idx="13574">168</cx:pt>
          <cx:pt idx="13575">84</cx:pt>
          <cx:pt idx="13576">102</cx:pt>
          <cx:pt idx="13577">80</cx:pt>
          <cx:pt idx="13578">98</cx:pt>
          <cx:pt idx="13579">92</cx:pt>
          <cx:pt idx="13580">96</cx:pt>
          <cx:pt idx="13581">105</cx:pt>
          <cx:pt idx="13582">85</cx:pt>
          <cx:pt idx="13583">98</cx:pt>
          <cx:pt idx="13584">107</cx:pt>
          <cx:pt idx="13585">88</cx:pt>
          <cx:pt idx="13586">106</cx:pt>
          <cx:pt idx="13587">150</cx:pt>
          <cx:pt idx="13588">92</cx:pt>
          <cx:pt idx="13589">87</cx:pt>
          <cx:pt idx="13590">87</cx:pt>
          <cx:pt idx="13591">99</cx:pt>
          <cx:pt idx="13592">119</cx:pt>
          <cx:pt idx="13593">104</cx:pt>
          <cx:pt idx="13594">89</cx:pt>
          <cx:pt idx="13595">92</cx:pt>
          <cx:pt idx="13596">107</cx:pt>
          <cx:pt idx="13597">90</cx:pt>
          <cx:pt idx="13598">140</cx:pt>
          <cx:pt idx="13599">88</cx:pt>
          <cx:pt idx="13600">105</cx:pt>
          <cx:pt idx="13601">86</cx:pt>
          <cx:pt idx="13602">85</cx:pt>
          <cx:pt idx="13603">120</cx:pt>
          <cx:pt idx="13604">99</cx:pt>
          <cx:pt idx="13605">105</cx:pt>
          <cx:pt idx="13606">90</cx:pt>
          <cx:pt idx="13607">100</cx:pt>
          <cx:pt idx="13608">106</cx:pt>
          <cx:pt idx="13609">101</cx:pt>
          <cx:pt idx="13610">93</cx:pt>
          <cx:pt idx="13611">91</cx:pt>
          <cx:pt idx="13612">100</cx:pt>
          <cx:pt idx="13613">111</cx:pt>
          <cx:pt idx="13614">105</cx:pt>
          <cx:pt idx="13615">113</cx:pt>
          <cx:pt idx="13616">130</cx:pt>
          <cx:pt idx="13617">93</cx:pt>
          <cx:pt idx="13618">88</cx:pt>
          <cx:pt idx="13619">89</cx:pt>
          <cx:pt idx="13620">90</cx:pt>
          <cx:pt idx="13621">122</cx:pt>
          <cx:pt idx="13622">90</cx:pt>
          <cx:pt idx="13623">104</cx:pt>
          <cx:pt idx="13624">60</cx:pt>
          <cx:pt idx="13625">86</cx:pt>
          <cx:pt idx="13626">97</cx:pt>
          <cx:pt idx="13627">172</cx:pt>
          <cx:pt idx="13628">142</cx:pt>
          <cx:pt idx="13629">190</cx:pt>
          <cx:pt idx="13630">122</cx:pt>
          <cx:pt idx="13631">155</cx:pt>
          <cx:pt idx="13632">138</cx:pt>
          <cx:pt idx="13633">137</cx:pt>
          <cx:pt idx="13634">81</cx:pt>
          <cx:pt idx="13635">90</cx:pt>
          <cx:pt idx="13636">173</cx:pt>
          <cx:pt idx="13637">170</cx:pt>
          <cx:pt idx="13638">138</cx:pt>
          <cx:pt idx="13639">125</cx:pt>
          <cx:pt idx="13640">90</cx:pt>
          <cx:pt idx="13641">58</cx:pt>
          <cx:pt idx="13642">100</cx:pt>
          <cx:pt idx="13643">141</cx:pt>
          <cx:pt idx="13644">94</cx:pt>
          <cx:pt idx="13645">105</cx:pt>
          <cx:pt idx="13646">58</cx:pt>
          <cx:pt idx="13647">87</cx:pt>
          <cx:pt idx="13648">79</cx:pt>
          <cx:pt idx="13649">114</cx:pt>
          <cx:pt idx="13650">90</cx:pt>
          <cx:pt idx="13651">122</cx:pt>
          <cx:pt idx="13652">94</cx:pt>
          <cx:pt idx="13653">89</cx:pt>
          <cx:pt idx="13654">90</cx:pt>
          <cx:pt idx="13655">155</cx:pt>
          <cx:pt idx="13656">90</cx:pt>
          <cx:pt idx="13657">140</cx:pt>
          <cx:pt idx="13658">80</cx:pt>
          <cx:pt idx="13659">125</cx:pt>
          <cx:pt idx="13660">92</cx:pt>
          <cx:pt idx="13661">61</cx:pt>
          <cx:pt idx="13662">175</cx:pt>
          <cx:pt idx="13663">96</cx:pt>
          <cx:pt idx="13664">92</cx:pt>
          <cx:pt idx="13665">95</cx:pt>
          <cx:pt idx="13666">94</cx:pt>
          <cx:pt idx="13667">98</cx:pt>
          <cx:pt idx="13668">100</cx:pt>
          <cx:pt idx="13669">84</cx:pt>
          <cx:pt idx="13670">151</cx:pt>
          <cx:pt idx="13671">178</cx:pt>
          <cx:pt idx="13672">175</cx:pt>
          <cx:pt idx="13673">97</cx:pt>
          <cx:pt idx="13674">119</cx:pt>
          <cx:pt idx="13675">101</cx:pt>
          <cx:pt idx="13676">91</cx:pt>
          <cx:pt idx="13677">100</cx:pt>
          <cx:pt idx="13678">96</cx:pt>
          <cx:pt idx="13679">100</cx:pt>
          <cx:pt idx="13680">49</cx:pt>
          <cx:pt idx="13681">105</cx:pt>
          <cx:pt idx="13682">92</cx:pt>
          <cx:pt idx="13683">82</cx:pt>
          <cx:pt idx="13684">92</cx:pt>
          <cx:pt idx="13685">123</cx:pt>
          <cx:pt idx="13686">120</cx:pt>
          <cx:pt idx="13687">166</cx:pt>
          <cx:pt idx="13688">91</cx:pt>
          <cx:pt idx="13689">90</cx:pt>
          <cx:pt idx="13690">20</cx:pt>
          <cx:pt idx="13691">111</cx:pt>
          <cx:pt idx="13692">164</cx:pt>
          <cx:pt idx="13693">162</cx:pt>
          <cx:pt idx="13694">121</cx:pt>
          <cx:pt idx="13695">136</cx:pt>
          <cx:pt idx="13696">119</cx:pt>
          <cx:pt idx="13697">131</cx:pt>
          <cx:pt idx="13698">100</cx:pt>
          <cx:pt idx="13699">112</cx:pt>
          <cx:pt idx="13700">114</cx:pt>
          <cx:pt idx="13701">120</cx:pt>
          <cx:pt idx="13702">120</cx:pt>
          <cx:pt idx="13703">15</cx:pt>
          <cx:pt idx="13704">13</cx:pt>
          <cx:pt idx="13705">93</cx:pt>
          <cx:pt idx="13706">99</cx:pt>
          <cx:pt idx="13707">90</cx:pt>
          <cx:pt idx="13708">103</cx:pt>
          <cx:pt idx="13709">117</cx:pt>
          <cx:pt idx="13710">134</cx:pt>
          <cx:pt idx="13711">93</cx:pt>
          <cx:pt idx="13712">82</cx:pt>
          <cx:pt idx="13713">85</cx:pt>
          <cx:pt idx="13714">120</cx:pt>
          <cx:pt idx="13715">93</cx:pt>
          <cx:pt idx="13716">80</cx:pt>
          <cx:pt idx="13717">81</cx:pt>
          <cx:pt idx="13718">8</cx:pt>
          <cx:pt idx="13719">100</cx:pt>
          <cx:pt idx="13720">113</cx:pt>
          <cx:pt idx="13721">105</cx:pt>
          <cx:pt idx="13722">95</cx:pt>
          <cx:pt idx="13723">30</cx:pt>
          <cx:pt idx="13724">85</cx:pt>
          <cx:pt idx="13725">129</cx:pt>
          <cx:pt idx="13726">76</cx:pt>
          <cx:pt idx="13727">68</cx:pt>
          <cx:pt idx="13728">78</cx:pt>
          <cx:pt idx="13729">90</cx:pt>
          <cx:pt idx="13730">106</cx:pt>
          <cx:pt idx="13731">90</cx:pt>
          <cx:pt idx="13732">148</cx:pt>
          <cx:pt idx="13733">80</cx:pt>
          <cx:pt idx="13734">90</cx:pt>
          <cx:pt idx="13735">118</cx:pt>
          <cx:pt idx="13736">104</cx:pt>
          <cx:pt idx="13737">128</cx:pt>
          <cx:pt idx="13738">20</cx:pt>
          <cx:pt idx="13739">131</cx:pt>
          <cx:pt idx="13740">87</cx:pt>
          <cx:pt idx="13741">21</cx:pt>
          <cx:pt idx="13742">90</cx:pt>
          <cx:pt idx="13743">89</cx:pt>
          <cx:pt idx="13744">76</cx:pt>
          <cx:pt idx="13745">118</cx:pt>
          <cx:pt idx="13746">86</cx:pt>
          <cx:pt idx="13747">100</cx:pt>
          <cx:pt idx="13748">94</cx:pt>
          <cx:pt idx="13749">67</cx:pt>
          <cx:pt idx="13750">93</cx:pt>
          <cx:pt idx="13751">139</cx:pt>
          <cx:pt idx="13752">90</cx:pt>
          <cx:pt idx="13753">95</cx:pt>
          <cx:pt idx="13754">86</cx:pt>
          <cx:pt idx="13755">97</cx:pt>
          <cx:pt idx="13756">91</cx:pt>
          <cx:pt idx="13757">90</cx:pt>
          <cx:pt idx="13758">117</cx:pt>
          <cx:pt idx="13759">93</cx:pt>
          <cx:pt idx="13760">83</cx:pt>
          <cx:pt idx="13761">80</cx:pt>
          <cx:pt idx="13762">95</cx:pt>
          <cx:pt idx="13763">97</cx:pt>
          <cx:pt idx="13764">103</cx:pt>
          <cx:pt idx="13765">90</cx:pt>
          <cx:pt idx="13766">86</cx:pt>
          <cx:pt idx="13767">83</cx:pt>
          <cx:pt idx="13768">115</cx:pt>
          <cx:pt idx="13769">95</cx:pt>
          <cx:pt idx="13770">94</cx:pt>
          <cx:pt idx="13771">79</cx:pt>
          <cx:pt idx="13772">40</cx:pt>
          <cx:pt idx="13773">45</cx:pt>
          <cx:pt idx="13774">93</cx:pt>
          <cx:pt idx="13775">84</cx:pt>
          <cx:pt idx="13776">93</cx:pt>
          <cx:pt idx="13777">119</cx:pt>
          <cx:pt idx="13778">96</cx:pt>
          <cx:pt idx="13779">82</cx:pt>
          <cx:pt idx="13780">119</cx:pt>
          <cx:pt idx="13781">169</cx:pt>
          <cx:pt idx="13782">120</cx:pt>
          <cx:pt idx="13783">165</cx:pt>
          <cx:pt idx="13784">87</cx:pt>
          <cx:pt idx="13785">93</cx:pt>
          <cx:pt idx="13786">113</cx:pt>
          <cx:pt idx="13787">94</cx:pt>
          <cx:pt idx="13788">83</cx:pt>
          <cx:pt idx="13789">118</cx:pt>
          <cx:pt idx="13790">94</cx:pt>
          <cx:pt idx="13791">93</cx:pt>
          <cx:pt idx="13792">104</cx:pt>
          <cx:pt idx="13793">98</cx:pt>
          <cx:pt idx="13794">87</cx:pt>
          <cx:pt idx="13795">97</cx:pt>
          <cx:pt idx="13796">124</cx:pt>
          <cx:pt idx="13797">100</cx:pt>
          <cx:pt idx="13798">123</cx:pt>
          <cx:pt idx="13799">91</cx:pt>
          <cx:pt idx="13800">91</cx:pt>
          <cx:pt idx="13801">85</cx:pt>
          <cx:pt idx="13802">115</cx:pt>
          <cx:pt idx="13803">115</cx:pt>
          <cx:pt idx="13804">85</cx:pt>
          <cx:pt idx="13805">113</cx:pt>
          <cx:pt idx="13806">91</cx:pt>
          <cx:pt idx="13807">95</cx:pt>
          <cx:pt idx="13808">118</cx:pt>
          <cx:pt idx="13809">88</cx:pt>
          <cx:pt idx="13810">126</cx:pt>
          <cx:pt idx="13811">59</cx:pt>
          <cx:pt idx="13812">101</cx:pt>
          <cx:pt idx="13813">94</cx:pt>
          <cx:pt idx="13814">124</cx:pt>
          <cx:pt idx="13815">85</cx:pt>
          <cx:pt idx="13816">75</cx:pt>
          <cx:pt idx="13817">94</cx:pt>
          <cx:pt idx="13818">95</cx:pt>
          <cx:pt idx="13819">96</cx:pt>
          <cx:pt idx="13820">78</cx:pt>
          <cx:pt idx="13821">89</cx:pt>
          <cx:pt idx="13822">96</cx:pt>
          <cx:pt idx="13823">110</cx:pt>
          <cx:pt idx="13824">97</cx:pt>
          <cx:pt idx="13825">91</cx:pt>
          <cx:pt idx="13826">110</cx:pt>
          <cx:pt idx="13827">102</cx:pt>
          <cx:pt idx="13828">88</cx:pt>
          <cx:pt idx="13829">90</cx:pt>
          <cx:pt idx="13830">90</cx:pt>
          <cx:pt idx="13831">90</cx:pt>
          <cx:pt idx="13832">91</cx:pt>
          <cx:pt idx="13833">104</cx:pt>
          <cx:pt idx="13834">119</cx:pt>
          <cx:pt idx="13835">118</cx:pt>
          <cx:pt idx="13836">72</cx:pt>
          <cx:pt idx="13837">92</cx:pt>
          <cx:pt idx="13838">97</cx:pt>
          <cx:pt idx="13839">86</cx:pt>
          <cx:pt idx="13840">88</cx:pt>
          <cx:pt idx="13841">20</cx:pt>
          <cx:pt idx="13842">95</cx:pt>
          <cx:pt idx="13843">120</cx:pt>
          <cx:pt idx="13844">90</cx:pt>
          <cx:pt idx="13845">89</cx:pt>
          <cx:pt idx="13846">45</cx:pt>
          <cx:pt idx="13847">40</cx:pt>
          <cx:pt idx="13848">94</cx:pt>
          <cx:pt idx="13849">92</cx:pt>
          <cx:pt idx="13850">91</cx:pt>
          <cx:pt idx="13851">92</cx:pt>
          <cx:pt idx="13852">95</cx:pt>
          <cx:pt idx="13853">98</cx:pt>
          <cx:pt idx="13854">86</cx:pt>
          <cx:pt idx="13855">91</cx:pt>
          <cx:pt idx="13856">75</cx:pt>
          <cx:pt idx="13857">48</cx:pt>
          <cx:pt idx="13858">87</cx:pt>
          <cx:pt idx="13859">109</cx:pt>
          <cx:pt idx="13860">101</cx:pt>
          <cx:pt idx="13861">82</cx:pt>
          <cx:pt idx="13862">101</cx:pt>
          <cx:pt idx="13863">90</cx:pt>
          <cx:pt idx="13864">83</cx:pt>
          <cx:pt idx="13865">85</cx:pt>
          <cx:pt idx="13866">87</cx:pt>
          <cx:pt idx="13867">97</cx:pt>
          <cx:pt idx="13868">88</cx:pt>
          <cx:pt idx="13869">98</cx:pt>
          <cx:pt idx="13870">118</cx:pt>
          <cx:pt idx="13871">96</cx:pt>
          <cx:pt idx="13872">112</cx:pt>
          <cx:pt idx="13873">103</cx:pt>
          <cx:pt idx="13874">115</cx:pt>
          <cx:pt idx="13875">76</cx:pt>
          <cx:pt idx="13876">108</cx:pt>
          <cx:pt idx="13877">90</cx:pt>
          <cx:pt idx="13878">75</cx:pt>
          <cx:pt idx="13879">15</cx:pt>
          <cx:pt idx="13880">111</cx:pt>
          <cx:pt idx="13881">91</cx:pt>
          <cx:pt idx="13882">106</cx:pt>
          <cx:pt idx="13883">154</cx:pt>
          <cx:pt idx="13884">95</cx:pt>
          <cx:pt idx="13885">91</cx:pt>
          <cx:pt idx="13886">80</cx:pt>
          <cx:pt idx="13887">92</cx:pt>
          <cx:pt idx="13888">86</cx:pt>
          <cx:pt idx="13889">86</cx:pt>
          <cx:pt idx="13890">81</cx:pt>
          <cx:pt idx="13891">79</cx:pt>
          <cx:pt idx="13892">103</cx:pt>
          <cx:pt idx="13893">105</cx:pt>
          <cx:pt idx="13894">93</cx:pt>
          <cx:pt idx="13895">90</cx:pt>
          <cx:pt idx="13896">94</cx:pt>
          <cx:pt idx="13897">92</cx:pt>
          <cx:pt idx="13898">117</cx:pt>
          <cx:pt idx="13899">100</cx:pt>
          <cx:pt idx="13900">102</cx:pt>
          <cx:pt idx="13901">110</cx:pt>
          <cx:pt idx="13902">106</cx:pt>
          <cx:pt idx="13903">60</cx:pt>
          <cx:pt idx="13904">98</cx:pt>
          <cx:pt idx="13905">96</cx:pt>
          <cx:pt idx="13906">55</cx:pt>
          <cx:pt idx="13907">101</cx:pt>
          <cx:pt idx="13908">111</cx:pt>
          <cx:pt idx="13909">92</cx:pt>
          <cx:pt idx="13910">90</cx:pt>
          <cx:pt idx="13911">114</cx:pt>
          <cx:pt idx="13912">81</cx:pt>
          <cx:pt idx="13913">28</cx:pt>
          <cx:pt idx="13914">93</cx:pt>
          <cx:pt idx="13915">103</cx:pt>
          <cx:pt idx="13916">97</cx:pt>
          <cx:pt idx="13917">132</cx:pt>
          <cx:pt idx="13918">224</cx:pt>
          <cx:pt idx="13919">119</cx:pt>
          <cx:pt idx="13920">100</cx:pt>
          <cx:pt idx="13921">110</cx:pt>
          <cx:pt idx="13922">142</cx:pt>
          <cx:pt idx="13923">89</cx:pt>
          <cx:pt idx="13924">78</cx:pt>
          <cx:pt idx="13925">75</cx:pt>
          <cx:pt idx="13926">116</cx:pt>
          <cx:pt idx="13927">94</cx:pt>
          <cx:pt idx="13928">88</cx:pt>
          <cx:pt idx="13929">98</cx:pt>
          <cx:pt idx="13930">108</cx:pt>
          <cx:pt idx="13931">115</cx:pt>
          <cx:pt idx="13932">100</cx:pt>
          <cx:pt idx="13933">95</cx:pt>
          <cx:pt idx="13934">105</cx:pt>
          <cx:pt idx="13935">92</cx:pt>
          <cx:pt idx="13936">120</cx:pt>
          <cx:pt idx="13937">80</cx:pt>
          <cx:pt idx="13938">85</cx:pt>
          <cx:pt idx="13939">97</cx:pt>
          <cx:pt idx="13940">87</cx:pt>
          <cx:pt idx="13941">88</cx:pt>
          <cx:pt idx="13942">105</cx:pt>
          <cx:pt idx="13943">114</cx:pt>
          <cx:pt idx="13944">81</cx:pt>
          <cx:pt idx="13945">118</cx:pt>
          <cx:pt idx="13946">92</cx:pt>
          <cx:pt idx="13947">30</cx:pt>
          <cx:pt idx="13948">89</cx:pt>
          <cx:pt idx="13949">85</cx:pt>
          <cx:pt idx="13950">110</cx:pt>
          <cx:pt idx="13951">85</cx:pt>
          <cx:pt idx="13952">81</cx:pt>
          <cx:pt idx="13953">109</cx:pt>
          <cx:pt idx="13954">24</cx:pt>
          <cx:pt idx="13955">87</cx:pt>
          <cx:pt idx="13956">34</cx:pt>
          <cx:pt idx="13957">88</cx:pt>
          <cx:pt idx="13958">103</cx:pt>
          <cx:pt idx="13959">94</cx:pt>
          <cx:pt idx="13960">188</cx:pt>
          <cx:pt idx="13961">148</cx:pt>
          <cx:pt idx="13962">84</cx:pt>
          <cx:pt idx="13963">136</cx:pt>
          <cx:pt idx="13964">89</cx:pt>
          <cx:pt idx="13965">94</cx:pt>
          <cx:pt idx="13966">81</cx:pt>
          <cx:pt idx="13967">99</cx:pt>
          <cx:pt idx="13968">104</cx:pt>
          <cx:pt idx="13969">124</cx:pt>
          <cx:pt idx="13970">76</cx:pt>
          <cx:pt idx="13971">49</cx:pt>
          <cx:pt idx="13972">101</cx:pt>
          <cx:pt idx="13973">86</cx:pt>
          <cx:pt idx="13974">109</cx:pt>
          <cx:pt idx="13975">109</cx:pt>
          <cx:pt idx="13976">93</cx:pt>
          <cx:pt idx="13977">41</cx:pt>
          <cx:pt idx="13978">88</cx:pt>
          <cx:pt idx="13979">123</cx:pt>
          <cx:pt idx="13980">240</cx:pt>
          <cx:pt idx="13981">110</cx:pt>
          <cx:pt idx="13982">106</cx:pt>
          <cx:pt idx="13983">80</cx:pt>
          <cx:pt idx="13984">108</cx:pt>
          <cx:pt idx="13985">125</cx:pt>
          <cx:pt idx="13986">87</cx:pt>
          <cx:pt idx="13987">93</cx:pt>
          <cx:pt idx="13988">90</cx:pt>
          <cx:pt idx="13989">95</cx:pt>
          <cx:pt idx="13990">90</cx:pt>
          <cx:pt idx="13991">74</cx:pt>
          <cx:pt idx="13992">68</cx:pt>
          <cx:pt idx="13993">51</cx:pt>
          <cx:pt idx="13994">118</cx:pt>
          <cx:pt idx="13995">148</cx:pt>
          <cx:pt idx="13996">107</cx:pt>
          <cx:pt idx="13997">95</cx:pt>
          <cx:pt idx="13998">90</cx:pt>
          <cx:pt idx="13999">83</cx:pt>
          <cx:pt idx="14000">111</cx:pt>
          <cx:pt idx="14001">78</cx:pt>
          <cx:pt idx="14002">99</cx:pt>
          <cx:pt idx="14003">102</cx:pt>
          <cx:pt idx="14004">100</cx:pt>
          <cx:pt idx="14005">88</cx:pt>
          <cx:pt idx="14006">87</cx:pt>
          <cx:pt idx="14007">85</cx:pt>
          <cx:pt idx="14008">88</cx:pt>
          <cx:pt idx="14009">72</cx:pt>
          <cx:pt idx="14010">91</cx:pt>
          <cx:pt idx="14011">94</cx:pt>
          <cx:pt idx="14012">106</cx:pt>
          <cx:pt idx="14013">102</cx:pt>
          <cx:pt idx="14014">98</cx:pt>
          <cx:pt idx="14015">113</cx:pt>
          <cx:pt idx="14016">98</cx:pt>
          <cx:pt idx="14017">82</cx:pt>
          <cx:pt idx="14018">79</cx:pt>
          <cx:pt idx="14019">84</cx:pt>
          <cx:pt idx="14020">90</cx:pt>
          <cx:pt idx="14021">122</cx:pt>
          <cx:pt idx="14022">120</cx:pt>
          <cx:pt idx="14023">105</cx:pt>
          <cx:pt idx="14024">85</cx:pt>
          <cx:pt idx="14025">82</cx:pt>
          <cx:pt idx="14026">104</cx:pt>
          <cx:pt idx="14027">105</cx:pt>
          <cx:pt idx="14028">159</cx:pt>
          <cx:pt idx="14029">114</cx:pt>
          <cx:pt idx="14030">90</cx:pt>
          <cx:pt idx="14031">94</cx:pt>
          <cx:pt idx="14032">90</cx:pt>
          <cx:pt idx="14033">79</cx:pt>
          <cx:pt idx="14034">84</cx:pt>
          <cx:pt idx="14035">82</cx:pt>
          <cx:pt idx="14036">114</cx:pt>
          <cx:pt idx="14037">91</cx:pt>
          <cx:pt idx="14038">88</cx:pt>
          <cx:pt idx="14039">102</cx:pt>
          <cx:pt idx="14040">90</cx:pt>
          <cx:pt idx="14041">59</cx:pt>
          <cx:pt idx="14042">86</cx:pt>
          <cx:pt idx="14043">115</cx:pt>
          <cx:pt idx="14044">90</cx:pt>
          <cx:pt idx="14045">89</cx:pt>
          <cx:pt idx="14046">93</cx:pt>
          <cx:pt idx="14047">85</cx:pt>
          <cx:pt idx="14048">94</cx:pt>
          <cx:pt idx="14049">95</cx:pt>
          <cx:pt idx="14050">105</cx:pt>
          <cx:pt idx="14051">57</cx:pt>
          <cx:pt idx="14052">120</cx:pt>
          <cx:pt idx="14053">96</cx:pt>
          <cx:pt idx="14054">115</cx:pt>
          <cx:pt idx="14055">113</cx:pt>
          <cx:pt idx="14056">93</cx:pt>
          <cx:pt idx="14057">108</cx:pt>
          <cx:pt idx="14058">112</cx:pt>
          <cx:pt idx="14059">92</cx:pt>
          <cx:pt idx="14060">88</cx:pt>
          <cx:pt idx="14061">96</cx:pt>
          <cx:pt idx="14062">99</cx:pt>
          <cx:pt idx="14063">97</cx:pt>
          <cx:pt idx="14064">150</cx:pt>
          <cx:pt idx="14065">89</cx:pt>
          <cx:pt idx="14066">81</cx:pt>
          <cx:pt idx="14067">91</cx:pt>
          <cx:pt idx="14068">110</cx:pt>
          <cx:pt idx="14069">103</cx:pt>
          <cx:pt idx="14070">84</cx:pt>
          <cx:pt idx="14071">94</cx:pt>
          <cx:pt idx="14072">87</cx:pt>
          <cx:pt idx="14073">105</cx:pt>
          <cx:pt idx="14074">91</cx:pt>
          <cx:pt idx="14075">90</cx:pt>
          <cx:pt idx="14076">93</cx:pt>
          <cx:pt idx="14077">106</cx:pt>
          <cx:pt idx="14078">89</cx:pt>
          <cx:pt idx="14079">95</cx:pt>
          <cx:pt idx="14080">105</cx:pt>
          <cx:pt idx="14081">87</cx:pt>
          <cx:pt idx="14082">88</cx:pt>
          <cx:pt idx="14083">92</cx:pt>
          <cx:pt idx="14084">75</cx:pt>
          <cx:pt idx="14085">74</cx:pt>
          <cx:pt idx="14086">85</cx:pt>
          <cx:pt idx="14087">158</cx:pt>
          <cx:pt idx="14088">91</cx:pt>
          <cx:pt idx="14089">100</cx:pt>
          <cx:pt idx="14090">93</cx:pt>
          <cx:pt idx="14091">95</cx:pt>
          <cx:pt idx="14092">99</cx:pt>
          <cx:pt idx="14093">107</cx:pt>
          <cx:pt idx="14094">97</cx:pt>
          <cx:pt idx="14095">98</cx:pt>
          <cx:pt idx="14096">92</cx:pt>
          <cx:pt idx="14097">100</cx:pt>
          <cx:pt idx="14098">69</cx:pt>
          <cx:pt idx="14099">93</cx:pt>
          <cx:pt idx="14100">110</cx:pt>
          <cx:pt idx="14101">111</cx:pt>
          <cx:pt idx="14102">46</cx:pt>
          <cx:pt idx="14103">70</cx:pt>
          <cx:pt idx="14104">120</cx:pt>
          <cx:pt idx="14105">95</cx:pt>
          <cx:pt idx="14106">95</cx:pt>
          <cx:pt idx="14107">101</cx:pt>
          <cx:pt idx="14108">90</cx:pt>
          <cx:pt idx="14109">59</cx:pt>
          <cx:pt idx="14110">95</cx:pt>
          <cx:pt idx="14111">105</cx:pt>
          <cx:pt idx="14112">92</cx:pt>
          <cx:pt idx="14113">171</cx:pt>
          <cx:pt idx="14114">123</cx:pt>
          <cx:pt idx="14115">109</cx:pt>
          <cx:pt idx="14116">76</cx:pt>
          <cx:pt idx="14117">90</cx:pt>
          <cx:pt idx="14118">103</cx:pt>
          <cx:pt idx="14119">86</cx:pt>
          <cx:pt idx="14120">84</cx:pt>
          <cx:pt idx="14121">115</cx:pt>
          <cx:pt idx="14122">110</cx:pt>
          <cx:pt idx="14123">94</cx:pt>
          <cx:pt idx="14124">112</cx:pt>
          <cx:pt idx="14125">90</cx:pt>
          <cx:pt idx="14126">89</cx:pt>
          <cx:pt idx="14127">102</cx:pt>
          <cx:pt idx="14128">113</cx:pt>
          <cx:pt idx="14129">92</cx:pt>
          <cx:pt idx="14130">139</cx:pt>
          <cx:pt idx="14131">107</cx:pt>
          <cx:pt idx="14132">135</cx:pt>
          <cx:pt idx="14133">94</cx:pt>
          <cx:pt idx="14134">91</cx:pt>
          <cx:pt idx="14135">100</cx:pt>
          <cx:pt idx="14136">100</cx:pt>
          <cx:pt idx="14137">107</cx:pt>
          <cx:pt idx="14138">87</cx:pt>
          <cx:pt idx="14139">81</cx:pt>
          <cx:pt idx="14140">101</cx:pt>
          <cx:pt idx="14141">172</cx:pt>
          <cx:pt idx="14142">89</cx:pt>
          <cx:pt idx="14143">95</cx:pt>
          <cx:pt idx="14144">93</cx:pt>
          <cx:pt idx="14145">134</cx:pt>
          <cx:pt idx="14146">132</cx:pt>
          <cx:pt idx="14147">91</cx:pt>
          <cx:pt idx="14148">120</cx:pt>
          <cx:pt idx="14149">90</cx:pt>
          <cx:pt idx="14150">83</cx:pt>
          <cx:pt idx="14151">102</cx:pt>
          <cx:pt idx="14152">53</cx:pt>
          <cx:pt idx="14153">91</cx:pt>
          <cx:pt idx="14154">80</cx:pt>
          <cx:pt idx="14155">96</cx:pt>
          <cx:pt idx="14156">97</cx:pt>
          <cx:pt idx="14157">90</cx:pt>
          <cx:pt idx="14158">25</cx:pt>
          <cx:pt idx="14159">98</cx:pt>
          <cx:pt idx="14160">95</cx:pt>
          <cx:pt idx="14161">124</cx:pt>
          <cx:pt idx="14162">87</cx:pt>
          <cx:pt idx="14163">136</cx:pt>
          <cx:pt idx="14164">100</cx:pt>
          <cx:pt idx="14165">99</cx:pt>
          <cx:pt idx="14166">93</cx:pt>
          <cx:pt idx="14167">83</cx:pt>
          <cx:pt idx="14168">100</cx:pt>
          <cx:pt idx="14169">86</cx:pt>
          <cx:pt idx="14170">116</cx:pt>
          <cx:pt idx="14171">107</cx:pt>
          <cx:pt idx="14172">115</cx:pt>
          <cx:pt idx="14173">93</cx:pt>
          <cx:pt idx="14174">110</cx:pt>
          <cx:pt idx="14175">89</cx:pt>
          <cx:pt idx="14176">88</cx:pt>
          <cx:pt idx="14177">116</cx:pt>
          <cx:pt idx="14178">87</cx:pt>
          <cx:pt idx="14179">76</cx:pt>
          <cx:pt idx="14180">93</cx:pt>
          <cx:pt idx="14181">150</cx:pt>
          <cx:pt idx="14182">101</cx:pt>
          <cx:pt idx="14183">104</cx:pt>
          <cx:pt idx="14184">112</cx:pt>
          <cx:pt idx="14185">90</cx:pt>
          <cx:pt idx="14186">100</cx:pt>
          <cx:pt idx="14187">90</cx:pt>
          <cx:pt idx="14188">98</cx:pt>
          <cx:pt idx="14189">115</cx:pt>
          <cx:pt idx="14190">116</cx:pt>
          <cx:pt idx="14191">106</cx:pt>
          <cx:pt idx="14192">108</cx:pt>
          <cx:pt idx="14193">128</cx:pt>
          <cx:pt idx="14194">91</cx:pt>
          <cx:pt idx="14195">86</cx:pt>
          <cx:pt idx="14196">93</cx:pt>
          <cx:pt idx="14197">80</cx:pt>
          <cx:pt idx="14198">107</cx:pt>
          <cx:pt idx="14199">98</cx:pt>
          <cx:pt idx="14200">92</cx:pt>
          <cx:pt idx="14201">87</cx:pt>
          <cx:pt idx="14202">96</cx:pt>
          <cx:pt idx="14203">96</cx:pt>
          <cx:pt idx="14204">96</cx:pt>
          <cx:pt idx="14205">83</cx:pt>
          <cx:pt idx="14206">86</cx:pt>
          <cx:pt idx="14207">92</cx:pt>
          <cx:pt idx="14208">75</cx:pt>
          <cx:pt idx="14209">120</cx:pt>
          <cx:pt idx="14210">98</cx:pt>
          <cx:pt idx="14211">94</cx:pt>
          <cx:pt idx="14212">93</cx:pt>
          <cx:pt idx="14213">104</cx:pt>
          <cx:pt idx="14214">95</cx:pt>
          <cx:pt idx="14215">128</cx:pt>
          <cx:pt idx="14216">122</cx:pt>
          <cx:pt idx="14217">87</cx:pt>
          <cx:pt idx="14218">82</cx:pt>
          <cx:pt idx="14219">100</cx:pt>
          <cx:pt idx="14220">90</cx:pt>
          <cx:pt idx="14221">86</cx:pt>
          <cx:pt idx="14222">96</cx:pt>
          <cx:pt idx="14223">92</cx:pt>
          <cx:pt idx="14224">79</cx:pt>
          <cx:pt idx="14225">95</cx:pt>
          <cx:pt idx="14226">127</cx:pt>
          <cx:pt idx="14227">90</cx:pt>
          <cx:pt idx="14228">141</cx:pt>
          <cx:pt idx="14229">107</cx:pt>
          <cx:pt idx="14230">91</cx:pt>
          <cx:pt idx="14231">89</cx:pt>
          <cx:pt idx="14232">84</cx:pt>
          <cx:pt idx="14233">104</cx:pt>
          <cx:pt idx="14234">103</cx:pt>
          <cx:pt idx="14235">116</cx:pt>
          <cx:pt idx="14236">59</cx:pt>
          <cx:pt idx="14237">142</cx:pt>
          <cx:pt idx="14238">117</cx:pt>
          <cx:pt idx="14239">85</cx:pt>
          <cx:pt idx="14240">47</cx:pt>
          <cx:pt idx="14241">90</cx:pt>
          <cx:pt idx="14242">106</cx:pt>
          <cx:pt idx="14243">90</cx:pt>
          <cx:pt idx="14244">101</cx:pt>
          <cx:pt idx="14245">88</cx:pt>
          <cx:pt idx="14246">90</cx:pt>
          <cx:pt idx="14247">85</cx:pt>
          <cx:pt idx="14248">168</cx:pt>
          <cx:pt idx="14249">77</cx:pt>
          <cx:pt idx="14250">30</cx:pt>
          <cx:pt idx="14251">103</cx:pt>
          <cx:pt idx="14252">110</cx:pt>
          <cx:pt idx="14253">90</cx:pt>
          <cx:pt idx="14254">84</cx:pt>
          <cx:pt idx="14255">98</cx:pt>
          <cx:pt idx="14256">92</cx:pt>
          <cx:pt idx="14257">60</cx:pt>
          <cx:pt idx="14258">101</cx:pt>
          <cx:pt idx="14259">90</cx:pt>
          <cx:pt idx="14260">85</cx:pt>
          <cx:pt idx="14261">89</cx:pt>
          <cx:pt idx="14262">91</cx:pt>
          <cx:pt idx="14263">69</cx:pt>
          <cx:pt idx="14264">98</cx:pt>
          <cx:pt idx="14265">85</cx:pt>
          <cx:pt idx="14266">114</cx:pt>
          <cx:pt idx="14267">91</cx:pt>
          <cx:pt idx="14268">162</cx:pt>
          <cx:pt idx="14269">160</cx:pt>
          <cx:pt idx="14270">106</cx:pt>
          <cx:pt idx="14271">77</cx:pt>
          <cx:pt idx="14272">98</cx:pt>
          <cx:pt idx="14273">90</cx:pt>
          <cx:pt idx="14274">100</cx:pt>
          <cx:pt idx="14275">98</cx:pt>
          <cx:pt idx="14276">85</cx:pt>
          <cx:pt idx="14277">96</cx:pt>
          <cx:pt idx="14278">104</cx:pt>
          <cx:pt idx="14279">85</cx:pt>
          <cx:pt idx="14280">97</cx:pt>
          <cx:pt idx="14281">180</cx:pt>
          <cx:pt idx="14282">100</cx:pt>
          <cx:pt idx="14283">87</cx:pt>
          <cx:pt idx="14284">82</cx:pt>
          <cx:pt idx="14285">107</cx:pt>
          <cx:pt idx="14286">95</cx:pt>
          <cx:pt idx="14287">96</cx:pt>
          <cx:pt idx="14288">88</cx:pt>
          <cx:pt idx="14289">88</cx:pt>
          <cx:pt idx="14290">110</cx:pt>
          <cx:pt idx="14291">90</cx:pt>
          <cx:pt idx="14292">82</cx:pt>
          <cx:pt idx="14293">95</cx:pt>
          <cx:pt idx="14294">85</cx:pt>
          <cx:pt idx="14295">90</cx:pt>
          <cx:pt idx="14296">92</cx:pt>
          <cx:pt idx="14297">98</cx:pt>
          <cx:pt idx="14298">103</cx:pt>
          <cx:pt idx="14299">81</cx:pt>
          <cx:pt idx="14300">138</cx:pt>
          <cx:pt idx="14301">112</cx:pt>
          <cx:pt idx="14302">105</cx:pt>
          <cx:pt idx="14303">89</cx:pt>
          <cx:pt idx="14304">89</cx:pt>
          <cx:pt idx="14305">109</cx:pt>
          <cx:pt idx="14306">94</cx:pt>
          <cx:pt idx="14307">108</cx:pt>
          <cx:pt idx="14308">107</cx:pt>
          <cx:pt idx="14309">94</cx:pt>
          <cx:pt idx="14310">125</cx:pt>
          <cx:pt idx="14311">110</cx:pt>
          <cx:pt idx="14312">139</cx:pt>
          <cx:pt idx="14313">128</cx:pt>
          <cx:pt idx="14314">87</cx:pt>
          <cx:pt idx="14315">224</cx:pt>
          <cx:pt idx="14316">89</cx:pt>
          <cx:pt idx="14317">101</cx:pt>
          <cx:pt idx="14318">95</cx:pt>
          <cx:pt idx="14319">97</cx:pt>
          <cx:pt idx="14320">102</cx:pt>
          <cx:pt idx="14321">104</cx:pt>
          <cx:pt idx="14322">90</cx:pt>
          <cx:pt idx="14323">104</cx:pt>
          <cx:pt idx="14324">98</cx:pt>
          <cx:pt idx="14325">83</cx:pt>
          <cx:pt idx="14326">93</cx:pt>
          <cx:pt idx="14327">91</cx:pt>
          <cx:pt idx="14328">107</cx:pt>
          <cx:pt idx="14329">117</cx:pt>
          <cx:pt idx="14330">142</cx:pt>
          <cx:pt idx="14331">59</cx:pt>
          <cx:pt idx="14332">112</cx:pt>
          <cx:pt idx="14333">90</cx:pt>
          <cx:pt idx="14334">81</cx:pt>
          <cx:pt idx="14335">117</cx:pt>
          <cx:pt idx="14336">100</cx:pt>
          <cx:pt idx="14337">84</cx:pt>
          <cx:pt idx="14338">107</cx:pt>
          <cx:pt idx="14339">89</cx:pt>
          <cx:pt idx="14340">115</cx:pt>
          <cx:pt idx="14341">126</cx:pt>
          <cx:pt idx="14342">102</cx:pt>
          <cx:pt idx="14343">88</cx:pt>
          <cx:pt idx="14344">88</cx:pt>
          <cx:pt idx="14345">82</cx:pt>
          <cx:pt idx="14346">108</cx:pt>
          <cx:pt idx="14347">122</cx:pt>
          <cx:pt idx="14348">122</cx:pt>
          <cx:pt idx="14349">111</cx:pt>
          <cx:pt idx="14350">93</cx:pt>
          <cx:pt idx="14351">105</cx:pt>
          <cx:pt idx="14352">71</cx:pt>
          <cx:pt idx="14353">188</cx:pt>
          <cx:pt idx="14354">104</cx:pt>
          <cx:pt idx="14355">103</cx:pt>
          <cx:pt idx="14356">90</cx:pt>
          <cx:pt idx="14357">90</cx:pt>
          <cx:pt idx="14358">108</cx:pt>
          <cx:pt idx="14359">80</cx:pt>
          <cx:pt idx="14360">96</cx:pt>
          <cx:pt idx="14361">97</cx:pt>
          <cx:pt idx="14362">100</cx:pt>
          <cx:pt idx="14363">91</cx:pt>
          <cx:pt idx="14364">88</cx:pt>
          <cx:pt idx="14365">98</cx:pt>
          <cx:pt idx="14366">29</cx:pt>
          <cx:pt idx="14367">94</cx:pt>
          <cx:pt idx="14368">82</cx:pt>
          <cx:pt idx="14369">87</cx:pt>
          <cx:pt idx="14370">108</cx:pt>
          <cx:pt idx="14371">90</cx:pt>
          <cx:pt idx="14372">94</cx:pt>
          <cx:pt idx="14373">99</cx:pt>
          <cx:pt idx="14374">105</cx:pt>
          <cx:pt idx="14375">90</cx:pt>
          <cx:pt idx="14376">94</cx:pt>
          <cx:pt idx="14377">85</cx:pt>
          <cx:pt idx="14378">93</cx:pt>
          <cx:pt idx="14379">99</cx:pt>
          <cx:pt idx="14380">81</cx:pt>
          <cx:pt idx="14381">100</cx:pt>
          <cx:pt idx="14382">76</cx:pt>
          <cx:pt idx="14383">137</cx:pt>
          <cx:pt idx="14384">75</cx:pt>
          <cx:pt idx="14385">90</cx:pt>
          <cx:pt idx="14386">94</cx:pt>
          <cx:pt idx="14387">95</cx:pt>
          <cx:pt idx="14388">81</cx:pt>
          <cx:pt idx="14389">92</cx:pt>
          <cx:pt idx="14390">71</cx:pt>
          <cx:pt idx="14391">90</cx:pt>
          <cx:pt idx="14392">78</cx:pt>
          <cx:pt idx="14393">95</cx:pt>
          <cx:pt idx="14394">89</cx:pt>
          <cx:pt idx="14395">100</cx:pt>
          <cx:pt idx="14396">90</cx:pt>
          <cx:pt idx="14397">104</cx:pt>
          <cx:pt idx="14398">92</cx:pt>
          <cx:pt idx="14399">87</cx:pt>
          <cx:pt idx="14400">113</cx:pt>
          <cx:pt idx="14401">162</cx:pt>
          <cx:pt idx="14402">71</cx:pt>
          <cx:pt idx="14403">113</cx:pt>
          <cx:pt idx="14404">85</cx:pt>
          <cx:pt idx="14405">85</cx:pt>
          <cx:pt idx="14406">105</cx:pt>
          <cx:pt idx="14407">90</cx:pt>
          <cx:pt idx="14408">92</cx:pt>
          <cx:pt idx="14409">98</cx:pt>
          <cx:pt idx="14410">90</cx:pt>
          <cx:pt idx="14411">95</cx:pt>
          <cx:pt idx="14412">91</cx:pt>
          <cx:pt idx="14413">89</cx:pt>
          <cx:pt idx="14414">101</cx:pt>
          <cx:pt idx="14415">90</cx:pt>
          <cx:pt idx="14416">84</cx:pt>
          <cx:pt idx="14417">90</cx:pt>
          <cx:pt idx="14418">86</cx:pt>
          <cx:pt idx="14419">81</cx:pt>
          <cx:pt idx="14420">93</cx:pt>
          <cx:pt idx="14421">62</cx:pt>
          <cx:pt idx="14422">85</cx:pt>
          <cx:pt idx="14423">86</cx:pt>
          <cx:pt idx="14424">93</cx:pt>
          <cx:pt idx="14425">121</cx:pt>
          <cx:pt idx="14426">93</cx:pt>
          <cx:pt idx="14427">108</cx:pt>
          <cx:pt idx="14428">95</cx:pt>
          <cx:pt idx="14429">114</cx:pt>
          <cx:pt idx="14430">82</cx:pt>
          <cx:pt idx="14431">89</cx:pt>
          <cx:pt idx="14432">50</cx:pt>
          <cx:pt idx="14433">60</cx:pt>
          <cx:pt idx="14434">57</cx:pt>
          <cx:pt idx="14435">120</cx:pt>
          <cx:pt idx="14436">90</cx:pt>
          <cx:pt idx="14437">118</cx:pt>
          <cx:pt idx="14438">103</cx:pt>
          <cx:pt idx="14439">89</cx:pt>
          <cx:pt idx="14440">94</cx:pt>
          <cx:pt idx="14441">105</cx:pt>
          <cx:pt idx="14442">85</cx:pt>
          <cx:pt idx="14443">95</cx:pt>
          <cx:pt idx="14444">88</cx:pt>
          <cx:pt idx="14445">94</cx:pt>
          <cx:pt idx="14446">94</cx:pt>
          <cx:pt idx="14447">87</cx:pt>
          <cx:pt idx="14448">88</cx:pt>
          <cx:pt idx="14449">84</cx:pt>
          <cx:pt idx="14450">120</cx:pt>
          <cx:pt idx="14451">103</cx:pt>
          <cx:pt idx="14452">102</cx:pt>
          <cx:pt idx="14453">93</cx:pt>
          <cx:pt idx="14454">87</cx:pt>
          <cx:pt idx="14455">95</cx:pt>
          <cx:pt idx="14456">95</cx:pt>
          <cx:pt idx="14457">103</cx:pt>
          <cx:pt idx="14458">88</cx:pt>
          <cx:pt idx="14459">89</cx:pt>
          <cx:pt idx="14460">88</cx:pt>
          <cx:pt idx="14461">94</cx:pt>
          <cx:pt idx="14462">124</cx:pt>
          <cx:pt idx="14463">98</cx:pt>
          <cx:pt idx="14464">75</cx:pt>
          <cx:pt idx="14465">79</cx:pt>
          <cx:pt idx="14466">90</cx:pt>
          <cx:pt idx="14467">95</cx:pt>
          <cx:pt idx="14468">99</cx:pt>
          <cx:pt idx="14469">100</cx:pt>
          <cx:pt idx="14470">100</cx:pt>
          <cx:pt idx="14471">107</cx:pt>
          <cx:pt idx="14472">82</cx:pt>
          <cx:pt idx="14473">108</cx:pt>
          <cx:pt idx="14474">105</cx:pt>
          <cx:pt idx="14475">95</cx:pt>
          <cx:pt idx="14476">116</cx:pt>
          <cx:pt idx="14477">93</cx:pt>
          <cx:pt idx="14478">110</cx:pt>
          <cx:pt idx="14479">88</cx:pt>
          <cx:pt idx="14480">117</cx:pt>
          <cx:pt idx="14481">142</cx:pt>
          <cx:pt idx="14482">137</cx:pt>
          <cx:pt idx="14483">180</cx:pt>
          <cx:pt idx="14484">89</cx:pt>
          <cx:pt idx="14485">100</cx:pt>
          <cx:pt idx="14486">237</cx:pt>
          <cx:pt idx="14487">110</cx:pt>
          <cx:pt idx="14488">85</cx:pt>
          <cx:pt idx="14489">99</cx:pt>
          <cx:pt idx="14490">57</cx:pt>
          <cx:pt idx="14491">97</cx:pt>
          <cx:pt idx="14492">102</cx:pt>
          <cx:pt idx="14493">108</cx:pt>
          <cx:pt idx="14494">88</cx:pt>
          <cx:pt idx="14495">92</cx:pt>
          <cx:pt idx="14496">94</cx:pt>
          <cx:pt idx="14497">100</cx:pt>
          <cx:pt idx="14498">64</cx:pt>
          <cx:pt idx="14499">72</cx:pt>
          <cx:pt idx="14500">105</cx:pt>
          <cx:pt idx="14501">95</cx:pt>
          <cx:pt idx="14502">100</cx:pt>
          <cx:pt idx="14503">122</cx:pt>
          <cx:pt idx="14504">90</cx:pt>
          <cx:pt idx="14505">89</cx:pt>
          <cx:pt idx="14506">91</cx:pt>
          <cx:pt idx="14507">165</cx:pt>
          <cx:pt idx="14508">69</cx:pt>
          <cx:pt idx="14509">92</cx:pt>
          <cx:pt idx="14510">74</cx:pt>
          <cx:pt idx="14511">90</cx:pt>
          <cx:pt idx="14512">100</cx:pt>
          <cx:pt idx="14513">102</cx:pt>
          <cx:pt idx="14514">143</cx:pt>
          <cx:pt idx="14515">103</cx:pt>
          <cx:pt idx="14516">100</cx:pt>
          <cx:pt idx="14517">137</cx:pt>
          <cx:pt idx="14518">86</cx:pt>
          <cx:pt idx="14519">90</cx:pt>
          <cx:pt idx="14520">103</cx:pt>
          <cx:pt idx="14521">114</cx:pt>
          <cx:pt idx="14522">104</cx:pt>
          <cx:pt idx="14523">120</cx:pt>
          <cx:pt idx="14524">91</cx:pt>
          <cx:pt idx="14525">121</cx:pt>
          <cx:pt idx="14526">97</cx:pt>
          <cx:pt idx="14527">102</cx:pt>
          <cx:pt idx="14528">85</cx:pt>
          <cx:pt idx="14529">75</cx:pt>
          <cx:pt idx="14530">99</cx:pt>
          <cx:pt idx="14531">105</cx:pt>
          <cx:pt idx="14532">60</cx:pt>
          <cx:pt idx="14533">150</cx:pt>
          <cx:pt idx="14534">113</cx:pt>
          <cx:pt idx="14535">127</cx:pt>
          <cx:pt idx="14536">117</cx:pt>
          <cx:pt idx="14537">96</cx:pt>
          <cx:pt idx="14538">105</cx:pt>
          <cx:pt idx="14539">101</cx:pt>
          <cx:pt idx="14540">87</cx:pt>
          <cx:pt idx="14541">96</cx:pt>
          <cx:pt idx="14542">83</cx:pt>
          <cx:pt idx="14543">93</cx:pt>
          <cx:pt idx="14544">88</cx:pt>
          <cx:pt idx="14545">98</cx:pt>
          <cx:pt idx="14546">125</cx:pt>
          <cx:pt idx="14547">99</cx:pt>
          <cx:pt idx="14548">80</cx:pt>
          <cx:pt idx="14549">78</cx:pt>
          <cx:pt idx="14550">140</cx:pt>
          <cx:pt idx="14551">93</cx:pt>
          <cx:pt idx="14552">100</cx:pt>
          <cx:pt idx="14553">131</cx:pt>
          <cx:pt idx="14554">128</cx:pt>
          <cx:pt idx="14555">79</cx:pt>
          <cx:pt idx="14556">104</cx:pt>
          <cx:pt idx="14557">74</cx:pt>
          <cx:pt idx="14558">95</cx:pt>
          <cx:pt idx="14559">118</cx:pt>
          <cx:pt idx="14560">106</cx:pt>
          <cx:pt idx="14561">105</cx:pt>
          <cx:pt idx="14562">98</cx:pt>
          <cx:pt idx="14563">97</cx:pt>
          <cx:pt idx="14564">94</cx:pt>
          <cx:pt idx="14565">20</cx:pt>
          <cx:pt idx="14566">50</cx:pt>
          <cx:pt idx="14567">9</cx:pt>
          <cx:pt idx="14568">97</cx:pt>
          <cx:pt idx="14569">105</cx:pt>
          <cx:pt idx="14570">99</cx:pt>
          <cx:pt idx="14571">89</cx:pt>
          <cx:pt idx="14572">96</cx:pt>
          <cx:pt idx="14573">89</cx:pt>
          <cx:pt idx="14574">89</cx:pt>
          <cx:pt idx="14575">76</cx:pt>
          <cx:pt idx="14576">92</cx:pt>
          <cx:pt idx="14577">150</cx:pt>
          <cx:pt idx="14578">95</cx:pt>
          <cx:pt idx="14579">107</cx:pt>
          <cx:pt idx="14580">90</cx:pt>
          <cx:pt idx="14581">83</cx:pt>
          <cx:pt idx="14582">88</cx:pt>
          <cx:pt idx="14583">90</cx:pt>
          <cx:pt idx="14584">117</cx:pt>
          <cx:pt idx="14585">91</cx:pt>
          <cx:pt idx="14586">96</cx:pt>
          <cx:pt idx="14587">127</cx:pt>
          <cx:pt idx="14588">102</cx:pt>
          <cx:pt idx="14589">88</cx:pt>
          <cx:pt idx="14590">48</cx:pt>
          <cx:pt idx="14591">86</cx:pt>
          <cx:pt idx="14592">85</cx:pt>
          <cx:pt idx="14593">97</cx:pt>
          <cx:pt idx="14594">134</cx:pt>
          <cx:pt idx="14595">25</cx:pt>
          <cx:pt idx="14596">30</cx:pt>
          <cx:pt idx="14597">45</cx:pt>
          <cx:pt idx="14598">33</cx:pt>
          <cx:pt idx="14599">30</cx:pt>
          <cx:pt idx="14600">101</cx:pt>
          <cx:pt idx="14601">83</cx:pt>
          <cx:pt idx="14602">100</cx:pt>
          <cx:pt idx="14603">100</cx:pt>
          <cx:pt idx="14604">25</cx:pt>
          <cx:pt idx="14605">79</cx:pt>
          <cx:pt idx="14606">102</cx:pt>
          <cx:pt idx="14607">92</cx:pt>
          <cx:pt idx="14608">90</cx:pt>
          <cx:pt idx="14609">90</cx:pt>
          <cx:pt idx="14610">98</cx:pt>
          <cx:pt idx="14611">75</cx:pt>
          <cx:pt idx="14612">80</cx:pt>
          <cx:pt idx="14613">98</cx:pt>
          <cx:pt idx="14614">71</cx:pt>
          <cx:pt idx="14615">90</cx:pt>
          <cx:pt idx="14616">86</cx:pt>
          <cx:pt idx="14617">95</cx:pt>
          <cx:pt idx="14618">40</cx:pt>
          <cx:pt idx="14619">97</cx:pt>
          <cx:pt idx="14620">80</cx:pt>
          <cx:pt idx="14621">77</cx:pt>
          <cx:pt idx="14622">99</cx:pt>
          <cx:pt idx="14623">93</cx:pt>
          <cx:pt idx="14624">118</cx:pt>
          <cx:pt idx="14625">115</cx:pt>
          <cx:pt idx="14626">110</cx:pt>
          <cx:pt idx="14627">104</cx:pt>
          <cx:pt idx="14628">29</cx:pt>
          <cx:pt idx="14629">109</cx:pt>
          <cx:pt idx="14630">96</cx:pt>
          <cx:pt idx="14631">93</cx:pt>
          <cx:pt idx="14632">287</cx:pt>
          <cx:pt idx="14633">160</cx:pt>
          <cx:pt idx="14634">177</cx:pt>
          <cx:pt idx="14635">234</cx:pt>
          <cx:pt idx="14636">144</cx:pt>
          <cx:pt idx="14637">105</cx:pt>
          <cx:pt idx="14638">102</cx:pt>
          <cx:pt idx="14639">92</cx:pt>
          <cx:pt idx="14640">99</cx:pt>
          <cx:pt idx="14641">76</cx:pt>
          <cx:pt idx="14642">98</cx:pt>
          <cx:pt idx="14643">108</cx:pt>
          <cx:pt idx="14644">108</cx:pt>
          <cx:pt idx="14645">106</cx:pt>
          <cx:pt idx="14646">94</cx:pt>
          <cx:pt idx="14647">93</cx:pt>
          <cx:pt idx="14648">100</cx:pt>
          <cx:pt idx="14649">94</cx:pt>
          <cx:pt idx="14650">87</cx:pt>
          <cx:pt idx="14651">81</cx:pt>
          <cx:pt idx="14652">89</cx:pt>
          <cx:pt idx="14653">106</cx:pt>
          <cx:pt idx="14654">104</cx:pt>
          <cx:pt idx="14655">117</cx:pt>
          <cx:pt idx="14656">115</cx:pt>
          <cx:pt idx="14657">88</cx:pt>
          <cx:pt idx="14658">92</cx:pt>
          <cx:pt idx="14659">115</cx:pt>
          <cx:pt idx="14660">90</cx:pt>
          <cx:pt idx="14661">90</cx:pt>
          <cx:pt idx="14662">92</cx:pt>
          <cx:pt idx="14663">89</cx:pt>
          <cx:pt idx="14664">106</cx:pt>
          <cx:pt idx="14665">125</cx:pt>
          <cx:pt idx="14666">110</cx:pt>
          <cx:pt idx="14667">105</cx:pt>
          <cx:pt idx="14668">115</cx:pt>
          <cx:pt idx="14669">110</cx:pt>
          <cx:pt idx="14670">90</cx:pt>
          <cx:pt idx="14671">93</cx:pt>
          <cx:pt idx="14672">104</cx:pt>
          <cx:pt idx="14673">93</cx:pt>
          <cx:pt idx="14674">123</cx:pt>
          <cx:pt idx="14675">92</cx:pt>
          <cx:pt idx="14676">90</cx:pt>
          <cx:pt idx="14677">105</cx:pt>
          <cx:pt idx="14678">82</cx:pt>
          <cx:pt idx="14679">47</cx:pt>
          <cx:pt idx="14680">85</cx:pt>
          <cx:pt idx="14681">90</cx:pt>
          <cx:pt idx="14682">145</cx:pt>
          <cx:pt idx="14683">97</cx:pt>
          <cx:pt idx="14684">94</cx:pt>
          <cx:pt idx="14685">98</cx:pt>
          <cx:pt idx="14686">102</cx:pt>
          <cx:pt idx="14687">89</cx:pt>
          <cx:pt idx="14688">93</cx:pt>
          <cx:pt idx="14689">25</cx:pt>
          <cx:pt idx="14690">98</cx:pt>
          <cx:pt idx="14691">89</cx:pt>
          <cx:pt idx="14692">87</cx:pt>
          <cx:pt idx="14693">87</cx:pt>
          <cx:pt idx="14694">117</cx:pt>
          <cx:pt idx="14695">106</cx:pt>
          <cx:pt idx="14696">97</cx:pt>
          <cx:pt idx="14697">83</cx:pt>
          <cx:pt idx="14698">80</cx:pt>
          <cx:pt idx="14699">25</cx:pt>
          <cx:pt idx="14700">18</cx:pt>
          <cx:pt idx="14701">83</cx:pt>
          <cx:pt idx="14702">55</cx:pt>
          <cx:pt idx="14703">93</cx:pt>
          <cx:pt idx="14704">86</cx:pt>
          <cx:pt idx="14705">120</cx:pt>
          <cx:pt idx="14706">99</cx:pt>
          <cx:pt idx="14707">144</cx:pt>
          <cx:pt idx="14708">40</cx:pt>
          <cx:pt idx="14709">102</cx:pt>
          <cx:pt idx="14710">75</cx:pt>
          <cx:pt idx="14711">106</cx:pt>
          <cx:pt idx="14712">106</cx:pt>
          <cx:pt idx="14713">72</cx:pt>
          <cx:pt idx="14714">106</cx:pt>
          <cx:pt idx="14715">112</cx:pt>
          <cx:pt idx="14716">101</cx:pt>
          <cx:pt idx="14717">81</cx:pt>
          <cx:pt idx="14718">97</cx:pt>
          <cx:pt idx="14719">83</cx:pt>
          <cx:pt idx="14720">95</cx:pt>
          <cx:pt idx="14721">197</cx:pt>
          <cx:pt idx="14722">116</cx:pt>
          <cx:pt idx="14723">95</cx:pt>
          <cx:pt idx="14724">117</cx:pt>
          <cx:pt idx="14725">87</cx:pt>
          <cx:pt idx="14726">110</cx:pt>
          <cx:pt idx="14727">108</cx:pt>
          <cx:pt idx="14728">102</cx:pt>
          <cx:pt idx="14729">97</cx:pt>
          <cx:pt idx="14730">112</cx:pt>
          <cx:pt idx="14731">103</cx:pt>
          <cx:pt idx="14732">103</cx:pt>
          <cx:pt idx="14733">60</cx:pt>
          <cx:pt idx="14734">93</cx:pt>
          <cx:pt idx="14735">102</cx:pt>
          <cx:pt idx="14736">93</cx:pt>
          <cx:pt idx="14737">85</cx:pt>
          <cx:pt idx="14738">84</cx:pt>
          <cx:pt idx="14739">87</cx:pt>
          <cx:pt idx="14740">94</cx:pt>
          <cx:pt idx="14741">119</cx:pt>
          <cx:pt idx="14742">87</cx:pt>
          <cx:pt idx="14743">110</cx:pt>
          <cx:pt idx="14744">95</cx:pt>
          <cx:pt idx="14745">85</cx:pt>
          <cx:pt idx="14746">110</cx:pt>
          <cx:pt idx="14747">64</cx:pt>
          <cx:pt idx="14748">60</cx:pt>
          <cx:pt idx="14749">77</cx:pt>
          <cx:pt idx="14750">85</cx:pt>
          <cx:pt idx="14751">92</cx:pt>
          <cx:pt idx="14752">71</cx:pt>
          <cx:pt idx="14753">110</cx:pt>
          <cx:pt idx="14754">94</cx:pt>
          <cx:pt idx="14755">105</cx:pt>
          <cx:pt idx="14756">75</cx:pt>
          <cx:pt idx="14757">112</cx:pt>
          <cx:pt idx="14758">105</cx:pt>
          <cx:pt idx="14759">109</cx:pt>
          <cx:pt idx="14760">139</cx:pt>
          <cx:pt idx="14761">156</cx:pt>
          <cx:pt idx="14762">106</cx:pt>
          <cx:pt idx="14763">110</cx:pt>
          <cx:pt idx="14764">110</cx:pt>
          <cx:pt idx="14765">117</cx:pt>
          <cx:pt idx="14766">82</cx:pt>
          <cx:pt idx="14767">87</cx:pt>
          <cx:pt idx="14768">88</cx:pt>
          <cx:pt idx="14769">96</cx:pt>
          <cx:pt idx="14770">93</cx:pt>
          <cx:pt idx="14771">87</cx:pt>
          <cx:pt idx="14772">185</cx:pt>
          <cx:pt idx="14773">138</cx:pt>
          <cx:pt idx="14774">98</cx:pt>
          <cx:pt idx="14775">138</cx:pt>
          <cx:pt idx="14776">104</cx:pt>
          <cx:pt idx="14777">91</cx:pt>
          <cx:pt idx="14778">94</cx:pt>
          <cx:pt idx="14779">88</cx:pt>
          <cx:pt idx="14780">116</cx:pt>
          <cx:pt idx="14781">99</cx:pt>
          <cx:pt idx="14782">108</cx:pt>
          <cx:pt idx="14783">100</cx:pt>
          <cx:pt idx="14784">92</cx:pt>
          <cx:pt idx="14785">180</cx:pt>
          <cx:pt idx="14786">190</cx:pt>
          <cx:pt idx="14787">108</cx:pt>
          <cx:pt idx="14788">106</cx:pt>
          <cx:pt idx="14789">99</cx:pt>
          <cx:pt idx="14790">75</cx:pt>
          <cx:pt idx="14791">90</cx:pt>
          <cx:pt idx="14792">97</cx:pt>
          <cx:pt idx="14793">28</cx:pt>
          <cx:pt idx="14794">102</cx:pt>
          <cx:pt idx="14795">91</cx:pt>
          <cx:pt idx="14796">119</cx:pt>
          <cx:pt idx="14797">90</cx:pt>
          <cx:pt idx="14798">106</cx:pt>
          <cx:pt idx="14799">104</cx:pt>
          <cx:pt idx="14800">120</cx:pt>
          <cx:pt idx="14801">94</cx:pt>
          <cx:pt idx="14802">90</cx:pt>
          <cx:pt idx="14803">110</cx:pt>
          <cx:pt idx="14804">95</cx:pt>
          <cx:pt idx="14805">100</cx:pt>
          <cx:pt idx="14806">78</cx:pt>
          <cx:pt idx="14807">89</cx:pt>
          <cx:pt idx="14808">101</cx:pt>
          <cx:pt idx="14809">50</cx:pt>
          <cx:pt idx="14810">97</cx:pt>
          <cx:pt idx="14811">112</cx:pt>
          <cx:pt idx="14812">81</cx:pt>
          <cx:pt idx="14813">79</cx:pt>
          <cx:pt idx="14814">79</cx:pt>
          <cx:pt idx="14815">68</cx:pt>
          <cx:pt idx="14816">95</cx:pt>
          <cx:pt idx="14817">106</cx:pt>
          <cx:pt idx="14818">82</cx:pt>
          <cx:pt idx="14819">90</cx:pt>
          <cx:pt idx="14820">94</cx:pt>
          <cx:pt idx="14821">167</cx:pt>
          <cx:pt idx="14822">83</cx:pt>
          <cx:pt idx="14823">103</cx:pt>
          <cx:pt idx="14824">92</cx:pt>
          <cx:pt idx="14825">120</cx:pt>
          <cx:pt idx="14826">97</cx:pt>
          <cx:pt idx="14827">80</cx:pt>
          <cx:pt idx="14828">97</cx:pt>
          <cx:pt idx="14829">113</cx:pt>
          <cx:pt idx="14830">123</cx:pt>
          <cx:pt idx="14831">98</cx:pt>
          <cx:pt idx="14832">86</cx:pt>
          <cx:pt idx="14833">118</cx:pt>
          <cx:pt idx="14834">109</cx:pt>
          <cx:pt idx="14835">100</cx:pt>
          <cx:pt idx="14836">117</cx:pt>
          <cx:pt idx="14837">98</cx:pt>
          <cx:pt idx="14838">180</cx:pt>
          <cx:pt idx="14839">123</cx:pt>
          <cx:pt idx="14840">125</cx:pt>
          <cx:pt idx="14841">110</cx:pt>
          <cx:pt idx="14842">17</cx:pt>
          <cx:pt idx="14843">89</cx:pt>
          <cx:pt idx="14844">120</cx:pt>
          <cx:pt idx="14845">90</cx:pt>
          <cx:pt idx="14846">33</cx:pt>
          <cx:pt idx="14847">78</cx:pt>
          <cx:pt idx="14848">72</cx:pt>
          <cx:pt idx="14849">107</cx:pt>
          <cx:pt idx="14850">101</cx:pt>
          <cx:pt idx="14851">128</cx:pt>
          <cx:pt idx="14852">114</cx:pt>
          <cx:pt idx="14853">95</cx:pt>
          <cx:pt idx="14854">107</cx:pt>
          <cx:pt idx="14855">95</cx:pt>
          <cx:pt idx="14856">109</cx:pt>
          <cx:pt idx="14857">114</cx:pt>
          <cx:pt idx="14858">81</cx:pt>
          <cx:pt idx="14859">92</cx:pt>
          <cx:pt idx="14860">98</cx:pt>
          <cx:pt idx="14861">108</cx:pt>
          <cx:pt idx="14862">125</cx:pt>
          <cx:pt idx="14863">100</cx:pt>
          <cx:pt idx="14864">104</cx:pt>
          <cx:pt idx="14865">118</cx:pt>
          <cx:pt idx="14866">107</cx:pt>
          <cx:pt idx="14867">92</cx:pt>
          <cx:pt idx="14868">135</cx:pt>
          <cx:pt idx="14869">117</cx:pt>
          <cx:pt idx="14870">94</cx:pt>
          <cx:pt idx="14871">98</cx:pt>
          <cx:pt idx="14872">95</cx:pt>
          <cx:pt idx="14873">101</cx:pt>
          <cx:pt idx="14874">100</cx:pt>
          <cx:pt idx="14875">161</cx:pt>
          <cx:pt idx="14876">100</cx:pt>
          <cx:pt idx="14877">97</cx:pt>
          <cx:pt idx="14878">70</cx:pt>
          <cx:pt idx="14879">140</cx:pt>
          <cx:pt idx="14880">95</cx:pt>
          <cx:pt idx="14881">73</cx:pt>
          <cx:pt idx="14882">98</cx:pt>
          <cx:pt idx="14883">90</cx:pt>
          <cx:pt idx="14884">93</cx:pt>
          <cx:pt idx="14885">80</cx:pt>
          <cx:pt idx="14886">94</cx:pt>
          <cx:pt idx="14887">89</cx:pt>
          <cx:pt idx="14888">73</cx:pt>
          <cx:pt idx="14889">72</cx:pt>
          <cx:pt idx="14890">133</cx:pt>
          <cx:pt idx="14891">116</cx:pt>
          <cx:pt idx="14892">129</cx:pt>
          <cx:pt idx="14893">94</cx:pt>
          <cx:pt idx="14894">95</cx:pt>
          <cx:pt idx="14895">107</cx:pt>
          <cx:pt idx="14896">100</cx:pt>
          <cx:pt idx="14897">109</cx:pt>
          <cx:pt idx="14898">100</cx:pt>
          <cx:pt idx="14899">115</cx:pt>
          <cx:pt idx="14900">112</cx:pt>
          <cx:pt idx="14901">93</cx:pt>
          <cx:pt idx="14902">122</cx:pt>
          <cx:pt idx="14903">109</cx:pt>
          <cx:pt idx="14904">90</cx:pt>
          <cx:pt idx="14905">90</cx:pt>
          <cx:pt idx="14906">115</cx:pt>
          <cx:pt idx="14907">108</cx:pt>
          <cx:pt idx="14908">145</cx:pt>
          <cx:pt idx="14909">90</cx:pt>
          <cx:pt idx="14910">92</cx:pt>
          <cx:pt idx="14911">181</cx:pt>
          <cx:pt idx="14912">158</cx:pt>
          <cx:pt idx="14913">92</cx:pt>
          <cx:pt idx="14914">105</cx:pt>
          <cx:pt idx="14915">107</cx:pt>
          <cx:pt idx="14916">101</cx:pt>
          <cx:pt idx="14917">102</cx:pt>
          <cx:pt idx="14918">125</cx:pt>
          <cx:pt idx="14919">96</cx:pt>
          <cx:pt idx="14920">98</cx:pt>
          <cx:pt idx="14921">90</cx:pt>
          <cx:pt idx="14922">104</cx:pt>
          <cx:pt idx="14923">92</cx:pt>
          <cx:pt idx="14924">86</cx:pt>
          <cx:pt idx="14925">100</cx:pt>
          <cx:pt idx="14926">90</cx:pt>
          <cx:pt idx="14927">106</cx:pt>
          <cx:pt idx="14928">112</cx:pt>
          <cx:pt idx="14929">100</cx:pt>
          <cx:pt idx="14930">106</cx:pt>
          <cx:pt idx="14931">93</cx:pt>
          <cx:pt idx="14932">94</cx:pt>
          <cx:pt idx="14933">100</cx:pt>
          <cx:pt idx="14934">111</cx:pt>
          <cx:pt idx="14935">86</cx:pt>
          <cx:pt idx="14936">116</cx:pt>
          <cx:pt idx="14937">84</cx:pt>
          <cx:pt idx="14938">89</cx:pt>
          <cx:pt idx="14939">127</cx:pt>
          <cx:pt idx="14940">93</cx:pt>
          <cx:pt idx="14941">104</cx:pt>
          <cx:pt idx="14942">97</cx:pt>
          <cx:pt idx="14943">92</cx:pt>
          <cx:pt idx="14944">109</cx:pt>
          <cx:pt idx="14945">112</cx:pt>
          <cx:pt idx="14946">86</cx:pt>
          <cx:pt idx="14947">94</cx:pt>
          <cx:pt idx="14948">91</cx:pt>
          <cx:pt idx="14949">91</cx:pt>
          <cx:pt idx="14950">102</cx:pt>
          <cx:pt idx="14951">89</cx:pt>
          <cx:pt idx="14952">88</cx:pt>
          <cx:pt idx="14953">96</cx:pt>
          <cx:pt idx="14954">120</cx:pt>
          <cx:pt idx="14955">97</cx:pt>
          <cx:pt idx="14956">109</cx:pt>
          <cx:pt idx="14957">91</cx:pt>
          <cx:pt idx="14958">139</cx:pt>
          <cx:pt idx="14959">125</cx:pt>
          <cx:pt idx="14960">148</cx:pt>
          <cx:pt idx="14961">90</cx:pt>
          <cx:pt idx="14962">89</cx:pt>
          <cx:pt idx="14963">102</cx:pt>
          <cx:pt idx="14964">102</cx:pt>
          <cx:pt idx="14965">108</cx:pt>
          <cx:pt idx="14966">117</cx:pt>
          <cx:pt idx="14967">110</cx:pt>
          <cx:pt idx="14968">160</cx:pt>
          <cx:pt idx="14969">111</cx:pt>
          <cx:pt idx="14970">103</cx:pt>
          <cx:pt idx="14971">129</cx:pt>
          <cx:pt idx="14972">91</cx:pt>
          <cx:pt idx="14973">150</cx:pt>
          <cx:pt idx="14974">111</cx:pt>
          <cx:pt idx="14975">134</cx:pt>
          <cx:pt idx="14976">99</cx:pt>
          <cx:pt idx="14977">82</cx:pt>
          <cx:pt idx="14978">97</cx:pt>
          <cx:pt idx="14979">109</cx:pt>
          <cx:pt idx="14980">99</cx:pt>
          <cx:pt idx="14981">88</cx:pt>
          <cx:pt idx="14982">103</cx:pt>
          <cx:pt idx="14983">131</cx:pt>
          <cx:pt idx="14984">79</cx:pt>
          <cx:pt idx="14985">125</cx:pt>
          <cx:pt idx="14986">113</cx:pt>
          <cx:pt idx="14987">93</cx:pt>
          <cx:pt idx="14988">100</cx:pt>
          <cx:pt idx="14989">90</cx:pt>
          <cx:pt idx="14990">108</cx:pt>
          <cx:pt idx="14991">90</cx:pt>
          <cx:pt idx="14992">93</cx:pt>
          <cx:pt idx="14993">126</cx:pt>
          <cx:pt idx="14994">130</cx:pt>
          <cx:pt idx="14995">123</cx:pt>
          <cx:pt idx="14996">100</cx:pt>
          <cx:pt idx="14997">86</cx:pt>
          <cx:pt idx="14998">88</cx:pt>
          <cx:pt idx="14999">109</cx:pt>
          <cx:pt idx="15000">146</cx:pt>
          <cx:pt idx="15001">98</cx:pt>
          <cx:pt idx="15002">100</cx:pt>
          <cx:pt idx="15003">98</cx:pt>
          <cx:pt idx="15004">101</cx:pt>
          <cx:pt idx="15005">91</cx:pt>
          <cx:pt idx="15006">95</cx:pt>
          <cx:pt idx="15007">97</cx:pt>
          <cx:pt idx="15008">96</cx:pt>
          <cx:pt idx="15009">76</cx:pt>
          <cx:pt idx="15010">90</cx:pt>
          <cx:pt idx="15011">89</cx:pt>
          <cx:pt idx="15012">85</cx:pt>
          <cx:pt idx="15013">108</cx:pt>
          <cx:pt idx="15014">108</cx:pt>
          <cx:pt idx="15015">93</cx:pt>
          <cx:pt idx="15016">98</cx:pt>
          <cx:pt idx="15017">100</cx:pt>
          <cx:pt idx="15018">97</cx:pt>
          <cx:pt idx="15019">102</cx:pt>
          <cx:pt idx="15020">91</cx:pt>
          <cx:pt idx="15021">99</cx:pt>
          <cx:pt idx="15022">80</cx:pt>
          <cx:pt idx="15023">132</cx:pt>
          <cx:pt idx="15024">93</cx:pt>
          <cx:pt idx="15025">107</cx:pt>
          <cx:pt idx="15026">94</cx:pt>
          <cx:pt idx="15027">96</cx:pt>
          <cx:pt idx="15028">75</cx:pt>
          <cx:pt idx="15029">74</cx:pt>
          <cx:pt idx="15030">93</cx:pt>
          <cx:pt idx="15031">96</cx:pt>
          <cx:pt idx="15032">145</cx:pt>
          <cx:pt idx="15033">95</cx:pt>
          <cx:pt idx="15034">95</cx:pt>
          <cx:pt idx="15035">71</cx:pt>
          <cx:pt idx="15036">7</cx:pt>
          <cx:pt idx="15037">85</cx:pt>
          <cx:pt idx="15038">110</cx:pt>
          <cx:pt idx="15039">104</cx:pt>
          <cx:pt idx="15040">84</cx:pt>
          <cx:pt idx="15041">89</cx:pt>
          <cx:pt idx="15042">127</cx:pt>
          <cx:pt idx="15043">76</cx:pt>
          <cx:pt idx="15044">103</cx:pt>
          <cx:pt idx="15045">114</cx:pt>
          <cx:pt idx="15046">92</cx:pt>
          <cx:pt idx="15047">89</cx:pt>
          <cx:pt idx="15048">105</cx:pt>
          <cx:pt idx="15049">89</cx:pt>
          <cx:pt idx="15050">95</cx:pt>
          <cx:pt idx="15051">105</cx:pt>
          <cx:pt idx="15052">101</cx:pt>
          <cx:pt idx="15053">85</cx:pt>
          <cx:pt idx="15054">88</cx:pt>
          <cx:pt idx="15055">139</cx:pt>
          <cx:pt idx="15056">85</cx:pt>
          <cx:pt idx="15057">54</cx:pt>
          <cx:pt idx="15058">124</cx:pt>
          <cx:pt idx="15059">10</cx:pt>
          <cx:pt idx="15060">113</cx:pt>
          <cx:pt idx="15061">81</cx:pt>
          <cx:pt idx="15062">86</cx:pt>
          <cx:pt idx="15063">95</cx:pt>
          <cx:pt idx="15064">95</cx:pt>
          <cx:pt idx="15065">116</cx:pt>
          <cx:pt idx="15066">57</cx:pt>
          <cx:pt idx="15067">108</cx:pt>
          <cx:pt idx="15068">98</cx:pt>
          <cx:pt idx="15069">88</cx:pt>
          <cx:pt idx="15070">90</cx:pt>
          <cx:pt idx="15071">95</cx:pt>
          <cx:pt idx="15072">104</cx:pt>
          <cx:pt idx="15073">95</cx:pt>
          <cx:pt idx="15074">91</cx:pt>
          <cx:pt idx="15075">86</cx:pt>
          <cx:pt idx="15076">88</cx:pt>
          <cx:pt idx="15077">89</cx:pt>
          <cx:pt idx="15078">93</cx:pt>
          <cx:pt idx="15079">93</cx:pt>
          <cx:pt idx="15080">110</cx:pt>
          <cx:pt idx="15081">88</cx:pt>
          <cx:pt idx="15082">111</cx:pt>
          <cx:pt idx="15083">103</cx:pt>
          <cx:pt idx="15084">76</cx:pt>
          <cx:pt idx="15085">93</cx:pt>
          <cx:pt idx="15086">110</cx:pt>
          <cx:pt idx="15087">133</cx:pt>
          <cx:pt idx="15088">95</cx:pt>
          <cx:pt idx="15089">17</cx:pt>
          <cx:pt idx="15090">105</cx:pt>
          <cx:pt idx="15091">108</cx:pt>
          <cx:pt idx="15092">110</cx:pt>
          <cx:pt idx="15093">90</cx:pt>
          <cx:pt idx="15094">91</cx:pt>
          <cx:pt idx="15095">110</cx:pt>
          <cx:pt idx="15096">89</cx:pt>
          <cx:pt idx="15097">40</cx:pt>
          <cx:pt idx="15098">101</cx:pt>
          <cx:pt idx="15099">96</cx:pt>
          <cx:pt idx="15100">149</cx:pt>
          <cx:pt idx="15101">109</cx:pt>
          <cx:pt idx="15102">192</cx:pt>
          <cx:pt idx="15103">86</cx:pt>
          <cx:pt idx="15104">95</cx:pt>
          <cx:pt idx="15105">110</cx:pt>
          <cx:pt idx="15106">96</cx:pt>
          <cx:pt idx="15107">65</cx:pt>
          <cx:pt idx="15108">102</cx:pt>
          <cx:pt idx="15109">97</cx:pt>
          <cx:pt idx="15110">116</cx:pt>
          <cx:pt idx="15111">113</cx:pt>
          <cx:pt idx="15112">106</cx:pt>
          <cx:pt idx="15113">141</cx:pt>
          <cx:pt idx="15114">129</cx:pt>
          <cx:pt idx="15115">116</cx:pt>
          <cx:pt idx="15116">90</cx:pt>
          <cx:pt idx="15117">114</cx:pt>
          <cx:pt idx="15118">102</cx:pt>
          <cx:pt idx="15119">116</cx:pt>
          <cx:pt idx="15120">112</cx:pt>
          <cx:pt idx="15121">104</cx:pt>
          <cx:pt idx="15122">100</cx:pt>
          <cx:pt idx="15123">85</cx:pt>
          <cx:pt idx="15124">116</cx:pt>
          <cx:pt idx="15125">85</cx:pt>
          <cx:pt idx="15126">88</cx:pt>
          <cx:pt idx="15127">141</cx:pt>
          <cx:pt idx="15128">109</cx:pt>
          <cx:pt idx="15129">134</cx:pt>
          <cx:pt idx="15130">102</cx:pt>
          <cx:pt idx="15131">90</cx:pt>
          <cx:pt idx="15132">120</cx:pt>
          <cx:pt idx="15133">65</cx:pt>
          <cx:pt idx="15134">91</cx:pt>
          <cx:pt idx="15135">90</cx:pt>
          <cx:pt idx="15136">151</cx:pt>
          <cx:pt idx="15137">127</cx:pt>
          <cx:pt idx="15138">162</cx:pt>
          <cx:pt idx="15139">167</cx:pt>
          <cx:pt idx="15140">117</cx:pt>
          <cx:pt idx="15141">87</cx:pt>
          <cx:pt idx="15142">91</cx:pt>
          <cx:pt idx="15143">30</cx:pt>
          <cx:pt idx="15144">106</cx:pt>
          <cx:pt idx="15145">87</cx:pt>
          <cx:pt idx="15146">90</cx:pt>
          <cx:pt idx="15147">100</cx:pt>
          <cx:pt idx="15148">89</cx:pt>
          <cx:pt idx="15149">88</cx:pt>
          <cx:pt idx="15150">32</cx:pt>
          <cx:pt idx="15151">94</cx:pt>
          <cx:pt idx="15152">104</cx:pt>
          <cx:pt idx="15153">102</cx:pt>
          <cx:pt idx="15154">108</cx:pt>
          <cx:pt idx="15155">79</cx:pt>
          <cx:pt idx="15156">97</cx:pt>
          <cx:pt idx="15157">94</cx:pt>
          <cx:pt idx="15158">16</cx:pt>
          <cx:pt idx="15159">101</cx:pt>
          <cx:pt idx="15160">104</cx:pt>
          <cx:pt idx="15161">98</cx:pt>
          <cx:pt idx="15162">85</cx:pt>
          <cx:pt idx="15163">86</cx:pt>
          <cx:pt idx="15164">85</cx:pt>
          <cx:pt idx="15165">48</cx:pt>
          <cx:pt idx="15166">4</cx:pt>
          <cx:pt idx="15167">10</cx:pt>
          <cx:pt idx="15168">97</cx:pt>
          <cx:pt idx="15169">59</cx:pt>
          <cx:pt idx="15170">98</cx:pt>
          <cx:pt idx="15171">91</cx:pt>
          <cx:pt idx="15172">128</cx:pt>
          <cx:pt idx="15173">100</cx:pt>
          <cx:pt idx="15174">112</cx:pt>
          <cx:pt idx="15175">76</cx:pt>
          <cx:pt idx="15176">112</cx:pt>
          <cx:pt idx="15177">93</cx:pt>
          <cx:pt idx="15178">75</cx:pt>
          <cx:pt idx="15179">106</cx:pt>
          <cx:pt idx="15180">84</cx:pt>
          <cx:pt idx="15181">88</cx:pt>
          <cx:pt idx="15182">90</cx:pt>
          <cx:pt idx="15183">95</cx:pt>
          <cx:pt idx="15184">101</cx:pt>
          <cx:pt idx="15185">95</cx:pt>
          <cx:pt idx="15186">81</cx:pt>
          <cx:pt idx="15187">119</cx:pt>
          <cx:pt idx="15188">169</cx:pt>
          <cx:pt idx="15189">57</cx:pt>
          <cx:pt idx="15190">82</cx:pt>
          <cx:pt idx="15191">95</cx:pt>
          <cx:pt idx="15192">108</cx:pt>
          <cx:pt idx="15193">100</cx:pt>
          <cx:pt idx="15194">137</cx:pt>
          <cx:pt idx="15195">97</cx:pt>
          <cx:pt idx="15196">88</cx:pt>
          <cx:pt idx="15197">95</cx:pt>
          <cx:pt idx="15198">98</cx:pt>
          <cx:pt idx="15199">116</cx:pt>
          <cx:pt idx="15200">105</cx:pt>
          <cx:pt idx="15201">97</cx:pt>
          <cx:pt idx="15202">97</cx:pt>
          <cx:pt idx="15203">65</cx:pt>
          <cx:pt idx="15204">78</cx:pt>
          <cx:pt idx="15205">66</cx:pt>
          <cx:pt idx="15206">105</cx:pt>
          <cx:pt idx="15207">88</cx:pt>
          <cx:pt idx="15208">82</cx:pt>
          <cx:pt idx="15209">99</cx:pt>
          <cx:pt idx="15210">126</cx:pt>
          <cx:pt idx="15211">106</cx:pt>
          <cx:pt idx="15212">87</cx:pt>
          <cx:pt idx="15213">45</cx:pt>
          <cx:pt idx="15214">100</cx:pt>
          <cx:pt idx="15215">94</cx:pt>
          <cx:pt idx="15216">90</cx:pt>
          <cx:pt idx="15217">100</cx:pt>
          <cx:pt idx="15218">96</cx:pt>
          <cx:pt idx="15219">90</cx:pt>
          <cx:pt idx="15220">77</cx:pt>
          <cx:pt idx="15221">52</cx:pt>
          <cx:pt idx="15222">98</cx:pt>
          <cx:pt idx="15223">138</cx:pt>
          <cx:pt idx="15224">87</cx:pt>
          <cx:pt idx="15225">98</cx:pt>
          <cx:pt idx="15226">100</cx:pt>
          <cx:pt idx="15227">109</cx:pt>
          <cx:pt idx="15228">90</cx:pt>
          <cx:pt idx="15229">80</cx:pt>
          <cx:pt idx="15230">98</cx:pt>
          <cx:pt idx="15231">110</cx:pt>
          <cx:pt idx="15232">103</cx:pt>
          <cx:pt idx="15233">95</cx:pt>
          <cx:pt idx="15234">106</cx:pt>
          <cx:pt idx="15235">96</cx:pt>
          <cx:pt idx="15236">90</cx:pt>
          <cx:pt idx="15237">106</cx:pt>
          <cx:pt idx="15238">86</cx:pt>
          <cx:pt idx="15239">99</cx:pt>
          <cx:pt idx="15240">97</cx:pt>
          <cx:pt idx="15241">112</cx:pt>
          <cx:pt idx="15242">62</cx:pt>
          <cx:pt idx="15243">110</cx:pt>
          <cx:pt idx="15244">82</cx:pt>
          <cx:pt idx="15245">102</cx:pt>
          <cx:pt idx="15246">95</cx:pt>
          <cx:pt idx="15247">88</cx:pt>
          <cx:pt idx="15248">94</cx:pt>
          <cx:pt idx="15249">90</cx:pt>
          <cx:pt idx="15250">113</cx:pt>
          <cx:pt idx="15251">111</cx:pt>
          <cx:pt idx="15252">108</cx:pt>
          <cx:pt idx="15253">116</cx:pt>
          <cx:pt idx="15254">129</cx:pt>
          <cx:pt idx="15255">77</cx:pt>
          <cx:pt idx="15256">66</cx:pt>
          <cx:pt idx="15257">97</cx:pt>
          <cx:pt idx="15258">74</cx:pt>
          <cx:pt idx="15259">92</cx:pt>
          <cx:pt idx="15260">96</cx:pt>
          <cx:pt idx="15261">70</cx:pt>
          <cx:pt idx="15262">132</cx:pt>
          <cx:pt idx="15263">120</cx:pt>
          <cx:pt idx="15264">87</cx:pt>
          <cx:pt idx="15265">94</cx:pt>
          <cx:pt idx="15266">91</cx:pt>
          <cx:pt idx="15267">101</cx:pt>
          <cx:pt idx="15268">82</cx:pt>
          <cx:pt idx="15269">77</cx:pt>
          <cx:pt idx="15270">84</cx:pt>
          <cx:pt idx="15271">74</cx:pt>
          <cx:pt idx="15272">100</cx:pt>
          <cx:pt idx="15273">85</cx:pt>
          <cx:pt idx="15274">105</cx:pt>
          <cx:pt idx="15275">99</cx:pt>
          <cx:pt idx="15276">170</cx:pt>
          <cx:pt idx="15277">45</cx:pt>
          <cx:pt idx="15278">43</cx:pt>
          <cx:pt idx="15279">44</cx:pt>
          <cx:pt idx="15280">90</cx:pt>
          <cx:pt idx="15281">114</cx:pt>
          <cx:pt idx="15282">87</cx:pt>
          <cx:pt idx="15283">84</cx:pt>
          <cx:pt idx="15284">86</cx:pt>
          <cx:pt idx="15285">84</cx:pt>
          <cx:pt idx="15286">105</cx:pt>
          <cx:pt idx="15287">91</cx:pt>
          <cx:pt idx="15288">88</cx:pt>
          <cx:pt idx="15289">84</cx:pt>
          <cx:pt idx="15290">97</cx:pt>
          <cx:pt idx="15291">85</cx:pt>
          <cx:pt idx="15292">95</cx:pt>
          <cx:pt idx="15293">77</cx:pt>
          <cx:pt idx="15294">97</cx:pt>
          <cx:pt idx="15295">97</cx:pt>
          <cx:pt idx="15296">96</cx:pt>
          <cx:pt idx="15297">90</cx:pt>
          <cx:pt idx="15298">121</cx:pt>
          <cx:pt idx="15299">110</cx:pt>
          <cx:pt idx="15300">170</cx:pt>
          <cx:pt idx="15301">83</cx:pt>
          <cx:pt idx="15302">92</cx:pt>
          <cx:pt idx="15303">109</cx:pt>
          <cx:pt idx="15304">100</cx:pt>
          <cx:pt idx="15305">100</cx:pt>
          <cx:pt idx="15306">130</cx:pt>
          <cx:pt idx="15307">78</cx:pt>
          <cx:pt idx="15308">94</cx:pt>
          <cx:pt idx="15309">85</cx:pt>
          <cx:pt idx="15310">94</cx:pt>
          <cx:pt idx="15311">93</cx:pt>
          <cx:pt idx="15312">88</cx:pt>
          <cx:pt idx="15313">90</cx:pt>
          <cx:pt idx="15314">124</cx:pt>
          <cx:pt idx="15315">88</cx:pt>
          <cx:pt idx="15316">93</cx:pt>
          <cx:pt idx="15317">93</cx:pt>
          <cx:pt idx="15318">80</cx:pt>
          <cx:pt idx="15319">95</cx:pt>
          <cx:pt idx="15320">93</cx:pt>
          <cx:pt idx="15321">95</cx:pt>
          <cx:pt idx="15322">95</cx:pt>
          <cx:pt idx="15323">27</cx:pt>
          <cx:pt idx="15324">89</cx:pt>
          <cx:pt idx="15325">92</cx:pt>
          <cx:pt idx="15326">93</cx:pt>
          <cx:pt idx="15327">46</cx:pt>
          <cx:pt idx="15328">119</cx:pt>
          <cx:pt idx="15329">133</cx:pt>
          <cx:pt idx="15330">138</cx:pt>
          <cx:pt idx="15331">101</cx:pt>
          <cx:pt idx="15332">96</cx:pt>
          <cx:pt idx="15333">88</cx:pt>
          <cx:pt idx="15334">88</cx:pt>
          <cx:pt idx="15335">103</cx:pt>
          <cx:pt idx="15336">104</cx:pt>
          <cx:pt idx="15337">125</cx:pt>
          <cx:pt idx="15338">92</cx:pt>
          <cx:pt idx="15339">93</cx:pt>
          <cx:pt idx="15340">98</cx:pt>
          <cx:pt idx="15341">101</cx:pt>
          <cx:pt idx="15342">120</cx:pt>
          <cx:pt idx="15343">115</cx:pt>
          <cx:pt idx="15344">79</cx:pt>
          <cx:pt idx="15345">188</cx:pt>
          <cx:pt idx="15346">92</cx:pt>
          <cx:pt idx="15347">114</cx:pt>
          <cx:pt idx="15348">96</cx:pt>
          <cx:pt idx="15349">116</cx:pt>
          <cx:pt idx="15350">108</cx:pt>
          <cx:pt idx="15351">90</cx:pt>
          <cx:pt idx="15352">125</cx:pt>
          <cx:pt idx="15353">88</cx:pt>
          <cx:pt idx="15354">95</cx:pt>
          <cx:pt idx="15355">101</cx:pt>
          <cx:pt idx="15356">115</cx:pt>
          <cx:pt idx="15357">103</cx:pt>
          <cx:pt idx="15358">106</cx:pt>
          <cx:pt idx="15359">105</cx:pt>
          <cx:pt idx="15360">95</cx:pt>
          <cx:pt idx="15361">95</cx:pt>
          <cx:pt idx="15362">92</cx:pt>
          <cx:pt idx="15363">103</cx:pt>
          <cx:pt idx="15364">100</cx:pt>
          <cx:pt idx="15365">86</cx:pt>
          <cx:pt idx="15366">95</cx:pt>
          <cx:pt idx="15367">109</cx:pt>
          <cx:pt idx="15368">84</cx:pt>
          <cx:pt idx="15369">150</cx:pt>
          <cx:pt idx="15370">84</cx:pt>
          <cx:pt idx="15371">104</cx:pt>
          <cx:pt idx="15372">78</cx:pt>
          <cx:pt idx="15373">106</cx:pt>
          <cx:pt idx="15374">112</cx:pt>
          <cx:pt idx="15375">116</cx:pt>
          <cx:pt idx="15376">109</cx:pt>
          <cx:pt idx="15377">106</cx:pt>
          <cx:pt idx="15378">120</cx:pt>
          <cx:pt idx="15379">106</cx:pt>
          <cx:pt idx="15380">87</cx:pt>
          <cx:pt idx="15381">112</cx:pt>
          <cx:pt idx="15382">97</cx:pt>
          <cx:pt idx="15383">91</cx:pt>
          <cx:pt idx="15384">105</cx:pt>
          <cx:pt idx="15385">112</cx:pt>
          <cx:pt idx="15386">91</cx:pt>
          <cx:pt idx="15387">108</cx:pt>
          <cx:pt idx="15388">87</cx:pt>
          <cx:pt idx="15389">90</cx:pt>
          <cx:pt idx="15390">107</cx:pt>
          <cx:pt idx="15391">93</cx:pt>
          <cx:pt idx="15392">113</cx:pt>
          <cx:pt idx="15393">121</cx:pt>
          <cx:pt idx="15394">93</cx:pt>
          <cx:pt idx="15395">110</cx:pt>
          <cx:pt idx="15396">93</cx:pt>
          <cx:pt idx="15397">91</cx:pt>
          <cx:pt idx="15398">88</cx:pt>
          <cx:pt idx="15399">117</cx:pt>
          <cx:pt idx="15400">122</cx:pt>
          <cx:pt idx="15401">92</cx:pt>
          <cx:pt idx="15402">123</cx:pt>
          <cx:pt idx="15403">103</cx:pt>
          <cx:pt idx="15404">112</cx:pt>
          <cx:pt idx="15405">101</cx:pt>
          <cx:pt idx="15406">133</cx:pt>
          <cx:pt idx="15407">77</cx:pt>
          <cx:pt idx="15408">148</cx:pt>
          <cx:pt idx="15409">161</cx:pt>
          <cx:pt idx="15410">134</cx:pt>
          <cx:pt idx="15411">140</cx:pt>
          <cx:pt idx="15412">85</cx:pt>
          <cx:pt idx="15413">141</cx:pt>
          <cx:pt idx="15414">94</cx:pt>
          <cx:pt idx="15415">84</cx:pt>
          <cx:pt idx="15416">74</cx:pt>
          <cx:pt idx="15417">93</cx:pt>
          <cx:pt idx="15418">104</cx:pt>
          <cx:pt idx="15419">72</cx:pt>
          <cx:pt idx="15420">87</cx:pt>
          <cx:pt idx="15421">94</cx:pt>
          <cx:pt idx="15422">91</cx:pt>
          <cx:pt idx="15423">81</cx:pt>
          <cx:pt idx="15424">86</cx:pt>
          <cx:pt idx="15425">96</cx:pt>
          <cx:pt idx="15426">90</cx:pt>
          <cx:pt idx="15427">152</cx:pt>
          <cx:pt idx="15428">29</cx:pt>
          <cx:pt idx="15429">95</cx:pt>
          <cx:pt idx="15430">118</cx:pt>
          <cx:pt idx="15431">125</cx:pt>
          <cx:pt idx="15432">90</cx:pt>
          <cx:pt idx="15433">90</cx:pt>
          <cx:pt idx="15434">103</cx:pt>
          <cx:pt idx="15435">104</cx:pt>
          <cx:pt idx="15436">114</cx:pt>
          <cx:pt idx="15437">108</cx:pt>
          <cx:pt idx="15438">102</cx:pt>
          <cx:pt idx="15439">45</cx:pt>
          <cx:pt idx="15440">72</cx:pt>
          <cx:pt idx="15441">121</cx:pt>
          <cx:pt idx="15442">107</cx:pt>
          <cx:pt idx="15443">155</cx:pt>
          <cx:pt idx="15444">117</cx:pt>
          <cx:pt idx="15445">107</cx:pt>
          <cx:pt idx="15446">84</cx:pt>
          <cx:pt idx="15447">109</cx:pt>
          <cx:pt idx="15448">87</cx:pt>
          <cx:pt idx="15449">109</cx:pt>
          <cx:pt idx="15450">98</cx:pt>
          <cx:pt idx="15451">112</cx:pt>
          <cx:pt idx="15452">129</cx:pt>
          <cx:pt idx="15453">109</cx:pt>
          <cx:pt idx="15454">90</cx:pt>
          <cx:pt idx="15455">129</cx:pt>
          <cx:pt idx="15456">108</cx:pt>
          <cx:pt idx="15457">114</cx:pt>
          <cx:pt idx="15458">97</cx:pt>
          <cx:pt idx="15459">88</cx:pt>
          <cx:pt idx="15460">121</cx:pt>
          <cx:pt idx="15461">113</cx:pt>
          <cx:pt idx="15462">98</cx:pt>
          <cx:pt idx="15463">92</cx:pt>
          <cx:pt idx="15464">121</cx:pt>
          <cx:pt idx="15465">88</cx:pt>
          <cx:pt idx="15466">88</cx:pt>
          <cx:pt idx="15467">100</cx:pt>
          <cx:pt idx="15468">106</cx:pt>
          <cx:pt idx="15469">115</cx:pt>
          <cx:pt idx="15470">106</cx:pt>
          <cx:pt idx="15471">66</cx:pt>
          <cx:pt idx="15472">92</cx:pt>
          <cx:pt idx="15473">103</cx:pt>
          <cx:pt idx="15474">96</cx:pt>
          <cx:pt idx="15475">117</cx:pt>
          <cx:pt idx="15476">94</cx:pt>
          <cx:pt idx="15477">94</cx:pt>
          <cx:pt idx="15478">105</cx:pt>
          <cx:pt idx="15479">96</cx:pt>
          <cx:pt idx="15480">95</cx:pt>
          <cx:pt idx="15481">95</cx:pt>
          <cx:pt idx="15482">89</cx:pt>
          <cx:pt idx="15483">90</cx:pt>
          <cx:pt idx="15484">60</cx:pt>
          <cx:pt idx="15485">106</cx:pt>
          <cx:pt idx="15486">82</cx:pt>
          <cx:pt idx="15487">103</cx:pt>
          <cx:pt idx="15488">187</cx:pt>
          <cx:pt idx="15489">99</cx:pt>
          <cx:pt idx="15490">92</cx:pt>
          <cx:pt idx="15491">89</cx:pt>
          <cx:pt idx="15492">97</cx:pt>
          <cx:pt idx="15493">97</cx:pt>
          <cx:pt idx="15494">46</cx:pt>
          <cx:pt idx="15495">72</cx:pt>
          <cx:pt idx="15496">53</cx:pt>
          <cx:pt idx="15497">116</cx:pt>
          <cx:pt idx="15498">95</cx:pt>
          <cx:pt idx="15499">101</cx:pt>
          <cx:pt idx="15500">128</cx:pt>
          <cx:pt idx="15501">87</cx:pt>
          <cx:pt idx="15502">105</cx:pt>
          <cx:pt idx="15503">118</cx:pt>
          <cx:pt idx="15504">245</cx:pt>
          <cx:pt idx="15505">93</cx:pt>
          <cx:pt idx="15506">83</cx:pt>
          <cx:pt idx="15507">109</cx:pt>
          <cx:pt idx="15508">105</cx:pt>
          <cx:pt idx="15509">96</cx:pt>
          <cx:pt idx="15510">89</cx:pt>
          <cx:pt idx="15511">105</cx:pt>
          <cx:pt idx="15512">102</cx:pt>
          <cx:pt idx="15513">93</cx:pt>
          <cx:pt idx="15514">77</cx:pt>
          <cx:pt idx="15515">112</cx:pt>
          <cx:pt idx="15516">79</cx:pt>
          <cx:pt idx="15517">92</cx:pt>
          <cx:pt idx="15518">89</cx:pt>
          <cx:pt idx="15519">93</cx:pt>
          <cx:pt idx="15520">71</cx:pt>
          <cx:pt idx="15521">55</cx:pt>
          <cx:pt idx="15522">46</cx:pt>
          <cx:pt idx="15523">89</cx:pt>
          <cx:pt idx="15524">111</cx:pt>
          <cx:pt idx="15525">122</cx:pt>
          <cx:pt idx="15526">81</cx:pt>
          <cx:pt idx="15527">104</cx:pt>
          <cx:pt idx="15528">101</cx:pt>
          <cx:pt idx="15529">105</cx:pt>
          <cx:pt idx="15530">99</cx:pt>
          <cx:pt idx="15531">110</cx:pt>
          <cx:pt idx="15532">89</cx:pt>
          <cx:pt idx="15533">83</cx:pt>
          <cx:pt idx="15534">152</cx:pt>
          <cx:pt idx="15535">95</cx:pt>
          <cx:pt idx="15536">94</cx:pt>
          <cx:pt idx="15537">94</cx:pt>
          <cx:pt idx="15538">86</cx:pt>
          <cx:pt idx="15539">110</cx:pt>
          <cx:pt idx="15540">90</cx:pt>
          <cx:pt idx="15541">107</cx:pt>
          <cx:pt idx="15542">103</cx:pt>
          <cx:pt idx="15543">40</cx:pt>
          <cx:pt idx="15544">105</cx:pt>
          <cx:pt idx="15545">110</cx:pt>
          <cx:pt idx="15546">117</cx:pt>
          <cx:pt idx="15547">48</cx:pt>
          <cx:pt idx="15548">102</cx:pt>
          <cx:pt idx="15549">75</cx:pt>
          <cx:pt idx="15550">65</cx:pt>
          <cx:pt idx="15551">25</cx:pt>
          <cx:pt idx="15552">90</cx:pt>
          <cx:pt idx="15553">84</cx:pt>
          <cx:pt idx="15554">88</cx:pt>
          <cx:pt idx="15555">84</cx:pt>
          <cx:pt idx="15556">170</cx:pt>
          <cx:pt idx="15557">97</cx:pt>
          <cx:pt idx="15558">95</cx:pt>
          <cx:pt idx="15559">85</cx:pt>
          <cx:pt idx="15560">97</cx:pt>
          <cx:pt idx="15561">84</cx:pt>
          <cx:pt idx="15562">96</cx:pt>
          <cx:pt idx="15563">75</cx:pt>
          <cx:pt idx="15564">92</cx:pt>
          <cx:pt idx="15565">116</cx:pt>
          <cx:pt idx="15566">92</cx:pt>
          <cx:pt idx="15567">90</cx:pt>
          <cx:pt idx="15568">119</cx:pt>
          <cx:pt idx="15569">124</cx:pt>
          <cx:pt idx="15570">104</cx:pt>
          <cx:pt idx="15571">90</cx:pt>
          <cx:pt idx="15572">81</cx:pt>
          <cx:pt idx="15573">93</cx:pt>
          <cx:pt idx="15574">90</cx:pt>
          <cx:pt idx="15575">82</cx:pt>
          <cx:pt idx="15576">93</cx:pt>
          <cx:pt idx="15577">91</cx:pt>
          <cx:pt idx="15578">129</cx:pt>
          <cx:pt idx="15579">136</cx:pt>
          <cx:pt idx="15580">113</cx:pt>
          <cx:pt idx="15581">87</cx:pt>
          <cx:pt idx="15582">133</cx:pt>
          <cx:pt idx="15583">105</cx:pt>
          <cx:pt idx="15584">99</cx:pt>
          <cx:pt idx="15585">104</cx:pt>
          <cx:pt idx="15586">111</cx:pt>
          <cx:pt idx="15587">107</cx:pt>
          <cx:pt idx="15588">85</cx:pt>
          <cx:pt idx="15589">90</cx:pt>
          <cx:pt idx="15590">108</cx:pt>
          <cx:pt idx="15591">116</cx:pt>
          <cx:pt idx="15592">140</cx:pt>
          <cx:pt idx="15593">49</cx:pt>
          <cx:pt idx="15594">95</cx:pt>
          <cx:pt idx="15595">115</cx:pt>
          <cx:pt idx="15596">103</cx:pt>
          <cx:pt idx="15597">92</cx:pt>
          <cx:pt idx="15598">95</cx:pt>
          <cx:pt idx="15599">77</cx:pt>
          <cx:pt idx="15600">96</cx:pt>
          <cx:pt idx="15601">92</cx:pt>
          <cx:pt idx="15602">87</cx:pt>
          <cx:pt idx="15603">82</cx:pt>
          <cx:pt idx="15604">86</cx:pt>
          <cx:pt idx="15605">88</cx:pt>
          <cx:pt idx="15606">84</cx:pt>
          <cx:pt idx="15607">91</cx:pt>
          <cx:pt idx="15608">93</cx:pt>
          <cx:pt idx="15609">82</cx:pt>
          <cx:pt idx="15610">74</cx:pt>
          <cx:pt idx="15611">109</cx:pt>
          <cx:pt idx="15612">112</cx:pt>
          <cx:pt idx="15613">53</cx:pt>
          <cx:pt idx="15614">91</cx:pt>
          <cx:pt idx="15615">85</cx:pt>
          <cx:pt idx="15616">137</cx:pt>
          <cx:pt idx="15617">85</cx:pt>
          <cx:pt idx="15618">88</cx:pt>
          <cx:pt idx="15619">135</cx:pt>
          <cx:pt idx="15620">101</cx:pt>
          <cx:pt idx="15621">106</cx:pt>
          <cx:pt idx="15622">118</cx:pt>
          <cx:pt idx="15623">96</cx:pt>
          <cx:pt idx="15624">89</cx:pt>
          <cx:pt idx="15625">77</cx:pt>
          <cx:pt idx="15626">88</cx:pt>
          <cx:pt idx="15627">100</cx:pt>
          <cx:pt idx="15628">81</cx:pt>
          <cx:pt idx="15629">79</cx:pt>
          <cx:pt idx="15630">95</cx:pt>
          <cx:pt idx="15631">115</cx:pt>
          <cx:pt idx="15632">96</cx:pt>
          <cx:pt idx="15633">96</cx:pt>
          <cx:pt idx="15634">25</cx:pt>
          <cx:pt idx="15635">142</cx:pt>
          <cx:pt idx="15636">95</cx:pt>
          <cx:pt idx="15637">89</cx:pt>
          <cx:pt idx="15638">116</cx:pt>
          <cx:pt idx="15639">78</cx:pt>
          <cx:pt idx="15640">104</cx:pt>
          <cx:pt idx="15641">96</cx:pt>
          <cx:pt idx="15642">90</cx:pt>
          <cx:pt idx="15643">71</cx:pt>
          <cx:pt idx="15644">110</cx:pt>
          <cx:pt idx="15645">92</cx:pt>
          <cx:pt idx="15646">99</cx:pt>
          <cx:pt idx="15647">128</cx:pt>
          <cx:pt idx="15648">84</cx:pt>
          <cx:pt idx="15649">89</cx:pt>
          <cx:pt idx="15650">87</cx:pt>
          <cx:pt idx="15651">108</cx:pt>
          <cx:pt idx="15652">92</cx:pt>
          <cx:pt idx="15653">89</cx:pt>
          <cx:pt idx="15654">75</cx:pt>
          <cx:pt idx="15655">112</cx:pt>
          <cx:pt idx="15656">45</cx:pt>
          <cx:pt idx="15657">86</cx:pt>
          <cx:pt idx="15658">87</cx:pt>
          <cx:pt idx="15659">96</cx:pt>
          <cx:pt idx="15660">93</cx:pt>
          <cx:pt idx="15661">120</cx:pt>
          <cx:pt idx="15662">91</cx:pt>
          <cx:pt idx="15663">111</cx:pt>
          <cx:pt idx="15664">92</cx:pt>
          <cx:pt idx="15665">100</cx:pt>
          <cx:pt idx="15666">95</cx:pt>
          <cx:pt idx="15667">106</cx:pt>
          <cx:pt idx="15668">74</cx:pt>
          <cx:pt idx="15669">86</cx:pt>
          <cx:pt idx="15670">84</cx:pt>
          <cx:pt idx="15671">109</cx:pt>
          <cx:pt idx="15672">106</cx:pt>
          <cx:pt idx="15673">123</cx:pt>
          <cx:pt idx="15674">50</cx:pt>
          <cx:pt idx="15675">25</cx:pt>
          <cx:pt idx="15676">82</cx:pt>
          <cx:pt idx="15677">90</cx:pt>
          <cx:pt idx="15678">120</cx:pt>
          <cx:pt idx="15679">150</cx:pt>
          <cx:pt idx="15680">110</cx:pt>
          <cx:pt idx="15681">85</cx:pt>
          <cx:pt idx="15682">91</cx:pt>
          <cx:pt idx="15683">83</cx:pt>
          <cx:pt idx="15684">70</cx:pt>
          <cx:pt idx="15685">121</cx:pt>
          <cx:pt idx="15686">94</cx:pt>
          <cx:pt idx="15687">90</cx:pt>
          <cx:pt idx="15688">115</cx:pt>
          <cx:pt idx="15689">106</cx:pt>
          <cx:pt idx="15690">117</cx:pt>
          <cx:pt idx="15691">60</cx:pt>
          <cx:pt idx="15692">107</cx:pt>
          <cx:pt idx="15693">89</cx:pt>
          <cx:pt idx="15694">92</cx:pt>
          <cx:pt idx="15695">90</cx:pt>
          <cx:pt idx="15696">87</cx:pt>
          <cx:pt idx="15697">77</cx:pt>
          <cx:pt idx="15698">127</cx:pt>
          <cx:pt idx="15699">100</cx:pt>
          <cx:pt idx="15700">91</cx:pt>
          <cx:pt idx="15701">47</cx:pt>
          <cx:pt idx="15702">65</cx:pt>
          <cx:pt idx="15703">97</cx:pt>
          <cx:pt idx="15704">106</cx:pt>
          <cx:pt idx="15705">117</cx:pt>
          <cx:pt idx="15706">94</cx:pt>
          <cx:pt idx="15707">100</cx:pt>
          <cx:pt idx="15708">93</cx:pt>
          <cx:pt idx="15709">83</cx:pt>
          <cx:pt idx="15710">72</cx:pt>
          <cx:pt idx="15711">100</cx:pt>
          <cx:pt idx="15712">100</cx:pt>
          <cx:pt idx="15713">100</cx:pt>
          <cx:pt idx="15714">91</cx:pt>
          <cx:pt idx="15715">83</cx:pt>
          <cx:pt idx="15716">90</cx:pt>
          <cx:pt idx="15717">93</cx:pt>
          <cx:pt idx="15718">92</cx:pt>
          <cx:pt idx="15719">94</cx:pt>
          <cx:pt idx="15720">100</cx:pt>
          <cx:pt idx="15721">128</cx:pt>
          <cx:pt idx="15722">114</cx:pt>
          <cx:pt idx="15723">95</cx:pt>
          <cx:pt idx="15724">140</cx:pt>
          <cx:pt idx="15725">95</cx:pt>
          <cx:pt idx="15726">99</cx:pt>
          <cx:pt idx="15727">94</cx:pt>
          <cx:pt idx="15728">94</cx:pt>
          <cx:pt idx="15729">105</cx:pt>
          <cx:pt idx="15730">82</cx:pt>
          <cx:pt idx="15731">155</cx:pt>
          <cx:pt idx="15732">78</cx:pt>
          <cx:pt idx="15733">175</cx:pt>
          <cx:pt idx="15734">146</cx:pt>
          <cx:pt idx="15735">88</cx:pt>
          <cx:pt idx="15736">96</cx:pt>
          <cx:pt idx="15737">130</cx:pt>
          <cx:pt idx="15738">93</cx:pt>
          <cx:pt idx="15739">111</cx:pt>
          <cx:pt idx="15740">102</cx:pt>
          <cx:pt idx="15741">102</cx:pt>
          <cx:pt idx="15742">93</cx:pt>
          <cx:pt idx="15743">119</cx:pt>
          <cx:pt idx="15744">138</cx:pt>
          <cx:pt idx="15745">91</cx:pt>
          <cx:pt idx="15746">91</cx:pt>
          <cx:pt idx="15747">86</cx:pt>
          <cx:pt idx="15748">117</cx:pt>
          <cx:pt idx="15749">92</cx:pt>
          <cx:pt idx="15750">110</cx:pt>
          <cx:pt idx="15751">95</cx:pt>
          <cx:pt idx="15752">108</cx:pt>
          <cx:pt idx="15753">109</cx:pt>
          <cx:pt idx="15754">85</cx:pt>
          <cx:pt idx="15755">101</cx:pt>
          <cx:pt idx="15756">109</cx:pt>
          <cx:pt idx="15757">90</cx:pt>
          <cx:pt idx="15758">87</cx:pt>
          <cx:pt idx="15759">102</cx:pt>
          <cx:pt idx="15760">84</cx:pt>
          <cx:pt idx="15761">88</cx:pt>
          <cx:pt idx="15762">96</cx:pt>
          <cx:pt idx="15763">80</cx:pt>
          <cx:pt idx="15764">106</cx:pt>
          <cx:pt idx="15765">90</cx:pt>
          <cx:pt idx="15766">27</cx:pt>
          <cx:pt idx="15767">101</cx:pt>
          <cx:pt idx="15768">97</cx:pt>
          <cx:pt idx="15769">131</cx:pt>
          <cx:pt idx="15770">90</cx:pt>
          <cx:pt idx="15771">100</cx:pt>
          <cx:pt idx="15772">94</cx:pt>
          <cx:pt idx="15773">103</cx:pt>
          <cx:pt idx="15774">95</cx:pt>
          <cx:pt idx="15775">124</cx:pt>
          <cx:pt idx="15776">100</cx:pt>
          <cx:pt idx="15777">85</cx:pt>
          <cx:pt idx="15778">91</cx:pt>
          <cx:pt idx="15779">95</cx:pt>
          <cx:pt idx="15780">108</cx:pt>
          <cx:pt idx="15781">89</cx:pt>
          <cx:pt idx="15782">96</cx:pt>
          <cx:pt idx="15783">103</cx:pt>
          <cx:pt idx="15784">91</cx:pt>
          <cx:pt idx="15785">97</cx:pt>
          <cx:pt idx="15786">125</cx:pt>
          <cx:pt idx="15787">98</cx:pt>
          <cx:pt idx="15788">91</cx:pt>
          <cx:pt idx="15789">98</cx:pt>
          <cx:pt idx="15790">107</cx:pt>
          <cx:pt idx="15791">111</cx:pt>
          <cx:pt idx="15792">90</cx:pt>
          <cx:pt idx="15793">95</cx:pt>
          <cx:pt idx="15794">101</cx:pt>
          <cx:pt idx="15795">92</cx:pt>
          <cx:pt idx="15796">109</cx:pt>
          <cx:pt idx="15797">107</cx:pt>
          <cx:pt idx="15798">107</cx:pt>
          <cx:pt idx="15799">96</cx:pt>
          <cx:pt idx="15800">111</cx:pt>
          <cx:pt idx="15801">104</cx:pt>
          <cx:pt idx="15802">93</cx:pt>
          <cx:pt idx="15803">94</cx:pt>
          <cx:pt idx="15804">88</cx:pt>
          <cx:pt idx="15805">98</cx:pt>
          <cx:pt idx="15806">96</cx:pt>
          <cx:pt idx="15807">104</cx:pt>
          <cx:pt idx="15808">120</cx:pt>
          <cx:pt idx="15809">89</cx:pt>
          <cx:pt idx="15810">80</cx:pt>
          <cx:pt idx="15811">149</cx:pt>
          <cx:pt idx="15812">129</cx:pt>
          <cx:pt idx="15813">89</cx:pt>
          <cx:pt idx="15814">91</cx:pt>
          <cx:pt idx="15815">83</cx:pt>
          <cx:pt idx="15816">121</cx:pt>
          <cx:pt idx="15817">99</cx:pt>
          <cx:pt idx="15818">81</cx:pt>
          <cx:pt idx="15819">75</cx:pt>
          <cx:pt idx="15820">82</cx:pt>
          <cx:pt idx="15821">95</cx:pt>
          <cx:pt idx="15822">78</cx:pt>
          <cx:pt idx="15823">85</cx:pt>
          <cx:pt idx="15824">93</cx:pt>
          <cx:pt idx="15825">90</cx:pt>
          <cx:pt idx="15826">88</cx:pt>
          <cx:pt idx="15827">97</cx:pt>
          <cx:pt idx="15828">112</cx:pt>
          <cx:pt idx="15829">90</cx:pt>
          <cx:pt idx="15830">88</cx:pt>
          <cx:pt idx="15831">88</cx:pt>
          <cx:pt idx="15832">94</cx:pt>
          <cx:pt idx="15833">109</cx:pt>
          <cx:pt idx="15834">90</cx:pt>
          <cx:pt idx="15835">89</cx:pt>
          <cx:pt idx="15836">86</cx:pt>
          <cx:pt idx="15837">133</cx:pt>
          <cx:pt idx="15838">132</cx:pt>
          <cx:pt idx="15839">100</cx:pt>
          <cx:pt idx="15840">112</cx:pt>
          <cx:pt idx="15841">74</cx:pt>
          <cx:pt idx="15842">87</cx:pt>
          <cx:pt idx="15843">110</cx:pt>
          <cx:pt idx="15844">114</cx:pt>
          <cx:pt idx="15845">155</cx:pt>
          <cx:pt idx="15846">165</cx:pt>
          <cx:pt idx="15847">115</cx:pt>
          <cx:pt idx="15848">102</cx:pt>
          <cx:pt idx="15849">91</cx:pt>
          <cx:pt idx="15850">91</cx:pt>
          <cx:pt idx="15851">86</cx:pt>
          <cx:pt idx="15852">109</cx:pt>
          <cx:pt idx="15853">118</cx:pt>
          <cx:pt idx="15854">92</cx:pt>
          <cx:pt idx="15855">89</cx:pt>
          <cx:pt idx="15856">94</cx:pt>
          <cx:pt idx="15857">126</cx:pt>
          <cx:pt idx="15858">82</cx:pt>
          <cx:pt idx="15859">78</cx:pt>
          <cx:pt idx="15860">63</cx:pt>
          <cx:pt idx="15861">85</cx:pt>
          <cx:pt idx="15862">75</cx:pt>
          <cx:pt idx="15863">51</cx:pt>
          <cx:pt idx="15864">96</cx:pt>
          <cx:pt idx="15865">13</cx:pt>
          <cx:pt idx="15866">74</cx:pt>
          <cx:pt idx="15867">121</cx:pt>
          <cx:pt idx="15868">126</cx:pt>
          <cx:pt idx="15869">136</cx:pt>
          <cx:pt idx="15870">126</cx:pt>
          <cx:pt idx="15871">115</cx:pt>
          <cx:pt idx="15872">93</cx:pt>
          <cx:pt idx="15873">94</cx:pt>
          <cx:pt idx="15874">123</cx:pt>
          <cx:pt idx="15875">110</cx:pt>
          <cx:pt idx="15876">137</cx:pt>
          <cx:pt idx="15877">96</cx:pt>
          <cx:pt idx="15878">94</cx:pt>
          <cx:pt idx="15879">96</cx:pt>
          <cx:pt idx="15880">43</cx:pt>
          <cx:pt idx="15881">89</cx:pt>
          <cx:pt idx="15882">86</cx:pt>
          <cx:pt idx="15883">97</cx:pt>
          <cx:pt idx="15884">86</cx:pt>
          <cx:pt idx="15885">98</cx:pt>
          <cx:pt idx="15886">102</cx:pt>
          <cx:pt idx="15887">86</cx:pt>
          <cx:pt idx="15888">112</cx:pt>
          <cx:pt idx="15889">80</cx:pt>
          <cx:pt idx="15890">88</cx:pt>
          <cx:pt idx="15891">92</cx:pt>
          <cx:pt idx="15892">113</cx:pt>
          <cx:pt idx="15893">115</cx:pt>
          <cx:pt idx="15894">82</cx:pt>
          <cx:pt idx="15895">95</cx:pt>
          <cx:pt idx="15896">59</cx:pt>
          <cx:pt idx="15897">100</cx:pt>
          <cx:pt idx="15898">110</cx:pt>
          <cx:pt idx="15899">77</cx:pt>
          <cx:pt idx="15900">87</cx:pt>
          <cx:pt idx="15901">91</cx:pt>
          <cx:pt idx="15902">128</cx:pt>
          <cx:pt idx="15903">95</cx:pt>
          <cx:pt idx="15904">7</cx:pt>
          <cx:pt idx="15905">14</cx:pt>
          <cx:pt idx="15906">84</cx:pt>
          <cx:pt idx="15907">125</cx:pt>
          <cx:pt idx="15908">88</cx:pt>
          <cx:pt idx="15909">102</cx:pt>
          <cx:pt idx="15910">93</cx:pt>
          <cx:pt idx="15911">96</cx:pt>
          <cx:pt idx="15912">105</cx:pt>
          <cx:pt idx="15913">89</cx:pt>
          <cx:pt idx="15914">104</cx:pt>
          <cx:pt idx="15915">99</cx:pt>
          <cx:pt idx="15916">120</cx:pt>
          <cx:pt idx="15917">85</cx:pt>
          <cx:pt idx="15918">91</cx:pt>
          <cx:pt idx="15919">118</cx:pt>
          <cx:pt idx="15920">100</cx:pt>
          <cx:pt idx="15921">78</cx:pt>
          <cx:pt idx="15922">114</cx:pt>
          <cx:pt idx="15923">79</cx:pt>
          <cx:pt idx="15924">100</cx:pt>
          <cx:pt idx="15925">112</cx:pt>
          <cx:pt idx="15926">100</cx:pt>
          <cx:pt idx="15927">92</cx:pt>
          <cx:pt idx="15928">86</cx:pt>
          <cx:pt idx="15929">88</cx:pt>
          <cx:pt idx="15930">92</cx:pt>
          <cx:pt idx="15931">101</cx:pt>
          <cx:pt idx="15932">96</cx:pt>
          <cx:pt idx="15933">113</cx:pt>
          <cx:pt idx="15934">81</cx:pt>
          <cx:pt idx="15935">107</cx:pt>
          <cx:pt idx="15936">78</cx:pt>
          <cx:pt idx="15937">89</cx:pt>
          <cx:pt idx="15938">84</cx:pt>
          <cx:pt idx="15939">29</cx:pt>
          <cx:pt idx="15940">77</cx:pt>
          <cx:pt idx="15941">91</cx:pt>
          <cx:pt idx="15942">80</cx:pt>
          <cx:pt idx="15943">53</cx:pt>
          <cx:pt idx="15944">108</cx:pt>
          <cx:pt idx="15945">118</cx:pt>
          <cx:pt idx="15946">120</cx:pt>
          <cx:pt idx="15947">107</cx:pt>
          <cx:pt idx="15948">79</cx:pt>
          <cx:pt idx="15949">104</cx:pt>
          <cx:pt idx="15950">120</cx:pt>
          <cx:pt idx="15951">86</cx:pt>
          <cx:pt idx="15952">78</cx:pt>
          <cx:pt idx="15953">90</cx:pt>
          <cx:pt idx="15954">95</cx:pt>
          <cx:pt idx="15955">88</cx:pt>
          <cx:pt idx="15956">93</cx:pt>
          <cx:pt idx="15957">94</cx:pt>
          <cx:pt idx="15958">94</cx:pt>
          <cx:pt idx="15959">68</cx:pt>
          <cx:pt idx="15960">97</cx:pt>
          <cx:pt idx="15961">96</cx:pt>
          <cx:pt idx="15962">107</cx:pt>
          <cx:pt idx="15963">92</cx:pt>
          <cx:pt idx="15964">75</cx:pt>
          <cx:pt idx="15965">93</cx:pt>
          <cx:pt idx="15966">87</cx:pt>
          <cx:pt idx="15967">101</cx:pt>
          <cx:pt idx="15968">92</cx:pt>
          <cx:pt idx="15969">97</cx:pt>
          <cx:pt idx="15970">89</cx:pt>
          <cx:pt idx="15971">124</cx:pt>
          <cx:pt idx="15972">116</cx:pt>
          <cx:pt idx="15973">116</cx:pt>
          <cx:pt idx="15974">139</cx:pt>
          <cx:pt idx="15975">109</cx:pt>
          <cx:pt idx="15976">113</cx:pt>
          <cx:pt idx="15977">92</cx:pt>
          <cx:pt idx="15978">92</cx:pt>
          <cx:pt idx="15979">147</cx:pt>
          <cx:pt idx="15980">93</cx:pt>
          <cx:pt idx="15981">104</cx:pt>
          <cx:pt idx="15982">87</cx:pt>
          <cx:pt idx="15983">109</cx:pt>
          <cx:pt idx="15984">104</cx:pt>
          <cx:pt idx="15985">112</cx:pt>
          <cx:pt idx="15986">101</cx:pt>
          <cx:pt idx="15987">115</cx:pt>
          <cx:pt idx="15988">131</cx:pt>
          <cx:pt idx="15989">130</cx:pt>
          <cx:pt idx="15990">90</cx:pt>
          <cx:pt idx="15991">98</cx:pt>
          <cx:pt idx="15992">112</cx:pt>
          <cx:pt idx="15993">85</cx:pt>
          <cx:pt idx="15994">94</cx:pt>
          <cx:pt idx="15995">103</cx:pt>
          <cx:pt idx="15996">100</cx:pt>
          <cx:pt idx="15997">101</cx:pt>
          <cx:pt idx="15998">118</cx:pt>
          <cx:pt idx="15999">93</cx:pt>
          <cx:pt idx="16000">125</cx:pt>
          <cx:pt idx="16001">117</cx:pt>
          <cx:pt idx="16002">140</cx:pt>
          <cx:pt idx="16003">97</cx:pt>
          <cx:pt idx="16004">114</cx:pt>
          <cx:pt idx="16005">145</cx:pt>
          <cx:pt idx="16006">82</cx:pt>
          <cx:pt idx="16007">110</cx:pt>
          <cx:pt idx="16008">116</cx:pt>
          <cx:pt idx="16009">103</cx:pt>
          <cx:pt idx="16010">152</cx:pt>
          <cx:pt idx="16011">66</cx:pt>
          <cx:pt idx="16012">108</cx:pt>
          <cx:pt idx="16013">129</cx:pt>
          <cx:pt idx="16014">104</cx:pt>
          <cx:pt idx="16015">54</cx:pt>
          <cx:pt idx="16016">87</cx:pt>
          <cx:pt idx="16017">116</cx:pt>
          <cx:pt idx="16018">115</cx:pt>
          <cx:pt idx="16019">89</cx:pt>
          <cx:pt idx="16020">104</cx:pt>
          <cx:pt idx="16021">98</cx:pt>
          <cx:pt idx="16022">84</cx:pt>
          <cx:pt idx="16023">142</cx:pt>
          <cx:pt idx="16024">79</cx:pt>
          <cx:pt idx="16025">93</cx:pt>
          <cx:pt idx="16026">42</cx:pt>
          <cx:pt idx="16027">136</cx:pt>
          <cx:pt idx="16028">105</cx:pt>
          <cx:pt idx="16029">212</cx:pt>
          <cx:pt idx="16030">92</cx:pt>
          <cx:pt idx="16031">81</cx:pt>
          <cx:pt idx="16032">94</cx:pt>
          <cx:pt idx="16033">92</cx:pt>
          <cx:pt idx="16034">122</cx:pt>
          <cx:pt idx="16035">45</cx:pt>
          <cx:pt idx="16036">95</cx:pt>
          <cx:pt idx="16037">87</cx:pt>
          <cx:pt idx="16038">102</cx:pt>
          <cx:pt idx="16039">107</cx:pt>
          <cx:pt idx="16040">107</cx:pt>
          <cx:pt idx="16041">83</cx:pt>
          <cx:pt idx="16042">91</cx:pt>
          <cx:pt idx="16043">93</cx:pt>
          <cx:pt idx="16044">137</cx:pt>
          <cx:pt idx="16045">100</cx:pt>
          <cx:pt idx="16046">115</cx:pt>
          <cx:pt idx="16047">50</cx:pt>
          <cx:pt idx="16048">96</cx:pt>
          <cx:pt idx="16049">120</cx:pt>
          <cx:pt idx="16050">116</cx:pt>
          <cx:pt idx="16051">50</cx:pt>
          <cx:pt idx="16052">74</cx:pt>
          <cx:pt idx="16053">109</cx:pt>
          <cx:pt idx="16054">50</cx:pt>
          <cx:pt idx="16055">50</cx:pt>
          <cx:pt idx="16056">50</cx:pt>
          <cx:pt idx="16057">50</cx:pt>
          <cx:pt idx="16058">90</cx:pt>
          <cx:pt idx="16059">93</cx:pt>
          <cx:pt idx="16060">105</cx:pt>
          <cx:pt idx="16061">97</cx:pt>
          <cx:pt idx="16062">130</cx:pt>
          <cx:pt idx="16063">134</cx:pt>
          <cx:pt idx="16064">137</cx:pt>
          <cx:pt idx="16065">120</cx:pt>
          <cx:pt idx="16066">121</cx:pt>
          <cx:pt idx="16067">87</cx:pt>
          <cx:pt idx="16068">91</cx:pt>
          <cx:pt idx="16069">70</cx:pt>
          <cx:pt idx="16070">91</cx:pt>
          <cx:pt idx="16071">80</cx:pt>
          <cx:pt idx="16072">96</cx:pt>
          <cx:pt idx="16073">100</cx:pt>
          <cx:pt idx="16074">92</cx:pt>
          <cx:pt idx="16075">118</cx:pt>
          <cx:pt idx="16076">76</cx:pt>
          <cx:pt idx="16077">91</cx:pt>
          <cx:pt idx="16078">95</cx:pt>
          <cx:pt idx="16079">96</cx:pt>
          <cx:pt idx="16080">104</cx:pt>
          <cx:pt idx="16081">89</cx:pt>
          <cx:pt idx="16082">181</cx:pt>
          <cx:pt idx="16083">107</cx:pt>
          <cx:pt idx="16084">100</cx:pt>
          <cx:pt idx="16085">92</cx:pt>
          <cx:pt idx="16086">58</cx:pt>
          <cx:pt idx="16087">83</cx:pt>
          <cx:pt idx="16088">224</cx:pt>
          <cx:pt idx="16089">216</cx:pt>
          <cx:pt idx="16090">96</cx:pt>
          <cx:pt idx="16091">118</cx:pt>
          <cx:pt idx="16092">95</cx:pt>
          <cx:pt idx="16093">97</cx:pt>
          <cx:pt idx="16094">95</cx:pt>
          <cx:pt idx="16095">92</cx:pt>
          <cx:pt idx="16096">107</cx:pt>
          <cx:pt idx="16097">90</cx:pt>
          <cx:pt idx="16098">60</cx:pt>
          <cx:pt idx="16099">60</cx:pt>
          <cx:pt idx="16100">112</cx:pt>
          <cx:pt idx="16101">94</cx:pt>
          <cx:pt idx="16102">104</cx:pt>
          <cx:pt idx="16103">107</cx:pt>
          <cx:pt idx="16104">73</cx:pt>
          <cx:pt idx="16105">92</cx:pt>
          <cx:pt idx="16106">97</cx:pt>
          <cx:pt idx="16107">78</cx:pt>
          <cx:pt idx="16108">100</cx:pt>
          <cx:pt idx="16109">101</cx:pt>
          <cx:pt idx="16110">100</cx:pt>
          <cx:pt idx="16111">84</cx:pt>
          <cx:pt idx="16112">99</cx:pt>
          <cx:pt idx="16113">90</cx:pt>
          <cx:pt idx="16114">67</cx:pt>
          <cx:pt idx="16115">72</cx:pt>
          <cx:pt idx="16116">90</cx:pt>
          <cx:pt idx="16117">88</cx:pt>
          <cx:pt idx="16118">92</cx:pt>
          <cx:pt idx="16119">91</cx:pt>
          <cx:pt idx="16120">97</cx:pt>
          <cx:pt idx="16121">90</cx:pt>
          <cx:pt idx="16122">100</cx:pt>
          <cx:pt idx="16123">99</cx:pt>
          <cx:pt idx="16124">85</cx:pt>
          <cx:pt idx="16125">105</cx:pt>
          <cx:pt idx="16126">103</cx:pt>
          <cx:pt idx="16127">98</cx:pt>
          <cx:pt idx="16128">92</cx:pt>
          <cx:pt idx="16129">96</cx:pt>
          <cx:pt idx="16130">92</cx:pt>
          <cx:pt idx="16131">100</cx:pt>
          <cx:pt idx="16132">100</cx:pt>
          <cx:pt idx="16133">81</cx:pt>
          <cx:pt idx="16134">130</cx:pt>
          <cx:pt idx="16135">152</cx:pt>
          <cx:pt idx="16136">75</cx:pt>
          <cx:pt idx="16137">94</cx:pt>
          <cx:pt idx="16138">120</cx:pt>
          <cx:pt idx="16139">161</cx:pt>
          <cx:pt idx="16140">104</cx:pt>
          <cx:pt idx="16141">112</cx:pt>
          <cx:pt idx="16142">51</cx:pt>
          <cx:pt idx="16143">101</cx:pt>
          <cx:pt idx="16144">3</cx:pt>
          <cx:pt idx="16145">98</cx:pt>
          <cx:pt idx="16146">112</cx:pt>
          <cx:pt idx="16147">45</cx:pt>
          <cx:pt idx="16148">90</cx:pt>
          <cx:pt idx="16149">96</cx:pt>
          <cx:pt idx="16150">124</cx:pt>
          <cx:pt idx="16151">86</cx:pt>
          <cx:pt idx="16152">94</cx:pt>
          <cx:pt idx="16153">100</cx:pt>
          <cx:pt idx="16154">89</cx:pt>
          <cx:pt idx="16155">92</cx:pt>
          <cx:pt idx="16156">88</cx:pt>
          <cx:pt idx="16157">91</cx:pt>
          <cx:pt idx="16158">51</cx:pt>
          <cx:pt idx="16159">84</cx:pt>
          <cx:pt idx="16160">88</cx:pt>
          <cx:pt idx="16161">72</cx:pt>
          <cx:pt idx="16162">92</cx:pt>
          <cx:pt idx="16163">96</cx:pt>
          <cx:pt idx="16164">129</cx:pt>
          <cx:pt idx="16165">133</cx:pt>
          <cx:pt idx="16166">88</cx:pt>
          <cx:pt idx="16167">91</cx:pt>
          <cx:pt idx="16168">96</cx:pt>
          <cx:pt idx="16169">130</cx:pt>
          <cx:pt idx="16170">110</cx:pt>
          <cx:pt idx="16171">105</cx:pt>
          <cx:pt idx="16172">155</cx:pt>
          <cx:pt idx="16173">74</cx:pt>
          <cx:pt idx="16174">91</cx:pt>
          <cx:pt idx="16175">104</cx:pt>
          <cx:pt idx="16176">90</cx:pt>
          <cx:pt idx="16177">117</cx:pt>
          <cx:pt idx="16178">99</cx:pt>
          <cx:pt idx="16179">90</cx:pt>
          <cx:pt idx="16180">88</cx:pt>
          <cx:pt idx="16181">114</cx:pt>
          <cx:pt idx="16182">102</cx:pt>
          <cx:pt idx="16183">100</cx:pt>
          <cx:pt idx="16184">88</cx:pt>
          <cx:pt idx="16185">72</cx:pt>
          <cx:pt idx="16186">114</cx:pt>
          <cx:pt idx="16187">93</cx:pt>
          <cx:pt idx="16188">96</cx:pt>
          <cx:pt idx="16189">90</cx:pt>
          <cx:pt idx="16190">54</cx:pt>
          <cx:pt idx="16191">90</cx:pt>
          <cx:pt idx="16192">89</cx:pt>
          <cx:pt idx="16193">91</cx:pt>
          <cx:pt idx="16194">95</cx:pt>
          <cx:pt idx="16195">98</cx:pt>
          <cx:pt idx="16196">94</cx:pt>
          <cx:pt idx="16197">78</cx:pt>
          <cx:pt idx="16198">93</cx:pt>
          <cx:pt idx="16199">87</cx:pt>
          <cx:pt idx="16200">103</cx:pt>
          <cx:pt idx="16201">93</cx:pt>
          <cx:pt idx="16202">125</cx:pt>
          <cx:pt idx="16203">99</cx:pt>
          <cx:pt idx="16204">90</cx:pt>
          <cx:pt idx="16205">109</cx:pt>
          <cx:pt idx="16206">97</cx:pt>
          <cx:pt idx="16207">80</cx:pt>
          <cx:pt idx="16208">90</cx:pt>
          <cx:pt idx="16209">48</cx:pt>
          <cx:pt idx="16210">80</cx:pt>
          <cx:pt idx="16211">115</cx:pt>
          <cx:pt idx="16212">120</cx:pt>
          <cx:pt idx="16213">101</cx:pt>
          <cx:pt idx="16214">167</cx:pt>
          <cx:pt idx="16215">93</cx:pt>
          <cx:pt idx="16216">101</cx:pt>
          <cx:pt idx="16217">91</cx:pt>
          <cx:pt idx="16218">102</cx:pt>
          <cx:pt idx="16219">113</cx:pt>
          <cx:pt idx="16220">126</cx:pt>
          <cx:pt idx="16221">91</cx:pt>
          <cx:pt idx="16222">108</cx:pt>
          <cx:pt idx="16223">86</cx:pt>
          <cx:pt idx="16224">94</cx:pt>
          <cx:pt idx="16225">58</cx:pt>
          <cx:pt idx="16226">126</cx:pt>
          <cx:pt idx="16227">46</cx:pt>
          <cx:pt idx="16228">88</cx:pt>
          <cx:pt idx="16229">85</cx:pt>
          <cx:pt idx="16230">75</cx:pt>
          <cx:pt idx="16231">86</cx:pt>
          <cx:pt idx="16232">98</cx:pt>
          <cx:pt idx="16233">88</cx:pt>
          <cx:pt idx="16234">95</cx:pt>
          <cx:pt idx="16235">122</cx:pt>
          <cx:pt idx="16236">90</cx:pt>
          <cx:pt idx="16237">120</cx:pt>
          <cx:pt idx="16238">35</cx:pt>
          <cx:pt idx="16239">82</cx:pt>
          <cx:pt idx="16240">77</cx:pt>
          <cx:pt idx="16241">89</cx:pt>
          <cx:pt idx="16242">105</cx:pt>
          <cx:pt idx="16243">132</cx:pt>
          <cx:pt idx="16244">101</cx:pt>
          <cx:pt idx="16245">88</cx:pt>
          <cx:pt idx="16246">102</cx:pt>
          <cx:pt idx="16247">99</cx:pt>
          <cx:pt idx="16248">100</cx:pt>
          <cx:pt idx="16249">145</cx:pt>
          <cx:pt idx="16250">92</cx:pt>
          <cx:pt idx="16251">72</cx:pt>
          <cx:pt idx="16252">90</cx:pt>
          <cx:pt idx="16253">76</cx:pt>
          <cx:pt idx="16254">78</cx:pt>
          <cx:pt idx="16255">82</cx:pt>
          <cx:pt idx="16256">104</cx:pt>
          <cx:pt idx="16257">103</cx:pt>
          <cx:pt idx="16258">96</cx:pt>
          <cx:pt idx="16259">81</cx:pt>
          <cx:pt idx="16260">92</cx:pt>
          <cx:pt idx="16261">96</cx:pt>
          <cx:pt idx="16262">84</cx:pt>
          <cx:pt idx="16263">140</cx:pt>
          <cx:pt idx="16264">102</cx:pt>
          <cx:pt idx="16265">9</cx:pt>
          <cx:pt idx="16266">57</cx:pt>
          <cx:pt idx="16267">91</cx:pt>
          <cx:pt idx="16268">113</cx:pt>
          <cx:pt idx="16269">100</cx:pt>
          <cx:pt idx="16270">89</cx:pt>
          <cx:pt idx="16271">132</cx:pt>
          <cx:pt idx="16272">105</cx:pt>
          <cx:pt idx="16273">102</cx:pt>
          <cx:pt idx="16274">121</cx:pt>
          <cx:pt idx="16275">130</cx:pt>
          <cx:pt idx="16276">87</cx:pt>
          <cx:pt idx="16277">55</cx:pt>
          <cx:pt idx="16278">105</cx:pt>
          <cx:pt idx="16279">95</cx:pt>
          <cx:pt idx="16280">102</cx:pt>
          <cx:pt idx="16281">93</cx:pt>
          <cx:pt idx="16282">88</cx:pt>
          <cx:pt idx="16283">114</cx:pt>
          <cx:pt idx="16284">93</cx:pt>
          <cx:pt idx="16285">110</cx:pt>
          <cx:pt idx="16286">155</cx:pt>
          <cx:pt idx="16287">122</cx:pt>
          <cx:pt idx="16288">95</cx:pt>
          <cx:pt idx="16289">145</cx:pt>
          <cx:pt idx="16290">93</cx:pt>
          <cx:pt idx="16291">88</cx:pt>
          <cx:pt idx="16292">64</cx:pt>
          <cx:pt idx="16293">87</cx:pt>
          <cx:pt idx="16294">88</cx:pt>
          <cx:pt idx="16295">168</cx:pt>
          <cx:pt idx="16296">85</cx:pt>
          <cx:pt idx="16297">96</cx:pt>
          <cx:pt idx="16298">25</cx:pt>
          <cx:pt idx="16299">46</cx:pt>
          <cx:pt idx="16300">95</cx:pt>
          <cx:pt idx="16301">86</cx:pt>
          <cx:pt idx="16302">129</cx:pt>
          <cx:pt idx="16303">97</cx:pt>
          <cx:pt idx="16304">97</cx:pt>
          <cx:pt idx="16305">105</cx:pt>
          <cx:pt idx="16306">25</cx:pt>
          <cx:pt idx="16307">87</cx:pt>
          <cx:pt idx="16308">25</cx:pt>
          <cx:pt idx="16309">90</cx:pt>
          <cx:pt idx="16310">84</cx:pt>
          <cx:pt idx="16311">25</cx:pt>
          <cx:pt idx="16312">25</cx:pt>
          <cx:pt idx="16313">117</cx:pt>
          <cx:pt idx="16314">124</cx:pt>
          <cx:pt idx="16315">111</cx:pt>
          <cx:pt idx="16316">85</cx:pt>
          <cx:pt idx="16317">98</cx:pt>
          <cx:pt idx="16318">50</cx:pt>
          <cx:pt idx="16319">25</cx:pt>
          <cx:pt idx="16320">95</cx:pt>
          <cx:pt idx="16321">93</cx:pt>
          <cx:pt idx="16322">104</cx:pt>
          <cx:pt idx="16323">78</cx:pt>
          <cx:pt idx="16324">90</cx:pt>
          <cx:pt idx="16325">84</cx:pt>
          <cx:pt idx="16326">90</cx:pt>
          <cx:pt idx="16327">85</cx:pt>
          <cx:pt idx="16328">100</cx:pt>
          <cx:pt idx="16329">101</cx:pt>
          <cx:pt idx="16330">90</cx:pt>
          <cx:pt idx="16331">88</cx:pt>
          <cx:pt idx="16332">90</cx:pt>
          <cx:pt idx="16333">88</cx:pt>
          <cx:pt idx="16334">142</cx:pt>
          <cx:pt idx="16335">94</cx:pt>
          <cx:pt idx="16336">94</cx:pt>
          <cx:pt idx="16337">123</cx:pt>
          <cx:pt idx="16338">25</cx:pt>
          <cx:pt idx="16339">25</cx:pt>
          <cx:pt idx="16340">94</cx:pt>
          <cx:pt idx="16341">132</cx:pt>
          <cx:pt idx="16342">107</cx:pt>
          <cx:pt idx="16343">90</cx:pt>
          <cx:pt idx="16344">175</cx:pt>
          <cx:pt idx="16345">100</cx:pt>
          <cx:pt idx="16346">25</cx:pt>
          <cx:pt idx="16347">137</cx:pt>
          <cx:pt idx="16348">25</cx:pt>
          <cx:pt idx="16349">25</cx:pt>
          <cx:pt idx="16350">25</cx:pt>
          <cx:pt idx="16351">112</cx:pt>
          <cx:pt idx="16352">93</cx:pt>
          <cx:pt idx="16353">138</cx:pt>
          <cx:pt idx="16354">25</cx:pt>
          <cx:pt idx="16355">25</cx:pt>
          <cx:pt idx="16356">30</cx:pt>
          <cx:pt idx="16357">103</cx:pt>
          <cx:pt idx="16358">93</cx:pt>
          <cx:pt idx="16359">25</cx:pt>
          <cx:pt idx="16360">25</cx:pt>
          <cx:pt idx="16361">25</cx:pt>
          <cx:pt idx="16362">25</cx:pt>
          <cx:pt idx="16363">95</cx:pt>
          <cx:pt idx="16364">98</cx:pt>
          <cx:pt idx="16365">105</cx:pt>
          <cx:pt idx="16366">110</cx:pt>
          <cx:pt idx="16367">99</cx:pt>
          <cx:pt idx="16368">94</cx:pt>
          <cx:pt idx="16369">92</cx:pt>
          <cx:pt idx="16370">108</cx:pt>
          <cx:pt idx="16371">81</cx:pt>
          <cx:pt idx="16372">89</cx:pt>
          <cx:pt idx="16373">91</cx:pt>
          <cx:pt idx="16374">110</cx:pt>
          <cx:pt idx="16375">88</cx:pt>
          <cx:pt idx="16376">130</cx:pt>
          <cx:pt idx="16377">75</cx:pt>
          <cx:pt idx="16378">120</cx:pt>
          <cx:pt idx="16379">103</cx:pt>
          <cx:pt idx="16380">82</cx:pt>
          <cx:pt idx="16381">103</cx:pt>
          <cx:pt idx="16382">90</cx:pt>
          <cx:pt idx="16383">94</cx:pt>
          <cx:pt idx="16384">127</cx:pt>
          <cx:pt idx="16385">109</cx:pt>
          <cx:pt idx="16386">85</cx:pt>
          <cx:pt idx="16387">110</cx:pt>
          <cx:pt idx="16388">25</cx:pt>
          <cx:pt idx="16389">25</cx:pt>
          <cx:pt idx="16390">25</cx:pt>
          <cx:pt idx="16391">30</cx:pt>
          <cx:pt idx="16392">25</cx:pt>
          <cx:pt idx="16393">130</cx:pt>
          <cx:pt idx="16394">83</cx:pt>
          <cx:pt idx="16395">81</cx:pt>
          <cx:pt idx="16396">101</cx:pt>
          <cx:pt idx="16397">98</cx:pt>
          <cx:pt idx="16398">103</cx:pt>
          <cx:pt idx="16399">112</cx:pt>
          <cx:pt idx="16400">99</cx:pt>
          <cx:pt idx="16401">100</cx:pt>
          <cx:pt idx="16402">116</cx:pt>
          <cx:pt idx="16403">101</cx:pt>
          <cx:pt idx="16404">94</cx:pt>
          <cx:pt idx="16405">110</cx:pt>
          <cx:pt idx="16406">119</cx:pt>
          <cx:pt idx="16407">88</cx:pt>
          <cx:pt idx="16408">82</cx:pt>
          <cx:pt idx="16409">90</cx:pt>
          <cx:pt idx="16410">108</cx:pt>
          <cx:pt idx="16411">107</cx:pt>
          <cx:pt idx="16412">90</cx:pt>
          <cx:pt idx="16413">91</cx:pt>
          <cx:pt idx="16414">155</cx:pt>
          <cx:pt idx="16415">123</cx:pt>
          <cx:pt idx="16416">108</cx:pt>
          <cx:pt idx="16417">90</cx:pt>
          <cx:pt idx="16418">94</cx:pt>
          <cx:pt idx="16419">95</cx:pt>
          <cx:pt idx="16420">60</cx:pt>
          <cx:pt idx="16421">103</cx:pt>
          <cx:pt idx="16422">100</cx:pt>
          <cx:pt idx="16423">84</cx:pt>
          <cx:pt idx="16424">80</cx:pt>
          <cx:pt idx="16425">72</cx:pt>
          <cx:pt idx="16426">90</cx:pt>
          <cx:pt idx="16427">89</cx:pt>
          <cx:pt idx="16428">98</cx:pt>
          <cx:pt idx="16429">124</cx:pt>
          <cx:pt idx="16430">93</cx:pt>
          <cx:pt idx="16431">97</cx:pt>
          <cx:pt idx="16432">127</cx:pt>
          <cx:pt idx="16433">93</cx:pt>
          <cx:pt idx="16434">100</cx:pt>
          <cx:pt idx="16435">96</cx:pt>
          <cx:pt idx="16436">121</cx:pt>
          <cx:pt idx="16437">86</cx:pt>
          <cx:pt idx="16438">86</cx:pt>
          <cx:pt idx="16439">119</cx:pt>
          <cx:pt idx="16440">123</cx:pt>
          <cx:pt idx="16441">103</cx:pt>
          <cx:pt idx="16442">67</cx:pt>
          <cx:pt idx="16443">92</cx:pt>
          <cx:pt idx="16444">90</cx:pt>
          <cx:pt idx="16445">91</cx:pt>
          <cx:pt idx="16446">88</cx:pt>
          <cx:pt idx="16447">106</cx:pt>
          <cx:pt idx="16448">99</cx:pt>
          <cx:pt idx="16449">167</cx:pt>
          <cx:pt idx="16450">90</cx:pt>
          <cx:pt idx="16451">108</cx:pt>
          <cx:pt idx="16452">100</cx:pt>
          <cx:pt idx="16453">88</cx:pt>
          <cx:pt idx="16454">92</cx:pt>
          <cx:pt idx="16455">82</cx:pt>
          <cx:pt idx="16456">87</cx:pt>
          <cx:pt idx="16457">96</cx:pt>
          <cx:pt idx="16458">88</cx:pt>
          <cx:pt idx="16459">85</cx:pt>
          <cx:pt idx="16460">122</cx:pt>
          <cx:pt idx="16461">123</cx:pt>
          <cx:pt idx="16462">86</cx:pt>
          <cx:pt idx="16463">94</cx:pt>
          <cx:pt idx="16464">92</cx:pt>
          <cx:pt idx="16465">48</cx:pt>
          <cx:pt idx="16466">127</cx:pt>
          <cx:pt idx="16467">126</cx:pt>
          <cx:pt idx="16468">119</cx:pt>
          <cx:pt idx="16469">87</cx:pt>
          <cx:pt idx="16470">90</cx:pt>
          <cx:pt idx="16471">79</cx:pt>
          <cx:pt idx="16472">92</cx:pt>
          <cx:pt idx="16473">110</cx:pt>
          <cx:pt idx="16474">89</cx:pt>
          <cx:pt idx="16475">92</cx:pt>
          <cx:pt idx="16476">85</cx:pt>
          <cx:pt idx="16477">119</cx:pt>
          <cx:pt idx="16478">105</cx:pt>
          <cx:pt idx="16479">89</cx:pt>
          <cx:pt idx="16480">106</cx:pt>
          <cx:pt idx="16481">112</cx:pt>
          <cx:pt idx="16482">105</cx:pt>
          <cx:pt idx="16483">95</cx:pt>
          <cx:pt idx="16484">89</cx:pt>
          <cx:pt idx="16485">100</cx:pt>
          <cx:pt idx="16486">78</cx:pt>
          <cx:pt idx="16487">92</cx:pt>
          <cx:pt idx="16488">101</cx:pt>
          <cx:pt idx="16489">90</cx:pt>
          <cx:pt idx="16490">90</cx:pt>
          <cx:pt idx="16491">90</cx:pt>
          <cx:pt idx="16492">90</cx:pt>
          <cx:pt idx="16493">135</cx:pt>
          <cx:pt idx="16494">143</cx:pt>
          <cx:pt idx="16495">104</cx:pt>
          <cx:pt idx="16496">85</cx:pt>
          <cx:pt idx="16497">87</cx:pt>
          <cx:pt idx="16498">97</cx:pt>
          <cx:pt idx="16499">121</cx:pt>
          <cx:pt idx="16500">94</cx:pt>
          <cx:pt idx="16501">94</cx:pt>
          <cx:pt idx="16502">96</cx:pt>
          <cx:pt idx="16503">59</cx:pt>
          <cx:pt idx="16504">97</cx:pt>
          <cx:pt idx="16505">90</cx:pt>
          <cx:pt idx="16506">107</cx:pt>
          <cx:pt idx="16507">99</cx:pt>
          <cx:pt idx="16508">123</cx:pt>
          <cx:pt idx="16509">84</cx:pt>
          <cx:pt idx="16510">90</cx:pt>
          <cx:pt idx="16511">73</cx:pt>
          <cx:pt idx="16512">97</cx:pt>
          <cx:pt idx="16513">121</cx:pt>
          <cx:pt idx="16514">180</cx:pt>
          <cx:pt idx="16515">90</cx:pt>
          <cx:pt idx="16516">115</cx:pt>
          <cx:pt idx="16517">91</cx:pt>
          <cx:pt idx="16518">106</cx:pt>
          <cx:pt idx="16519">76</cx:pt>
          <cx:pt idx="16520">165</cx:pt>
          <cx:pt idx="16521">126</cx:pt>
          <cx:pt idx="16522">95</cx:pt>
          <cx:pt idx="16523">84</cx:pt>
          <cx:pt idx="16524">100</cx:pt>
          <cx:pt idx="16525">99</cx:pt>
          <cx:pt idx="16526">183</cx:pt>
          <cx:pt idx="16527">122</cx:pt>
          <cx:pt idx="16528">125</cx:pt>
          <cx:pt idx="16529">96</cx:pt>
          <cx:pt idx="16530">50</cx:pt>
          <cx:pt idx="16531">91</cx:pt>
          <cx:pt idx="16532">100</cx:pt>
          <cx:pt idx="16533">89</cx:pt>
          <cx:pt idx="16534">111</cx:pt>
          <cx:pt idx="16535">109</cx:pt>
          <cx:pt idx="16536">87</cx:pt>
          <cx:pt idx="16537">124</cx:pt>
          <cx:pt idx="16538">210</cx:pt>
          <cx:pt idx="16539">78</cx:pt>
          <cx:pt idx="16540">82</cx:pt>
          <cx:pt idx="16541">150</cx:pt>
          <cx:pt idx="16542">150</cx:pt>
          <cx:pt idx="16543">89</cx:pt>
          <cx:pt idx="16544">113</cx:pt>
          <cx:pt idx="16545">84</cx:pt>
          <cx:pt idx="16546">97</cx:pt>
          <cx:pt idx="16547">97</cx:pt>
          <cx:pt idx="16548">97</cx:pt>
          <cx:pt idx="16549">96</cx:pt>
          <cx:pt idx="16550">88</cx:pt>
          <cx:pt idx="16551">95</cx:pt>
          <cx:pt idx="16552">87</cx:pt>
          <cx:pt idx="16553">89</cx:pt>
          <cx:pt idx="16554">108</cx:pt>
          <cx:pt idx="16555">123</cx:pt>
          <cx:pt idx="16556">87</cx:pt>
          <cx:pt idx="16557">100</cx:pt>
          <cx:pt idx="16558">85</cx:pt>
          <cx:pt idx="16559">93</cx:pt>
          <cx:pt idx="16560">114</cx:pt>
          <cx:pt idx="16561">80</cx:pt>
          <cx:pt idx="16562">90</cx:pt>
          <cx:pt idx="16563">96</cx:pt>
          <cx:pt idx="16564">105</cx:pt>
          <cx:pt idx="16565">73</cx:pt>
          <cx:pt idx="16566">95</cx:pt>
          <cx:pt idx="16567">101</cx:pt>
          <cx:pt idx="16568">87</cx:pt>
          <cx:pt idx="16569">97</cx:pt>
          <cx:pt idx="16570">90</cx:pt>
          <cx:pt idx="16571">89</cx:pt>
          <cx:pt idx="16572">91</cx:pt>
          <cx:pt idx="16573">85</cx:pt>
          <cx:pt idx="16574">101</cx:pt>
          <cx:pt idx="16575">81</cx:pt>
          <cx:pt idx="16576">99</cx:pt>
          <cx:pt idx="16577">42</cx:pt>
          <cx:pt idx="16578">93</cx:pt>
          <cx:pt idx="16579">97</cx:pt>
          <cx:pt idx="16580">93</cx:pt>
          <cx:pt idx="16581">89</cx:pt>
          <cx:pt idx="16582">86</cx:pt>
          <cx:pt idx="16583">127</cx:pt>
          <cx:pt idx="16584">106</cx:pt>
          <cx:pt idx="16585">100</cx:pt>
          <cx:pt idx="16586">128</cx:pt>
          <cx:pt idx="16587">109</cx:pt>
          <cx:pt idx="16588">108</cx:pt>
          <cx:pt idx="16589">92</cx:pt>
          <cx:pt idx="16590">90</cx:pt>
          <cx:pt idx="16591">73</cx:pt>
          <cx:pt idx="16592">122</cx:pt>
          <cx:pt idx="16593">117</cx:pt>
          <cx:pt idx="16594">88</cx:pt>
          <cx:pt idx="16595">116</cx:pt>
          <cx:pt idx="16596">98</cx:pt>
          <cx:pt idx="16597">83</cx:pt>
          <cx:pt idx="16598">46</cx:pt>
          <cx:pt idx="16599">119</cx:pt>
          <cx:pt idx="16600">87</cx:pt>
          <cx:pt idx="16601">134</cx:pt>
          <cx:pt idx="16602">110</cx:pt>
          <cx:pt idx="16603">87</cx:pt>
          <cx:pt idx="16604">100</cx:pt>
          <cx:pt idx="16605">88</cx:pt>
          <cx:pt idx="16606">123</cx:pt>
          <cx:pt idx="16607">90</cx:pt>
          <cx:pt idx="16608">71</cx:pt>
          <cx:pt idx="16609">107</cx:pt>
          <cx:pt idx="16610">91</cx:pt>
          <cx:pt idx="16611">94</cx:pt>
          <cx:pt idx="16612">90</cx:pt>
          <cx:pt idx="16613">113</cx:pt>
          <cx:pt idx="16614">91</cx:pt>
          <cx:pt idx="16615">97</cx:pt>
          <cx:pt idx="16616">88</cx:pt>
          <cx:pt idx="16617">114</cx:pt>
          <cx:pt idx="16618">103</cx:pt>
          <cx:pt idx="16619">93</cx:pt>
          <cx:pt idx="16620">99</cx:pt>
          <cx:pt idx="16621">210</cx:pt>
          <cx:pt idx="16622">137</cx:pt>
          <cx:pt idx="16623">112</cx:pt>
          <cx:pt idx="16624">116</cx:pt>
          <cx:pt idx="16625">119</cx:pt>
          <cx:pt idx="16626">95</cx:pt>
          <cx:pt idx="16627">91</cx:pt>
          <cx:pt idx="16628">107</cx:pt>
          <cx:pt idx="16629">95</cx:pt>
          <cx:pt idx="16630">120</cx:pt>
          <cx:pt idx="16631">87</cx:pt>
          <cx:pt idx="16632">81</cx:pt>
          <cx:pt idx="16633">96</cx:pt>
          <cx:pt idx="16634">90</cx:pt>
          <cx:pt idx="16635">89</cx:pt>
          <cx:pt idx="16636">112</cx:pt>
          <cx:pt idx="16637">85</cx:pt>
          <cx:pt idx="16638">90</cx:pt>
          <cx:pt idx="16639">93</cx:pt>
          <cx:pt idx="16640">102</cx:pt>
          <cx:pt idx="16641">61</cx:pt>
          <cx:pt idx="16642">85</cx:pt>
          <cx:pt idx="16643">112</cx:pt>
          <cx:pt idx="16644">76</cx:pt>
          <cx:pt idx="16645">76</cx:pt>
          <cx:pt idx="16646">124</cx:pt>
          <cx:pt idx="16647">85</cx:pt>
          <cx:pt idx="16648">87</cx:pt>
          <cx:pt idx="16649">46</cx:pt>
          <cx:pt idx="16650">82</cx:pt>
          <cx:pt idx="16651">44</cx:pt>
          <cx:pt idx="16652">61</cx:pt>
          <cx:pt idx="16653">61</cx:pt>
          <cx:pt idx="16654">95</cx:pt>
          <cx:pt idx="16655">134</cx:pt>
          <cx:pt idx="16656">103</cx:pt>
          <cx:pt idx="16657">113</cx:pt>
          <cx:pt idx="16658">94</cx:pt>
          <cx:pt idx="16659">98</cx:pt>
          <cx:pt idx="16660">103</cx:pt>
          <cx:pt idx="16661">68</cx:pt>
          <cx:pt idx="16662">93</cx:pt>
          <cx:pt idx="16663">60</cx:pt>
          <cx:pt idx="16664">106</cx:pt>
          <cx:pt idx="16665">106</cx:pt>
          <cx:pt idx="16666">86</cx:pt>
          <cx:pt idx="16667">84</cx:pt>
          <cx:pt idx="16668">90</cx:pt>
          <cx:pt idx="16669">101</cx:pt>
          <cx:pt idx="16670">81</cx:pt>
          <cx:pt idx="16671">93</cx:pt>
          <cx:pt idx="16672">125</cx:pt>
          <cx:pt idx="16673">90</cx:pt>
          <cx:pt idx="16674">112</cx:pt>
          <cx:pt idx="16675">140</cx:pt>
          <cx:pt idx="16676">90</cx:pt>
          <cx:pt idx="16677">90</cx:pt>
          <cx:pt idx="16678">95</cx:pt>
          <cx:pt idx="16679">89</cx:pt>
          <cx:pt idx="16680">85</cx:pt>
          <cx:pt idx="16681">91</cx:pt>
          <cx:pt idx="16682">92</cx:pt>
          <cx:pt idx="16683">102</cx:pt>
          <cx:pt idx="16684">67</cx:pt>
          <cx:pt idx="16685">67</cx:pt>
          <cx:pt idx="16686">148</cx:pt>
          <cx:pt idx="16687">95</cx:pt>
          <cx:pt idx="16688">90</cx:pt>
          <cx:pt idx="16689">60</cx:pt>
          <cx:pt idx="16690">90</cx:pt>
          <cx:pt idx="16691">106</cx:pt>
          <cx:pt idx="16692">90</cx:pt>
          <cx:pt idx="16693">111</cx:pt>
          <cx:pt idx="16694">107</cx:pt>
          <cx:pt idx="16695">122</cx:pt>
          <cx:pt idx="16696">90</cx:pt>
          <cx:pt idx="16697">87</cx:pt>
          <cx:pt idx="16698">115</cx:pt>
          <cx:pt idx="16699">112</cx:pt>
          <cx:pt idx="16700">112</cx:pt>
          <cx:pt idx="16701">118</cx:pt>
          <cx:pt idx="16702">98</cx:pt>
          <cx:pt idx="16703">108</cx:pt>
          <cx:pt idx="16704">93</cx:pt>
          <cx:pt idx="16705">129</cx:pt>
          <cx:pt idx="16706">93</cx:pt>
          <cx:pt idx="16707">46</cx:pt>
          <cx:pt idx="16708">88</cx:pt>
          <cx:pt idx="16709">95</cx:pt>
          <cx:pt idx="16710">50</cx:pt>
          <cx:pt idx="16711">52</cx:pt>
          <cx:pt idx="16712">100</cx:pt>
          <cx:pt idx="16713">118</cx:pt>
          <cx:pt idx="16714">123</cx:pt>
          <cx:pt idx="16715">154</cx:pt>
          <cx:pt idx="16716">102</cx:pt>
          <cx:pt idx="16717">92</cx:pt>
          <cx:pt idx="16718">94</cx:pt>
          <cx:pt idx="16719">113</cx:pt>
          <cx:pt idx="16720">75</cx:pt>
          <cx:pt idx="16721">102</cx:pt>
          <cx:pt idx="16722">94</cx:pt>
          <cx:pt idx="16723">106</cx:pt>
          <cx:pt idx="16724">117</cx:pt>
          <cx:pt idx="16725">76</cx:pt>
          <cx:pt idx="16726">80</cx:pt>
          <cx:pt idx="16727">120</cx:pt>
          <cx:pt idx="16728">85</cx:pt>
          <cx:pt idx="16729">138</cx:pt>
          <cx:pt idx="16730">120</cx:pt>
          <cx:pt idx="16731">103</cx:pt>
          <cx:pt idx="16732">102</cx:pt>
          <cx:pt idx="16733">170</cx:pt>
          <cx:pt idx="16734">115</cx:pt>
          <cx:pt idx="16735">96</cx:pt>
          <cx:pt idx="16736">85</cx:pt>
          <cx:pt idx="16737">90</cx:pt>
          <cx:pt idx="16738">114</cx:pt>
          <cx:pt idx="16739">84</cx:pt>
          <cx:pt idx="16740">90</cx:pt>
          <cx:pt idx="16741">101</cx:pt>
          <cx:pt idx="16742">114</cx:pt>
          <cx:pt idx="16743">96</cx:pt>
          <cx:pt idx="16744">123</cx:pt>
          <cx:pt idx="16745">118</cx:pt>
          <cx:pt idx="16746">107</cx:pt>
          <cx:pt idx="16747">88</cx:pt>
          <cx:pt idx="16748">106</cx:pt>
          <cx:pt idx="16749">107</cx:pt>
          <cx:pt idx="16750">98</cx:pt>
          <cx:pt idx="16751">106</cx:pt>
          <cx:pt idx="16752">108</cx:pt>
          <cx:pt idx="16753">101</cx:pt>
          <cx:pt idx="16754">95</cx:pt>
          <cx:pt idx="16755">111</cx:pt>
          <cx:pt idx="16756">98</cx:pt>
          <cx:pt idx="16757">128</cx:pt>
          <cx:pt idx="16758">105</cx:pt>
          <cx:pt idx="16759">108</cx:pt>
          <cx:pt idx="16760">88</cx:pt>
          <cx:pt idx="16761">86</cx:pt>
          <cx:pt idx="16762">94</cx:pt>
          <cx:pt idx="16763">98</cx:pt>
          <cx:pt idx="16764">115</cx:pt>
          <cx:pt idx="16765">80</cx:pt>
          <cx:pt idx="16766">95</cx:pt>
          <cx:pt idx="16767">104</cx:pt>
          <cx:pt idx="16768">124</cx:pt>
          <cx:pt idx="16769">135</cx:pt>
          <cx:pt idx="16770">108</cx:pt>
          <cx:pt idx="16771">74</cx:pt>
          <cx:pt idx="16772">93</cx:pt>
          <cx:pt idx="16773">122</cx:pt>
          <cx:pt idx="16774">108</cx:pt>
          <cx:pt idx="16775">98</cx:pt>
          <cx:pt idx="16776">83</cx:pt>
          <cx:pt idx="16777">79</cx:pt>
          <cx:pt idx="16778">141</cx:pt>
          <cx:pt idx="16779">95</cx:pt>
          <cx:pt idx="16780">117</cx:pt>
          <cx:pt idx="16781">104</cx:pt>
          <cx:pt idx="16782">68</cx:pt>
          <cx:pt idx="16783">111</cx:pt>
          <cx:pt idx="16784">116</cx:pt>
          <cx:pt idx="16785">79</cx:pt>
          <cx:pt idx="16786">74</cx:pt>
          <cx:pt idx="16787">93</cx:pt>
          <cx:pt idx="16788">87</cx:pt>
          <cx:pt idx="16789">142</cx:pt>
          <cx:pt idx="16790">120</cx:pt>
          <cx:pt idx="16791">153</cx:pt>
          <cx:pt idx="16792">77</cx:pt>
          <cx:pt idx="16793">139</cx:pt>
          <cx:pt idx="16794">99</cx:pt>
          <cx:pt idx="16795">87</cx:pt>
          <cx:pt idx="16796">122</cx:pt>
          <cx:pt idx="16797">70</cx:pt>
          <cx:pt idx="16798">92</cx:pt>
          <cx:pt idx="16799">107</cx:pt>
          <cx:pt idx="16800">98</cx:pt>
          <cx:pt idx="16801">113</cx:pt>
          <cx:pt idx="16802">95</cx:pt>
          <cx:pt idx="16803">196</cx:pt>
          <cx:pt idx="16804">83</cx:pt>
          <cx:pt idx="16805">109</cx:pt>
          <cx:pt idx="16806">103</cx:pt>
          <cx:pt idx="16807">79</cx:pt>
          <cx:pt idx="16808">72</cx:pt>
          <cx:pt idx="16809">112</cx:pt>
          <cx:pt idx="16810">99</cx:pt>
          <cx:pt idx="16811">113</cx:pt>
          <cx:pt idx="16812">95</cx:pt>
          <cx:pt idx="16813">127</cx:pt>
          <cx:pt idx="16814">85</cx:pt>
          <cx:pt idx="16815">102</cx:pt>
          <cx:pt idx="16816">52</cx:pt>
          <cx:pt idx="16817">52</cx:pt>
          <cx:pt idx="16818">52</cx:pt>
          <cx:pt idx="16819">52</cx:pt>
          <cx:pt idx="16820">52</cx:pt>
          <cx:pt idx="16821">50</cx:pt>
          <cx:pt idx="16822">50</cx:pt>
          <cx:pt idx="16823">50</cx:pt>
          <cx:pt idx="16824">130</cx:pt>
          <cx:pt idx="16825">90</cx:pt>
          <cx:pt idx="16826">90</cx:pt>
          <cx:pt idx="16827">135</cx:pt>
          <cx:pt idx="16828">90</cx:pt>
          <cx:pt idx="16829">74</cx:pt>
          <cx:pt idx="16830">85</cx:pt>
          <cx:pt idx="16831">134</cx:pt>
          <cx:pt idx="16832">90</cx:pt>
          <cx:pt idx="16833">38</cx:pt>
          <cx:pt idx="16834">91</cx:pt>
          <cx:pt idx="16835">94</cx:pt>
          <cx:pt idx="16836">125</cx:pt>
          <cx:pt idx="16837">50</cx:pt>
          <cx:pt idx="16838">50</cx:pt>
          <cx:pt idx="16839">50</cx:pt>
          <cx:pt idx="16840">50</cx:pt>
          <cx:pt idx="16841">50</cx:pt>
          <cx:pt idx="16842">50</cx:pt>
          <cx:pt idx="16843">50</cx:pt>
          <cx:pt idx="16844">50</cx:pt>
          <cx:pt idx="16845">50</cx:pt>
          <cx:pt idx="16846">110</cx:pt>
          <cx:pt idx="16847">78</cx:pt>
          <cx:pt idx="16848">147</cx:pt>
          <cx:pt idx="16849">87</cx:pt>
          <cx:pt idx="16850">98</cx:pt>
          <cx:pt idx="16851">95</cx:pt>
          <cx:pt idx="16852">115</cx:pt>
          <cx:pt idx="16853">93</cx:pt>
          <cx:pt idx="16854">74</cx:pt>
          <cx:pt idx="16855">110</cx:pt>
          <cx:pt idx="16856">93</cx:pt>
          <cx:pt idx="16857">79</cx:pt>
          <cx:pt idx="16858">154</cx:pt>
          <cx:pt idx="16859">100</cx:pt>
          <cx:pt idx="16860">50</cx:pt>
          <cx:pt idx="16861">50</cx:pt>
          <cx:pt idx="16862">92</cx:pt>
          <cx:pt idx="16863">100</cx:pt>
          <cx:pt idx="16864">105</cx:pt>
          <cx:pt idx="16865">102</cx:pt>
          <cx:pt idx="16866">50</cx:pt>
          <cx:pt idx="16867">113</cx:pt>
          <cx:pt idx="16868">82</cx:pt>
          <cx:pt idx="16869">97</cx:pt>
          <cx:pt idx="16870">90</cx:pt>
          <cx:pt idx="16871">84</cx:pt>
          <cx:pt idx="16872">104</cx:pt>
          <cx:pt idx="16873">100</cx:pt>
          <cx:pt idx="16874">68</cx:pt>
          <cx:pt idx="16875">115</cx:pt>
          <cx:pt idx="16876">122</cx:pt>
          <cx:pt idx="16877">102</cx:pt>
          <cx:pt idx="16878">113</cx:pt>
          <cx:pt idx="16879">110</cx:pt>
          <cx:pt idx="16880">181</cx:pt>
          <cx:pt idx="16881">139</cx:pt>
          <cx:pt idx="16882">112</cx:pt>
          <cx:pt idx="16883">120</cx:pt>
          <cx:pt idx="16884">95</cx:pt>
          <cx:pt idx="16885">91</cx:pt>
          <cx:pt idx="16886">92</cx:pt>
          <cx:pt idx="16887">107</cx:pt>
          <cx:pt idx="16888">91</cx:pt>
          <cx:pt idx="16889">24</cx:pt>
          <cx:pt idx="16890">92</cx:pt>
          <cx:pt idx="16891">96</cx:pt>
          <cx:pt idx="16892">50</cx:pt>
          <cx:pt idx="16893">100</cx:pt>
          <cx:pt idx="16894">92</cx:pt>
          <cx:pt idx="16895">91</cx:pt>
          <cx:pt idx="16896">107</cx:pt>
          <cx:pt idx="16897">122</cx:pt>
          <cx:pt idx="16898">133</cx:pt>
          <cx:pt idx="16899">100</cx:pt>
          <cx:pt idx="16900">90</cx:pt>
          <cx:pt idx="16901">110</cx:pt>
          <cx:pt idx="16902">134</cx:pt>
          <cx:pt idx="16903">89</cx:pt>
          <cx:pt idx="16904">90</cx:pt>
          <cx:pt idx="16905">110</cx:pt>
          <cx:pt idx="16906">79</cx:pt>
          <cx:pt idx="16907">96</cx:pt>
          <cx:pt idx="16908">91</cx:pt>
          <cx:pt idx="16909">117</cx:pt>
          <cx:pt idx="16910">96</cx:pt>
          <cx:pt idx="16911">30</cx:pt>
          <cx:pt idx="16912">103</cx:pt>
          <cx:pt idx="16913">132</cx:pt>
          <cx:pt idx="16914">96</cx:pt>
          <cx:pt idx="16915">99</cx:pt>
          <cx:pt idx="16916">30</cx:pt>
          <cx:pt idx="16917">30</cx:pt>
          <cx:pt idx="16918">86</cx:pt>
          <cx:pt idx="16919">90</cx:pt>
          <cx:pt idx="16920">68</cx:pt>
          <cx:pt idx="16921">30</cx:pt>
          <cx:pt idx="16922">30</cx:pt>
          <cx:pt idx="16923">63</cx:pt>
          <cx:pt idx="16924">65</cx:pt>
          <cx:pt idx="16925">112</cx:pt>
          <cx:pt idx="16926">82</cx:pt>
          <cx:pt idx="16927">104</cx:pt>
          <cx:pt idx="16928">103</cx:pt>
          <cx:pt idx="16929">145</cx:pt>
          <cx:pt idx="16930">110</cx:pt>
          <cx:pt idx="16931">75</cx:pt>
          <cx:pt idx="16932">119</cx:pt>
          <cx:pt idx="16933">108</cx:pt>
          <cx:pt idx="16934">93</cx:pt>
          <cx:pt idx="16935">102</cx:pt>
          <cx:pt idx="16936">91</cx:pt>
          <cx:pt idx="16937">87</cx:pt>
          <cx:pt idx="16938">96</cx:pt>
          <cx:pt idx="16939">88</cx:pt>
          <cx:pt idx="16940">96</cx:pt>
          <cx:pt idx="16941">100</cx:pt>
          <cx:pt idx="16942">98</cx:pt>
          <cx:pt idx="16943">130</cx:pt>
          <cx:pt idx="16944">98</cx:pt>
          <cx:pt idx="16945">139</cx:pt>
          <cx:pt idx="16946">100</cx:pt>
          <cx:pt idx="16947">102</cx:pt>
          <cx:pt idx="16948">105</cx:pt>
          <cx:pt idx="16949">90</cx:pt>
          <cx:pt idx="16950">90</cx:pt>
          <cx:pt idx="16951">30</cx:pt>
          <cx:pt idx="16952">75</cx:pt>
          <cx:pt idx="16953">82</cx:pt>
          <cx:pt idx="16954">89</cx:pt>
          <cx:pt idx="16955">123</cx:pt>
          <cx:pt idx="16956">126</cx:pt>
          <cx:pt idx="16957">97</cx:pt>
          <cx:pt idx="16958">80</cx:pt>
          <cx:pt idx="16959">107</cx:pt>
          <cx:pt idx="16960">112</cx:pt>
          <cx:pt idx="16961">98</cx:pt>
          <cx:pt idx="16962">91</cx:pt>
          <cx:pt idx="16963">101</cx:pt>
          <cx:pt idx="16964">55</cx:pt>
          <cx:pt idx="16965">138</cx:pt>
          <cx:pt idx="16966">109</cx:pt>
          <cx:pt idx="16967">106</cx:pt>
          <cx:pt idx="16968">90</cx:pt>
          <cx:pt idx="16969">110</cx:pt>
          <cx:pt idx="16970">114</cx:pt>
          <cx:pt idx="16971">50</cx:pt>
          <cx:pt idx="16972">50</cx:pt>
          <cx:pt idx="16973">120</cx:pt>
          <cx:pt idx="16974">50</cx:pt>
          <cx:pt idx="16975">50</cx:pt>
          <cx:pt idx="16976">85</cx:pt>
          <cx:pt idx="16977">104</cx:pt>
          <cx:pt idx="16978">92</cx:pt>
          <cx:pt idx="16979">122</cx:pt>
          <cx:pt idx="16980">101</cx:pt>
          <cx:pt idx="16981">125</cx:pt>
          <cx:pt idx="16982">120</cx:pt>
          <cx:pt idx="16983">79</cx:pt>
          <cx:pt idx="16984">100</cx:pt>
          <cx:pt idx="16985">106</cx:pt>
          <cx:pt idx="16986">94</cx:pt>
          <cx:pt idx="16987">97</cx:pt>
          <cx:pt idx="16988">88</cx:pt>
          <cx:pt idx="16989">95</cx:pt>
          <cx:pt idx="16990">94</cx:pt>
          <cx:pt idx="16991">97</cx:pt>
          <cx:pt idx="16992">125</cx:pt>
          <cx:pt idx="16993">99</cx:pt>
          <cx:pt idx="16994">223</cx:pt>
          <cx:pt idx="16995">116</cx:pt>
          <cx:pt idx="16996">90</cx:pt>
          <cx:pt idx="16997">89</cx:pt>
          <cx:pt idx="16998">155</cx:pt>
          <cx:pt idx="16999">95</cx:pt>
          <cx:pt idx="17000">105</cx:pt>
          <cx:pt idx="17001">118</cx:pt>
          <cx:pt idx="17002">107</cx:pt>
          <cx:pt idx="17003">90</cx:pt>
          <cx:pt idx="17004">87</cx:pt>
          <cx:pt idx="17005">85</cx:pt>
          <cx:pt idx="17006">108</cx:pt>
          <cx:pt idx="17007">90</cx:pt>
          <cx:pt idx="17008">72</cx:pt>
          <cx:pt idx="17009">96</cx:pt>
          <cx:pt idx="17010">87</cx:pt>
          <cx:pt idx="17011">90</cx:pt>
          <cx:pt idx="17012">72</cx:pt>
          <cx:pt idx="17013">77</cx:pt>
          <cx:pt idx="17014">133</cx:pt>
          <cx:pt idx="17015">94</cx:pt>
          <cx:pt idx="17016">105</cx:pt>
          <cx:pt idx="17017">91</cx:pt>
          <cx:pt idx="17018">117</cx:pt>
          <cx:pt idx="17019">94</cx:pt>
          <cx:pt idx="17020">96</cx:pt>
          <cx:pt idx="17021">120</cx:pt>
          <cx:pt idx="17022">60</cx:pt>
          <cx:pt idx="17023">87</cx:pt>
          <cx:pt idx="17024">100</cx:pt>
          <cx:pt idx="17025">90</cx:pt>
          <cx:pt idx="17026">75</cx:pt>
          <cx:pt idx="17027">86</cx:pt>
          <cx:pt idx="17028">50</cx:pt>
          <cx:pt idx="17029">50</cx:pt>
          <cx:pt idx="17030">91</cx:pt>
          <cx:pt idx="17031">92</cx:pt>
          <cx:pt idx="17032">95</cx:pt>
          <cx:pt idx="17033">50</cx:pt>
          <cx:pt idx="17034">50</cx:pt>
          <cx:pt idx="17035">75</cx:pt>
          <cx:pt idx="17036">75</cx:pt>
          <cx:pt idx="17037">90</cx:pt>
          <cx:pt idx="17038">90</cx:pt>
          <cx:pt idx="17039">88</cx:pt>
          <cx:pt idx="17040">100</cx:pt>
          <cx:pt idx="17041">99</cx:pt>
          <cx:pt idx="17042">145</cx:pt>
          <cx:pt idx="17043">99</cx:pt>
          <cx:pt idx="17044">108</cx:pt>
          <cx:pt idx="17045">107</cx:pt>
          <cx:pt idx="17046">100</cx:pt>
          <cx:pt idx="17047">119</cx:pt>
          <cx:pt idx="17048">108</cx:pt>
          <cx:pt idx="17049">88</cx:pt>
          <cx:pt idx="17050">126</cx:pt>
          <cx:pt idx="17051">95</cx:pt>
          <cx:pt idx="17052">97</cx:pt>
          <cx:pt idx="17053">134</cx:pt>
          <cx:pt idx="17054">90</cx:pt>
          <cx:pt idx="17055">133</cx:pt>
          <cx:pt idx="17056">93</cx:pt>
          <cx:pt idx="17057">88</cx:pt>
          <cx:pt idx="17058">86</cx:pt>
          <cx:pt idx="17059">129</cx:pt>
          <cx:pt idx="17060">95</cx:pt>
          <cx:pt idx="17061">55</cx:pt>
          <cx:pt idx="17062">76</cx:pt>
          <cx:pt idx="17063">94</cx:pt>
          <cx:pt idx="17064">90</cx:pt>
          <cx:pt idx="17065">93</cx:pt>
          <cx:pt idx="17066">115</cx:pt>
          <cx:pt idx="17067">98</cx:pt>
          <cx:pt idx="17068">112</cx:pt>
          <cx:pt idx="17069">83</cx:pt>
          <cx:pt idx="17070">93</cx:pt>
          <cx:pt idx="17071">141</cx:pt>
          <cx:pt idx="17072">96</cx:pt>
          <cx:pt idx="17073">94</cx:pt>
          <cx:pt idx="17074">100</cx:pt>
          <cx:pt idx="17075">119</cx:pt>
          <cx:pt idx="17076">60</cx:pt>
          <cx:pt idx="17077">61</cx:pt>
          <cx:pt idx="17078">85</cx:pt>
          <cx:pt idx="17079">127</cx:pt>
          <cx:pt idx="17080">96</cx:pt>
          <cx:pt idx="17081">132</cx:pt>
          <cx:pt idx="17082">100</cx:pt>
          <cx:pt idx="17083">107</cx:pt>
          <cx:pt idx="17084">87</cx:pt>
          <cx:pt idx="17085">120</cx:pt>
          <cx:pt idx="17086">97</cx:pt>
          <cx:pt idx="17087">96</cx:pt>
          <cx:pt idx="17088">82</cx:pt>
          <cx:pt idx="17089">134</cx:pt>
          <cx:pt idx="17090">102</cx:pt>
          <cx:pt idx="17091">100</cx:pt>
          <cx:pt idx="17092">129</cx:pt>
          <cx:pt idx="17093">91</cx:pt>
          <cx:pt idx="17094">65</cx:pt>
          <cx:pt idx="17095">96</cx:pt>
          <cx:pt idx="17096">99</cx:pt>
          <cx:pt idx="17097">7</cx:pt>
          <cx:pt idx="17098">120</cx:pt>
          <cx:pt idx="17099">82</cx:pt>
          <cx:pt idx="17100">85</cx:pt>
          <cx:pt idx="17101">81</cx:pt>
          <cx:pt idx="17102">66</cx:pt>
          <cx:pt idx="17103">124</cx:pt>
          <cx:pt idx="17104">118</cx:pt>
          <cx:pt idx="17105">101</cx:pt>
          <cx:pt idx="17106">106</cx:pt>
          <cx:pt idx="17107">92</cx:pt>
          <cx:pt idx="17108">100</cx:pt>
          <cx:pt idx="17109">99</cx:pt>
          <cx:pt idx="17110">95</cx:pt>
          <cx:pt idx="17111">108</cx:pt>
          <cx:pt idx="17112">86</cx:pt>
          <cx:pt idx="17113">115</cx:pt>
          <cx:pt idx="17114">103</cx:pt>
          <cx:pt idx="17115">112</cx:pt>
          <cx:pt idx="17116">140</cx:pt>
          <cx:pt idx="17117">102</cx:pt>
          <cx:pt idx="17118">90</cx:pt>
          <cx:pt idx="17119">89</cx:pt>
          <cx:pt idx="17120">101</cx:pt>
          <cx:pt idx="17121">190</cx:pt>
          <cx:pt idx="17122">110</cx:pt>
          <cx:pt idx="17123">99</cx:pt>
          <cx:pt idx="17124">105</cx:pt>
          <cx:pt idx="17125">99</cx:pt>
          <cx:pt idx="17126">132</cx:pt>
          <cx:pt idx="17127">92</cx:pt>
          <cx:pt idx="17128">132</cx:pt>
          <cx:pt idx="17129">120</cx:pt>
          <cx:pt idx="17130">100</cx:pt>
          <cx:pt idx="17131">126</cx:pt>
          <cx:pt idx="17132">154</cx:pt>
          <cx:pt idx="17133">97</cx:pt>
          <cx:pt idx="17134">92</cx:pt>
          <cx:pt idx="17135">118</cx:pt>
          <cx:pt idx="17136">157</cx:pt>
          <cx:pt idx="17137">93</cx:pt>
          <cx:pt idx="17138">102</cx:pt>
          <cx:pt idx="17139">104</cx:pt>
          <cx:pt idx="17140">80</cx:pt>
          <cx:pt idx="17141">93</cx:pt>
          <cx:pt idx="17142">67</cx:pt>
          <cx:pt idx="17143">107</cx:pt>
          <cx:pt idx="17144">98</cx:pt>
          <cx:pt idx="17145">91</cx:pt>
          <cx:pt idx="17146">107</cx:pt>
          <cx:pt idx="17147">110</cx:pt>
          <cx:pt idx="17148">118</cx:pt>
          <cx:pt idx="17149">123</cx:pt>
          <cx:pt idx="17150">101</cx:pt>
          <cx:pt idx="17151">95</cx:pt>
          <cx:pt idx="17152">147</cx:pt>
          <cx:pt idx="17153">79</cx:pt>
          <cx:pt idx="17154">88</cx:pt>
          <cx:pt idx="17155">82</cx:pt>
          <cx:pt idx="17156">93</cx:pt>
          <cx:pt idx="17157">112</cx:pt>
          <cx:pt idx="17158">112</cx:pt>
          <cx:pt idx="17159">21</cx:pt>
          <cx:pt idx="17160">26</cx:pt>
          <cx:pt idx="17161">93</cx:pt>
          <cx:pt idx="17162">83</cx:pt>
          <cx:pt idx="17163">89</cx:pt>
          <cx:pt idx="17164">93</cx:pt>
          <cx:pt idx="17165">126</cx:pt>
          <cx:pt idx="17166">98</cx:pt>
          <cx:pt idx="17167">93</cx:pt>
          <cx:pt idx="17168">84</cx:pt>
          <cx:pt idx="17169">59</cx:pt>
          <cx:pt idx="17170">97</cx:pt>
          <cx:pt idx="17171">106</cx:pt>
          <cx:pt idx="17172">106</cx:pt>
          <cx:pt idx="17173">124</cx:pt>
          <cx:pt idx="17174">92</cx:pt>
          <cx:pt idx="17175">86</cx:pt>
          <cx:pt idx="17176">98</cx:pt>
          <cx:pt idx="17177">116</cx:pt>
          <cx:pt idx="17178">105</cx:pt>
          <cx:pt idx="17179">95</cx:pt>
          <cx:pt idx="17180">87</cx:pt>
          <cx:pt idx="17181">78</cx:pt>
          <cx:pt idx="17182">84</cx:pt>
          <cx:pt idx="17183">85</cx:pt>
          <cx:pt idx="17184">63</cx:pt>
          <cx:pt idx="17185">94</cx:pt>
          <cx:pt idx="17186">96</cx:pt>
          <cx:pt idx="17187">94</cx:pt>
          <cx:pt idx="17188">103</cx:pt>
          <cx:pt idx="17189">90</cx:pt>
          <cx:pt idx="17190">25</cx:pt>
          <cx:pt idx="17191">68</cx:pt>
          <cx:pt idx="17192">120</cx:pt>
          <cx:pt idx="17193">97</cx:pt>
          <cx:pt idx="17194">87</cx:pt>
          <cx:pt idx="17195">107</cx:pt>
          <cx:pt idx="17196">85</cx:pt>
          <cx:pt idx="17197">95</cx:pt>
          <cx:pt idx="17198">85</cx:pt>
          <cx:pt idx="17199">94</cx:pt>
          <cx:pt idx="17200">104</cx:pt>
          <cx:pt idx="17201">115</cx:pt>
          <cx:pt idx="17202">92</cx:pt>
          <cx:pt idx="17203">137</cx:pt>
          <cx:pt idx="17204">100</cx:pt>
          <cx:pt idx="17205">56</cx:pt>
          <cx:pt idx="17206">130</cx:pt>
          <cx:pt idx="17207">83</cx:pt>
          <cx:pt idx="17208">117</cx:pt>
          <cx:pt idx="17209">106</cx:pt>
          <cx:pt idx="17210">146</cx:pt>
          <cx:pt idx="17211">110</cx:pt>
          <cx:pt idx="17212">171</cx:pt>
          <cx:pt idx="17213">10</cx:pt>
          <cx:pt idx="17214">92</cx:pt>
          <cx:pt idx="17215">91</cx:pt>
          <cx:pt idx="17216">96</cx:pt>
          <cx:pt idx="17217">108</cx:pt>
          <cx:pt idx="17218">91</cx:pt>
          <cx:pt idx="17219">91</cx:pt>
          <cx:pt idx="17220">120</cx:pt>
          <cx:pt idx="17221">133</cx:pt>
          <cx:pt idx="17222">100</cx:pt>
          <cx:pt idx="17223">22</cx:pt>
          <cx:pt idx="17224">92</cx:pt>
          <cx:pt idx="17225">157</cx:pt>
          <cx:pt idx="17226">82</cx:pt>
          <cx:pt idx="17227">86</cx:pt>
          <cx:pt idx="17228">90</cx:pt>
          <cx:pt idx="17229">63</cx:pt>
          <cx:pt idx="17230">83</cx:pt>
          <cx:pt idx="17231">60</cx:pt>
          <cx:pt idx="17232">96</cx:pt>
          <cx:pt idx="17233">85</cx:pt>
          <cx:pt idx="17234">104</cx:pt>
          <cx:pt idx="17235">100</cx:pt>
          <cx:pt idx="17236">108</cx:pt>
          <cx:pt idx="17237">112</cx:pt>
          <cx:pt idx="17238">92</cx:pt>
          <cx:pt idx="17239">93</cx:pt>
          <cx:pt idx="17240">103</cx:pt>
          <cx:pt idx="17241">93</cx:pt>
          <cx:pt idx="17242">93</cx:pt>
          <cx:pt idx="17243">104</cx:pt>
          <cx:pt idx="17244">115</cx:pt>
          <cx:pt idx="17245">100</cx:pt>
          <cx:pt idx="17246">111</cx:pt>
          <cx:pt idx="17247">117</cx:pt>
          <cx:pt idx="17248">96</cx:pt>
          <cx:pt idx="17249">17</cx:pt>
          <cx:pt idx="17250">50</cx:pt>
          <cx:pt idx="17251">105</cx:pt>
          <cx:pt idx="17252">93</cx:pt>
          <cx:pt idx="17253">98</cx:pt>
          <cx:pt idx="17254">95</cx:pt>
          <cx:pt idx="17255">83</cx:pt>
          <cx:pt idx="17256">97</cx:pt>
          <cx:pt idx="17257">28</cx:pt>
          <cx:pt idx="17258">94</cx:pt>
          <cx:pt idx="17259">133</cx:pt>
          <cx:pt idx="17260">104</cx:pt>
          <cx:pt idx="17261">93</cx:pt>
          <cx:pt idx="17262">125</cx:pt>
          <cx:pt idx="17263">89</cx:pt>
          <cx:pt idx="17264">120</cx:pt>
          <cx:pt idx="17265">121</cx:pt>
          <cx:pt idx="17266">145</cx:pt>
          <cx:pt idx="17267">117</cx:pt>
          <cx:pt idx="17268">75</cx:pt>
          <cx:pt idx="17269">90</cx:pt>
          <cx:pt idx="17270">90</cx:pt>
          <cx:pt idx="17271">92</cx:pt>
          <cx:pt idx="17272">90</cx:pt>
          <cx:pt idx="17273">184</cx:pt>
          <cx:pt idx="17274">70</cx:pt>
          <cx:pt idx="17275">105</cx:pt>
          <cx:pt idx="17276">95</cx:pt>
          <cx:pt idx="17277">109</cx:pt>
          <cx:pt idx="17278">105</cx:pt>
          <cx:pt idx="17279">111</cx:pt>
          <cx:pt idx="17280">107</cx:pt>
          <cx:pt idx="17281">135</cx:pt>
          <cx:pt idx="17282">74</cx:pt>
          <cx:pt idx="17283">100</cx:pt>
          <cx:pt idx="17284">109</cx:pt>
          <cx:pt idx="17285">126</cx:pt>
          <cx:pt idx="17286">95</cx:pt>
          <cx:pt idx="17287">98</cx:pt>
          <cx:pt idx="17288">107</cx:pt>
          <cx:pt idx="17289">107</cx:pt>
          <cx:pt idx="17290">47</cx:pt>
          <cx:pt idx="17291">107</cx:pt>
          <cx:pt idx="17292">93</cx:pt>
          <cx:pt idx="17293">98</cx:pt>
          <cx:pt idx="17294">115</cx:pt>
          <cx:pt idx="17295">108</cx:pt>
          <cx:pt idx="17296">69</cx:pt>
          <cx:pt idx="17297">105</cx:pt>
          <cx:pt idx="17298">27</cx:pt>
          <cx:pt idx="17299">93</cx:pt>
          <cx:pt idx="17300">105</cx:pt>
          <cx:pt idx="17301">95</cx:pt>
          <cx:pt idx="17302">104</cx:pt>
          <cx:pt idx="17303">161</cx:pt>
          <cx:pt idx="17304">88</cx:pt>
          <cx:pt idx="17305">99</cx:pt>
          <cx:pt idx="17306">79</cx:pt>
          <cx:pt idx="17307">92</cx:pt>
          <cx:pt idx="17308">93</cx:pt>
          <cx:pt idx="17309">94</cx:pt>
          <cx:pt idx="17310">82</cx:pt>
          <cx:pt idx="17311">114</cx:pt>
          <cx:pt idx="17312">121</cx:pt>
          <cx:pt idx="17313">71</cx:pt>
          <cx:pt idx="17314">139</cx:pt>
          <cx:pt idx="17315">82</cx:pt>
          <cx:pt idx="17316">92</cx:pt>
          <cx:pt idx="17317">107</cx:pt>
          <cx:pt idx="17318">93</cx:pt>
          <cx:pt idx="17319">116</cx:pt>
          <cx:pt idx="17320">92</cx:pt>
          <cx:pt idx="17321">90</cx:pt>
          <cx:pt idx="17322">107</cx:pt>
          <cx:pt idx="17323">83</cx:pt>
          <cx:pt idx="17324">96</cx:pt>
          <cx:pt idx="17325">90</cx:pt>
          <cx:pt idx="17326">82</cx:pt>
          <cx:pt idx="17327">86</cx:pt>
          <cx:pt idx="17328">95</cx:pt>
          <cx:pt idx="17329">90</cx:pt>
          <cx:pt idx="17330">26</cx:pt>
          <cx:pt idx="17331">89</cx:pt>
          <cx:pt idx="17332">76</cx:pt>
          <cx:pt idx="17333">85</cx:pt>
          <cx:pt idx="17334">95</cx:pt>
          <cx:pt idx="17335">93</cx:pt>
          <cx:pt idx="17336">95</cx:pt>
          <cx:pt idx="17337">122</cx:pt>
          <cx:pt idx="17338">92</cx:pt>
          <cx:pt idx="17339">80</cx:pt>
          <cx:pt idx="17340">74</cx:pt>
          <cx:pt idx="17341">96</cx:pt>
          <cx:pt idx="17342">82</cx:pt>
          <cx:pt idx="17343">85</cx:pt>
          <cx:pt idx="17344">122</cx:pt>
          <cx:pt idx="17345">89</cx:pt>
          <cx:pt idx="17346">171</cx:pt>
          <cx:pt idx="17347">100</cx:pt>
          <cx:pt idx="17348">94</cx:pt>
          <cx:pt idx="17349">90</cx:pt>
          <cx:pt idx="17350">110</cx:pt>
          <cx:pt idx="17351">106</cx:pt>
          <cx:pt idx="17352">106</cx:pt>
          <cx:pt idx="17353">143</cx:pt>
          <cx:pt idx="17354">90</cx:pt>
          <cx:pt idx="17355">138</cx:pt>
          <cx:pt idx="17356">96</cx:pt>
          <cx:pt idx="17357">125</cx:pt>
          <cx:pt idx="17358">66</cx:pt>
          <cx:pt idx="17359">77</cx:pt>
          <cx:pt idx="17360">88</cx:pt>
          <cx:pt idx="17361">95</cx:pt>
          <cx:pt idx="17362">76</cx:pt>
          <cx:pt idx="17363">104</cx:pt>
          <cx:pt idx="17364">95</cx:pt>
          <cx:pt idx="17365">93</cx:pt>
          <cx:pt idx="17366">96</cx:pt>
          <cx:pt idx="17367">86</cx:pt>
          <cx:pt idx="17368">108</cx:pt>
          <cx:pt idx="17369">124</cx:pt>
          <cx:pt idx="17370">94</cx:pt>
          <cx:pt idx="17371">89</cx:pt>
          <cx:pt idx="17372">90</cx:pt>
          <cx:pt idx="17373">90</cx:pt>
          <cx:pt idx="17374">102</cx:pt>
          <cx:pt idx="17375">97</cx:pt>
          <cx:pt idx="17376">100</cx:pt>
          <cx:pt idx="17377">88</cx:pt>
          <cx:pt idx="17378">94</cx:pt>
          <cx:pt idx="17379">79</cx:pt>
          <cx:pt idx="17380">86</cx:pt>
          <cx:pt idx="17381">144</cx:pt>
          <cx:pt idx="17382">93</cx:pt>
          <cx:pt idx="17383">102</cx:pt>
          <cx:pt idx="17384">87</cx:pt>
          <cx:pt idx="17385">81</cx:pt>
          <cx:pt idx="17386">84</cx:pt>
          <cx:pt idx="17387">114</cx:pt>
          <cx:pt idx="17388">92</cx:pt>
          <cx:pt idx="17389">100</cx:pt>
          <cx:pt idx="17390">102</cx:pt>
          <cx:pt idx="17391">105</cx:pt>
          <cx:pt idx="17392">111</cx:pt>
          <cx:pt idx="17393">113</cx:pt>
          <cx:pt idx="17394">122</cx:pt>
          <cx:pt idx="17395">76</cx:pt>
          <cx:pt idx="17396">97</cx:pt>
          <cx:pt idx="17397">99</cx:pt>
          <cx:pt idx="17398">94</cx:pt>
          <cx:pt idx="17399">89</cx:pt>
          <cx:pt idx="17400">100</cx:pt>
          <cx:pt idx="17401">107</cx:pt>
          <cx:pt idx="17402">112</cx:pt>
          <cx:pt idx="17403">86</cx:pt>
          <cx:pt idx="17404">83</cx:pt>
          <cx:pt idx="17405">107</cx:pt>
          <cx:pt idx="17406">90</cx:pt>
          <cx:pt idx="17407">86</cx:pt>
          <cx:pt idx="17408">97</cx:pt>
          <cx:pt idx="17409">108</cx:pt>
          <cx:pt idx="17410">97</cx:pt>
          <cx:pt idx="17411">87</cx:pt>
          <cx:pt idx="17412">134</cx:pt>
          <cx:pt idx="17413">89</cx:pt>
          <cx:pt idx="17414">106</cx:pt>
          <cx:pt idx="17415">106</cx:pt>
          <cx:pt idx="17416">90</cx:pt>
          <cx:pt idx="17417">93</cx:pt>
          <cx:pt idx="17418">100</cx:pt>
          <cx:pt idx="17419">95</cx:pt>
          <cx:pt idx="17420">80</cx:pt>
          <cx:pt idx="17421">87</cx:pt>
          <cx:pt idx="17422">45</cx:pt>
          <cx:pt idx="17423">77</cx:pt>
          <cx:pt idx="17424">101</cx:pt>
          <cx:pt idx="17425">100</cx:pt>
          <cx:pt idx="17426">89</cx:pt>
          <cx:pt idx="17427">91</cx:pt>
          <cx:pt idx="17428">75</cx:pt>
          <cx:pt idx="17429">64</cx:pt>
          <cx:pt idx="17430">88</cx:pt>
          <cx:pt idx="17431">100</cx:pt>
          <cx:pt idx="17432">102</cx:pt>
          <cx:pt idx="17433">94</cx:pt>
          <cx:pt idx="17434">86</cx:pt>
          <cx:pt idx="17435">111</cx:pt>
          <cx:pt idx="17436">144</cx:pt>
          <cx:pt idx="17437">125</cx:pt>
          <cx:pt idx="17438">100</cx:pt>
          <cx:pt idx="17439">97</cx:pt>
          <cx:pt idx="17440">114</cx:pt>
          <cx:pt idx="17441">92</cx:pt>
          <cx:pt idx="17442">89</cx:pt>
          <cx:pt idx="17443">24</cx:pt>
          <cx:pt idx="17444">53</cx:pt>
          <cx:pt idx="17445">88</cx:pt>
          <cx:pt idx="17446">101</cx:pt>
          <cx:pt idx="17447">98</cx:pt>
          <cx:pt idx="17448">96</cx:pt>
          <cx:pt idx="17449">153</cx:pt>
          <cx:pt idx="17450">22</cx:pt>
          <cx:pt idx="17451">25</cx:pt>
          <cx:pt idx="17452">25</cx:pt>
          <cx:pt idx="17453">25</cx:pt>
          <cx:pt idx="17454">25</cx:pt>
          <cx:pt idx="17455">25</cx:pt>
          <cx:pt idx="17456">25</cx:pt>
          <cx:pt idx="17457">121</cx:pt>
          <cx:pt idx="17458">98</cx:pt>
          <cx:pt idx="17459">107</cx:pt>
          <cx:pt idx="17460">106</cx:pt>
          <cx:pt idx="17461">100</cx:pt>
          <cx:pt idx="17462">60</cx:pt>
          <cx:pt idx="17463">123</cx:pt>
          <cx:pt idx="17464">87</cx:pt>
          <cx:pt idx="17465">96</cx:pt>
          <cx:pt idx="17466">155</cx:pt>
          <cx:pt idx="17467">91</cx:pt>
          <cx:pt idx="17468">90</cx:pt>
          <cx:pt idx="17469">87</cx:pt>
          <cx:pt idx="17470">93</cx:pt>
          <cx:pt idx="17471">91</cx:pt>
          <cx:pt idx="17472">107</cx:pt>
          <cx:pt idx="17473">90</cx:pt>
          <cx:pt idx="17474">94</cx:pt>
          <cx:pt idx="17475">45</cx:pt>
          <cx:pt idx="17476">210</cx:pt>
          <cx:pt idx="17477">84</cx:pt>
          <cx:pt idx="17478">141</cx:pt>
          <cx:pt idx="17479">98</cx:pt>
          <cx:pt idx="17480">106</cx:pt>
          <cx:pt idx="17481">103</cx:pt>
          <cx:pt idx="17482">100</cx:pt>
          <cx:pt idx="17483">107</cx:pt>
          <cx:pt idx="17484">66</cx:pt>
          <cx:pt idx="17485">110</cx:pt>
          <cx:pt idx="17486">106</cx:pt>
          <cx:pt idx="17487">111</cx:pt>
          <cx:pt idx="17488">88</cx:pt>
          <cx:pt idx="17489">100</cx:pt>
          <cx:pt idx="17490">105</cx:pt>
          <cx:pt idx="17491">90</cx:pt>
          <cx:pt idx="17492">100</cx:pt>
          <cx:pt idx="17493">108</cx:pt>
          <cx:pt idx="17494">109</cx:pt>
          <cx:pt idx="17495">90</cx:pt>
          <cx:pt idx="17496">84</cx:pt>
          <cx:pt idx="17497">100</cx:pt>
          <cx:pt idx="17498">90</cx:pt>
          <cx:pt idx="17499">128</cx:pt>
          <cx:pt idx="17500">100</cx:pt>
          <cx:pt idx="17501">104</cx:pt>
          <cx:pt idx="17502">50</cx:pt>
          <cx:pt idx="17503">94</cx:pt>
          <cx:pt idx="17504">107</cx:pt>
          <cx:pt idx="17505">100</cx:pt>
          <cx:pt idx="17506">44</cx:pt>
          <cx:pt idx="17507">88</cx:pt>
          <cx:pt idx="17508">106</cx:pt>
          <cx:pt idx="17509">83</cx:pt>
          <cx:pt idx="17510">43</cx:pt>
          <cx:pt idx="17511">90</cx:pt>
          <cx:pt idx="17512">86</cx:pt>
          <cx:pt idx="17513">90</cx:pt>
          <cx:pt idx="17514">110</cx:pt>
          <cx:pt idx="17515">90</cx:pt>
          <cx:pt idx="17516">103</cx:pt>
          <cx:pt idx="17517">91</cx:pt>
          <cx:pt idx="17518">93</cx:pt>
          <cx:pt idx="17519">98</cx:pt>
          <cx:pt idx="17520">118</cx:pt>
          <cx:pt idx="17521">96</cx:pt>
          <cx:pt idx="17522">86</cx:pt>
          <cx:pt idx="17523">93</cx:pt>
          <cx:pt idx="17524">115</cx:pt>
          <cx:pt idx="17525">118</cx:pt>
          <cx:pt idx="17526">100</cx:pt>
          <cx:pt idx="17527">100</cx:pt>
          <cx:pt idx="17528">95</cx:pt>
          <cx:pt idx="17529">93</cx:pt>
          <cx:pt idx="17530">91</cx:pt>
          <cx:pt idx="17531">100</cx:pt>
          <cx:pt idx="17532">86</cx:pt>
          <cx:pt idx="17533">74</cx:pt>
          <cx:pt idx="17534">148</cx:pt>
          <cx:pt idx="17535">97</cx:pt>
          <cx:pt idx="17536">110</cx:pt>
          <cx:pt idx="17537">105</cx:pt>
          <cx:pt idx="17538">96</cx:pt>
          <cx:pt idx="17539">94</cx:pt>
          <cx:pt idx="17540">86</cx:pt>
          <cx:pt idx="17541">105</cx:pt>
          <cx:pt idx="17542">130</cx:pt>
          <cx:pt idx="17543">92</cx:pt>
          <cx:pt idx="17544">107</cx:pt>
          <cx:pt idx="17545">90</cx:pt>
          <cx:pt idx="17546">82</cx:pt>
          <cx:pt idx="17547">93</cx:pt>
          <cx:pt idx="17548">96</cx:pt>
          <cx:pt idx="17549">118</cx:pt>
          <cx:pt idx="17550">30</cx:pt>
          <cx:pt idx="17551">118</cx:pt>
          <cx:pt idx="17552">93</cx:pt>
          <cx:pt idx="17553">129</cx:pt>
          <cx:pt idx="17554">117</cx:pt>
          <cx:pt idx="17555">104</cx:pt>
          <cx:pt idx="17556">135</cx:pt>
          <cx:pt idx="17557">90</cx:pt>
          <cx:pt idx="17558">119</cx:pt>
          <cx:pt idx="17559">89</cx:pt>
          <cx:pt idx="17560">125</cx:pt>
          <cx:pt idx="17561">102</cx:pt>
          <cx:pt idx="17562">75</cx:pt>
          <cx:pt idx="17563">200</cx:pt>
          <cx:pt idx="17564">75</cx:pt>
          <cx:pt idx="17565">84</cx:pt>
          <cx:pt idx="17566">99</cx:pt>
          <cx:pt idx="17567">49</cx:pt>
          <cx:pt idx="17568">110</cx:pt>
          <cx:pt idx="17569">129</cx:pt>
          <cx:pt idx="17570">107</cx:pt>
          <cx:pt idx="17571">93</cx:pt>
          <cx:pt idx="17572">104</cx:pt>
          <cx:pt idx="17573">102</cx:pt>
          <cx:pt idx="17574">93</cx:pt>
          <cx:pt idx="17575">125</cx:pt>
          <cx:pt idx="17576">83</cx:pt>
          <cx:pt idx="17577">81</cx:pt>
          <cx:pt idx="17578">74</cx:pt>
          <cx:pt idx="17579">99</cx:pt>
          <cx:pt idx="17580">60</cx:pt>
          <cx:pt idx="17581">131</cx:pt>
          <cx:pt idx="17582">82</cx:pt>
          <cx:pt idx="17583">91</cx:pt>
          <cx:pt idx="17584">96</cx:pt>
          <cx:pt idx="17585">128</cx:pt>
          <cx:pt idx="17586">87</cx:pt>
          <cx:pt idx="17587">128</cx:pt>
          <cx:pt idx="17588">103</cx:pt>
          <cx:pt idx="17589">100</cx:pt>
          <cx:pt idx="17590">8</cx:pt>
          <cx:pt idx="17591">30</cx:pt>
          <cx:pt idx="17592">89</cx:pt>
          <cx:pt idx="17593">162</cx:pt>
          <cx:pt idx="17594">41</cx:pt>
          <cx:pt idx="17595">110</cx:pt>
          <cx:pt idx="17596">130</cx:pt>
          <cx:pt idx="17597">61</cx:pt>
          <cx:pt idx="17598">106</cx:pt>
          <cx:pt idx="17599">76</cx:pt>
          <cx:pt idx="17600">69</cx:pt>
          <cx:pt idx="17601">110</cx:pt>
          <cx:pt idx="17602">104</cx:pt>
          <cx:pt idx="17603">111</cx:pt>
          <cx:pt idx="17604">130</cx:pt>
          <cx:pt idx="17605">141</cx:pt>
          <cx:pt idx="17606">94</cx:pt>
          <cx:pt idx="17607">89</cx:pt>
          <cx:pt idx="17608">118</cx:pt>
          <cx:pt idx="17609">136</cx:pt>
          <cx:pt idx="17610">76</cx:pt>
          <cx:pt idx="17611">97</cx:pt>
          <cx:pt idx="17612">115</cx:pt>
          <cx:pt idx="17613">98</cx:pt>
          <cx:pt idx="17614">95</cx:pt>
          <cx:pt idx="17615">104</cx:pt>
          <cx:pt idx="17616">80</cx:pt>
          <cx:pt idx="17617">64</cx:pt>
          <cx:pt idx="17618">110</cx:pt>
          <cx:pt idx="17619">73</cx:pt>
          <cx:pt idx="17620">88</cx:pt>
          <cx:pt idx="17621">84</cx:pt>
          <cx:pt idx="17622">74</cx:pt>
          <cx:pt idx="17623">82</cx:pt>
          <cx:pt idx="17624">120</cx:pt>
          <cx:pt idx="17625">120</cx:pt>
          <cx:pt idx="17626">105</cx:pt>
          <cx:pt idx="17627">94</cx:pt>
          <cx:pt idx="17628">90</cx:pt>
          <cx:pt idx="17629">101</cx:pt>
          <cx:pt idx="17630">96</cx:pt>
          <cx:pt idx="17631">106</cx:pt>
          <cx:pt idx="17632">83</cx:pt>
          <cx:pt idx="17633">115</cx:pt>
          <cx:pt idx="17634">132</cx:pt>
          <cx:pt idx="17635">102</cx:pt>
          <cx:pt idx="17636">90</cx:pt>
          <cx:pt idx="17637">98</cx:pt>
          <cx:pt idx="17638">50</cx:pt>
          <cx:pt idx="17639">91</cx:pt>
          <cx:pt idx="17640">103</cx:pt>
          <cx:pt idx="17641">108</cx:pt>
          <cx:pt idx="17642">63</cx:pt>
          <cx:pt idx="17643">100</cx:pt>
          <cx:pt idx="17644">100</cx:pt>
          <cx:pt idx="17645">137</cx:pt>
          <cx:pt idx="17646">92</cx:pt>
          <cx:pt idx="17647">89</cx:pt>
          <cx:pt idx="17648">114</cx:pt>
          <cx:pt idx="17649">92</cx:pt>
          <cx:pt idx="17650">98</cx:pt>
          <cx:pt idx="17651">35</cx:pt>
          <cx:pt idx="17652">89</cx:pt>
          <cx:pt idx="17653">123</cx:pt>
          <cx:pt idx="17654">105</cx:pt>
          <cx:pt idx="17655">118</cx:pt>
          <cx:pt idx="17656">68</cx:pt>
          <cx:pt idx="17657">99</cx:pt>
          <cx:pt idx="17658">85</cx:pt>
          <cx:pt idx="17659">30</cx:pt>
          <cx:pt idx="17660">110</cx:pt>
          <cx:pt idx="17661">97</cx:pt>
          <cx:pt idx="17662">105</cx:pt>
          <cx:pt idx="17663">109</cx:pt>
          <cx:pt idx="17664">114</cx:pt>
          <cx:pt idx="17665">134</cx:pt>
          <cx:pt idx="17666">109</cx:pt>
          <cx:pt idx="17667">96</cx:pt>
          <cx:pt idx="17668">86</cx:pt>
          <cx:pt idx="17669">95</cx:pt>
          <cx:pt idx="17670">98</cx:pt>
          <cx:pt idx="17671">95</cx:pt>
          <cx:pt idx="17672">119</cx:pt>
          <cx:pt idx="17673">110</cx:pt>
          <cx:pt idx="17674">100</cx:pt>
          <cx:pt idx="17675">94</cx:pt>
          <cx:pt idx="17676">128</cx:pt>
          <cx:pt idx="17677">93</cx:pt>
          <cx:pt idx="17678">103</cx:pt>
          <cx:pt idx="17679">97</cx:pt>
          <cx:pt idx="17680">96</cx:pt>
          <cx:pt idx="17681">126</cx:pt>
          <cx:pt idx="17682">85</cx:pt>
          <cx:pt idx="17683">130</cx:pt>
          <cx:pt idx="17684">78</cx:pt>
          <cx:pt idx="17685">116</cx:pt>
          <cx:pt idx="17686">110</cx:pt>
          <cx:pt idx="17687">85</cx:pt>
          <cx:pt idx="17688">89</cx:pt>
          <cx:pt idx="17689">65</cx:pt>
          <cx:pt idx="17690">106</cx:pt>
          <cx:pt idx="17691">96</cx:pt>
          <cx:pt idx="17692">87</cx:pt>
          <cx:pt idx="17693">106</cx:pt>
          <cx:pt idx="17694">107</cx:pt>
          <cx:pt idx="17695">122</cx:pt>
          <cx:pt idx="17696">111</cx:pt>
          <cx:pt idx="17697">65</cx:pt>
          <cx:pt idx="17698">93</cx:pt>
          <cx:pt idx="17699">113</cx:pt>
          <cx:pt idx="17700">85</cx:pt>
          <cx:pt idx="17701">117</cx:pt>
          <cx:pt idx="17702">100</cx:pt>
          <cx:pt idx="17703">62</cx:pt>
          <cx:pt idx="17704">57</cx:pt>
          <cx:pt idx="17705">104</cx:pt>
          <cx:pt idx="17706">139</cx:pt>
          <cx:pt idx="17707">88</cx:pt>
          <cx:pt idx="17708">129</cx:pt>
          <cx:pt idx="17709">86</cx:pt>
          <cx:pt idx="17710">92</cx:pt>
          <cx:pt idx="17711">130</cx:pt>
          <cx:pt idx="17712">50</cx:pt>
          <cx:pt idx="17713">138</cx:pt>
          <cx:pt idx="17714">88</cx:pt>
          <cx:pt idx="17715">62</cx:pt>
          <cx:pt idx="17716">105</cx:pt>
          <cx:pt idx="17717">91</cx:pt>
          <cx:pt idx="17718">92</cx:pt>
          <cx:pt idx="17719">102</cx:pt>
          <cx:pt idx="17720">111</cx:pt>
          <cx:pt idx="17721">92</cx:pt>
          <cx:pt idx="17722">114</cx:pt>
          <cx:pt idx="17723">139</cx:pt>
          <cx:pt idx="17724">112</cx:pt>
          <cx:pt idx="17725">90</cx:pt>
          <cx:pt idx="17726">89</cx:pt>
          <cx:pt idx="17727">146</cx:pt>
          <cx:pt idx="17728">93</cx:pt>
          <cx:pt idx="17729">155</cx:pt>
          <cx:pt idx="17730">107</cx:pt>
          <cx:pt idx="17731">86</cx:pt>
          <cx:pt idx="17732">85</cx:pt>
          <cx:pt idx="17733">80</cx:pt>
          <cx:pt idx="17734">133</cx:pt>
          <cx:pt idx="17735">83</cx:pt>
          <cx:pt idx="17736">99</cx:pt>
          <cx:pt idx="17737">117</cx:pt>
          <cx:pt idx="17738">106</cx:pt>
          <cx:pt idx="17739">120</cx:pt>
          <cx:pt idx="17740">108</cx:pt>
          <cx:pt idx="17741">94</cx:pt>
          <cx:pt idx="17742">111</cx:pt>
          <cx:pt idx="17743">122</cx:pt>
          <cx:pt idx="17744">110</cx:pt>
          <cx:pt idx="17745">98</cx:pt>
          <cx:pt idx="17746">87</cx:pt>
          <cx:pt idx="17747">27</cx:pt>
          <cx:pt idx="17748">92</cx:pt>
          <cx:pt idx="17749">101</cx:pt>
          <cx:pt idx="17750">102</cx:pt>
          <cx:pt idx="17751">89</cx:pt>
          <cx:pt idx="17752">107</cx:pt>
          <cx:pt idx="17753">82</cx:pt>
          <cx:pt idx="17754">109</cx:pt>
          <cx:pt idx="17755">85</cx:pt>
          <cx:pt idx="17756">110</cx:pt>
          <cx:pt idx="17757">93</cx:pt>
          <cx:pt idx="17758">89</cx:pt>
          <cx:pt idx="17759">82</cx:pt>
          <cx:pt idx="17760">84</cx:pt>
          <cx:pt idx="17761">98</cx:pt>
          <cx:pt idx="17762">78</cx:pt>
          <cx:pt idx="17763">89</cx:pt>
          <cx:pt idx="17764">85</cx:pt>
          <cx:pt idx="17765">74</cx:pt>
          <cx:pt idx="17766">117</cx:pt>
          <cx:pt idx="17767">100</cx:pt>
          <cx:pt idx="17768">124</cx:pt>
          <cx:pt idx="17769">95</cx:pt>
          <cx:pt idx="17770">105</cx:pt>
          <cx:pt idx="17771">89</cx:pt>
          <cx:pt idx="17772">82</cx:pt>
          <cx:pt idx="17773">133</cx:pt>
          <cx:pt idx="17774">93</cx:pt>
          <cx:pt idx="17775">105</cx:pt>
          <cx:pt idx="17776">107</cx:pt>
          <cx:pt idx="17777">70</cx:pt>
          <cx:pt idx="17778">50</cx:pt>
          <cx:pt idx="17779">116</cx:pt>
          <cx:pt idx="17780">71</cx:pt>
          <cx:pt idx="17781">105</cx:pt>
          <cx:pt idx="17782">120</cx:pt>
          <cx:pt idx="17783">106</cx:pt>
          <cx:pt idx="17784">119</cx:pt>
          <cx:pt idx="17785">117</cx:pt>
          <cx:pt idx="17786">113</cx:pt>
          <cx:pt idx="17787">90</cx:pt>
          <cx:pt idx="17788">92</cx:pt>
          <cx:pt idx="17789">136</cx:pt>
          <cx:pt idx="17790">109</cx:pt>
          <cx:pt idx="17791">52</cx:pt>
          <cx:pt idx="17792">75</cx:pt>
          <cx:pt idx="17793">94</cx:pt>
          <cx:pt idx="17794">103</cx:pt>
          <cx:pt idx="17795">102</cx:pt>
          <cx:pt idx="17796">103</cx:pt>
          <cx:pt idx="17797">87</cx:pt>
          <cx:pt idx="17798">158</cx:pt>
          <cx:pt idx="17799">146</cx:pt>
          <cx:pt idx="17800">95</cx:pt>
          <cx:pt idx="17801">102</cx:pt>
          <cx:pt idx="17802">95</cx:pt>
          <cx:pt idx="17803">93</cx:pt>
          <cx:pt idx="17804">122</cx:pt>
          <cx:pt idx="17805">217</cx:pt>
          <cx:pt idx="17806">75</cx:pt>
          <cx:pt idx="17807">118</cx:pt>
          <cx:pt idx="17808">41</cx:pt>
          <cx:pt idx="17809">106</cx:pt>
          <cx:pt idx="17810">116</cx:pt>
          <cx:pt idx="17811">90</cx:pt>
          <cx:pt idx="17812">110</cx:pt>
          <cx:pt idx="17813">206</cx:pt>
          <cx:pt idx="17814">135</cx:pt>
          <cx:pt idx="17815">93</cx:pt>
          <cx:pt idx="17816">45</cx:pt>
          <cx:pt idx="17817">103</cx:pt>
          <cx:pt idx="17818">128</cx:pt>
          <cx:pt idx="17819">125</cx:pt>
          <cx:pt idx="17820">99</cx:pt>
          <cx:pt idx="17821">87</cx:pt>
          <cx:pt idx="17822">110</cx:pt>
          <cx:pt idx="17823">50</cx:pt>
          <cx:pt idx="17824">80</cx:pt>
          <cx:pt idx="17825">120</cx:pt>
          <cx:pt idx="17826">87</cx:pt>
          <cx:pt idx="17827">109</cx:pt>
          <cx:pt idx="17828">115</cx:pt>
          <cx:pt idx="17829">124</cx:pt>
          <cx:pt idx="17830">102</cx:pt>
          <cx:pt idx="17831">130</cx:pt>
          <cx:pt idx="17832">91</cx:pt>
          <cx:pt idx="17833">85</cx:pt>
          <cx:pt idx="17834">91</cx:pt>
          <cx:pt idx="17835">119</cx:pt>
          <cx:pt idx="17836">114</cx:pt>
          <cx:pt idx="17837">91</cx:pt>
          <cx:pt idx="17838">90</cx:pt>
          <cx:pt idx="17839">119</cx:pt>
          <cx:pt idx="17840">25</cx:pt>
          <cx:pt idx="17841">27</cx:pt>
          <cx:pt idx="17842">110</cx:pt>
          <cx:pt idx="17843">116</cx:pt>
          <cx:pt idx="17844">108</cx:pt>
          <cx:pt idx="17845">119</cx:pt>
          <cx:pt idx="17846">59</cx:pt>
          <cx:pt idx="17847">60</cx:pt>
          <cx:pt idx="17848">80</cx:pt>
          <cx:pt idx="17849">30</cx:pt>
          <cx:pt idx="17850">83</cx:pt>
          <cx:pt idx="17851">70</cx:pt>
          <cx:pt idx="17852">89</cx:pt>
          <cx:pt idx="17853">15</cx:pt>
          <cx:pt idx="17854">105</cx:pt>
          <cx:pt idx="17855">47</cx:pt>
          <cx:pt idx="17856">25</cx:pt>
          <cx:pt idx="17857">25</cx:pt>
          <cx:pt idx="17858">94</cx:pt>
          <cx:pt idx="17859">125</cx:pt>
          <cx:pt idx="17860">111</cx:pt>
          <cx:pt idx="17861">90</cx:pt>
          <cx:pt idx="17862">94</cx:pt>
          <cx:pt idx="17863">88</cx:pt>
          <cx:pt idx="17864">100</cx:pt>
          <cx:pt idx="17865">107</cx:pt>
          <cx:pt idx="17866">104</cx:pt>
          <cx:pt idx="17867">91</cx:pt>
          <cx:pt idx="17868">106</cx:pt>
          <cx:pt idx="17869">100</cx:pt>
          <cx:pt idx="17870">99</cx:pt>
          <cx:pt idx="17871">120</cx:pt>
          <cx:pt idx="17872">85</cx:pt>
          <cx:pt idx="17873">92</cx:pt>
          <cx:pt idx="17874">104</cx:pt>
          <cx:pt idx="17875">100</cx:pt>
          <cx:pt idx="17876">114</cx:pt>
          <cx:pt idx="17877">144</cx:pt>
          <cx:pt idx="17878">91</cx:pt>
          <cx:pt idx="17879">120</cx:pt>
          <cx:pt idx="17880">97</cx:pt>
          <cx:pt idx="17881">96</cx:pt>
          <cx:pt idx="17882">100</cx:pt>
          <cx:pt idx="17883">130</cx:pt>
          <cx:pt idx="17884">99</cx:pt>
          <cx:pt idx="17885">66</cx:pt>
          <cx:pt idx="17886">108</cx:pt>
          <cx:pt idx="17887">93</cx:pt>
          <cx:pt idx="17888">92</cx:pt>
          <cx:pt idx="17889">25</cx:pt>
          <cx:pt idx="17890">117</cx:pt>
          <cx:pt idx="17891">91</cx:pt>
          <cx:pt idx="17892">89</cx:pt>
          <cx:pt idx="17893">83</cx:pt>
          <cx:pt idx="17894">86</cx:pt>
          <cx:pt idx="17895">90</cx:pt>
          <cx:pt idx="17896">30</cx:pt>
          <cx:pt idx="17897">32</cx:pt>
          <cx:pt idx="17898">31</cx:pt>
          <cx:pt idx="17899">86</cx:pt>
          <cx:pt idx="17900">60</cx:pt>
          <cx:pt idx="17901">60</cx:pt>
          <cx:pt idx="17902">72</cx:pt>
          <cx:pt idx="17903">106</cx:pt>
          <cx:pt idx="17904">94</cx:pt>
          <cx:pt idx="17905">80</cx:pt>
          <cx:pt idx="17906">44</cx:pt>
          <cx:pt idx="17907">107</cx:pt>
          <cx:pt idx="17908">106</cx:pt>
          <cx:pt idx="17909">118</cx:pt>
          <cx:pt idx="17910">107</cx:pt>
          <cx:pt idx="17911">110</cx:pt>
          <cx:pt idx="17912">98</cx:pt>
          <cx:pt idx="17913">97</cx:pt>
          <cx:pt idx="17914">116</cx:pt>
          <cx:pt idx="17915">112</cx:pt>
          <cx:pt idx="17916">106</cx:pt>
          <cx:pt idx="17917">98</cx:pt>
          <cx:pt idx="17918">114</cx:pt>
          <cx:pt idx="17919">82</cx:pt>
          <cx:pt idx="17920">106</cx:pt>
          <cx:pt idx="17921">95</cx:pt>
          <cx:pt idx="17922">110</cx:pt>
          <cx:pt idx="17923">45</cx:pt>
          <cx:pt idx="17924">98</cx:pt>
          <cx:pt idx="17925">107</cx:pt>
          <cx:pt idx="17926">83</cx:pt>
          <cx:pt idx="17927">115</cx:pt>
          <cx:pt idx="17928">83</cx:pt>
          <cx:pt idx="17929">104</cx:pt>
          <cx:pt idx="17930">105</cx:pt>
          <cx:pt idx="17931">30</cx:pt>
          <cx:pt idx="17932">122</cx:pt>
          <cx:pt idx="17933">106</cx:pt>
          <cx:pt idx="17934">48</cx:pt>
          <cx:pt idx="17935">94</cx:pt>
          <cx:pt idx="17936">94</cx:pt>
          <cx:pt idx="17937">94</cx:pt>
          <cx:pt idx="17938">79</cx:pt>
          <cx:pt idx="17939">82</cx:pt>
          <cx:pt idx="17940">10</cx:pt>
          <cx:pt idx="17941">100</cx:pt>
          <cx:pt idx="17942">110</cx:pt>
          <cx:pt idx="17943">98</cx:pt>
          <cx:pt idx="17944">113</cx:pt>
          <cx:pt idx="17945">137</cx:pt>
          <cx:pt idx="17946">95</cx:pt>
          <cx:pt idx="17947">105</cx:pt>
          <cx:pt idx="17948">94</cx:pt>
          <cx:pt idx="17949">64</cx:pt>
          <cx:pt idx="17950">90</cx:pt>
          <cx:pt idx="17951">93</cx:pt>
          <cx:pt idx="17952">94</cx:pt>
          <cx:pt idx="17953">102</cx:pt>
          <cx:pt idx="17954">96</cx:pt>
          <cx:pt idx="17955">100</cx:pt>
          <cx:pt idx="17956">98</cx:pt>
          <cx:pt idx="17957">106</cx:pt>
          <cx:pt idx="17958">93</cx:pt>
          <cx:pt idx="17959">104</cx:pt>
          <cx:pt idx="17960">96</cx:pt>
          <cx:pt idx="17961">78</cx:pt>
          <cx:pt idx="17962">86</cx:pt>
          <cx:pt idx="17963">91</cx:pt>
          <cx:pt idx="17964">62</cx:pt>
          <cx:pt idx="17965">95</cx:pt>
          <cx:pt idx="17966">92</cx:pt>
          <cx:pt idx="17967">89</cx:pt>
          <cx:pt idx="17968">80</cx:pt>
          <cx:pt idx="17969">92</cx:pt>
          <cx:pt idx="17970">105</cx:pt>
          <cx:pt idx="17971">90</cx:pt>
          <cx:pt idx="17972">97</cx:pt>
          <cx:pt idx="17973">101</cx:pt>
          <cx:pt idx="17974">133</cx:pt>
          <cx:pt idx="17975">105</cx:pt>
          <cx:pt idx="17976">103</cx:pt>
          <cx:pt idx="17977">85</cx:pt>
          <cx:pt idx="17978">85</cx:pt>
          <cx:pt idx="17979">131</cx:pt>
          <cx:pt idx="17980">97</cx:pt>
          <cx:pt idx="17981">98</cx:pt>
          <cx:pt idx="17982">147</cx:pt>
          <cx:pt idx="17983">109</cx:pt>
          <cx:pt idx="17984">91</cx:pt>
          <cx:pt idx="17985">49</cx:pt>
          <cx:pt idx="17986">106</cx:pt>
          <cx:pt idx="17987">83</cx:pt>
          <cx:pt idx="17988">89</cx:pt>
          <cx:pt idx="17989">87</cx:pt>
          <cx:pt idx="17990">90</cx:pt>
          <cx:pt idx="17991">90</cx:pt>
          <cx:pt idx="17992">99</cx:pt>
          <cx:pt idx="17993">88</cx:pt>
          <cx:pt idx="17994">84</cx:pt>
          <cx:pt idx="17995">92</cx:pt>
          <cx:pt idx="17996">126</cx:pt>
          <cx:pt idx="17997">97</cx:pt>
          <cx:pt idx="17998">75</cx:pt>
          <cx:pt idx="17999">115</cx:pt>
          <cx:pt idx="18000">48</cx:pt>
          <cx:pt idx="18001">137</cx:pt>
          <cx:pt idx="18002">95</cx:pt>
          <cx:pt idx="18003">78</cx:pt>
          <cx:pt idx="18004">92</cx:pt>
          <cx:pt idx="18005">101</cx:pt>
          <cx:pt idx="18006">101</cx:pt>
          <cx:pt idx="18007">113</cx:pt>
          <cx:pt idx="18008">50</cx:pt>
          <cx:pt idx="18009">119</cx:pt>
          <cx:pt idx="18010">101</cx:pt>
          <cx:pt idx="18011">74</cx:pt>
          <cx:pt idx="18012">155</cx:pt>
          <cx:pt idx="18013">75</cx:pt>
          <cx:pt idx="18014">126</cx:pt>
          <cx:pt idx="18015">154</cx:pt>
          <cx:pt idx="18016">105</cx:pt>
          <cx:pt idx="18017">163</cx:pt>
          <cx:pt idx="18018">125</cx:pt>
          <cx:pt idx="18019">92</cx:pt>
          <cx:pt idx="18020">87</cx:pt>
          <cx:pt idx="18021">113</cx:pt>
          <cx:pt idx="18022">103</cx:pt>
          <cx:pt idx="18023">95</cx:pt>
          <cx:pt idx="18024">92</cx:pt>
          <cx:pt idx="18025">102</cx:pt>
          <cx:pt idx="18026">127</cx:pt>
          <cx:pt idx="18027">70</cx:pt>
          <cx:pt idx="18028">115</cx:pt>
          <cx:pt idx="18029">94</cx:pt>
          <cx:pt idx="18030">90</cx:pt>
          <cx:pt idx="18031">144</cx:pt>
          <cx:pt idx="18032">128</cx:pt>
          <cx:pt idx="18033">98</cx:pt>
          <cx:pt idx="18034">101</cx:pt>
          <cx:pt idx="18035">108</cx:pt>
          <cx:pt idx="18036">103</cx:pt>
          <cx:pt idx="18037">88</cx:pt>
          <cx:pt idx="18038">100</cx:pt>
          <cx:pt idx="18039">93</cx:pt>
          <cx:pt idx="18040">90</cx:pt>
          <cx:pt idx="18041">91</cx:pt>
          <cx:pt idx="18042">124</cx:pt>
          <cx:pt idx="18043">94</cx:pt>
          <cx:pt idx="18044">104</cx:pt>
          <cx:pt idx="18045">119</cx:pt>
          <cx:pt idx="18046">95</cx:pt>
          <cx:pt idx="18047">86</cx:pt>
          <cx:pt idx="18048">105</cx:pt>
          <cx:pt idx="18049">104</cx:pt>
          <cx:pt idx="18050">74</cx:pt>
          <cx:pt idx="18051">94</cx:pt>
          <cx:pt idx="18052">87</cx:pt>
          <cx:pt idx="18053">90</cx:pt>
          <cx:pt idx="18054">95</cx:pt>
          <cx:pt idx="18055">108</cx:pt>
          <cx:pt idx="18056">84</cx:pt>
          <cx:pt idx="18057">118</cx:pt>
          <cx:pt idx="18058">84</cx:pt>
          <cx:pt idx="18059">125</cx:pt>
          <cx:pt idx="18060">83</cx:pt>
          <cx:pt idx="18061">86</cx:pt>
          <cx:pt idx="18062">99</cx:pt>
          <cx:pt idx="18063">114</cx:pt>
          <cx:pt idx="18064">115</cx:pt>
          <cx:pt idx="18065">119</cx:pt>
          <cx:pt idx="18066">100</cx:pt>
          <cx:pt idx="18067">100</cx:pt>
          <cx:pt idx="18068">109</cx:pt>
          <cx:pt idx="18069">91</cx:pt>
          <cx:pt idx="18070">130</cx:pt>
          <cx:pt idx="18071">23</cx:pt>
          <cx:pt idx="18072">127</cx:pt>
          <cx:pt idx="18073">95</cx:pt>
          <cx:pt idx="18074">100</cx:pt>
          <cx:pt idx="18075">78</cx:pt>
          <cx:pt idx="18076">91</cx:pt>
          <cx:pt idx="18077">95</cx:pt>
          <cx:pt idx="18078">106</cx:pt>
          <cx:pt idx="18079">90</cx:pt>
          <cx:pt idx="18080">90</cx:pt>
          <cx:pt idx="18081">120</cx:pt>
          <cx:pt idx="18082">96</cx:pt>
          <cx:pt idx="18083">83</cx:pt>
          <cx:pt idx="18084">106</cx:pt>
          <cx:pt idx="18085">85</cx:pt>
          <cx:pt idx="18086">49</cx:pt>
          <cx:pt idx="18087">130</cx:pt>
          <cx:pt idx="18088">124</cx:pt>
          <cx:pt idx="18089">45</cx:pt>
          <cx:pt idx="18090">110</cx:pt>
          <cx:pt idx="18091">55</cx:pt>
          <cx:pt idx="18092">50</cx:pt>
          <cx:pt idx="18093">103</cx:pt>
          <cx:pt idx="18094">89</cx:pt>
          <cx:pt idx="18095">96</cx:pt>
          <cx:pt idx="18096">99</cx:pt>
          <cx:pt idx="18097">24</cx:pt>
          <cx:pt idx="18098">24</cx:pt>
          <cx:pt idx="18099">24</cx:pt>
          <cx:pt idx="18100">75</cx:pt>
          <cx:pt idx="18101">103</cx:pt>
          <cx:pt idx="18102">124</cx:pt>
          <cx:pt idx="18103">27</cx:pt>
          <cx:pt idx="18104">110</cx:pt>
          <cx:pt idx="18105">90</cx:pt>
          <cx:pt idx="18106">149</cx:pt>
          <cx:pt idx="18107">76</cx:pt>
          <cx:pt idx="18108">90</cx:pt>
          <cx:pt idx="18109">92</cx:pt>
          <cx:pt idx="18110">103</cx:pt>
          <cx:pt idx="18111">120</cx:pt>
          <cx:pt idx="18112">111</cx:pt>
          <cx:pt idx="18113">76</cx:pt>
          <cx:pt idx="18114">102</cx:pt>
          <cx:pt idx="18115">99</cx:pt>
          <cx:pt idx="18116">85</cx:pt>
          <cx:pt idx="18117">25</cx:pt>
          <cx:pt idx="18118">108</cx:pt>
          <cx:pt idx="18119">13</cx:pt>
          <cx:pt idx="18120">88</cx:pt>
          <cx:pt idx="18121">91</cx:pt>
          <cx:pt idx="18122">109</cx:pt>
          <cx:pt idx="18123">88</cx:pt>
          <cx:pt idx="18124">116</cx:pt>
          <cx:pt idx="18125">144</cx:pt>
          <cx:pt idx="18126">99</cx:pt>
          <cx:pt idx="18127">8</cx:pt>
          <cx:pt idx="18128">94</cx:pt>
          <cx:pt idx="18129">93</cx:pt>
          <cx:pt idx="18130">99</cx:pt>
          <cx:pt idx="18131">146</cx:pt>
          <cx:pt idx="18132">103</cx:pt>
          <cx:pt idx="18133">129</cx:pt>
          <cx:pt idx="18134">50</cx:pt>
          <cx:pt idx="18135">117</cx:pt>
          <cx:pt idx="18136">16</cx:pt>
          <cx:pt idx="18137">12</cx:pt>
          <cx:pt idx="18138">90</cx:pt>
          <cx:pt idx="18139">128</cx:pt>
          <cx:pt idx="18140">93</cx:pt>
          <cx:pt idx="18141">98</cx:pt>
          <cx:pt idx="18142">113</cx:pt>
          <cx:pt idx="18143">93</cx:pt>
          <cx:pt idx="18144">101</cx:pt>
          <cx:pt idx="18145">120</cx:pt>
          <cx:pt idx="18146">108</cx:pt>
          <cx:pt idx="18147">19</cx:pt>
          <cx:pt idx="18148">111</cx:pt>
          <cx:pt idx="18149">168</cx:pt>
          <cx:pt idx="18150">110</cx:pt>
          <cx:pt idx="18151">118</cx:pt>
          <cx:pt idx="18152">91</cx:pt>
          <cx:pt idx="18153">90</cx:pt>
          <cx:pt idx="18154">110</cx:pt>
          <cx:pt idx="18155">100</cx:pt>
          <cx:pt idx="18156">101</cx:pt>
          <cx:pt idx="18157">105</cx:pt>
          <cx:pt idx="18158">105</cx:pt>
          <cx:pt idx="18159">108</cx:pt>
          <cx:pt idx="18160">99</cx:pt>
          <cx:pt idx="18161">84</cx:pt>
          <cx:pt idx="18162">104</cx:pt>
          <cx:pt idx="18163">117</cx:pt>
          <cx:pt idx="18164">105</cx:pt>
          <cx:pt idx="18165">95</cx:pt>
          <cx:pt idx="18166">90</cx:pt>
          <cx:pt idx="18167">78</cx:pt>
          <cx:pt idx="18168">110</cx:pt>
          <cx:pt idx="18169">102</cx:pt>
          <cx:pt idx="18170">90</cx:pt>
          <cx:pt idx="18171">48</cx:pt>
          <cx:pt idx="18172">46</cx:pt>
          <cx:pt idx="18173">80</cx:pt>
          <cx:pt idx="18174">100</cx:pt>
          <cx:pt idx="18175">90</cx:pt>
          <cx:pt idx="18176">96</cx:pt>
          <cx:pt idx="18177">93</cx:pt>
          <cx:pt idx="18178">77</cx:pt>
          <cx:pt idx="18179">118</cx:pt>
          <cx:pt idx="18180">112</cx:pt>
          <cx:pt idx="18181">30</cx:pt>
          <cx:pt idx="18182">127</cx:pt>
          <cx:pt idx="18183">115</cx:pt>
          <cx:pt idx="18184">103</cx:pt>
          <cx:pt idx="18185">93</cx:pt>
          <cx:pt idx="18186">98</cx:pt>
          <cx:pt idx="18187">100</cx:pt>
          <cx:pt idx="18188">114</cx:pt>
          <cx:pt idx="18189">128</cx:pt>
          <cx:pt idx="18190">115</cx:pt>
          <cx:pt idx="18191">117</cx:pt>
          <cx:pt idx="18192">95</cx:pt>
          <cx:pt idx="18193">115</cx:pt>
          <cx:pt idx="18194">92</cx:pt>
          <cx:pt idx="18195">91</cx:pt>
          <cx:pt idx="18196">52</cx:pt>
          <cx:pt idx="18197">116</cx:pt>
          <cx:pt idx="18198">66</cx:pt>
          <cx:pt idx="18199">110</cx:pt>
          <cx:pt idx="18200">119</cx:pt>
          <cx:pt idx="18201">86</cx:pt>
          <cx:pt idx="18202">95</cx:pt>
          <cx:pt idx="18203">103</cx:pt>
          <cx:pt idx="18204">90</cx:pt>
          <cx:pt idx="18205">95</cx:pt>
          <cx:pt idx="18206">23</cx:pt>
          <cx:pt idx="18207">86</cx:pt>
          <cx:pt idx="18208">80</cx:pt>
          <cx:pt idx="18209">98</cx:pt>
          <cx:pt idx="18210">111</cx:pt>
          <cx:pt idx="18211">100</cx:pt>
          <cx:pt idx="18212">98</cx:pt>
          <cx:pt idx="18213">90</cx:pt>
          <cx:pt idx="18214">128</cx:pt>
          <cx:pt idx="18215">142</cx:pt>
          <cx:pt idx="18216">109</cx:pt>
          <cx:pt idx="18217">24</cx:pt>
          <cx:pt idx="18218">95</cx:pt>
          <cx:pt idx="18219">145</cx:pt>
          <cx:pt idx="18220">107</cx:pt>
          <cx:pt idx="18221">194</cx:pt>
          <cx:pt idx="18222">115</cx:pt>
          <cx:pt idx="18223">85</cx:pt>
          <cx:pt idx="18224">90</cx:pt>
          <cx:pt idx="18225">85</cx:pt>
          <cx:pt idx="18226">12</cx:pt>
          <cx:pt idx="18227">91</cx:pt>
          <cx:pt idx="18228">90</cx:pt>
          <cx:pt idx="18229">103</cx:pt>
          <cx:pt idx="18230">87</cx:pt>
          <cx:pt idx="18231">30</cx:pt>
          <cx:pt idx="18232">74</cx:pt>
          <cx:pt idx="18233">89</cx:pt>
          <cx:pt idx="18234">95</cx:pt>
          <cx:pt idx="18235">103</cx:pt>
          <cx:pt idx="18236">116</cx:pt>
          <cx:pt idx="18237">108</cx:pt>
          <cx:pt idx="18238">120</cx:pt>
          <cx:pt idx="18239">121</cx:pt>
          <cx:pt idx="18240">99</cx:pt>
          <cx:pt idx="18241">87</cx:pt>
          <cx:pt idx="18242">93</cx:pt>
          <cx:pt idx="18243">100</cx:pt>
          <cx:pt idx="18244">124</cx:pt>
          <cx:pt idx="18245">82</cx:pt>
          <cx:pt idx="18246">86</cx:pt>
          <cx:pt idx="18247">132</cx:pt>
          <cx:pt idx="18248">34</cx:pt>
          <cx:pt idx="18249">99</cx:pt>
          <cx:pt idx="18250">93</cx:pt>
          <cx:pt idx="18251">60</cx:pt>
          <cx:pt idx="18252">100</cx:pt>
          <cx:pt idx="18253">98</cx:pt>
          <cx:pt idx="18254">97</cx:pt>
          <cx:pt idx="18255">114</cx:pt>
          <cx:pt idx="18256">94</cx:pt>
          <cx:pt idx="18257">130</cx:pt>
          <cx:pt idx="18258">123</cx:pt>
          <cx:pt idx="18259">90</cx:pt>
          <cx:pt idx="18260">96</cx:pt>
          <cx:pt idx="18261">78</cx:pt>
          <cx:pt idx="18262">22</cx:pt>
          <cx:pt idx="18263">91</cx:pt>
          <cx:pt idx="18264">97</cx:pt>
          <cx:pt idx="18265">99</cx:pt>
          <cx:pt idx="18266">88</cx:pt>
          <cx:pt idx="18267">97</cx:pt>
          <cx:pt idx="18268">104</cx:pt>
          <cx:pt idx="18269">94</cx:pt>
          <cx:pt idx="18270">80</cx:pt>
          <cx:pt idx="18271">104</cx:pt>
          <cx:pt idx="18272">86</cx:pt>
          <cx:pt idx="18273">80</cx:pt>
          <cx:pt idx="18274">22</cx:pt>
          <cx:pt idx="18275">128</cx:pt>
          <cx:pt idx="18276">91</cx:pt>
          <cx:pt idx="18277">88</cx:pt>
          <cx:pt idx="18278">93</cx:pt>
          <cx:pt idx="18279">92</cx:pt>
          <cx:pt idx="18280">62</cx:pt>
          <cx:pt idx="18281">89</cx:pt>
          <cx:pt idx="18282">129</cx:pt>
          <cx:pt idx="18283">91</cx:pt>
          <cx:pt idx="18284">99</cx:pt>
          <cx:pt idx="18285">90</cx:pt>
          <cx:pt idx="18286">124</cx:pt>
          <cx:pt idx="18287">54</cx:pt>
          <cx:pt idx="18288">115</cx:pt>
          <cx:pt idx="18289">94</cx:pt>
          <cx:pt idx="18290">90</cx:pt>
          <cx:pt idx="18291">91</cx:pt>
          <cx:pt idx="18292">140</cx:pt>
          <cx:pt idx="18293">110</cx:pt>
          <cx:pt idx="18294">80</cx:pt>
          <cx:pt idx="18295">87</cx:pt>
          <cx:pt idx="18296">97</cx:pt>
          <cx:pt idx="18297">92</cx:pt>
          <cx:pt idx="18298">90</cx:pt>
          <cx:pt idx="18299">96</cx:pt>
          <cx:pt idx="18300">102</cx:pt>
          <cx:pt idx="18301">90</cx:pt>
          <cx:pt idx="18302">109</cx:pt>
          <cx:pt idx="18303">79</cx:pt>
          <cx:pt idx="18304">103</cx:pt>
          <cx:pt idx="18305">93</cx:pt>
          <cx:pt idx="18306">107</cx:pt>
          <cx:pt idx="18307">64</cx:pt>
          <cx:pt idx="18308">107</cx:pt>
          <cx:pt idx="18309">115</cx:pt>
          <cx:pt idx="18310">91</cx:pt>
          <cx:pt idx="18311">88</cx:pt>
          <cx:pt idx="18312">68</cx:pt>
          <cx:pt idx="18313">109</cx:pt>
          <cx:pt idx="18314">81</cx:pt>
          <cx:pt idx="18315">97</cx:pt>
          <cx:pt idx="18316">92</cx:pt>
          <cx:pt idx="18317">65</cx:pt>
          <cx:pt idx="18318">30</cx:pt>
          <cx:pt idx="18319">45</cx:pt>
          <cx:pt idx="18320">40</cx:pt>
          <cx:pt idx="18321">40</cx:pt>
          <cx:pt idx="18322">136</cx:pt>
          <cx:pt idx="18323">90</cx:pt>
          <cx:pt idx="18324">90</cx:pt>
          <cx:pt idx="18325">90</cx:pt>
          <cx:pt idx="18326">98</cx:pt>
          <cx:pt idx="18327">93</cx:pt>
          <cx:pt idx="18328">127</cx:pt>
          <cx:pt idx="18329">120</cx:pt>
          <cx:pt idx="18330">50</cx:pt>
          <cx:pt idx="18331">95</cx:pt>
          <cx:pt idx="18332">113</cx:pt>
          <cx:pt idx="18333">92</cx:pt>
          <cx:pt idx="18334">81</cx:pt>
          <cx:pt idx="18335">131</cx:pt>
          <cx:pt idx="18336">101</cx:pt>
          <cx:pt idx="18337">83</cx:pt>
          <cx:pt idx="18338">109</cx:pt>
          <cx:pt idx="18339">98</cx:pt>
          <cx:pt idx="18340">115</cx:pt>
          <cx:pt idx="18341">82</cx:pt>
          <cx:pt idx="18342">103</cx:pt>
          <cx:pt idx="18343">100</cx:pt>
          <cx:pt idx="18344">95</cx:pt>
          <cx:pt idx="18345">88</cx:pt>
          <cx:pt idx="18346">89</cx:pt>
          <cx:pt idx="18347">74</cx:pt>
          <cx:pt idx="18348">108</cx:pt>
          <cx:pt idx="18349">94</cx:pt>
          <cx:pt idx="18350">95</cx:pt>
          <cx:pt idx="18351">94</cx:pt>
          <cx:pt idx="18352">96</cx:pt>
          <cx:pt idx="18353">63</cx:pt>
          <cx:pt idx="18354">50</cx:pt>
          <cx:pt idx="18355">108</cx:pt>
          <cx:pt idx="18356">46</cx:pt>
          <cx:pt idx="18357">162</cx:pt>
          <cx:pt idx="18358">104</cx:pt>
          <cx:pt idx="18359">100</cx:pt>
          <cx:pt idx="18360">57</cx:pt>
          <cx:pt idx="18361">57</cx:pt>
          <cx:pt idx="18362">57</cx:pt>
          <cx:pt idx="18363">73</cx:pt>
          <cx:pt idx="18364">89</cx:pt>
          <cx:pt idx="18365">89</cx:pt>
          <cx:pt idx="18366">91</cx:pt>
          <cx:pt idx="18367">12</cx:pt>
          <cx:pt idx="18368">87</cx:pt>
          <cx:pt idx="18369">110</cx:pt>
          <cx:pt idx="18370">95</cx:pt>
          <cx:pt idx="18371">100</cx:pt>
          <cx:pt idx="18372">130</cx:pt>
          <cx:pt idx="18373">110</cx:pt>
          <cx:pt idx="18374">29</cx:pt>
          <cx:pt idx="18375">105</cx:pt>
          <cx:pt idx="18376">50</cx:pt>
          <cx:pt idx="18377">105</cx:pt>
          <cx:pt idx="18378">130</cx:pt>
          <cx:pt idx="18379">95</cx:pt>
          <cx:pt idx="18380">90</cx:pt>
          <cx:pt idx="18381">85</cx:pt>
          <cx:pt idx="18382">93</cx:pt>
          <cx:pt idx="18383">145</cx:pt>
          <cx:pt idx="18384">92</cx:pt>
          <cx:pt idx="18385">101</cx:pt>
          <cx:pt idx="18386">92</cx:pt>
          <cx:pt idx="18387">100</cx:pt>
          <cx:pt idx="18388">74</cx:pt>
          <cx:pt idx="18389">112</cx:pt>
          <cx:pt idx="18390">95</cx:pt>
          <cx:pt idx="18391">92</cx:pt>
          <cx:pt idx="18392">102</cx:pt>
          <cx:pt idx="18393">106</cx:pt>
          <cx:pt idx="18394">114</cx:pt>
          <cx:pt idx="18395">48</cx:pt>
          <cx:pt idx="18396">95</cx:pt>
          <cx:pt idx="18397">81</cx:pt>
          <cx:pt idx="18398">80</cx:pt>
          <cx:pt idx="18399">56</cx:pt>
          <cx:pt idx="18400">90</cx:pt>
          <cx:pt idx="18401">72</cx:pt>
          <cx:pt idx="18402">94</cx:pt>
          <cx:pt idx="18403">116</cx:pt>
          <cx:pt idx="18404">110</cx:pt>
          <cx:pt idx="18405">110</cx:pt>
          <cx:pt idx="18406">81</cx:pt>
          <cx:pt idx="18407">162</cx:pt>
          <cx:pt idx="18408">55</cx:pt>
          <cx:pt idx="18409">52</cx:pt>
          <cx:pt idx="18410">96</cx:pt>
          <cx:pt idx="18411">88</cx:pt>
          <cx:pt idx="18412">91</cx:pt>
          <cx:pt idx="18413">65</cx:pt>
          <cx:pt idx="18414">87</cx:pt>
          <cx:pt idx="18415">93</cx:pt>
          <cx:pt idx="18416">88</cx:pt>
          <cx:pt idx="18417">81</cx:pt>
          <cx:pt idx="18418">68</cx:pt>
          <cx:pt idx="18419">53</cx:pt>
          <cx:pt idx="18420">81</cx:pt>
          <cx:pt idx="18421">106</cx:pt>
          <cx:pt idx="18422">96</cx:pt>
          <cx:pt idx="18423">82</cx:pt>
          <cx:pt idx="18424">106</cx:pt>
          <cx:pt idx="18425">92</cx:pt>
          <cx:pt idx="18426">102</cx:pt>
          <cx:pt idx="18427">102</cx:pt>
          <cx:pt idx="18428">111</cx:pt>
          <cx:pt idx="18429">92</cx:pt>
          <cx:pt idx="18430">27</cx:pt>
          <cx:pt idx="18431">105</cx:pt>
          <cx:pt idx="18432">85</cx:pt>
          <cx:pt idx="18433">200</cx:pt>
          <cx:pt idx="18434">93</cx:pt>
          <cx:pt idx="18435">91</cx:pt>
          <cx:pt idx="18436">80</cx:pt>
          <cx:pt idx="18437">93</cx:pt>
          <cx:pt idx="18438">80</cx:pt>
          <cx:pt idx="18439">94</cx:pt>
          <cx:pt idx="18440">92</cx:pt>
          <cx:pt idx="18441">90</cx:pt>
          <cx:pt idx="18442">102</cx:pt>
          <cx:pt idx="18443">98</cx:pt>
          <cx:pt idx="18444">91</cx:pt>
          <cx:pt idx="18445">90</cx:pt>
          <cx:pt idx="18446">83</cx:pt>
          <cx:pt idx="18447">102</cx:pt>
          <cx:pt idx="18448">1</cx:pt>
          <cx:pt idx="18449">92</cx:pt>
          <cx:pt idx="18450">95</cx:pt>
          <cx:pt idx="18451">72</cx:pt>
          <cx:pt idx="18452">22</cx:pt>
          <cx:pt idx="18453">65</cx:pt>
          <cx:pt idx="18454">92</cx:pt>
          <cx:pt idx="18455">95</cx:pt>
          <cx:pt idx="18456">77</cx:pt>
          <cx:pt idx="18457">83</cx:pt>
          <cx:pt idx="18458">54</cx:pt>
          <cx:pt idx="18459">101</cx:pt>
          <cx:pt idx="18460">94</cx:pt>
          <cx:pt idx="18461">9</cx:pt>
          <cx:pt idx="18462">121</cx:pt>
          <cx:pt idx="18463">88</cx:pt>
          <cx:pt idx="18464">77</cx:pt>
          <cx:pt idx="18465">64</cx:pt>
          <cx:pt idx="18466">97</cx:pt>
          <cx:pt idx="18467">135</cx:pt>
          <cx:pt idx="18468">102</cx:pt>
          <cx:pt idx="18469">140</cx:pt>
          <cx:pt idx="18470">93</cx:pt>
          <cx:pt idx="18471">169</cx:pt>
          <cx:pt idx="18472">114</cx:pt>
          <cx:pt idx="18473">108</cx:pt>
          <cx:pt idx="18474">94</cx:pt>
          <cx:pt idx="18475">96</cx:pt>
          <cx:pt idx="18476">99</cx:pt>
          <cx:pt idx="18477">86</cx:pt>
          <cx:pt idx="18478">76</cx:pt>
          <cx:pt idx="18479">88</cx:pt>
          <cx:pt idx="18480">125</cx:pt>
          <cx:pt idx="18481">86</cx:pt>
          <cx:pt idx="18482">141</cx:pt>
          <cx:pt idx="18483">106</cx:pt>
          <cx:pt idx="18484">84</cx:pt>
          <cx:pt idx="18485">100</cx:pt>
          <cx:pt idx="18486">74</cx:pt>
          <cx:pt idx="18487">87</cx:pt>
          <cx:pt idx="18488">96</cx:pt>
          <cx:pt idx="18489">90</cx:pt>
          <cx:pt idx="18490">90</cx:pt>
          <cx:pt idx="18491">102</cx:pt>
          <cx:pt idx="18492">90</cx:pt>
          <cx:pt idx="18493">102</cx:pt>
          <cx:pt idx="18494">95</cx:pt>
          <cx:pt idx="18495">97</cx:pt>
          <cx:pt idx="18496">120</cx:pt>
          <cx:pt idx="18497">102</cx:pt>
          <cx:pt idx="18498">168</cx:pt>
          <cx:pt idx="18499">94</cx:pt>
          <cx:pt idx="18500">89</cx:pt>
          <cx:pt idx="18501">91</cx:pt>
          <cx:pt idx="18502">125</cx:pt>
          <cx:pt idx="18503">86</cx:pt>
          <cx:pt idx="18504">126</cx:pt>
          <cx:pt idx="18505">88</cx:pt>
          <cx:pt idx="18506">90</cx:pt>
          <cx:pt idx="18507">100</cx:pt>
          <cx:pt idx="18508">118</cx:pt>
          <cx:pt idx="18509">105</cx:pt>
          <cx:pt idx="18510">89</cx:pt>
          <cx:pt idx="18511">98</cx:pt>
          <cx:pt idx="18512">101</cx:pt>
          <cx:pt idx="18513">85</cx:pt>
          <cx:pt idx="18514">90</cx:pt>
          <cx:pt idx="18515">104</cx:pt>
          <cx:pt idx="18516">87</cx:pt>
          <cx:pt idx="18517">95</cx:pt>
          <cx:pt idx="18518">96</cx:pt>
          <cx:pt idx="18519">97</cx:pt>
          <cx:pt idx="18520">101</cx:pt>
          <cx:pt idx="18521">110</cx:pt>
          <cx:pt idx="18522">90</cx:pt>
          <cx:pt idx="18523">120</cx:pt>
          <cx:pt idx="18524">25</cx:pt>
          <cx:pt idx="18525">49</cx:pt>
          <cx:pt idx="18526">59</cx:pt>
          <cx:pt idx="18527">90</cx:pt>
          <cx:pt idx="18528">101</cx:pt>
          <cx:pt idx="18529">88</cx:pt>
          <cx:pt idx="18530">91</cx:pt>
          <cx:pt idx="18531">41</cx:pt>
          <cx:pt idx="18532">104</cx:pt>
          <cx:pt idx="18533">98</cx:pt>
          <cx:pt idx="18534">155</cx:pt>
          <cx:pt idx="18535">87</cx:pt>
          <cx:pt idx="18536">117</cx:pt>
          <cx:pt idx="18537">90</cx:pt>
          <cx:pt idx="18538">92</cx:pt>
          <cx:pt idx="18539">99</cx:pt>
          <cx:pt idx="18540">85</cx:pt>
          <cx:pt idx="18541">46</cx:pt>
          <cx:pt idx="18542">163</cx:pt>
          <cx:pt idx="18543">44</cx:pt>
          <cx:pt idx="18544">76</cx:pt>
          <cx:pt idx="18545">81</cx:pt>
          <cx:pt idx="18546">80</cx:pt>
          <cx:pt idx="18547">50</cx:pt>
          <cx:pt idx="18548">79</cx:pt>
          <cx:pt idx="18549">59</cx:pt>
          <cx:pt idx="18550">46</cx:pt>
          <cx:pt idx="18551">118</cx:pt>
          <cx:pt idx="18552">24</cx:pt>
          <cx:pt idx="18553">78</cx:pt>
          <cx:pt idx="18554">97</cx:pt>
          <cx:pt idx="18555">200</cx:pt>
          <cx:pt idx="18556">86</cx:pt>
          <cx:pt idx="18557">122</cx:pt>
          <cx:pt idx="18558">90</cx:pt>
          <cx:pt idx="18559">90</cx:pt>
          <cx:pt idx="18560">26</cx:pt>
          <cx:pt idx="18561">111</cx:pt>
          <cx:pt idx="18562">89</cx:pt>
          <cx:pt idx="18563">90</cx:pt>
          <cx:pt idx="18564">84</cx:pt>
          <cx:pt idx="18565">10</cx:pt>
          <cx:pt idx="18566">124</cx:pt>
          <cx:pt idx="18567">96</cx:pt>
          <cx:pt idx="18568">106</cx:pt>
          <cx:pt idx="18569">94</cx:pt>
          <cx:pt idx="18570">85</cx:pt>
          <cx:pt idx="18571">90</cx:pt>
          <cx:pt idx="18572">47</cx:pt>
          <cx:pt idx="18573">71</cx:pt>
          <cx:pt idx="18574">14</cx:pt>
          <cx:pt idx="18575">90</cx:pt>
          <cx:pt idx="18576">91</cx:pt>
          <cx:pt idx="18577">87</cx:pt>
          <cx:pt idx="18578">95</cx:pt>
          <cx:pt idx="18579">122</cx:pt>
          <cx:pt idx="18580">85</cx:pt>
          <cx:pt idx="18581">50</cx:pt>
          <cx:pt idx="18582">97</cx:pt>
          <cx:pt idx="18583">30</cx:pt>
          <cx:pt idx="18584">133</cx:pt>
          <cx:pt idx="18585">90</cx:pt>
          <cx:pt idx="18586">63</cx:pt>
          <cx:pt idx="18587">109</cx:pt>
          <cx:pt idx="18588">87</cx:pt>
          <cx:pt idx="18589">97</cx:pt>
          <cx:pt idx="18590">95</cx:pt>
          <cx:pt idx="18591">90</cx:pt>
          <cx:pt idx="18592">101</cx:pt>
          <cx:pt idx="18593">183</cx:pt>
          <cx:pt idx="18594">109</cx:pt>
          <cx:pt idx="18595">130</cx:pt>
          <cx:pt idx="18596">89</cx:pt>
          <cx:pt idx="18597">128</cx:pt>
          <cx:pt idx="18598">116</cx:pt>
          <cx:pt idx="18599">30</cx:pt>
          <cx:pt idx="18600">110</cx:pt>
          <cx:pt idx="18601">122</cx:pt>
          <cx:pt idx="18602">118</cx:pt>
          <cx:pt idx="18603">103</cx:pt>
          <cx:pt idx="18604">117</cx:pt>
          <cx:pt idx="18605">55</cx:pt>
          <cx:pt idx="18606">107</cx:pt>
          <cx:pt idx="18607">129</cx:pt>
          <cx:pt idx="18608">107</cx:pt>
          <cx:pt idx="18609">168</cx:pt>
          <cx:pt idx="18610">91</cx:pt>
          <cx:pt idx="18611">104</cx:pt>
          <cx:pt idx="18612">77</cx:pt>
          <cx:pt idx="18613">106</cx:pt>
          <cx:pt idx="18614">122</cx:pt>
          <cx:pt idx="18615">65</cx:pt>
          <cx:pt idx="18616">86</cx:pt>
          <cx:pt idx="18617">105</cx:pt>
          <cx:pt idx="18618">129</cx:pt>
          <cx:pt idx="18619">116</cx:pt>
          <cx:pt idx="18620">130</cx:pt>
          <cx:pt idx="18621">112</cx:pt>
          <cx:pt idx="18622">49</cx:pt>
          <cx:pt idx="18623">138</cx:pt>
          <cx:pt idx="18624">82</cx:pt>
          <cx:pt idx="18625">114</cx:pt>
          <cx:pt idx="18626">123</cx:pt>
          <cx:pt idx="18627">91</cx:pt>
          <cx:pt idx="18628">85</cx:pt>
          <cx:pt idx="18629">115</cx:pt>
          <cx:pt idx="18630">93</cx:pt>
          <cx:pt idx="18631">90</cx:pt>
          <cx:pt idx="18632">90</cx:pt>
          <cx:pt idx="18633">17</cx:pt>
          <cx:pt idx="18634">85</cx:pt>
          <cx:pt idx="18635">105</cx:pt>
          <cx:pt idx="18636">126</cx:pt>
          <cx:pt idx="18637">117</cx:pt>
          <cx:pt idx="18638">95</cx:pt>
          <cx:pt idx="18639">108</cx:pt>
          <cx:pt idx="18640">101</cx:pt>
          <cx:pt idx="18641">83</cx:pt>
          <cx:pt idx="18642">112</cx:pt>
          <cx:pt idx="18643">83</cx:pt>
          <cx:pt idx="18644">94</cx:pt>
          <cx:pt idx="18645">104</cx:pt>
          <cx:pt idx="18646">90</cx:pt>
          <cx:pt idx="18647">17</cx:pt>
          <cx:pt idx="18648">90</cx:pt>
          <cx:pt idx="18649">100</cx:pt>
          <cx:pt idx="18650">119</cx:pt>
          <cx:pt idx="18651">79</cx:pt>
          <cx:pt idx="18652">91</cx:pt>
          <cx:pt idx="18653">85</cx:pt>
          <cx:pt idx="18654">125</cx:pt>
          <cx:pt idx="18655">147</cx:pt>
          <cx:pt idx="18656">85</cx:pt>
          <cx:pt idx="18657">33</cx:pt>
          <cx:pt idx="18658">99</cx:pt>
          <cx:pt idx="18659">93</cx:pt>
          <cx:pt idx="18660">71</cx:pt>
          <cx:pt idx="18661">110</cx:pt>
          <cx:pt idx="18662">144</cx:pt>
          <cx:pt idx="18663">86</cx:pt>
          <cx:pt idx="18664">135</cx:pt>
          <cx:pt idx="18665">115</cx:pt>
          <cx:pt idx="18666">24</cx:pt>
          <cx:pt idx="18667">77</cx:pt>
          <cx:pt idx="18668">110</cx:pt>
          <cx:pt idx="18669">112</cx:pt>
          <cx:pt idx="18670">100</cx:pt>
          <cx:pt idx="18671">27</cx:pt>
          <cx:pt idx="18672">90</cx:pt>
          <cx:pt idx="18673">110</cx:pt>
          <cx:pt idx="18674">119</cx:pt>
          <cx:pt idx="18675">104</cx:pt>
          <cx:pt idx="18676">100</cx:pt>
          <cx:pt idx="18677">31</cx:pt>
          <cx:pt idx="18678">104</cx:pt>
          <cx:pt idx="18679">90</cx:pt>
          <cx:pt idx="18680">102</cx:pt>
          <cx:pt idx="18681">89</cx:pt>
          <cx:pt idx="18682">104</cx:pt>
          <cx:pt idx="18683">90</cx:pt>
          <cx:pt idx="18684">124</cx:pt>
          <cx:pt idx="18685">117</cx:pt>
          <cx:pt idx="18686">97</cx:pt>
          <cx:pt idx="18687">115</cx:pt>
          <cx:pt idx="18688">99</cx:pt>
          <cx:pt idx="18689">83</cx:pt>
          <cx:pt idx="18690">114</cx:pt>
          <cx:pt idx="18691">131</cx:pt>
          <cx:pt idx="18692">76</cx:pt>
          <cx:pt idx="18693">106</cx:pt>
          <cx:pt idx="18694">84</cx:pt>
          <cx:pt idx="18695">85</cx:pt>
          <cx:pt idx="18696">90</cx:pt>
          <cx:pt idx="18697">121</cx:pt>
          <cx:pt idx="18698">90</cx:pt>
          <cx:pt idx="18699">104</cx:pt>
          <cx:pt idx="18700">87</cx:pt>
          <cx:pt idx="18701">95</cx:pt>
          <cx:pt idx="18702">94</cx:pt>
          <cx:pt idx="18703">101</cx:pt>
          <cx:pt idx="18704">115</cx:pt>
          <cx:pt idx="18705">99</cx:pt>
          <cx:pt idx="18706">117</cx:pt>
          <cx:pt idx="18707">156</cx:pt>
          <cx:pt idx="18708">109</cx:pt>
          <cx:pt idx="18709">107</cx:pt>
          <cx:pt idx="18710">120</cx:pt>
          <cx:pt idx="18711">111</cx:pt>
          <cx:pt idx="18712">84</cx:pt>
          <cx:pt idx="18713">127</cx:pt>
          <cx:pt idx="18714">81</cx:pt>
          <cx:pt idx="18715">122</cx:pt>
          <cx:pt idx="18716">118</cx:pt>
          <cx:pt idx="18717">144</cx:pt>
          <cx:pt idx="18718">96</cx:pt>
          <cx:pt idx="18719">100</cx:pt>
          <cx:pt idx="18720">94</cx:pt>
          <cx:pt idx="18721">48</cx:pt>
          <cx:pt idx="18722">90</cx:pt>
          <cx:pt idx="18723">60</cx:pt>
          <cx:pt idx="18724">85</cx:pt>
          <cx:pt idx="18725">40</cx:pt>
          <cx:pt idx="18726">10</cx:pt>
          <cx:pt idx="18727">86</cx:pt>
          <cx:pt idx="18728">98</cx:pt>
          <cx:pt idx="18729">91</cx:pt>
          <cx:pt idx="18730">100</cx:pt>
          <cx:pt idx="18731">94</cx:pt>
          <cx:pt idx="18732">100</cx:pt>
          <cx:pt idx="18733">100</cx:pt>
          <cx:pt idx="18734">80</cx:pt>
          <cx:pt idx="18735">115</cx:pt>
          <cx:pt idx="18736">30</cx:pt>
          <cx:pt idx="18737">129</cx:pt>
          <cx:pt idx="18738">81</cx:pt>
          <cx:pt idx="18739">111</cx:pt>
          <cx:pt idx="18740">150</cx:pt>
          <cx:pt idx="18741">85</cx:pt>
          <cx:pt idx="18742">97</cx:pt>
          <cx:pt idx="18743">95</cx:pt>
          <cx:pt idx="18744">90</cx:pt>
          <cx:pt idx="18745">108</cx:pt>
          <cx:pt idx="18746">93</cx:pt>
          <cx:pt idx="18747">30</cx:pt>
          <cx:pt idx="18748">102</cx:pt>
          <cx:pt idx="18749">94</cx:pt>
          <cx:pt idx="18750">101</cx:pt>
          <cx:pt idx="18751">90</cx:pt>
          <cx:pt idx="18752">138</cx:pt>
          <cx:pt idx="18753">122</cx:pt>
          <cx:pt idx="18754">125</cx:pt>
          <cx:pt idx="18755">96</cx:pt>
          <cx:pt idx="18756">70</cx:pt>
          <cx:pt idx="18757">95</cx:pt>
          <cx:pt idx="18758">109</cx:pt>
          <cx:pt idx="18759">119</cx:pt>
          <cx:pt idx="18760">94</cx:pt>
          <cx:pt idx="18761">97</cx:pt>
          <cx:pt idx="18762">88</cx:pt>
          <cx:pt idx="18763">100</cx:pt>
          <cx:pt idx="18764">98</cx:pt>
          <cx:pt idx="18765">86</cx:pt>
          <cx:pt idx="18766">88</cx:pt>
          <cx:pt idx="18767">124</cx:pt>
          <cx:pt idx="18768">92</cx:pt>
          <cx:pt idx="18769">108</cx:pt>
          <cx:pt idx="18770">86</cx:pt>
          <cx:pt idx="18771">87</cx:pt>
          <cx:pt idx="18772">85</cx:pt>
          <cx:pt idx="18773">107</cx:pt>
          <cx:pt idx="18774">79</cx:pt>
          <cx:pt idx="18775">90</cx:pt>
          <cx:pt idx="18776">114</cx:pt>
          <cx:pt idx="18777">60</cx:pt>
          <cx:pt idx="18778">123</cx:pt>
          <cx:pt idx="18779">121</cx:pt>
          <cx:pt idx="18780">124</cx:pt>
          <cx:pt idx="18781">90</cx:pt>
          <cx:pt idx="18782">92</cx:pt>
          <cx:pt idx="18783">80</cx:pt>
          <cx:pt idx="18784">120</cx:pt>
          <cx:pt idx="18785">72</cx:pt>
          <cx:pt idx="18786">97</cx:pt>
          <cx:pt idx="18787">86</cx:pt>
          <cx:pt idx="18788">100</cx:pt>
          <cx:pt idx="18789">92</cx:pt>
          <cx:pt idx="18790">119</cx:pt>
          <cx:pt idx="18791">86</cx:pt>
          <cx:pt idx="18792">105</cx:pt>
          <cx:pt idx="18793">124</cx:pt>
          <cx:pt idx="18794">114</cx:pt>
          <cx:pt idx="18795">101</cx:pt>
          <cx:pt idx="18796">85</cx:pt>
          <cx:pt idx="18797">87</cx:pt>
          <cx:pt idx="18798">86</cx:pt>
          <cx:pt idx="18799">141</cx:pt>
          <cx:pt idx="18800">113</cx:pt>
          <cx:pt idx="18801">44</cx:pt>
          <cx:pt idx="18802">100</cx:pt>
          <cx:pt idx="18803">89</cx:pt>
          <cx:pt idx="18804">60</cx:pt>
          <cx:pt idx="18805">91</cx:pt>
          <cx:pt idx="18806">110</cx:pt>
          <cx:pt idx="18807">55</cx:pt>
          <cx:pt idx="18808">114</cx:pt>
          <cx:pt idx="18809">54</cx:pt>
          <cx:pt idx="18810">52</cx:pt>
          <cx:pt idx="18811">108</cx:pt>
          <cx:pt idx="18812">89</cx:pt>
          <cx:pt idx="18813">94</cx:pt>
          <cx:pt idx="18814">89</cx:pt>
          <cx:pt idx="18815">81</cx:pt>
          <cx:pt idx="18816">93</cx:pt>
          <cx:pt idx="18817">96</cx:pt>
          <cx:pt idx="18818">89</cx:pt>
          <cx:pt idx="18819">98</cx:pt>
          <cx:pt idx="18820">87</cx:pt>
          <cx:pt idx="18821">115</cx:pt>
          <cx:pt idx="18822">25</cx:pt>
          <cx:pt idx="18823">117</cx:pt>
          <cx:pt idx="18824">148</cx:pt>
          <cx:pt idx="18825">94</cx:pt>
          <cx:pt idx="18826">99</cx:pt>
          <cx:pt idx="18827">57</cx:pt>
          <cx:pt idx="18828">123</cx:pt>
          <cx:pt idx="18829">89</cx:pt>
          <cx:pt idx="18830">91</cx:pt>
          <cx:pt idx="18831">121</cx:pt>
          <cx:pt idx="18832">93</cx:pt>
          <cx:pt idx="18833">95</cx:pt>
          <cx:pt idx="18834">85</cx:pt>
          <cx:pt idx="18835">93</cx:pt>
          <cx:pt idx="18836">114</cx:pt>
          <cx:pt idx="18837">123</cx:pt>
          <cx:pt idx="18838">112</cx:pt>
          <cx:pt idx="18839">94</cx:pt>
          <cx:pt idx="18840">90</cx:pt>
          <cx:pt idx="18841">100</cx:pt>
          <cx:pt idx="18842">89</cx:pt>
          <cx:pt idx="18843">115</cx:pt>
          <cx:pt idx="18844">115</cx:pt>
          <cx:pt idx="18845">120</cx:pt>
          <cx:pt idx="18846">135</cx:pt>
          <cx:pt idx="18847">118</cx:pt>
          <cx:pt idx="18848">106</cx:pt>
          <cx:pt idx="18849">45</cx:pt>
          <cx:pt idx="18850">75</cx:pt>
          <cx:pt idx="18851">20</cx:pt>
          <cx:pt idx="18852">91</cx:pt>
          <cx:pt idx="18853">50</cx:pt>
          <cx:pt idx="18854">89</cx:pt>
          <cx:pt idx="18855">83</cx:pt>
          <cx:pt idx="18856">137</cx:pt>
          <cx:pt idx="18857">99</cx:pt>
          <cx:pt idx="18858">85</cx:pt>
          <cx:pt idx="18859">105</cx:pt>
          <cx:pt idx="18860">125</cx:pt>
          <cx:pt idx="18861">31</cx:pt>
          <cx:pt idx="18862">100</cx:pt>
          <cx:pt idx="18863">95</cx:pt>
          <cx:pt idx="18864">102</cx:pt>
          <cx:pt idx="18865">45</cx:pt>
          <cx:pt idx="18866">96</cx:pt>
          <cx:pt idx="18867">27</cx:pt>
          <cx:pt idx="18868">90</cx:pt>
          <cx:pt idx="18869">25</cx:pt>
          <cx:pt idx="18870">96</cx:pt>
          <cx:pt idx="18871">89</cx:pt>
          <cx:pt idx="18872">135</cx:pt>
          <cx:pt idx="18873">104</cx:pt>
          <cx:pt idx="18874">108</cx:pt>
          <cx:pt idx="18875">114</cx:pt>
          <cx:pt idx="18876">136</cx:pt>
          <cx:pt idx="18877">101</cx:pt>
          <cx:pt idx="18878">145</cx:pt>
          <cx:pt idx="18879">89</cx:pt>
          <cx:pt idx="18880">117</cx:pt>
          <cx:pt idx="18881">133</cx:pt>
          <cx:pt idx="18882">50</cx:pt>
          <cx:pt idx="18883">93</cx:pt>
          <cx:pt idx="18884">86</cx:pt>
          <cx:pt idx="18885">104</cx:pt>
          <cx:pt idx="18886">109</cx:pt>
          <cx:pt idx="18887">80</cx:pt>
          <cx:pt idx="18888">29</cx:pt>
          <cx:pt idx="18889">84</cx:pt>
          <cx:pt idx="18890">92</cx:pt>
          <cx:pt idx="18891">92</cx:pt>
          <cx:pt idx="18892">87</cx:pt>
          <cx:pt idx="18893">25</cx:pt>
          <cx:pt idx="18894">27</cx:pt>
          <cx:pt idx="18895">79</cx:pt>
          <cx:pt idx="18896">25</cx:pt>
          <cx:pt idx="18897">95</cx:pt>
          <cx:pt idx="18898">111</cx:pt>
          <cx:pt idx="18899">83</cx:pt>
          <cx:pt idx="18900">108</cx:pt>
          <cx:pt idx="18901">68</cx:pt>
          <cx:pt idx="18902">87</cx:pt>
          <cx:pt idx="18903">45</cx:pt>
          <cx:pt idx="18904">24</cx:pt>
          <cx:pt idx="18905">89</cx:pt>
          <cx:pt idx="18906">124</cx:pt>
          <cx:pt idx="18907">31</cx:pt>
          <cx:pt idx="18908">60</cx:pt>
          <cx:pt idx="18909">98</cx:pt>
          <cx:pt idx="18910">102</cx:pt>
          <cx:pt idx="18911">110</cx:pt>
          <cx:pt idx="18912">90</cx:pt>
          <cx:pt idx="18913">90</cx:pt>
          <cx:pt idx="18914">94</cx:pt>
          <cx:pt idx="18915">157</cx:pt>
          <cx:pt idx="18916">93</cx:pt>
          <cx:pt idx="18917">107</cx:pt>
          <cx:pt idx="18918">105</cx:pt>
          <cx:pt idx="18919">22</cx:pt>
          <cx:pt idx="18920">92</cx:pt>
          <cx:pt idx="18921">30</cx:pt>
          <cx:pt idx="18922">123</cx:pt>
          <cx:pt idx="18923">125</cx:pt>
          <cx:pt idx="18924">140</cx:pt>
          <cx:pt idx="18925">28</cx:pt>
          <cx:pt idx="18926">90</cx:pt>
          <cx:pt idx="18927">84</cx:pt>
          <cx:pt idx="18928">120</cx:pt>
          <cx:pt idx="18929">106</cx:pt>
          <cx:pt idx="18930">142</cx:pt>
          <cx:pt idx="18931">121</cx:pt>
          <cx:pt idx="18932">86</cx:pt>
          <cx:pt idx="18933">139</cx:pt>
          <cx:pt idx="18934">30</cx:pt>
          <cx:pt idx="18935">121</cx:pt>
          <cx:pt idx="18936">89</cx:pt>
          <cx:pt idx="18937">40</cx:pt>
          <cx:pt idx="18938">50</cx:pt>
          <cx:pt idx="18939">68</cx:pt>
          <cx:pt idx="18940">47</cx:pt>
          <cx:pt idx="18941">135</cx:pt>
          <cx:pt idx="18942">87</cx:pt>
          <cx:pt idx="18943">87</cx:pt>
          <cx:pt idx="18944">87</cx:pt>
          <cx:pt idx="18945">105</cx:pt>
          <cx:pt idx="18946">131</cx:pt>
          <cx:pt idx="18947">30</cx:pt>
          <cx:pt idx="18948">23</cx:pt>
          <cx:pt idx="18949">29</cx:pt>
          <cx:pt idx="18950">26</cx:pt>
          <cx:pt idx="18951">26</cx:pt>
          <cx:pt idx="18952">94</cx:pt>
          <cx:pt idx="18953">118</cx:pt>
          <cx:pt idx="18954">70</cx:pt>
          <cx:pt idx="18955">75</cx:pt>
          <cx:pt idx="18956">104</cx:pt>
          <cx:pt idx="18957">74</cx:pt>
          <cx:pt idx="18958">130</cx:pt>
          <cx:pt idx="18959">118</cx:pt>
          <cx:pt idx="18960">122</cx:pt>
          <cx:pt idx="18961">112</cx:pt>
          <cx:pt idx="18962">107</cx:pt>
          <cx:pt idx="18963">124</cx:pt>
          <cx:pt idx="18964">110</cx:pt>
          <cx:pt idx="18965">93</cx:pt>
          <cx:pt idx="18966">45</cx:pt>
          <cx:pt idx="18967">110</cx:pt>
          <cx:pt idx="18968">110</cx:pt>
          <cx:pt idx="18969">94</cx:pt>
          <cx:pt idx="18970">79</cx:pt>
          <cx:pt idx="18971">24</cx:pt>
          <cx:pt idx="18972">122</cx:pt>
          <cx:pt idx="18973">93</cx:pt>
          <cx:pt idx="18974">98</cx:pt>
          <cx:pt idx="18975">109</cx:pt>
          <cx:pt idx="18976">75</cx:pt>
          <cx:pt idx="18977">90</cx:pt>
          <cx:pt idx="18978">146</cx:pt>
          <cx:pt idx="18979">103</cx:pt>
          <cx:pt idx="18980">99</cx:pt>
          <cx:pt idx="18981">133</cx:pt>
          <cx:pt idx="18982">94</cx:pt>
          <cx:pt idx="18983">113</cx:pt>
          <cx:pt idx="18984">109</cx:pt>
          <cx:pt idx="18985">120</cx:pt>
          <cx:pt idx="18986">129</cx:pt>
          <cx:pt idx="18987">84</cx:pt>
          <cx:pt idx="18988">90</cx:pt>
          <cx:pt idx="18989">94</cx:pt>
          <cx:pt idx="18990">24</cx:pt>
          <cx:pt idx="18991">102</cx:pt>
          <cx:pt idx="18992">81</cx:pt>
          <cx:pt idx="18993">44</cx:pt>
          <cx:pt idx="18994">85</cx:pt>
          <cx:pt idx="18995">93</cx:pt>
          <cx:pt idx="18996">25</cx:pt>
          <cx:pt idx="18997">96</cx:pt>
          <cx:pt idx="18998">84</cx:pt>
          <cx:pt idx="18999">111</cx:pt>
          <cx:pt idx="19000">109</cx:pt>
          <cx:pt idx="19001">70</cx:pt>
          <cx:pt idx="19002">131</cx:pt>
          <cx:pt idx="19003">25</cx:pt>
          <cx:pt idx="19004">100</cx:pt>
          <cx:pt idx="19005">120</cx:pt>
          <cx:pt idx="19006">146</cx:pt>
          <cx:pt idx="19007">108</cx:pt>
          <cx:pt idx="19008">103</cx:pt>
          <cx:pt idx="19009">118</cx:pt>
          <cx:pt idx="19010">98</cx:pt>
          <cx:pt idx="19011">90</cx:pt>
          <cx:pt idx="19012">92</cx:pt>
          <cx:pt idx="19013">89</cx:pt>
          <cx:pt idx="19014">111</cx:pt>
          <cx:pt idx="19015">100</cx:pt>
          <cx:pt idx="19016">98</cx:pt>
          <cx:pt idx="19017">82</cx:pt>
          <cx:pt idx="19018">97</cx:pt>
          <cx:pt idx="19019">47</cx:pt>
          <cx:pt idx="19020">23</cx:pt>
          <cx:pt idx="19021">122</cx:pt>
          <cx:pt idx="19022">105</cx:pt>
          <cx:pt idx="19023">112</cx:pt>
          <cx:pt idx="19024">108</cx:pt>
          <cx:pt idx="19025">107</cx:pt>
          <cx:pt idx="19026">100</cx:pt>
          <cx:pt idx="19027">100</cx:pt>
          <cx:pt idx="19028">90</cx:pt>
          <cx:pt idx="19029">112</cx:pt>
          <cx:pt idx="19030">91</cx:pt>
          <cx:pt idx="19031">103</cx:pt>
          <cx:pt idx="19032">95</cx:pt>
          <cx:pt idx="19033">120</cx:pt>
          <cx:pt idx="19034">106</cx:pt>
          <cx:pt idx="19035">98</cx:pt>
          <cx:pt idx="19036">121</cx:pt>
          <cx:pt idx="19037">118</cx:pt>
          <cx:pt idx="19038">123</cx:pt>
          <cx:pt idx="19039">27</cx:pt>
          <cx:pt idx="19040">129</cx:pt>
          <cx:pt idx="19041">105</cx:pt>
          <cx:pt idx="19042">115</cx:pt>
          <cx:pt idx="19043">93</cx:pt>
          <cx:pt idx="19044">84</cx:pt>
          <cx:pt idx="19045">84</cx:pt>
          <cx:pt idx="19046">124</cx:pt>
          <cx:pt idx="19047">114</cx:pt>
          <cx:pt idx="19048">114</cx:pt>
          <cx:pt idx="19049">55</cx:pt>
          <cx:pt idx="19050">65</cx:pt>
          <cx:pt idx="19051">98</cx:pt>
          <cx:pt idx="19052">30</cx:pt>
          <cx:pt idx="19053">103</cx:pt>
          <cx:pt idx="19054">102</cx:pt>
          <cx:pt idx="19055">50</cx:pt>
          <cx:pt idx="19056">50</cx:pt>
          <cx:pt idx="19057">50</cx:pt>
          <cx:pt idx="19058">50</cx:pt>
          <cx:pt idx="19059">50</cx:pt>
          <cx:pt idx="19060">96</cx:pt>
          <cx:pt idx="19061">110</cx:pt>
          <cx:pt idx="19062">108</cx:pt>
          <cx:pt idx="19063">90</cx:pt>
          <cx:pt idx="19064">90</cx:pt>
          <cx:pt idx="19065">93</cx:pt>
          <cx:pt idx="19066">115</cx:pt>
          <cx:pt idx="19067">96</cx:pt>
          <cx:pt idx="19068">120</cx:pt>
          <cx:pt idx="19069">108</cx:pt>
          <cx:pt idx="19070">130</cx:pt>
          <cx:pt idx="19071">84</cx:pt>
          <cx:pt idx="19072">100</cx:pt>
          <cx:pt idx="19073">93</cx:pt>
          <cx:pt idx="19074">142</cx:pt>
          <cx:pt idx="19075">131</cx:pt>
          <cx:pt idx="19076">92</cx:pt>
          <cx:pt idx="19077">97</cx:pt>
          <cx:pt idx="19078">91</cx:pt>
          <cx:pt idx="19079">92</cx:pt>
          <cx:pt idx="19080">129</cx:pt>
          <cx:pt idx="19081">46</cx:pt>
          <cx:pt idx="19082">114</cx:pt>
          <cx:pt idx="19083">106</cx:pt>
          <cx:pt idx="19084">61</cx:pt>
          <cx:pt idx="19085">139</cx:pt>
          <cx:pt idx="19086">100</cx:pt>
          <cx:pt idx="19087">127</cx:pt>
          <cx:pt idx="19088">95</cx:pt>
          <cx:pt idx="19089">270</cx:pt>
          <cx:pt idx="19090">109</cx:pt>
          <cx:pt idx="19091">87</cx:pt>
          <cx:pt idx="19092">110</cx:pt>
          <cx:pt idx="19093">124</cx:pt>
          <cx:pt idx="19094">90</cx:pt>
          <cx:pt idx="19095">85</cx:pt>
          <cx:pt idx="19096">95</cx:pt>
          <cx:pt idx="19097">130</cx:pt>
          <cx:pt idx="19098">26</cx:pt>
          <cx:pt idx="19099">98</cx:pt>
          <cx:pt idx="19100">90</cx:pt>
          <cx:pt idx="19101">25</cx:pt>
          <cx:pt idx="19102">90</cx:pt>
          <cx:pt idx="19103">94</cx:pt>
          <cx:pt idx="19104">90</cx:pt>
          <cx:pt idx="19105">88</cx:pt>
          <cx:pt idx="19106">96</cx:pt>
          <cx:pt idx="19107">113</cx:pt>
          <cx:pt idx="19108">22</cx:pt>
          <cx:pt idx="19109">105</cx:pt>
          <cx:pt idx="19110">107</cx:pt>
          <cx:pt idx="19111">128</cx:pt>
          <cx:pt idx="19112">99</cx:pt>
          <cx:pt idx="19113">157</cx:pt>
          <cx:pt idx="19114">129</cx:pt>
          <cx:pt idx="19115">118</cx:pt>
          <cx:pt idx="19116">133</cx:pt>
          <cx:pt idx="19117">93</cx:pt>
          <cx:pt idx="19118">101</cx:pt>
          <cx:pt idx="19119">93</cx:pt>
          <cx:pt idx="19120">140</cx:pt>
          <cx:pt idx="19121">103</cx:pt>
          <cx:pt idx="19122">110</cx:pt>
          <cx:pt idx="19123">103</cx:pt>
          <cx:pt idx="19124">84</cx:pt>
          <cx:pt idx="19125">112</cx:pt>
          <cx:pt idx="19126">95</cx:pt>
          <cx:pt idx="19127">109</cx:pt>
          <cx:pt idx="19128">100</cx:pt>
          <cx:pt idx="19129">87</cx:pt>
          <cx:pt idx="19130">102</cx:pt>
          <cx:pt idx="19131">94</cx:pt>
          <cx:pt idx="19132">114</cx:pt>
          <cx:pt idx="19133">92</cx:pt>
          <cx:pt idx="19134">77</cx:pt>
          <cx:pt idx="19135">94</cx:pt>
          <cx:pt idx="19136">102</cx:pt>
          <cx:pt idx="19137">94</cx:pt>
          <cx:pt idx="19138">94</cx:pt>
          <cx:pt idx="19139">96</cx:pt>
          <cx:pt idx="19140">100</cx:pt>
          <cx:pt idx="19141">93</cx:pt>
          <cx:pt idx="19142">105</cx:pt>
          <cx:pt idx="19143">163</cx:pt>
          <cx:pt idx="19144">103</cx:pt>
          <cx:pt idx="19145">85</cx:pt>
          <cx:pt idx="19146">96</cx:pt>
          <cx:pt idx="19147">60</cx:pt>
          <cx:pt idx="19148">97</cx:pt>
          <cx:pt idx="19149">103</cx:pt>
          <cx:pt idx="19150">129</cx:pt>
          <cx:pt idx="19151">93</cx:pt>
          <cx:pt idx="19152">92</cx:pt>
          <cx:pt idx="19153">85</cx:pt>
          <cx:pt idx="19154">110</cx:pt>
          <cx:pt idx="19155">106</cx:pt>
          <cx:pt idx="19156">103</cx:pt>
          <cx:pt idx="19157">111</cx:pt>
          <cx:pt idx="19158">79</cx:pt>
          <cx:pt idx="19159">97</cx:pt>
          <cx:pt idx="19160">95</cx:pt>
          <cx:pt idx="19161">91</cx:pt>
          <cx:pt idx="19162">88</cx:pt>
          <cx:pt idx="19163">136</cx:pt>
          <cx:pt idx="19164">134</cx:pt>
          <cx:pt idx="19165">138</cx:pt>
          <cx:pt idx="19166">132</cx:pt>
          <cx:pt idx="19167">129</cx:pt>
          <cx:pt idx="19168">90</cx:pt>
          <cx:pt idx="19169">101</cx:pt>
          <cx:pt idx="19170">95</cx:pt>
          <cx:pt idx="19171">108</cx:pt>
          <cx:pt idx="19172">127</cx:pt>
          <cx:pt idx="19173">105</cx:pt>
          <cx:pt idx="19174">13</cx:pt>
          <cx:pt idx="19175">134</cx:pt>
          <cx:pt idx="19176">129</cx:pt>
          <cx:pt idx="19177">96</cx:pt>
          <cx:pt idx="19178">114</cx:pt>
          <cx:pt idx="19179">108</cx:pt>
          <cx:pt idx="19180">140</cx:pt>
          <cx:pt idx="19181">109</cx:pt>
          <cx:pt idx="19182">109</cx:pt>
          <cx:pt idx="19183">96</cx:pt>
          <cx:pt idx="19184">140</cx:pt>
          <cx:pt idx="19185">108</cx:pt>
          <cx:pt idx="19186">93</cx:pt>
          <cx:pt idx="19187">72</cx:pt>
          <cx:pt idx="19188">121</cx:pt>
          <cx:pt idx="19189">100</cx:pt>
          <cx:pt idx="19190">90</cx:pt>
          <cx:pt idx="19191">84</cx:pt>
          <cx:pt idx="19192">107</cx:pt>
          <cx:pt idx="19193">157</cx:pt>
          <cx:pt idx="19194">90</cx:pt>
          <cx:pt idx="19195">94</cx:pt>
          <cx:pt idx="19196">122</cx:pt>
          <cx:pt idx="19197">138</cx:pt>
          <cx:pt idx="19198">103</cx:pt>
          <cx:pt idx="19199">99</cx:pt>
          <cx:pt idx="19200">84</cx:pt>
          <cx:pt idx="19201">100</cx:pt>
          <cx:pt idx="19202">88</cx:pt>
          <cx:pt idx="19203">118</cx:pt>
          <cx:pt idx="19204">96</cx:pt>
          <cx:pt idx="19205">99</cx:pt>
          <cx:pt idx="19206">98</cx:pt>
          <cx:pt idx="19207">66</cx:pt>
          <cx:pt idx="19208">91</cx:pt>
          <cx:pt idx="19209">90</cx:pt>
          <cx:pt idx="19210">94</cx:pt>
          <cx:pt idx="19211">26</cx:pt>
          <cx:pt idx="19212">150</cx:pt>
          <cx:pt idx="19213">108</cx:pt>
          <cx:pt idx="19214">115</cx:pt>
          <cx:pt idx="19215">80</cx:pt>
          <cx:pt idx="19216">13</cx:pt>
          <cx:pt idx="19217">100</cx:pt>
          <cx:pt idx="19218">80</cx:pt>
          <cx:pt idx="19219">86</cx:pt>
          <cx:pt idx="19220">88</cx:pt>
          <cx:pt idx="19221">91</cx:pt>
          <cx:pt idx="19222">90</cx:pt>
          <cx:pt idx="19223">115</cx:pt>
          <cx:pt idx="19224">101</cx:pt>
          <cx:pt idx="19225">25</cx:pt>
          <cx:pt idx="19226">100</cx:pt>
          <cx:pt idx="19227">95</cx:pt>
          <cx:pt idx="19228">96</cx:pt>
          <cx:pt idx="19229">75</cx:pt>
          <cx:pt idx="19230">100</cx:pt>
          <cx:pt idx="19231">155</cx:pt>
          <cx:pt idx="19232">120</cx:pt>
          <cx:pt idx="19233">95</cx:pt>
          <cx:pt idx="19234">120</cx:pt>
          <cx:pt idx="19235">84</cx:pt>
          <cx:pt idx="19236">96</cx:pt>
          <cx:pt idx="19237">100</cx:pt>
          <cx:pt idx="19238">23</cx:pt>
          <cx:pt idx="19239">112</cx:pt>
          <cx:pt idx="19240">30</cx:pt>
          <cx:pt idx="19241">90</cx:pt>
          <cx:pt idx="19242">113</cx:pt>
          <cx:pt idx="19243">99</cx:pt>
          <cx:pt idx="19244">111</cx:pt>
          <cx:pt idx="19245">90</cx:pt>
          <cx:pt idx="19246">96</cx:pt>
          <cx:pt idx="19247">123</cx:pt>
          <cx:pt idx="19248">96</cx:pt>
          <cx:pt idx="19249">90</cx:pt>
          <cx:pt idx="19250">101</cx:pt>
          <cx:pt idx="19251">134</cx:pt>
          <cx:pt idx="19252">97</cx:pt>
          <cx:pt idx="19253">95</cx:pt>
          <cx:pt idx="19254">25</cx:pt>
          <cx:pt idx="19255">12</cx:pt>
          <cx:pt idx="19256">88</cx:pt>
          <cx:pt idx="19257">105</cx:pt>
          <cx:pt idx="19258">95</cx:pt>
          <cx:pt idx="19259">130</cx:pt>
          <cx:pt idx="19260">58</cx:pt>
          <cx:pt idx="19261">101</cx:pt>
          <cx:pt idx="19262">115</cx:pt>
          <cx:pt idx="19263">119</cx:pt>
          <cx:pt idx="19264">90</cx:pt>
          <cx:pt idx="19265">120</cx:pt>
          <cx:pt idx="19266">94</cx:pt>
          <cx:pt idx="19267">121</cx:pt>
          <cx:pt idx="19268">51</cx:pt>
          <cx:pt idx="19269">91</cx:pt>
          <cx:pt idx="19270">133</cx:pt>
          <cx:pt idx="19271">133</cx:pt>
          <cx:pt idx="19272">131</cx:pt>
          <cx:pt idx="19273">134</cx:pt>
          <cx:pt idx="19274">66</cx:pt>
          <cx:pt idx="19275">112</cx:pt>
          <cx:pt idx="19276">90</cx:pt>
          <cx:pt idx="19277">133</cx:pt>
          <cx:pt idx="19278">103</cx:pt>
          <cx:pt idx="19279">129</cx:pt>
          <cx:pt idx="19280">100</cx:pt>
          <cx:pt idx="19281">103</cx:pt>
          <cx:pt idx="19282">90</cx:pt>
          <cx:pt idx="19283">97</cx:pt>
          <cx:pt idx="19284">118</cx:pt>
          <cx:pt idx="19285">130</cx:pt>
          <cx:pt idx="19286">80</cx:pt>
          <cx:pt idx="19287">119</cx:pt>
          <cx:pt idx="19288">92</cx:pt>
          <cx:pt idx="19289">99</cx:pt>
          <cx:pt idx="19290">89</cx:pt>
          <cx:pt idx="19291">96</cx:pt>
          <cx:pt idx="19292">113</cx:pt>
          <cx:pt idx="19293">98</cx:pt>
          <cx:pt idx="19294">85</cx:pt>
          <cx:pt idx="19295">97</cx:pt>
          <cx:pt idx="19296">85</cx:pt>
          <cx:pt idx="19297">126</cx:pt>
          <cx:pt idx="19298">96</cx:pt>
          <cx:pt idx="19299">93</cx:pt>
          <cx:pt idx="19300">103</cx:pt>
          <cx:pt idx="19301">94</cx:pt>
          <cx:pt idx="19302">20</cx:pt>
          <cx:pt idx="19303">108</cx:pt>
          <cx:pt idx="19304">126</cx:pt>
          <cx:pt idx="19305">114</cx:pt>
          <cx:pt idx="19306">70</cx:pt>
          <cx:pt idx="19307">90</cx:pt>
          <cx:pt idx="19308">90</cx:pt>
          <cx:pt idx="19309">83</cx:pt>
          <cx:pt idx="19310">92</cx:pt>
          <cx:pt idx="19311">128</cx:pt>
          <cx:pt idx="19312">89</cx:pt>
          <cx:pt idx="19313">84</cx:pt>
          <cx:pt idx="19314">100</cx:pt>
          <cx:pt idx="19315">22</cx:pt>
          <cx:pt idx="19316">90</cx:pt>
          <cx:pt idx="19317">91</cx:pt>
          <cx:pt idx="19318">100</cx:pt>
          <cx:pt idx="19319">124</cx:pt>
          <cx:pt idx="19320">107</cx:pt>
          <cx:pt idx="19321">108</cx:pt>
          <cx:pt idx="19322">107</cx:pt>
          <cx:pt idx="19323">143</cx:pt>
          <cx:pt idx="19324">90</cx:pt>
          <cx:pt idx="19325">40</cx:pt>
          <cx:pt idx="19326">105</cx:pt>
          <cx:pt idx="19327">100</cx:pt>
          <cx:pt idx="19328">115</cx:pt>
          <cx:pt idx="19329">110</cx:pt>
          <cx:pt idx="19330">140</cx:pt>
          <cx:pt idx="19331">95</cx:pt>
          <cx:pt idx="19332">104</cx:pt>
          <cx:pt idx="19333">98</cx:pt>
          <cx:pt idx="19334">83</cx:pt>
          <cx:pt idx="19335">100</cx:pt>
          <cx:pt idx="19336">105</cx:pt>
          <cx:pt idx="19337">101</cx:pt>
          <cx:pt idx="19338">109</cx:pt>
          <cx:pt idx="19339">129</cx:pt>
          <cx:pt idx="19340">93</cx:pt>
          <cx:pt idx="19341">133</cx:pt>
          <cx:pt idx="19342">128</cx:pt>
          <cx:pt idx="19343">90</cx:pt>
          <cx:pt idx="19344">91</cx:pt>
          <cx:pt idx="19345">92</cx:pt>
          <cx:pt idx="19346">92</cx:pt>
          <cx:pt idx="19347">120</cx:pt>
          <cx:pt idx="19348">106</cx:pt>
          <cx:pt idx="19349">112</cx:pt>
          <cx:pt idx="19350">100</cx:pt>
          <cx:pt idx="19351">22</cx:pt>
          <cx:pt idx="19352">86</cx:pt>
          <cx:pt idx="19353">90</cx:pt>
          <cx:pt idx="19354">100</cx:pt>
          <cx:pt idx="19355">68</cx:pt>
          <cx:pt idx="19356">126</cx:pt>
          <cx:pt idx="19357">98</cx:pt>
          <cx:pt idx="19358">12</cx:pt>
          <cx:pt idx="19359">111</cx:pt>
          <cx:pt idx="19360">94</cx:pt>
          <cx:pt idx="19361">59</cx:pt>
          <cx:pt idx="19362">95</cx:pt>
          <cx:pt idx="19363">97</cx:pt>
          <cx:pt idx="19364">107</cx:pt>
          <cx:pt idx="19365">93</cx:pt>
          <cx:pt idx="19366">11</cx:pt>
          <cx:pt idx="19367">12</cx:pt>
          <cx:pt idx="19368">75</cx:pt>
          <cx:pt idx="19369">80</cx:pt>
          <cx:pt idx="19370">15</cx:pt>
          <cx:pt idx="19371">74</cx:pt>
          <cx:pt idx="19372">90</cx:pt>
          <cx:pt idx="19373">117</cx:pt>
          <cx:pt idx="19374">130</cx:pt>
          <cx:pt idx="19375">11</cx:pt>
          <cx:pt idx="19376">17</cx:pt>
          <cx:pt idx="19377">60</cx:pt>
          <cx:pt idx="19378">100</cx:pt>
          <cx:pt idx="19379">97</cx:pt>
          <cx:pt idx="19380">100</cx:pt>
          <cx:pt idx="19381">123</cx:pt>
          <cx:pt idx="19382">104</cx:pt>
          <cx:pt idx="19383">105</cx:pt>
          <cx:pt idx="19384">94</cx:pt>
          <cx:pt idx="19385">84</cx:pt>
          <cx:pt idx="19386">90</cx:pt>
          <cx:pt idx="19387">7</cx:pt>
          <cx:pt idx="19388">90</cx:pt>
          <cx:pt idx="19389">90</cx:pt>
          <cx:pt idx="19390">45</cx:pt>
          <cx:pt idx="19391">112</cx:pt>
          <cx:pt idx="19392">110</cx:pt>
          <cx:pt idx="19393">102</cx:pt>
          <cx:pt idx="19394">90</cx:pt>
          <cx:pt idx="19395">90</cx:pt>
          <cx:pt idx="19396">112</cx:pt>
          <cx:pt idx="19397">88</cx:pt>
          <cx:pt idx="19398">102</cx:pt>
          <cx:pt idx="19399">108</cx:pt>
          <cx:pt idx="19400">118</cx:pt>
          <cx:pt idx="19401">100</cx:pt>
          <cx:pt idx="19402">104</cx:pt>
          <cx:pt idx="19403">88</cx:pt>
          <cx:pt idx="19404">106</cx:pt>
          <cx:pt idx="19405">49</cx:pt>
          <cx:pt idx="19406">100</cx:pt>
          <cx:pt idx="19407">107</cx:pt>
          <cx:pt idx="19408">128</cx:pt>
          <cx:pt idx="19409">103</cx:pt>
          <cx:pt idx="19410">93</cx:pt>
          <cx:pt idx="19411">98</cx:pt>
          <cx:pt idx="19412">100</cx:pt>
          <cx:pt idx="19413">90</cx:pt>
          <cx:pt idx="19414">120</cx:pt>
          <cx:pt idx="19415">90</cx:pt>
          <cx:pt idx="19416">124</cx:pt>
          <cx:pt idx="19417">90</cx:pt>
          <cx:pt idx="19418">110</cx:pt>
          <cx:pt idx="19419">116</cx:pt>
          <cx:pt idx="19420">92</cx:pt>
          <cx:pt idx="19421">119</cx:pt>
          <cx:pt idx="19422">112</cx:pt>
          <cx:pt idx="19423">88</cx:pt>
          <cx:pt idx="19424">100</cx:pt>
          <cx:pt idx="19425">93</cx:pt>
          <cx:pt idx="19426">100</cx:pt>
          <cx:pt idx="19427">110</cx:pt>
          <cx:pt idx="19428">118</cx:pt>
          <cx:pt idx="19429">92</cx:pt>
          <cx:pt idx="19430">90</cx:pt>
          <cx:pt idx="19431">110</cx:pt>
          <cx:pt idx="19432">129</cx:pt>
          <cx:pt idx="19433">91</cx:pt>
          <cx:pt idx="19434">23</cx:pt>
          <cx:pt idx="19435">86</cx:pt>
          <cx:pt idx="19436">97</cx:pt>
          <cx:pt idx="19437">90</cx:pt>
          <cx:pt idx="19438">130</cx:pt>
          <cx:pt idx="19439">88</cx:pt>
          <cx:pt idx="19440">90</cx:pt>
          <cx:pt idx="19441">90</cx:pt>
          <cx:pt idx="19442">47</cx:pt>
          <cx:pt idx="19443">114</cx:pt>
          <cx:pt idx="19444">88</cx:pt>
          <cx:pt idx="19445">131</cx:pt>
          <cx:pt idx="19446">117</cx:pt>
          <cx:pt idx="19447">157</cx:pt>
          <cx:pt idx="19448">99</cx:pt>
          <cx:pt idx="19449">102</cx:pt>
          <cx:pt idx="19450">120</cx:pt>
          <cx:pt idx="19451">86</cx:pt>
          <cx:pt idx="19452">106</cx:pt>
          <cx:pt idx="19453">98</cx:pt>
          <cx:pt idx="19454">95</cx:pt>
          <cx:pt idx="19455">85</cx:pt>
          <cx:pt idx="19456">93</cx:pt>
          <cx:pt idx="19457">110</cx:pt>
          <cx:pt idx="19458">88</cx:pt>
          <cx:pt idx="19459">116</cx:pt>
          <cx:pt idx="19460">91</cx:pt>
          <cx:pt idx="19461">93</cx:pt>
          <cx:pt idx="19462">105</cx:pt>
          <cx:pt idx="19463">96</cx:pt>
          <cx:pt idx="19464">101</cx:pt>
          <cx:pt idx="19465">131</cx:pt>
          <cx:pt idx="19466">129</cx:pt>
          <cx:pt idx="19467">12</cx:pt>
          <cx:pt idx="19468">114</cx:pt>
          <cx:pt idx="19469">130</cx:pt>
          <cx:pt idx="19470">93</cx:pt>
          <cx:pt idx="19471">101</cx:pt>
          <cx:pt idx="19472">100</cx:pt>
          <cx:pt idx="19473">95</cx:pt>
          <cx:pt idx="19474">121</cx:pt>
          <cx:pt idx="19475">100</cx:pt>
          <cx:pt idx="19476">107</cx:pt>
          <cx:pt idx="19477">89</cx:pt>
          <cx:pt idx="19478">117</cx:pt>
          <cx:pt idx="19479">111</cx:pt>
          <cx:pt idx="19480">103</cx:pt>
          <cx:pt idx="19481">97</cx:pt>
          <cx:pt idx="19482">118</cx:pt>
          <cx:pt idx="19483">94</cx:pt>
          <cx:pt idx="19484">93</cx:pt>
          <cx:pt idx="19485">96</cx:pt>
          <cx:pt idx="19486">82</cx:pt>
          <cx:pt idx="19487">108</cx:pt>
          <cx:pt idx="19488">104</cx:pt>
          <cx:pt idx="19489">98</cx:pt>
          <cx:pt idx="19490">128</cx:pt>
          <cx:pt idx="19491">111</cx:pt>
          <cx:pt idx="19492">93</cx:pt>
          <cx:pt idx="19493">148</cx:pt>
          <cx:pt idx="19494">105</cx:pt>
          <cx:pt idx="19495">104</cx:pt>
          <cx:pt idx="19496">117</cx:pt>
          <cx:pt idx="19497">92</cx:pt>
          <cx:pt idx="19498">146</cx:pt>
          <cx:pt idx="19499">162</cx:pt>
          <cx:pt idx="19500">97</cx:pt>
          <cx:pt idx="19501">85</cx:pt>
          <cx:pt idx="19502">119</cx:pt>
          <cx:pt idx="19503">138</cx:pt>
          <cx:pt idx="19504">106</cx:pt>
          <cx:pt idx="19505">89</cx:pt>
          <cx:pt idx="19506">133</cx:pt>
          <cx:pt idx="19507">96</cx:pt>
          <cx:pt idx="19508">99</cx:pt>
          <cx:pt idx="19509">121</cx:pt>
          <cx:pt idx="19510">98</cx:pt>
          <cx:pt idx="19511">89</cx:pt>
          <cx:pt idx="19512">92</cx:pt>
          <cx:pt idx="19513">83</cx:pt>
          <cx:pt idx="19514">95</cx:pt>
          <cx:pt idx="19515">115</cx:pt>
          <cx:pt idx="19516">99</cx:pt>
          <cx:pt idx="19517">109</cx:pt>
          <cx:pt idx="19518">95</cx:pt>
          <cx:pt idx="19519">104</cx:pt>
          <cx:pt idx="19520">110</cx:pt>
          <cx:pt idx="19521">118</cx:pt>
          <cx:pt idx="19522">87</cx:pt>
          <cx:pt idx="19523">93</cx:pt>
          <cx:pt idx="19524">169</cx:pt>
          <cx:pt idx="19525">108</cx:pt>
          <cx:pt idx="19526">80</cx:pt>
          <cx:pt idx="19527">102</cx:pt>
          <cx:pt idx="19528">79</cx:pt>
          <cx:pt idx="19529">128</cx:pt>
          <cx:pt idx="19530">78</cx:pt>
          <cx:pt idx="19531">96</cx:pt>
          <cx:pt idx="19532">90</cx:pt>
          <cx:pt idx="19533">162</cx:pt>
          <cx:pt idx="19534">106</cx:pt>
          <cx:pt idx="19535">109</cx:pt>
          <cx:pt idx="19536">134</cx:pt>
          <cx:pt idx="19537">128</cx:pt>
          <cx:pt idx="19538">118</cx:pt>
          <cx:pt idx="19539">108</cx:pt>
          <cx:pt idx="19540">110</cx:pt>
          <cx:pt idx="19541">86</cx:pt>
          <cx:pt idx="19542">120</cx:pt>
          <cx:pt idx="19543">24</cx:pt>
          <cx:pt idx="19544">2</cx:pt>
          <cx:pt idx="19545">98</cx:pt>
          <cx:pt idx="19546">105</cx:pt>
          <cx:pt idx="19547">111</cx:pt>
          <cx:pt idx="19548">85</cx:pt>
          <cx:pt idx="19549">160</cx:pt>
          <cx:pt idx="19550">78</cx:pt>
          <cx:pt idx="19551">98</cx:pt>
          <cx:pt idx="19552">98</cx:pt>
          <cx:pt idx="19553">103</cx:pt>
          <cx:pt idx="19554">102</cx:pt>
          <cx:pt idx="19555">100</cx:pt>
          <cx:pt idx="19556">91</cx:pt>
          <cx:pt idx="19557">99</cx:pt>
          <cx:pt idx="19558">71</cx:pt>
          <cx:pt idx="19559">115</cx:pt>
          <cx:pt idx="19560">129</cx:pt>
          <cx:pt idx="19561">74</cx:pt>
          <cx:pt idx="19562">101</cx:pt>
          <cx:pt idx="19563">116</cx:pt>
          <cx:pt idx="19564">114</cx:pt>
          <cx:pt idx="19565">122</cx:pt>
          <cx:pt idx="19566">119</cx:pt>
          <cx:pt idx="19567">95</cx:pt>
          <cx:pt idx="19568">8</cx:pt>
          <cx:pt idx="19569">115</cx:pt>
          <cx:pt idx="19570">97</cx:pt>
          <cx:pt idx="19571">121</cx:pt>
          <cx:pt idx="19572">96</cx:pt>
          <cx:pt idx="19573">90</cx:pt>
          <cx:pt idx="19574">90</cx:pt>
          <cx:pt idx="19575">96</cx:pt>
          <cx:pt idx="19576">96</cx:pt>
          <cx:pt idx="19577">105</cx:pt>
          <cx:pt idx="19578">92</cx:pt>
          <cx:pt idx="19579">100</cx:pt>
          <cx:pt idx="19580">93</cx:pt>
          <cx:pt idx="19581">112</cx:pt>
          <cx:pt idx="19582">24</cx:pt>
          <cx:pt idx="19583">88</cx:pt>
          <cx:pt idx="19584">95</cx:pt>
          <cx:pt idx="19585">108</cx:pt>
          <cx:pt idx="19586">138</cx:pt>
          <cx:pt idx="19587">125</cx:pt>
          <cx:pt idx="19588">111</cx:pt>
          <cx:pt idx="19589">85</cx:pt>
          <cx:pt idx="19590">110</cx:pt>
          <cx:pt idx="19591">86</cx:pt>
          <cx:pt idx="19592">106</cx:pt>
          <cx:pt idx="19593">22</cx:pt>
          <cx:pt idx="19594">86</cx:pt>
          <cx:pt idx="19595">118</cx:pt>
          <cx:pt idx="19596">91</cx:pt>
          <cx:pt idx="19597">50</cx:pt>
          <cx:pt idx="19598">97</cx:pt>
          <cx:pt idx="19599">109</cx:pt>
          <cx:pt idx="19600">91</cx:pt>
          <cx:pt idx="19601">28</cx:pt>
          <cx:pt idx="19602">108</cx:pt>
          <cx:pt idx="19603">105</cx:pt>
          <cx:pt idx="19604">98</cx:pt>
          <cx:pt idx="19605">127</cx:pt>
          <cx:pt idx="19606">132</cx:pt>
          <cx:pt idx="19607">91</cx:pt>
          <cx:pt idx="19608">117</cx:pt>
          <cx:pt idx="19609">115</cx:pt>
          <cx:pt idx="19610">119</cx:pt>
          <cx:pt idx="19611">104</cx:pt>
          <cx:pt idx="19612">61</cx:pt>
          <cx:pt idx="19613">113</cx:pt>
          <cx:pt idx="19614">141</cx:pt>
          <cx:pt idx="19615">168</cx:pt>
          <cx:pt idx="19616">110</cx:pt>
          <cx:pt idx="19617">90</cx:pt>
          <cx:pt idx="19618">105</cx:pt>
          <cx:pt idx="19619">105</cx:pt>
          <cx:pt idx="19620">105</cx:pt>
          <cx:pt idx="19621">115</cx:pt>
          <cx:pt idx="19622">93</cx:pt>
          <cx:pt idx="19623">92</cx:pt>
          <cx:pt idx="19624">124</cx:pt>
          <cx:pt idx="19625">20</cx:pt>
          <cx:pt idx="19626">105</cx:pt>
          <cx:pt idx="19627">108</cx:pt>
          <cx:pt idx="19628">93</cx:pt>
          <cx:pt idx="19629">121</cx:pt>
          <cx:pt idx="19630">78</cx:pt>
          <cx:pt idx="19631">90</cx:pt>
          <cx:pt idx="19632">100</cx:pt>
          <cx:pt idx="19633">100</cx:pt>
          <cx:pt idx="19634">129</cx:pt>
          <cx:pt idx="19635">90</cx:pt>
          <cx:pt idx="19636">122</cx:pt>
          <cx:pt idx="19637">93</cx:pt>
          <cx:pt idx="19638">102</cx:pt>
          <cx:pt idx="19639">93</cx:pt>
          <cx:pt idx="19640">92</cx:pt>
          <cx:pt idx="19641">130</cx:pt>
          <cx:pt idx="19642">105</cx:pt>
          <cx:pt idx="19643">96</cx:pt>
          <cx:pt idx="19644">83</cx:pt>
          <cx:pt idx="19645">93</cx:pt>
          <cx:pt idx="19646">107</cx:pt>
          <cx:pt idx="19647">119</cx:pt>
          <cx:pt idx="19648">127</cx:pt>
          <cx:pt idx="19649">100</cx:pt>
          <cx:pt idx="19650">88</cx:pt>
          <cx:pt idx="19651">94</cx:pt>
          <cx:pt idx="19652">124</cx:pt>
          <cx:pt idx="19653">174</cx:pt>
          <cx:pt idx="19654">106</cx:pt>
          <cx:pt idx="19655">129</cx:pt>
          <cx:pt idx="19656">90</cx:pt>
          <cx:pt idx="19657">166</cx:pt>
          <cx:pt idx="19658">121</cx:pt>
          <cx:pt idx="19659">81</cx:pt>
          <cx:pt idx="19660">85</cx:pt>
          <cx:pt idx="19661">105</cx:pt>
          <cx:pt idx="19662">90</cx:pt>
          <cx:pt idx="19663">112</cx:pt>
          <cx:pt idx="19664">108</cx:pt>
          <cx:pt idx="19665">114</cx:pt>
          <cx:pt idx="19666">131</cx:pt>
          <cx:pt idx="19667">115</cx:pt>
          <cx:pt idx="19668">105</cx:pt>
          <cx:pt idx="19669">116</cx:pt>
          <cx:pt idx="19670">116</cx:pt>
          <cx:pt idx="19671">46</cx:pt>
          <cx:pt idx="19672">117</cx:pt>
          <cx:pt idx="19673">91</cx:pt>
          <cx:pt idx="19674">121</cx:pt>
          <cx:pt idx="19675">109</cx:pt>
          <cx:pt idx="19676">117</cx:pt>
          <cx:pt idx="19677">93</cx:pt>
          <cx:pt idx="19678">85</cx:pt>
          <cx:pt idx="19679">95</cx:pt>
          <cx:pt idx="19680">103</cx:pt>
          <cx:pt idx="19681">109</cx:pt>
          <cx:pt idx="19682">123</cx:pt>
          <cx:pt idx="19683">90</cx:pt>
          <cx:pt idx="19684">103</cx:pt>
          <cx:pt idx="19685">77</cx:pt>
          <cx:pt idx="19686">105</cx:pt>
          <cx:pt idx="19687">100</cx:pt>
          <cx:pt idx="19688">120</cx:pt>
          <cx:pt idx="19689">95</cx:pt>
          <cx:pt idx="19690">89</cx:pt>
          <cx:pt idx="19691">98</cx:pt>
          <cx:pt idx="19692">96</cx:pt>
          <cx:pt idx="19693">27</cx:pt>
          <cx:pt idx="19694">90</cx:pt>
          <cx:pt idx="19695">116</cx:pt>
          <cx:pt idx="19696">99</cx:pt>
          <cx:pt idx="19697">136</cx:pt>
          <cx:pt idx="19698">104</cx:pt>
          <cx:pt idx="19699">131</cx:pt>
          <cx:pt idx="19700">107</cx:pt>
          <cx:pt idx="19701">92</cx:pt>
          <cx:pt idx="19702">108</cx:pt>
          <cx:pt idx="19703">93</cx:pt>
          <cx:pt idx="19704">151</cx:pt>
          <cx:pt idx="19705">133</cx:pt>
          <cx:pt idx="19706">143</cx:pt>
          <cx:pt idx="19707">126</cx:pt>
          <cx:pt idx="19708">68</cx:pt>
          <cx:pt idx="19709">105</cx:pt>
          <cx:pt idx="19710">92</cx:pt>
          <cx:pt idx="19711">94</cx:pt>
          <cx:pt idx="19712">12</cx:pt>
          <cx:pt idx="19713">88</cx:pt>
          <cx:pt idx="19714">106</cx:pt>
          <cx:pt idx="19715">108</cx:pt>
          <cx:pt idx="19716">103</cx:pt>
          <cx:pt idx="19717">99</cx:pt>
          <cx:pt idx="19718">122</cx:pt>
          <cx:pt idx="19719">98</cx:pt>
          <cx:pt idx="19720">90</cx:pt>
          <cx:pt idx="19721">134</cx:pt>
          <cx:pt idx="19722">98</cx:pt>
          <cx:pt idx="19723">76</cx:pt>
          <cx:pt idx="19724">110</cx:pt>
          <cx:pt idx="19725">120</cx:pt>
          <cx:pt idx="19726">113</cx:pt>
          <cx:pt idx="19727">127</cx:pt>
          <cx:pt idx="19728">101</cx:pt>
          <cx:pt idx="19729">106</cx:pt>
          <cx:pt idx="19730">99</cx:pt>
          <cx:pt idx="19731">91</cx:pt>
          <cx:pt idx="19732">96</cx:pt>
          <cx:pt idx="19733">106</cx:pt>
          <cx:pt idx="19734">92</cx:pt>
          <cx:pt idx="19735">107</cx:pt>
          <cx:pt idx="19736">124</cx:pt>
          <cx:pt idx="19737">100</cx:pt>
          <cx:pt idx="19738">100</cx:pt>
          <cx:pt idx="19739">96</cx:pt>
          <cx:pt idx="19740">115</cx:pt>
          <cx:pt idx="19741">109</cx:pt>
          <cx:pt idx="19742">124</cx:pt>
          <cx:pt idx="19743">111</cx:pt>
          <cx:pt idx="19744">93</cx:pt>
          <cx:pt idx="19745">90</cx:pt>
          <cx:pt idx="19746">65</cx:pt>
          <cx:pt idx="19747">88</cx:pt>
          <cx:pt idx="19748">120</cx:pt>
          <cx:pt idx="19749">107</cx:pt>
          <cx:pt idx="19750">144</cx:pt>
          <cx:pt idx="19751">103</cx:pt>
          <cx:pt idx="19752">85</cx:pt>
          <cx:pt idx="19753">124</cx:pt>
          <cx:pt idx="19754">85</cx:pt>
          <cx:pt idx="19755">20</cx:pt>
          <cx:pt idx="19756">92</cx:pt>
          <cx:pt idx="19757">104</cx:pt>
          <cx:pt idx="19758">80</cx:pt>
          <cx:pt idx="19759">89</cx:pt>
          <cx:pt idx="19760">118</cx:pt>
          <cx:pt idx="19761">106</cx:pt>
          <cx:pt idx="19762">90</cx:pt>
          <cx:pt idx="19763">176</cx:pt>
          <cx:pt idx="19764">89</cx:pt>
          <cx:pt idx="19765">89</cx:pt>
          <cx:pt idx="19766">90</cx:pt>
          <cx:pt idx="19767">119</cx:pt>
          <cx:pt idx="19768">146</cx:pt>
          <cx:pt idx="19769">28</cx:pt>
          <cx:pt idx="19770">119</cx:pt>
          <cx:pt idx="19771">109</cx:pt>
          <cx:pt idx="19772">116</cx:pt>
          <cx:pt idx="19773">99</cx:pt>
          <cx:pt idx="19774">98</cx:pt>
          <cx:pt idx="19775">107</cx:pt>
          <cx:pt idx="19776">96</cx:pt>
          <cx:pt idx="19777">114</cx:pt>
          <cx:pt idx="19778">76</cx:pt>
          <cx:pt idx="19779">105</cx:pt>
          <cx:pt idx="19780">89</cx:pt>
          <cx:pt idx="19781">105</cx:pt>
          <cx:pt idx="19782">133</cx:pt>
          <cx:pt idx="19783">117</cx:pt>
          <cx:pt idx="19784">114</cx:pt>
          <cx:pt idx="19785">117</cx:pt>
          <cx:pt idx="19786">94</cx:pt>
          <cx:pt idx="19787">90</cx:pt>
          <cx:pt idx="19788">114</cx:pt>
          <cx:pt idx="19789">104</cx:pt>
          <cx:pt idx="19790">137</cx:pt>
          <cx:pt idx="19791">70</cx:pt>
          <cx:pt idx="19792">115</cx:pt>
          <cx:pt idx="19793">90</cx:pt>
          <cx:pt idx="19794">93</cx:pt>
          <cx:pt idx="19795">116</cx:pt>
          <cx:pt idx="19796">110</cx:pt>
          <cx:pt idx="19797">122</cx:pt>
          <cx:pt idx="19798">108</cx:pt>
          <cx:pt idx="19799">66</cx:pt>
          <cx:pt idx="19800">87</cx:pt>
          <cx:pt idx="19801">128</cx:pt>
          <cx:pt idx="19802">89</cx:pt>
          <cx:pt idx="19803">86</cx:pt>
          <cx:pt idx="19804">93</cx:pt>
          <cx:pt idx="19805">85</cx:pt>
          <cx:pt idx="19806">80</cx:pt>
          <cx:pt idx="19807">106</cx:pt>
          <cx:pt idx="19808">83</cx:pt>
          <cx:pt idx="19809">100</cx:pt>
          <cx:pt idx="19810">94</cx:pt>
          <cx:pt idx="19811">70</cx:pt>
          <cx:pt idx="19812">96</cx:pt>
          <cx:pt idx="19813">88</cx:pt>
          <cx:pt idx="19814">98</cx:pt>
          <cx:pt idx="19815">93</cx:pt>
          <cx:pt idx="19816">85</cx:pt>
          <cx:pt idx="19817">93</cx:pt>
          <cx:pt idx="19818">84</cx:pt>
          <cx:pt idx="19819">90</cx:pt>
          <cx:pt idx="19820">90</cx:pt>
          <cx:pt idx="19821">93</cx:pt>
          <cx:pt idx="19822">160</cx:pt>
          <cx:pt idx="19823">102</cx:pt>
          <cx:pt idx="19824">109</cx:pt>
          <cx:pt idx="19825">93</cx:pt>
          <cx:pt idx="19826">100</cx:pt>
          <cx:pt idx="19827">96</cx:pt>
          <cx:pt idx="19828">106</cx:pt>
          <cx:pt idx="19829">131</cx:pt>
          <cx:pt idx="19830">92</cx:pt>
          <cx:pt idx="19831">92</cx:pt>
          <cx:pt idx="19832">104</cx:pt>
          <cx:pt idx="19833">123</cx:pt>
          <cx:pt idx="19834">86</cx:pt>
          <cx:pt idx="19835">102</cx:pt>
          <cx:pt idx="19836">90</cx:pt>
          <cx:pt idx="19837">93</cx:pt>
          <cx:pt idx="19838">85</cx:pt>
          <cx:pt idx="19839">93</cx:pt>
          <cx:pt idx="19840">93</cx:pt>
          <cx:pt idx="19841">114</cx:pt>
          <cx:pt idx="19842">88</cx:pt>
          <cx:pt idx="19843">95</cx:pt>
          <cx:pt idx="19844">91</cx:pt>
          <cx:pt idx="19845">93</cx:pt>
          <cx:pt idx="19846">93</cx:pt>
          <cx:pt idx="19847">130</cx:pt>
          <cx:pt idx="19848">113</cx:pt>
          <cx:pt idx="19849">115</cx:pt>
          <cx:pt idx="19850">115</cx:pt>
          <cx:pt idx="19851">86</cx:pt>
          <cx:pt idx="19852">105</cx:pt>
          <cx:pt idx="19853">88</cx:pt>
          <cx:pt idx="19854">90</cx:pt>
          <cx:pt idx="19855">125</cx:pt>
          <cx:pt idx="19856">77</cx:pt>
          <cx:pt idx="19857">163</cx:pt>
          <cx:pt idx="19858">104</cx:pt>
          <cx:pt idx="19859">116</cx:pt>
          <cx:pt idx="19860">112</cx:pt>
          <cx:pt idx="19861">170</cx:pt>
          <cx:pt idx="19862">112</cx:pt>
          <cx:pt idx="19863">89</cx:pt>
          <cx:pt idx="19864">106</cx:pt>
          <cx:pt idx="19865">88</cx:pt>
          <cx:pt idx="19866">117</cx:pt>
          <cx:pt idx="19867">152</cx:pt>
          <cx:pt idx="19868">109</cx:pt>
          <cx:pt idx="19869">103</cx:pt>
          <cx:pt idx="19870">142</cx:pt>
          <cx:pt idx="19871">84</cx:pt>
          <cx:pt idx="19872">110</cx:pt>
          <cx:pt idx="19873">89</cx:pt>
          <cx:pt idx="19874">96</cx:pt>
          <cx:pt idx="19875">90</cx:pt>
          <cx:pt idx="19876">113</cx:pt>
          <cx:pt idx="19877">39</cx:pt>
          <cx:pt idx="19878">111</cx:pt>
          <cx:pt idx="19879">123</cx:pt>
          <cx:pt idx="19880">95</cx:pt>
          <cx:pt idx="19881">87</cx:pt>
          <cx:pt idx="19882">90</cx:pt>
          <cx:pt idx="19883">73</cx:pt>
          <cx:pt idx="19884">150</cx:pt>
          <cx:pt idx="19885">179</cx:pt>
          <cx:pt idx="19886">120</cx:pt>
          <cx:pt idx="19887">89</cx:pt>
          <cx:pt idx="19888">97</cx:pt>
          <cx:pt idx="19889">118</cx:pt>
          <cx:pt idx="19890">129</cx:pt>
          <cx:pt idx="19891">121</cx:pt>
          <cx:pt idx="19892">98</cx:pt>
          <cx:pt idx="19893">122</cx:pt>
          <cx:pt idx="19894">117</cx:pt>
          <cx:pt idx="19895">92</cx:pt>
          <cx:pt idx="19896">84</cx:pt>
          <cx:pt idx="19897">115</cx:pt>
          <cx:pt idx="19898">122</cx:pt>
          <cx:pt idx="19899">88</cx:pt>
          <cx:pt idx="19900">133</cx:pt>
          <cx:pt idx="19901">115</cx:pt>
          <cx:pt idx="19902">97</cx:pt>
          <cx:pt idx="19903">94</cx:pt>
          <cx:pt idx="19904">44</cx:pt>
          <cx:pt idx="19905">179</cx:pt>
          <cx:pt idx="19906">89</cx:pt>
          <cx:pt idx="19907">72</cx:pt>
          <cx:pt idx="19908">97</cx:pt>
          <cx:pt idx="19909">99</cx:pt>
          <cx:pt idx="19910">112</cx:pt>
          <cx:pt idx="19911">85</cx:pt>
          <cx:pt idx="19912">80</cx:pt>
          <cx:pt idx="19913">90</cx:pt>
          <cx:pt idx="19914">141</cx:pt>
          <cx:pt idx="19915">125</cx:pt>
          <cx:pt idx="19916">97</cx:pt>
          <cx:pt idx="19917">94</cx:pt>
          <cx:pt idx="19918">138</cx:pt>
          <cx:pt idx="19919">94</cx:pt>
          <cx:pt idx="19920">105</cx:pt>
          <cx:pt idx="19921">99</cx:pt>
          <cx:pt idx="19922">108</cx:pt>
          <cx:pt idx="19923">98</cx:pt>
          <cx:pt idx="19924">105</cx:pt>
          <cx:pt idx="19925">112</cx:pt>
          <cx:pt idx="19926">90</cx:pt>
          <cx:pt idx="19927">94</cx:pt>
          <cx:pt idx="19928">105</cx:pt>
          <cx:pt idx="19929">92</cx:pt>
          <cx:pt idx="19930">95</cx:pt>
          <cx:pt idx="19931">111</cx:pt>
          <cx:pt idx="19932">105</cx:pt>
          <cx:pt idx="19933">100</cx:pt>
          <cx:pt idx="19934">121</cx:pt>
          <cx:pt idx="19935">127</cx:pt>
          <cx:pt idx="19936">104</cx:pt>
          <cx:pt idx="19937">111</cx:pt>
          <cx:pt idx="19938">108</cx:pt>
          <cx:pt idx="19939">125</cx:pt>
          <cx:pt idx="19940">90</cx:pt>
          <cx:pt idx="19941">92</cx:pt>
          <cx:pt idx="19942">89</cx:pt>
          <cx:pt idx="19943">91</cx:pt>
          <cx:pt idx="19944">112</cx:pt>
          <cx:pt idx="19945">104</cx:pt>
          <cx:pt idx="19946">137</cx:pt>
          <cx:pt idx="19947">139</cx:pt>
          <cx:pt idx="19948">98</cx:pt>
          <cx:pt idx="19949">114</cx:pt>
          <cx:pt idx="19950">95</cx:pt>
          <cx:pt idx="19951">96</cx:pt>
          <cx:pt idx="19952">98</cx:pt>
          <cx:pt idx="19953">106</cx:pt>
          <cx:pt idx="19954">127</cx:pt>
          <cx:pt idx="19955">97</cx:pt>
          <cx:pt idx="19956">88</cx:pt>
          <cx:pt idx="19957">109</cx:pt>
          <cx:pt idx="19958">116</cx:pt>
          <cx:pt idx="19959">92</cx:pt>
          <cx:pt idx="19960">120</cx:pt>
          <cx:pt idx="19961">88</cx:pt>
          <cx:pt idx="19962">89</cx:pt>
          <cx:pt idx="19963">107</cx:pt>
          <cx:pt idx="19964">92</cx:pt>
          <cx:pt idx="19965">60</cx:pt>
          <cx:pt idx="19966">103</cx:pt>
          <cx:pt idx="19967">80</cx:pt>
          <cx:pt idx="19968">84</cx:pt>
          <cx:pt idx="19969">123</cx:pt>
          <cx:pt idx="19970">25</cx:pt>
          <cx:pt idx="19971">25</cx:pt>
          <cx:pt idx="19972">92</cx:pt>
          <cx:pt idx="19973">105</cx:pt>
          <cx:pt idx="19974">129</cx:pt>
          <cx:pt idx="19975">98</cx:pt>
          <cx:pt idx="19976">101</cx:pt>
          <cx:pt idx="19977">109</cx:pt>
          <cx:pt idx="19978">123</cx:pt>
          <cx:pt idx="19979">132</cx:pt>
          <cx:pt idx="19980">103</cx:pt>
          <cx:pt idx="19981">116</cx:pt>
          <cx:pt idx="19982">91</cx:pt>
          <cx:pt idx="19983">16</cx:pt>
          <cx:pt idx="19984">97</cx:pt>
          <cx:pt idx="19985">91</cx:pt>
          <cx:pt idx="19986">114</cx:pt>
          <cx:pt idx="19987">101</cx:pt>
          <cx:pt idx="19988">93</cx:pt>
          <cx:pt idx="19989">52</cx:pt>
          <cx:pt idx="19990">87</cx:pt>
          <cx:pt idx="19991">98</cx:pt>
          <cx:pt idx="19992">90</cx:pt>
          <cx:pt idx="19993">92</cx:pt>
          <cx:pt idx="19994">110</cx:pt>
          <cx:pt idx="19995">104</cx:pt>
          <cx:pt idx="19996">90</cx:pt>
          <cx:pt idx="19997">75</cx:pt>
          <cx:pt idx="19998">230</cx:pt>
          <cx:pt idx="19999">85</cx:pt>
          <cx:pt idx="20000">107</cx:pt>
          <cx:pt idx="20001">100</cx:pt>
          <cx:pt idx="20002">121</cx:pt>
          <cx:pt idx="20003">106</cx:pt>
          <cx:pt idx="20004">83</cx:pt>
          <cx:pt idx="20005">132</cx:pt>
          <cx:pt idx="20006">92</cx:pt>
          <cx:pt idx="20007">121</cx:pt>
          <cx:pt idx="20008">83</cx:pt>
          <cx:pt idx="20009">92</cx:pt>
          <cx:pt idx="20010">107</cx:pt>
          <cx:pt idx="20011">98</cx:pt>
          <cx:pt idx="20012">83</cx:pt>
          <cx:pt idx="20013">95</cx:pt>
          <cx:pt idx="20014">118</cx:pt>
          <cx:pt idx="20015">107</cx:pt>
          <cx:pt idx="20016">91</cx:pt>
          <cx:pt idx="20017">84</cx:pt>
          <cx:pt idx="20018">126</cx:pt>
          <cx:pt idx="20019">118</cx:pt>
          <cx:pt idx="20020">22</cx:pt>
          <cx:pt idx="20021">98</cx:pt>
          <cx:pt idx="20022">97</cx:pt>
          <cx:pt idx="20023">111</cx:pt>
          <cx:pt idx="20024">92</cx:pt>
          <cx:pt idx="20025">104</cx:pt>
          <cx:pt idx="20026">102</cx:pt>
          <cx:pt idx="20027">82</cx:pt>
          <cx:pt idx="20028">86</cx:pt>
          <cx:pt idx="20029">130</cx:pt>
          <cx:pt idx="20030">95</cx:pt>
          <cx:pt idx="20031">25</cx:pt>
          <cx:pt idx="20032">85</cx:pt>
          <cx:pt idx="20033">131</cx:pt>
          <cx:pt idx="20034">84</cx:pt>
          <cx:pt idx="20035">90</cx:pt>
          <cx:pt idx="20036">86</cx:pt>
          <cx:pt idx="20037">107</cx:pt>
          <cx:pt idx="20038">88</cx:pt>
          <cx:pt idx="20039">105</cx:pt>
          <cx:pt idx="20040">85</cx:pt>
          <cx:pt idx="20041">93</cx:pt>
          <cx:pt idx="20042">77</cx:pt>
          <cx:pt idx="20043">102</cx:pt>
          <cx:pt idx="20044">25</cx:pt>
          <cx:pt idx="20045">93</cx:pt>
          <cx:pt idx="20046">99</cx:pt>
          <cx:pt idx="20047">95</cx:pt>
          <cx:pt idx="20048">96</cx:pt>
          <cx:pt idx="20049">122</cx:pt>
          <cx:pt idx="20050">102</cx:pt>
          <cx:pt idx="20051">89</cx:pt>
          <cx:pt idx="20052">111</cx:pt>
          <cx:pt idx="20053">96</cx:pt>
          <cx:pt idx="20054">139</cx:pt>
          <cx:pt idx="20055">150</cx:pt>
          <cx:pt idx="20056">142</cx:pt>
          <cx:pt idx="20057">95</cx:pt>
          <cx:pt idx="20058">111</cx:pt>
          <cx:pt idx="20059">127</cx:pt>
          <cx:pt idx="20060">114</cx:pt>
          <cx:pt idx="20061">95</cx:pt>
          <cx:pt idx="20062">133</cx:pt>
          <cx:pt idx="20063">117</cx:pt>
          <cx:pt idx="20064">85</cx:pt>
          <cx:pt idx="20065">97</cx:pt>
          <cx:pt idx="20066">112</cx:pt>
          <cx:pt idx="20067">103</cx:pt>
          <cx:pt idx="20068">110</cx:pt>
          <cx:pt idx="20069">106</cx:pt>
          <cx:pt idx="20070">86</cx:pt>
          <cx:pt idx="20071">132</cx:pt>
          <cx:pt idx="20072">76</cx:pt>
          <cx:pt idx="20073">92</cx:pt>
          <cx:pt idx="20074">104</cx:pt>
          <cx:pt idx="20075">100</cx:pt>
          <cx:pt idx="20076">107</cx:pt>
          <cx:pt idx="20077">154</cx:pt>
          <cx:pt idx="20078">92</cx:pt>
          <cx:pt idx="20079">91</cx:pt>
          <cx:pt idx="20080">101</cx:pt>
          <cx:pt idx="20081">113</cx:pt>
          <cx:pt idx="20082">137</cx:pt>
          <cx:pt idx="20083">85</cx:pt>
          <cx:pt idx="20084">129</cx:pt>
          <cx:pt idx="20085">105</cx:pt>
          <cx:pt idx="20086">150</cx:pt>
          <cx:pt idx="20087">105</cx:pt>
          <cx:pt idx="20088">93</cx:pt>
          <cx:pt idx="20089">113</cx:pt>
          <cx:pt idx="20090">87</cx:pt>
          <cx:pt idx="20091">97</cx:pt>
          <cx:pt idx="20092">112</cx:pt>
          <cx:pt idx="20093">118</cx:pt>
          <cx:pt idx="20094">83</cx:pt>
          <cx:pt idx="20095">129</cx:pt>
          <cx:pt idx="20096">125</cx:pt>
          <cx:pt idx="20097">230</cx:pt>
          <cx:pt idx="20098">102</cx:pt>
          <cx:pt idx="20099">87</cx:pt>
          <cx:pt idx="20100">89</cx:pt>
          <cx:pt idx="20101">90</cx:pt>
          <cx:pt idx="20102">144</cx:pt>
          <cx:pt idx="20103">118</cx:pt>
          <cx:pt idx="20104">150</cx:pt>
          <cx:pt idx="20105">94</cx:pt>
          <cx:pt idx="20106">117</cx:pt>
          <cx:pt idx="20107">104</cx:pt>
          <cx:pt idx="20108">90</cx:pt>
          <cx:pt idx="20109">88</cx:pt>
          <cx:pt idx="20110">67</cx:pt>
          <cx:pt idx="20111">100</cx:pt>
          <cx:pt idx="20112">98</cx:pt>
          <cx:pt idx="20113">141</cx:pt>
          <cx:pt idx="20114">98</cx:pt>
          <cx:pt idx="20115">107</cx:pt>
          <cx:pt idx="20116">134</cx:pt>
          <cx:pt idx="20117">95</cx:pt>
          <cx:pt idx="20118">110</cx:pt>
          <cx:pt idx="20119">84</cx:pt>
          <cx:pt idx="20120">90</cx:pt>
          <cx:pt idx="20121">130</cx:pt>
          <cx:pt idx="20122">95</cx:pt>
          <cx:pt idx="20123">111</cx:pt>
          <cx:pt idx="20124">29</cx:pt>
          <cx:pt idx="20125">91</cx:pt>
          <cx:pt idx="20126">138</cx:pt>
          <cx:pt idx="20127">80</cx:pt>
          <cx:pt idx="20128">96</cx:pt>
          <cx:pt idx="20129">106</cx:pt>
          <cx:pt idx="20130">92</cx:pt>
          <cx:pt idx="20131">118</cx:pt>
          <cx:pt idx="20132">88</cx:pt>
          <cx:pt idx="20133">117</cx:pt>
          <cx:pt idx="20134">90</cx:pt>
          <cx:pt idx="20135">127</cx:pt>
          <cx:pt idx="20136">133</cx:pt>
          <cx:pt idx="20137">97</cx:pt>
          <cx:pt idx="20138">91</cx:pt>
          <cx:pt idx="20139">29</cx:pt>
          <cx:pt idx="20140">124</cx:pt>
          <cx:pt idx="20141">127</cx:pt>
          <cx:pt idx="20142">110</cx:pt>
          <cx:pt idx="20143">127</cx:pt>
          <cx:pt idx="20144">121</cx:pt>
          <cx:pt idx="20145">82</cx:pt>
          <cx:pt idx="20146">97</cx:pt>
          <cx:pt idx="20147">100</cx:pt>
          <cx:pt idx="20148">60</cx:pt>
          <cx:pt idx="20149">60</cx:pt>
          <cx:pt idx="20150">60</cx:pt>
          <cx:pt idx="20151">3</cx:pt>
          <cx:pt idx="20152">106</cx:pt>
          <cx:pt idx="20153">114</cx:pt>
          <cx:pt idx="20154">102</cx:pt>
          <cx:pt idx="20155">103</cx:pt>
          <cx:pt idx="20156">109</cx:pt>
          <cx:pt idx="20157">123</cx:pt>
          <cx:pt idx="20158">95</cx:pt>
          <cx:pt idx="20159">24</cx:pt>
          <cx:pt idx="20160">24</cx:pt>
          <cx:pt idx="20161">111</cx:pt>
          <cx:pt idx="20162">151</cx:pt>
          <cx:pt idx="20163">100</cx:pt>
          <cx:pt idx="20164">67</cx:pt>
          <cx:pt idx="20165">109</cx:pt>
          <cx:pt idx="20166">125</cx:pt>
          <cx:pt idx="20167">84</cx:pt>
          <cx:pt idx="20168">90</cx:pt>
          <cx:pt idx="20169">100</cx:pt>
          <cx:pt idx="20170">124</cx:pt>
          <cx:pt idx="20171">28</cx:pt>
          <cx:pt idx="20172">90</cx:pt>
          <cx:pt idx="20173">113</cx:pt>
          <cx:pt idx="20174">89</cx:pt>
          <cx:pt idx="20175">86</cx:pt>
          <cx:pt idx="20176">94</cx:pt>
          <cx:pt idx="20177">89</cx:pt>
          <cx:pt idx="20178">103</cx:pt>
          <cx:pt idx="20179">109</cx:pt>
          <cx:pt idx="20180">24</cx:pt>
          <cx:pt idx="20181">100</cx:pt>
          <cx:pt idx="20182">135</cx:pt>
          <cx:pt idx="20183">108</cx:pt>
          <cx:pt idx="20184">113</cx:pt>
          <cx:pt idx="20185">93</cx:pt>
          <cx:pt idx="20186">100</cx:pt>
          <cx:pt idx="20187">90</cx:pt>
          <cx:pt idx="20188">24</cx:pt>
          <cx:pt idx="20189">105</cx:pt>
          <cx:pt idx="20190">75</cx:pt>
          <cx:pt idx="20191">94</cx:pt>
          <cx:pt idx="20192">93</cx:pt>
          <cx:pt idx="20193">87</cx:pt>
          <cx:pt idx="20194">89</cx:pt>
          <cx:pt idx="20195">108</cx:pt>
          <cx:pt idx="20196">95</cx:pt>
          <cx:pt idx="20197">90</cx:pt>
          <cx:pt idx="20198">102</cx:pt>
          <cx:pt idx="20199">138</cx:pt>
          <cx:pt idx="20200">100</cx:pt>
          <cx:pt idx="20201">91</cx:pt>
          <cx:pt idx="20202">107</cx:pt>
          <cx:pt idx="20203">117</cx:pt>
          <cx:pt idx="20204">120</cx:pt>
          <cx:pt idx="20205">95</cx:pt>
          <cx:pt idx="20206">105</cx:pt>
          <cx:pt idx="20207">4</cx:pt>
          <cx:pt idx="20208">117</cx:pt>
          <cx:pt idx="20209">105</cx:pt>
          <cx:pt idx="20210">106</cx:pt>
          <cx:pt idx="20211">30</cx:pt>
          <cx:pt idx="20212">90</cx:pt>
          <cx:pt idx="20213">133</cx:pt>
          <cx:pt idx="20214">147</cx:pt>
          <cx:pt idx="20215">91</cx:pt>
          <cx:pt idx="20216">80</cx:pt>
          <cx:pt idx="20217">5</cx:pt>
          <cx:pt idx="20218">80</cx:pt>
          <cx:pt idx="20219">102</cx:pt>
          <cx:pt idx="20220">119</cx:pt>
          <cx:pt idx="20221">101</cx:pt>
          <cx:pt idx="20222">88</cx:pt>
          <cx:pt idx="20223">76</cx:pt>
          <cx:pt idx="20224">76</cx:pt>
          <cx:pt idx="20225">111</cx:pt>
          <cx:pt idx="20226">80</cx:pt>
          <cx:pt idx="20227">134</cx:pt>
          <cx:pt idx="20228">90</cx:pt>
          <cx:pt idx="20229">87</cx:pt>
          <cx:pt idx="20230">96</cx:pt>
          <cx:pt idx="20231">70</cx:pt>
          <cx:pt idx="20232">134</cx:pt>
          <cx:pt idx="20233">100</cx:pt>
          <cx:pt idx="20234">86</cx:pt>
          <cx:pt idx="20235">91</cx:pt>
          <cx:pt idx="20236">111</cx:pt>
          <cx:pt idx="20237">137</cx:pt>
          <cx:pt idx="20238">85</cx:pt>
          <cx:pt idx="20239">89</cx:pt>
          <cx:pt idx="20240">115</cx:pt>
          <cx:pt idx="20241">27</cx:pt>
          <cx:pt idx="20242">126</cx:pt>
          <cx:pt idx="20243">119</cx:pt>
          <cx:pt idx="20244">86</cx:pt>
          <cx:pt idx="20245">99</cx:pt>
          <cx:pt idx="20246">121</cx:pt>
          <cx:pt idx="20247">75</cx:pt>
          <cx:pt idx="20248">80</cx:pt>
          <cx:pt idx="20249">129</cx:pt>
          <cx:pt idx="20250">99</cx:pt>
          <cx:pt idx="20251">128</cx:pt>
          <cx:pt idx="20252">94</cx:pt>
          <cx:pt idx="20253">122</cx:pt>
          <cx:pt idx="20254">105</cx:pt>
          <cx:pt idx="20255">97</cx:pt>
          <cx:pt idx="20256">99</cx:pt>
          <cx:pt idx="20257">130</cx:pt>
          <cx:pt idx="20258">113</cx:pt>
          <cx:pt idx="20259">87</cx:pt>
          <cx:pt idx="20260">116</cx:pt>
          <cx:pt idx="20261">86</cx:pt>
          <cx:pt idx="20262">100</cx:pt>
          <cx:pt idx="20263">105</cx:pt>
          <cx:pt idx="20264">99</cx:pt>
          <cx:pt idx="20265">97</cx:pt>
          <cx:pt idx="20266">122</cx:pt>
          <cx:pt idx="20267">86</cx:pt>
          <cx:pt idx="20268">112</cx:pt>
          <cx:pt idx="20269">89</cx:pt>
          <cx:pt idx="20270">104</cx:pt>
          <cx:pt idx="20271">15</cx:pt>
          <cx:pt idx="20272">139</cx:pt>
          <cx:pt idx="20273">124</cx:pt>
          <cx:pt idx="20274">108</cx:pt>
          <cx:pt idx="20275">103</cx:pt>
          <cx:pt idx="20276">128</cx:pt>
          <cx:pt idx="20277">124</cx:pt>
          <cx:pt idx="20278">71</cx:pt>
          <cx:pt idx="20279">115</cx:pt>
          <cx:pt idx="20280">156</cx:pt>
          <cx:pt idx="20281">21</cx:pt>
          <cx:pt idx="20282">119</cx:pt>
          <cx:pt idx="20283">128</cx:pt>
          <cx:pt idx="20284">60</cx:pt>
          <cx:pt idx="20285">139</cx:pt>
          <cx:pt idx="20286">93</cx:pt>
          <cx:pt idx="20287">88</cx:pt>
          <cx:pt idx="20288">99</cx:pt>
          <cx:pt idx="20289">46</cx:pt>
          <cx:pt idx="20290">104</cx:pt>
          <cx:pt idx="20291">21</cx:pt>
          <cx:pt idx="20292">95</cx:pt>
          <cx:pt idx="20293">64</cx:pt>
          <cx:pt idx="20294">127</cx:pt>
          <cx:pt idx="20295">112</cx:pt>
          <cx:pt idx="20296">98</cx:pt>
          <cx:pt idx="20297">23</cx:pt>
          <cx:pt idx="20298">93</cx:pt>
          <cx:pt idx="20299">116</cx:pt>
          <cx:pt idx="20300">87</cx:pt>
          <cx:pt idx="20301">105</cx:pt>
          <cx:pt idx="20302">122</cx:pt>
          <cx:pt idx="20303">98</cx:pt>
          <cx:pt idx="20304">124</cx:pt>
          <cx:pt idx="20305">125</cx:pt>
          <cx:pt idx="20306">97</cx:pt>
          <cx:pt idx="20307">117</cx:pt>
          <cx:pt idx="20308">69</cx:pt>
          <cx:pt idx="20309">90</cx:pt>
          <cx:pt idx="20310">10</cx:pt>
          <cx:pt idx="20311">15</cx:pt>
          <cx:pt idx="20312">92</cx:pt>
          <cx:pt idx="20313">113</cx:pt>
          <cx:pt idx="20314">107</cx:pt>
          <cx:pt idx="20315">101</cx:pt>
          <cx:pt idx="20316">180</cx:pt>
          <cx:pt idx="20317">161</cx:pt>
          <cx:pt idx="20318">28</cx:pt>
          <cx:pt idx="20319">126</cx:pt>
          <cx:pt idx="20320">107</cx:pt>
          <cx:pt idx="20321">100</cx:pt>
          <cx:pt idx="20322">97</cx:pt>
          <cx:pt idx="20323">96</cx:pt>
          <cx:pt idx="20324">129</cx:pt>
          <cx:pt idx="20325">135</cx:pt>
          <cx:pt idx="20326">87</cx:pt>
          <cx:pt idx="20327">93</cx:pt>
          <cx:pt idx="20328">147</cx:pt>
          <cx:pt idx="20329">10</cx:pt>
          <cx:pt idx="20330">105</cx:pt>
          <cx:pt idx="20331">84</cx:pt>
          <cx:pt idx="20332">25</cx:pt>
          <cx:pt idx="20333">110</cx:pt>
          <cx:pt idx="20334">97</cx:pt>
          <cx:pt idx="20335">19</cx:pt>
          <cx:pt idx="20336">95</cx:pt>
          <cx:pt idx="20337">148</cx:pt>
          <cx:pt idx="20338">85</cx:pt>
          <cx:pt idx="20339">91</cx:pt>
          <cx:pt idx="20340">93</cx:pt>
          <cx:pt idx="20341">90</cx:pt>
          <cx:pt idx="20342">97</cx:pt>
          <cx:pt idx="20343">140</cx:pt>
          <cx:pt idx="20344">94</cx:pt>
          <cx:pt idx="20345">90</cx:pt>
          <cx:pt idx="20346">137</cx:pt>
          <cx:pt idx="20347">109</cx:pt>
          <cx:pt idx="20348">101</cx:pt>
          <cx:pt idx="20349">103</cx:pt>
          <cx:pt idx="20350">96</cx:pt>
          <cx:pt idx="20351">93</cx:pt>
          <cx:pt idx="20352">94</cx:pt>
          <cx:pt idx="20353">90</cx:pt>
          <cx:pt idx="20354">120</cx:pt>
          <cx:pt idx="20355">123</cx:pt>
          <cx:pt idx="20356">106</cx:pt>
          <cx:pt idx="20357">28</cx:pt>
          <cx:pt idx="20358">107</cx:pt>
          <cx:pt idx="20359">87</cx:pt>
          <cx:pt idx="20360">58</cx:pt>
          <cx:pt idx="20361">95</cx:pt>
          <cx:pt idx="20362">124</cx:pt>
          <cx:pt idx="20363">87</cx:pt>
          <cx:pt idx="20364">24</cx:pt>
          <cx:pt idx="20365">26</cx:pt>
          <cx:pt idx="20366">100</cx:pt>
          <cx:pt idx="20367">119</cx:pt>
          <cx:pt idx="20368">24</cx:pt>
          <cx:pt idx="20369">122</cx:pt>
          <cx:pt idx="20370">93</cx:pt>
          <cx:pt idx="20371">92</cx:pt>
          <cx:pt idx="20372">113</cx:pt>
          <cx:pt idx="20373">100</cx:pt>
          <cx:pt idx="20374">106</cx:pt>
          <cx:pt idx="20375">91</cx:pt>
          <cx:pt idx="20376">115</cx:pt>
          <cx:pt idx="20377">138</cx:pt>
          <cx:pt idx="20378">63</cx:pt>
          <cx:pt idx="20379">66</cx:pt>
          <cx:pt idx="20380">84</cx:pt>
          <cx:pt idx="20381">92</cx:pt>
          <cx:pt idx="20382">97</cx:pt>
          <cx:pt idx="20383">110</cx:pt>
          <cx:pt idx="20384">74</cx:pt>
          <cx:pt idx="20385">90</cx:pt>
          <cx:pt idx="20386">104</cx:pt>
          <cx:pt idx="20387">5</cx:pt>
          <cx:pt idx="20388">90</cx:pt>
          <cx:pt idx="20389">98</cx:pt>
          <cx:pt idx="20390">96</cx:pt>
          <cx:pt idx="20391">130</cx:pt>
          <cx:pt idx="20392">71</cx:pt>
          <cx:pt idx="20393">26</cx:pt>
          <cx:pt idx="20394">29</cx:pt>
          <cx:pt idx="20395">100</cx:pt>
          <cx:pt idx="20396">102</cx:pt>
          <cx:pt idx="20397">87</cx:pt>
          <cx:pt idx="20398">93</cx:pt>
          <cx:pt idx="20399">94</cx:pt>
          <cx:pt idx="20400">106</cx:pt>
          <cx:pt idx="20401">125</cx:pt>
          <cx:pt idx="20402">148</cx:pt>
          <cx:pt idx="20403">94</cx:pt>
          <cx:pt idx="20404">125</cx:pt>
          <cx:pt idx="20405">91</cx:pt>
          <cx:pt idx="20406">95</cx:pt>
          <cx:pt idx="20407">88</cx:pt>
          <cx:pt idx="20408">90</cx:pt>
          <cx:pt idx="20409">95</cx:pt>
          <cx:pt idx="20410">129</cx:pt>
          <cx:pt idx="20411">96</cx:pt>
          <cx:pt idx="20412">130</cx:pt>
          <cx:pt idx="20413">94</cx:pt>
          <cx:pt idx="20414">115</cx:pt>
          <cx:pt idx="20415">84</cx:pt>
          <cx:pt idx="20416">129</cx:pt>
          <cx:pt idx="20417">101</cx:pt>
          <cx:pt idx="20418">95</cx:pt>
          <cx:pt idx="20419">95</cx:pt>
          <cx:pt idx="20420">98</cx:pt>
          <cx:pt idx="20421">92</cx:pt>
          <cx:pt idx="20422">92</cx:pt>
          <cx:pt idx="20423">92</cx:pt>
          <cx:pt idx="20424">96</cx:pt>
          <cx:pt idx="20425">100</cx:pt>
          <cx:pt idx="20426">98</cx:pt>
          <cx:pt idx="20427">92</cx:pt>
          <cx:pt idx="20428">90</cx:pt>
          <cx:pt idx="20429">113</cx:pt>
          <cx:pt idx="20430">112</cx:pt>
          <cx:pt idx="20431">90</cx:pt>
          <cx:pt idx="20432">6</cx:pt>
          <cx:pt idx="20433">62</cx:pt>
          <cx:pt idx="20434">90</cx:pt>
          <cx:pt idx="20435">91</cx:pt>
          <cx:pt idx="20436">91</cx:pt>
          <cx:pt idx="20437">91</cx:pt>
          <cx:pt idx="20438">88</cx:pt>
          <cx:pt idx="20439">89</cx:pt>
          <cx:pt idx="20440">89</cx:pt>
          <cx:pt idx="20441">89</cx:pt>
          <cx:pt idx="20442">40</cx:pt>
          <cx:pt idx="20443">97</cx:pt>
          <cx:pt idx="20444">93</cx:pt>
          <cx:pt idx="20445">73</cx:pt>
          <cx:pt idx="20446">92</cx:pt>
          <cx:pt idx="20447">105</cx:pt>
          <cx:pt idx="20448">113</cx:pt>
          <cx:pt idx="20449">91</cx:pt>
          <cx:pt idx="20450">93</cx:pt>
          <cx:pt idx="20451">58</cx:pt>
          <cx:pt idx="20452">20</cx:pt>
          <cx:pt idx="20453">98</cx:pt>
          <cx:pt idx="20454">103</cx:pt>
          <cx:pt idx="20455">100</cx:pt>
          <cx:pt idx="20456">30</cx:pt>
          <cx:pt idx="20457">115</cx:pt>
          <cx:pt idx="20458">93</cx:pt>
          <cx:pt idx="20459">110</cx:pt>
          <cx:pt idx="20460">92</cx:pt>
          <cx:pt idx="20461">102</cx:pt>
          <cx:pt idx="20462">89</cx:pt>
          <cx:pt idx="20463">123</cx:pt>
          <cx:pt idx="20464">83</cx:pt>
          <cx:pt idx="20465">91</cx:pt>
          <cx:pt idx="20466">83</cx:pt>
          <cx:pt idx="20467">100</cx:pt>
          <cx:pt idx="20468">103</cx:pt>
          <cx:pt idx="20469">115</cx:pt>
          <cx:pt idx="20470">106</cx:pt>
          <cx:pt idx="20471">43</cx:pt>
          <cx:pt idx="20472">114</cx:pt>
          <cx:pt idx="20473">120</cx:pt>
          <cx:pt idx="20474">100</cx:pt>
          <cx:pt idx="20475">99</cx:pt>
          <cx:pt idx="20476">149</cx:pt>
          <cx:pt idx="20477">114</cx:pt>
          <cx:pt idx="20478">102</cx:pt>
          <cx:pt idx="20479">91</cx:pt>
          <cx:pt idx="20480">130</cx:pt>
          <cx:pt idx="20481">110</cx:pt>
          <cx:pt idx="20482">88</cx:pt>
          <cx:pt idx="20483">86</cx:pt>
          <cx:pt idx="20484">116</cx:pt>
          <cx:pt idx="20485">26</cx:pt>
          <cx:pt idx="20486">25</cx:pt>
          <cx:pt idx="20487">108</cx:pt>
          <cx:pt idx="20488">94</cx:pt>
          <cx:pt idx="20489">128</cx:pt>
          <cx:pt idx="20490">93</cx:pt>
          <cx:pt idx="20491">102</cx:pt>
          <cx:pt idx="20492">92</cx:pt>
          <cx:pt idx="20493">122</cx:pt>
          <cx:pt idx="20494">106</cx:pt>
          <cx:pt idx="20495">110</cx:pt>
          <cx:pt idx="20496">114</cx:pt>
          <cx:pt idx="20497">125</cx:pt>
          <cx:pt idx="20498">95</cx:pt>
          <cx:pt idx="20499">94</cx:pt>
          <cx:pt idx="20500">91</cx:pt>
          <cx:pt idx="20501">70</cx:pt>
          <cx:pt idx="20502">86</cx:pt>
          <cx:pt idx="20503">105</cx:pt>
          <cx:pt idx="20504">109</cx:pt>
          <cx:pt idx="20505">89</cx:pt>
          <cx:pt idx="20506">7</cx:pt>
          <cx:pt idx="20507">97</cx:pt>
          <cx:pt idx="20508">81</cx:pt>
          <cx:pt idx="20509">107</cx:pt>
          <cx:pt idx="20510">99</cx:pt>
          <cx:pt idx="20511">112</cx:pt>
          <cx:pt idx="20512">93</cx:pt>
          <cx:pt idx="20513">91</cx:pt>
          <cx:pt idx="20514">90</cx:pt>
          <cx:pt idx="20515">86</cx:pt>
          <cx:pt idx="20516">95</cx:pt>
          <cx:pt idx="20517">115</cx:pt>
          <cx:pt idx="20518">58</cx:pt>
          <cx:pt idx="20519">94</cx:pt>
          <cx:pt idx="20520">123</cx:pt>
          <cx:pt idx="20521">106</cx:pt>
          <cx:pt idx="20522">150</cx:pt>
          <cx:pt idx="20523">135</cx:pt>
          <cx:pt idx="20524">98</cx:pt>
          <cx:pt idx="20525">85</cx:pt>
          <cx:pt idx="20526">87</cx:pt>
          <cx:pt idx="20527">116</cx:pt>
          <cx:pt idx="20528">70</cx:pt>
          <cx:pt idx="20529">94</cx:pt>
          <cx:pt idx="20530">90</cx:pt>
          <cx:pt idx="20531">115</cx:pt>
          <cx:pt idx="20532">80</cx:pt>
          <cx:pt idx="20533">24</cx:pt>
          <cx:pt idx="20534">115</cx:pt>
          <cx:pt idx="20535">93</cx:pt>
          <cx:pt idx="20536">145</cx:pt>
          <cx:pt idx="20537">83</cx:pt>
          <cx:pt idx="20538">98</cx:pt>
          <cx:pt idx="20539">104</cx:pt>
          <cx:pt idx="20540">121</cx:pt>
          <cx:pt idx="20541">119</cx:pt>
          <cx:pt idx="20542">96</cx:pt>
          <cx:pt idx="20543">92</cx:pt>
          <cx:pt idx="20544">14</cx:pt>
          <cx:pt idx="20545">108</cx:pt>
          <cx:pt idx="20546">144</cx:pt>
          <cx:pt idx="20547">104</cx:pt>
          <cx:pt idx="20548">108</cx:pt>
          <cx:pt idx="20549">147</cx:pt>
          <cx:pt idx="20550">94</cx:pt>
          <cx:pt idx="20551">115</cx:pt>
          <cx:pt idx="20552">103</cx:pt>
          <cx:pt idx="20553">136</cx:pt>
          <cx:pt idx="20554">113</cx:pt>
          <cx:pt idx="20555">111</cx:pt>
          <cx:pt idx="20556">91</cx:pt>
          <cx:pt idx="20557">109</cx:pt>
          <cx:pt idx="20558">91</cx:pt>
          <cx:pt idx="20559">119</cx:pt>
          <cx:pt idx="20560">26</cx:pt>
          <cx:pt idx="20561">121</cx:pt>
          <cx:pt idx="20562">105</cx:pt>
          <cx:pt idx="20563">87</cx:pt>
          <cx:pt idx="20564">90</cx:pt>
          <cx:pt idx="20565">85</cx:pt>
          <cx:pt idx="20566">25</cx:pt>
          <cx:pt idx="20567">99</cx:pt>
          <cx:pt idx="20568">126</cx:pt>
          <cx:pt idx="20569">82</cx:pt>
          <cx:pt idx="20570">95</cx:pt>
          <cx:pt idx="20571">93</cx:pt>
          <cx:pt idx="20572">75</cx:pt>
          <cx:pt idx="20573">26</cx:pt>
          <cx:pt idx="20574">110</cx:pt>
          <cx:pt idx="20575">114</cx:pt>
          <cx:pt idx="20576">186</cx:pt>
          <cx:pt idx="20577">95</cx:pt>
          <cx:pt idx="20578">110</cx:pt>
          <cx:pt idx="20579">96</cx:pt>
          <cx:pt idx="20580">128</cx:pt>
          <cx:pt idx="20581">85</cx:pt>
          <cx:pt idx="20582">113</cx:pt>
          <cx:pt idx="20583">96</cx:pt>
          <cx:pt idx="20584">95</cx:pt>
          <cx:pt idx="20585">89</cx:pt>
          <cx:pt idx="20586">128</cx:pt>
          <cx:pt idx="20587">77</cx:pt>
          <cx:pt idx="20588">113</cx:pt>
          <cx:pt idx="20589">21</cx:pt>
          <cx:pt idx="20590">111</cx:pt>
          <cx:pt idx="20591">101</cx:pt>
          <cx:pt idx="20592">103</cx:pt>
          <cx:pt idx="20593">166</cx:pt>
          <cx:pt idx="20594">90</cx:pt>
          <cx:pt idx="20595">95</cx:pt>
          <cx:pt idx="20596">60</cx:pt>
          <cx:pt idx="20597">119</cx:pt>
          <cx:pt idx="20598">112</cx:pt>
          <cx:pt idx="20599">86</cx:pt>
          <cx:pt idx="20600">95</cx:pt>
          <cx:pt idx="20601">95</cx:pt>
          <cx:pt idx="20602">138</cx:pt>
          <cx:pt idx="20603">112</cx:pt>
          <cx:pt idx="20604">115</cx:pt>
          <cx:pt idx="20605">89</cx:pt>
          <cx:pt idx="20606">88</cx:pt>
          <cx:pt idx="20607">96</cx:pt>
          <cx:pt idx="20608">110</cx:pt>
          <cx:pt idx="20609">108</cx:pt>
          <cx:pt idx="20610">120</cx:pt>
          <cx:pt idx="20611">83</cx:pt>
          <cx:pt idx="20612">96</cx:pt>
          <cx:pt idx="20613">110</cx:pt>
          <cx:pt idx="20614">137</cx:pt>
          <cx:pt idx="20615">52</cx:pt>
          <cx:pt idx="20616">119</cx:pt>
          <cx:pt idx="20617">96</cx:pt>
          <cx:pt idx="20618">81</cx:pt>
          <cx:pt idx="20619">87</cx:pt>
          <cx:pt idx="20620">95</cx:pt>
          <cx:pt idx="20621">98</cx:pt>
          <cx:pt idx="20622">73</cx:pt>
          <cx:pt idx="20623">104</cx:pt>
          <cx:pt idx="20624">102</cx:pt>
          <cx:pt idx="20625">48</cx:pt>
          <cx:pt idx="20626">88</cx:pt>
          <cx:pt idx="20627">25</cx:pt>
          <cx:pt idx="20628">160</cx:pt>
          <cx:pt idx="20629">94</cx:pt>
          <cx:pt idx="20630">73</cx:pt>
          <cx:pt idx="20631">33</cx:pt>
          <cx:pt idx="20632">46</cx:pt>
          <cx:pt idx="20633">30</cx:pt>
          <cx:pt idx="20634">96</cx:pt>
          <cx:pt idx="20635">90</cx:pt>
          <cx:pt idx="20636">121</cx:pt>
          <cx:pt idx="20637">90</cx:pt>
          <cx:pt idx="20638">115</cx:pt>
          <cx:pt idx="20639">106</cx:pt>
          <cx:pt idx="20640">97</cx:pt>
          <cx:pt idx="20641">27</cx:pt>
          <cx:pt idx="20642">95</cx:pt>
          <cx:pt idx="20643">91</cx:pt>
          <cx:pt idx="20644">94</cx:pt>
          <cx:pt idx="20645">102</cx:pt>
          <cx:pt idx="20646">73</cx:pt>
          <cx:pt idx="20647">76</cx:pt>
          <cx:pt idx="20648">111</cx:pt>
          <cx:pt idx="20649">87</cx:pt>
          <cx:pt idx="20650">96</cx:pt>
          <cx:pt idx="20651">24</cx:pt>
          <cx:pt idx="20652">72</cx:pt>
          <cx:pt idx="20653">116</cx:pt>
          <cx:pt idx="20654">105</cx:pt>
          <cx:pt idx="20655">70</cx:pt>
          <cx:pt idx="20656">106</cx:pt>
          <cx:pt idx="20657">91</cx:pt>
          <cx:pt idx="20658">85</cx:pt>
          <cx:pt idx="20659">107</cx:pt>
          <cx:pt idx="20660">21</cx:pt>
          <cx:pt idx="20661">134</cx:pt>
          <cx:pt idx="20662">104</cx:pt>
          <cx:pt idx="20663">95</cx:pt>
          <cx:pt idx="20664">117</cx:pt>
          <cx:pt idx="20665">106</cx:pt>
          <cx:pt idx="20666">95</cx:pt>
          <cx:pt idx="20667">110</cx:pt>
          <cx:pt idx="20668">84</cx:pt>
          <cx:pt idx="20669">106</cx:pt>
          <cx:pt idx="20670">75</cx:pt>
          <cx:pt idx="20671">111</cx:pt>
          <cx:pt idx="20672">90</cx:pt>
          <cx:pt idx="20673">107</cx:pt>
          <cx:pt idx="20674">106</cx:pt>
          <cx:pt idx="20675">118</cx:pt>
          <cx:pt idx="20676">108</cx:pt>
          <cx:pt idx="20677">135</cx:pt>
          <cx:pt idx="20678">145</cx:pt>
          <cx:pt idx="20679">133</cx:pt>
          <cx:pt idx="20680">95</cx:pt>
          <cx:pt idx="20681">92</cx:pt>
          <cx:pt idx="20682">110</cx:pt>
          <cx:pt idx="20683">100</cx:pt>
          <cx:pt idx="20684">112</cx:pt>
          <cx:pt idx="20685">14</cx:pt>
          <cx:pt idx="20686">118</cx:pt>
          <cx:pt idx="20687">59</cx:pt>
          <cx:pt idx="20688">78</cx:pt>
          <cx:pt idx="20689">84</cx:pt>
          <cx:pt idx="20690">95</cx:pt>
          <cx:pt idx="20691">92</cx:pt>
          <cx:pt idx="20692">124</cx:pt>
          <cx:pt idx="20693">108</cx:pt>
          <cx:pt idx="20694">115</cx:pt>
          <cx:pt idx="20695">104</cx:pt>
          <cx:pt idx="20696">98</cx:pt>
          <cx:pt idx="20697">60</cx:pt>
          <cx:pt idx="20698">107</cx:pt>
          <cx:pt idx="20699">101</cx:pt>
          <cx:pt idx="20700">132</cx:pt>
          <cx:pt idx="20701">94</cx:pt>
          <cx:pt idx="20702">95</cx:pt>
          <cx:pt idx="20703">123</cx:pt>
          <cx:pt idx="20704">115</cx:pt>
          <cx:pt idx="20705">149</cx:pt>
          <cx:pt idx="20706">98</cx:pt>
          <cx:pt idx="20707">94</cx:pt>
          <cx:pt idx="20708">150</cx:pt>
          <cx:pt idx="20709">101</cx:pt>
          <cx:pt idx="20710">122</cx:pt>
          <cx:pt idx="20711">118</cx:pt>
          <cx:pt idx="20712">122</cx:pt>
          <cx:pt idx="20713">112</cx:pt>
          <cx:pt idx="20714">90</cx:pt>
          <cx:pt idx="20715">94</cx:pt>
          <cx:pt idx="20716">110</cx:pt>
          <cx:pt idx="20717">116</cx:pt>
          <cx:pt idx="20718">89</cx:pt>
          <cx:pt idx="20719">103</cx:pt>
          <cx:pt idx="20720">102</cx:pt>
          <cx:pt idx="20721">88</cx:pt>
          <cx:pt idx="20722">115</cx:pt>
          <cx:pt idx="20723">75</cx:pt>
          <cx:pt idx="20724">115</cx:pt>
          <cx:pt idx="20725">112</cx:pt>
          <cx:pt idx="20726">119</cx:pt>
          <cx:pt idx="20727">93</cx:pt>
          <cx:pt idx="20728">116</cx:pt>
          <cx:pt idx="20729">65</cx:pt>
          <cx:pt idx="20730">122</cx:pt>
          <cx:pt idx="20731">95</cx:pt>
          <cx:pt idx="20732">75</cx:pt>
          <cx:pt idx="20733">70</cx:pt>
          <cx:pt idx="20734">100</cx:pt>
          <cx:pt idx="20735">100</cx:pt>
          <cx:pt idx="20736">119</cx:pt>
          <cx:pt idx="20737">98</cx:pt>
          <cx:pt idx="20738">84</cx:pt>
          <cx:pt idx="20739">139</cx:pt>
          <cx:pt idx="20740">104</cx:pt>
          <cx:pt idx="20741">86</cx:pt>
          <cx:pt idx="20742">90</cx:pt>
          <cx:pt idx="20743">99</cx:pt>
          <cx:pt idx="20744">115</cx:pt>
          <cx:pt idx="20745">93</cx:pt>
          <cx:pt idx="20746">84</cx:pt>
          <cx:pt idx="20747">99</cx:pt>
          <cx:pt idx="20748">11</cx:pt>
          <cx:pt idx="20749">131</cx:pt>
          <cx:pt idx="20750">101</cx:pt>
          <cx:pt idx="20751">71</cx:pt>
          <cx:pt idx="20752">116</cx:pt>
          <cx:pt idx="20753">105</cx:pt>
          <cx:pt idx="20754">113</cx:pt>
          <cx:pt idx="20755">98</cx:pt>
          <cx:pt idx="20756">87</cx:pt>
          <cx:pt idx="20757">83</cx:pt>
          <cx:pt idx="20758">96</cx:pt>
          <cx:pt idx="20759">107</cx:pt>
          <cx:pt idx="20760">96</cx:pt>
          <cx:pt idx="20761">128</cx:pt>
          <cx:pt idx="20762">95</cx:pt>
          <cx:pt idx="20763">96</cx:pt>
          <cx:pt idx="20764">93</cx:pt>
          <cx:pt idx="20765">80</cx:pt>
          <cx:pt idx="20766">88</cx:pt>
          <cx:pt idx="20767">111</cx:pt>
          <cx:pt idx="20768">120</cx:pt>
          <cx:pt idx="20769">105</cx:pt>
          <cx:pt idx="20770">106</cx:pt>
          <cx:pt idx="20771">10</cx:pt>
          <cx:pt idx="20772">90</cx:pt>
          <cx:pt idx="20773">94</cx:pt>
          <cx:pt idx="20774">94</cx:pt>
          <cx:pt idx="20775">100</cx:pt>
          <cx:pt idx="20776">26</cx:pt>
          <cx:pt idx="20777">104</cx:pt>
          <cx:pt idx="20778">69</cx:pt>
          <cx:pt idx="20779">108</cx:pt>
          <cx:pt idx="20780">101</cx:pt>
          <cx:pt idx="20781">138</cx:pt>
          <cx:pt idx="20782">113</cx:pt>
          <cx:pt idx="20783">68</cx:pt>
          <cx:pt idx="20784">111</cx:pt>
          <cx:pt idx="20785">97</cx:pt>
          <cx:pt idx="20786">95</cx:pt>
          <cx:pt idx="20787">87</cx:pt>
          <cx:pt idx="20788">83</cx:pt>
          <cx:pt idx="20789">150</cx:pt>
          <cx:pt idx="20790">100</cx:pt>
          <cx:pt idx="20791">88</cx:pt>
          <cx:pt idx="20792">90</cx:pt>
          <cx:pt idx="20793">86</cx:pt>
          <cx:pt idx="20794">115</cx:pt>
          <cx:pt idx="20795">128</cx:pt>
          <cx:pt idx="20796">90</cx:pt>
          <cx:pt idx="20797">110</cx:pt>
          <cx:pt idx="20798">94</cx:pt>
          <cx:pt idx="20799">68</cx:pt>
          <cx:pt idx="20800">95</cx:pt>
          <cx:pt idx="20801">96</cx:pt>
          <cx:pt idx="20802">110</cx:pt>
          <cx:pt idx="20803">103</cx:pt>
          <cx:pt idx="20804">160</cx:pt>
          <cx:pt idx="20805">101</cx:pt>
          <cx:pt idx="20806">104</cx:pt>
          <cx:pt idx="20807">101</cx:pt>
          <cx:pt idx="20808">103</cx:pt>
          <cx:pt idx="20809">196</cx:pt>
          <cx:pt idx="20810">129</cx:pt>
          <cx:pt idx="20811">96</cx:pt>
          <cx:pt idx="20812">196</cx:pt>
          <cx:pt idx="20813">86</cx:pt>
          <cx:pt idx="20814">92</cx:pt>
          <cx:pt idx="20815">110</cx:pt>
          <cx:pt idx="20816">99</cx:pt>
          <cx:pt idx="20817">95</cx:pt>
          <cx:pt idx="20818">87</cx:pt>
          <cx:pt idx="20819">87</cx:pt>
          <cx:pt idx="20820">138</cx:pt>
          <cx:pt idx="20821">107</cx:pt>
          <cx:pt idx="20822">87</cx:pt>
          <cx:pt idx="20823">31</cx:pt>
          <cx:pt idx="20824">106</cx:pt>
          <cx:pt idx="20825">120</cx:pt>
          <cx:pt idx="20826">123</cx:pt>
          <cx:pt idx="20827">96</cx:pt>
          <cx:pt idx="20828">127</cx:pt>
          <cx:pt idx="20829">120</cx:pt>
          <cx:pt idx="20830">125</cx:pt>
          <cx:pt idx="20831">126</cx:pt>
          <cx:pt idx="20832">123</cx:pt>
          <cx:pt idx="20833">86</cx:pt>
          <cx:pt idx="20834">105</cx:pt>
          <cx:pt idx="20835">106</cx:pt>
          <cx:pt idx="20836">83</cx:pt>
          <cx:pt idx="20837">107</cx:pt>
          <cx:pt idx="20838">106</cx:pt>
          <cx:pt idx="20839">102</cx:pt>
          <cx:pt idx="20840">106</cx:pt>
          <cx:pt idx="20841">84</cx:pt>
          <cx:pt idx="20842">114</cx:pt>
          <cx:pt idx="20843">90</cx:pt>
          <cx:pt idx="20844">115</cx:pt>
          <cx:pt idx="20845">93</cx:pt>
          <cx:pt idx="20846">88</cx:pt>
          <cx:pt idx="20847">85</cx:pt>
          <cx:pt idx="20848">90</cx:pt>
          <cx:pt idx="20849">100</cx:pt>
          <cx:pt idx="20850">90</cx:pt>
          <cx:pt idx="20851">91</cx:pt>
          <cx:pt idx="20852">117</cx:pt>
          <cx:pt idx="20853">231</cx:pt>
          <cx:pt idx="20854">120</cx:pt>
          <cx:pt idx="20855">152</cx:pt>
          <cx:pt idx="20856">109</cx:pt>
          <cx:pt idx="20857">89</cx:pt>
          <cx:pt idx="20858">108</cx:pt>
          <cx:pt idx="20859">98</cx:pt>
          <cx:pt idx="20860">97</cx:pt>
          <cx:pt idx="20861">119</cx:pt>
          <cx:pt idx="20862">95</cx:pt>
          <cx:pt idx="20863">106</cx:pt>
          <cx:pt idx="20864">85</cx:pt>
          <cx:pt idx="20865">123</cx:pt>
          <cx:pt idx="20866">132</cx:pt>
          <cx:pt idx="20867">101</cx:pt>
          <cx:pt idx="20868">112</cx:pt>
          <cx:pt idx="20869">130</cx:pt>
          <cx:pt idx="20870">108</cx:pt>
          <cx:pt idx="20871">94</cx:pt>
          <cx:pt idx="20872">80</cx:pt>
          <cx:pt idx="20873">97</cx:pt>
          <cx:pt idx="20874">91</cx:pt>
          <cx:pt idx="20875">91</cx:pt>
          <cx:pt idx="20876">133</cx:pt>
          <cx:pt idx="20877">96</cx:pt>
          <cx:pt idx="20878">114</cx:pt>
          <cx:pt idx="20879">95</cx:pt>
          <cx:pt idx="20880">98</cx:pt>
          <cx:pt idx="20881">108</cx:pt>
          <cx:pt idx="20882">98</cx:pt>
          <cx:pt idx="20883">101</cx:pt>
          <cx:pt idx="20884">112</cx:pt>
          <cx:pt idx="20885">126</cx:pt>
          <cx:pt idx="20886">89</cx:pt>
          <cx:pt idx="20887">94</cx:pt>
          <cx:pt idx="20888">114</cx:pt>
          <cx:pt idx="20889">86</cx:pt>
          <cx:pt idx="20890">90</cx:pt>
          <cx:pt idx="20891">124</cx:pt>
          <cx:pt idx="20892">122</cx:pt>
          <cx:pt idx="20893">90</cx:pt>
          <cx:pt idx="20894">132</cx:pt>
          <cx:pt idx="20895">67</cx:pt>
          <cx:pt idx="20896">89</cx:pt>
          <cx:pt idx="20897">68</cx:pt>
          <cx:pt idx="20898">98</cx:pt>
          <cx:pt idx="20899">105</cx:pt>
          <cx:pt idx="20900">92</cx:pt>
          <cx:pt idx="20901">112</cx:pt>
          <cx:pt idx="20902">116</cx:pt>
          <cx:pt idx="20903">119</cx:pt>
          <cx:pt idx="20904">92</cx:pt>
          <cx:pt idx="20905">94</cx:pt>
          <cx:pt idx="20906">92</cx:pt>
          <cx:pt idx="20907">88</cx:pt>
          <cx:pt idx="20908">89</cx:pt>
          <cx:pt idx="20909">96</cx:pt>
          <cx:pt idx="20910">32</cx:pt>
          <cx:pt idx="20911">99</cx:pt>
          <cx:pt idx="20912">100</cx:pt>
          <cx:pt idx="20913">101</cx:pt>
          <cx:pt idx="20914">108</cx:pt>
          <cx:pt idx="20915">24</cx:pt>
          <cx:pt idx="20916">103</cx:pt>
          <cx:pt idx="20917">98</cx:pt>
          <cx:pt idx="20918">87</cx:pt>
          <cx:pt idx="20919">132</cx:pt>
          <cx:pt idx="20920">75</cx:pt>
          <cx:pt idx="20921">120</cx:pt>
          <cx:pt idx="20922">95</cx:pt>
          <cx:pt idx="20923">129</cx:pt>
          <cx:pt idx="20924">124</cx:pt>
          <cx:pt idx="20925">112</cx:pt>
          <cx:pt idx="20926">119</cx:pt>
          <cx:pt idx="20927">22</cx:pt>
          <cx:pt idx="20928">91</cx:pt>
          <cx:pt idx="20929">120</cx:pt>
          <cx:pt idx="20930">118</cx:pt>
          <cx:pt idx="20931">117</cx:pt>
          <cx:pt idx="20932">127</cx:pt>
          <cx:pt idx="20933">8</cx:pt>
          <cx:pt idx="20934">91</cx:pt>
          <cx:pt idx="20935">137</cx:pt>
          <cx:pt idx="20936">128</cx:pt>
          <cx:pt idx="20937">97</cx:pt>
          <cx:pt idx="20938">106</cx:pt>
          <cx:pt idx="20939">95</cx:pt>
          <cx:pt idx="20940">91</cx:pt>
          <cx:pt idx="20941">86</cx:pt>
          <cx:pt idx="20942">117</cx:pt>
          <cx:pt idx="20943">120</cx:pt>
          <cx:pt idx="20944">96</cx:pt>
          <cx:pt idx="20945">95</cx:pt>
          <cx:pt idx="20946">116</cx:pt>
          <cx:pt idx="20947">36</cx:pt>
          <cx:pt idx="20948">85</cx:pt>
          <cx:pt idx="20949">131</cx:pt>
          <cx:pt idx="20950">93</cx:pt>
          <cx:pt idx="20951">91</cx:pt>
          <cx:pt idx="20952">85</cx:pt>
          <cx:pt idx="20953">117</cx:pt>
          <cx:pt idx="20954">90</cx:pt>
          <cx:pt idx="20955">100</cx:pt>
          <cx:pt idx="20956">100</cx:pt>
          <cx:pt idx="20957">94</cx:pt>
          <cx:pt idx="20958">99</cx:pt>
          <cx:pt idx="20959">114</cx:pt>
          <cx:pt idx="20960">108</cx:pt>
          <cx:pt idx="20961">100</cx:pt>
          <cx:pt idx="20962">108</cx:pt>
          <cx:pt idx="20963">92</cx:pt>
          <cx:pt idx="20964">103</cx:pt>
          <cx:pt idx="20965">93</cx:pt>
          <cx:pt idx="20966">125</cx:pt>
          <cx:pt idx="20967">92</cx:pt>
          <cx:pt idx="20968">118</cx:pt>
          <cx:pt idx="20969">141</cx:pt>
          <cx:pt idx="20970">115</cx:pt>
          <cx:pt idx="20971">90</cx:pt>
          <cx:pt idx="20972">85</cx:pt>
          <cx:pt idx="20973">110</cx:pt>
          <cx:pt idx="20974">107</cx:pt>
          <cx:pt idx="20975">99</cx:pt>
          <cx:pt idx="20976">128</cx:pt>
          <cx:pt idx="20977">88</cx:pt>
          <cx:pt idx="20978">99</cx:pt>
          <cx:pt idx="20979">117</cx:pt>
          <cx:pt idx="20980">117</cx:pt>
          <cx:pt idx="20981">128</cx:pt>
          <cx:pt idx="20982">102</cx:pt>
          <cx:pt idx="20983">101</cx:pt>
          <cx:pt idx="20984">85</cx:pt>
          <cx:pt idx="20985">105</cx:pt>
          <cx:pt idx="20986">96</cx:pt>
          <cx:pt idx="20987">90</cx:pt>
          <cx:pt idx="20988">92</cx:pt>
          <cx:pt idx="20989">89</cx:pt>
          <cx:pt idx="20990">88</cx:pt>
          <cx:pt idx="20991">89</cx:pt>
          <cx:pt idx="20992">89</cx:pt>
          <cx:pt idx="20993">93</cx:pt>
          <cx:pt idx="20994">93</cx:pt>
          <cx:pt idx="20995">93</cx:pt>
          <cx:pt idx="20996">93</cx:pt>
          <cx:pt idx="20997">93</cx:pt>
          <cx:pt idx="20998">93</cx:pt>
          <cx:pt idx="20999">93</cx:pt>
          <cx:pt idx="21000">93</cx:pt>
          <cx:pt idx="21001">93</cx:pt>
          <cx:pt idx="21002">93</cx:pt>
          <cx:pt idx="21003">94</cx:pt>
          <cx:pt idx="21004">94</cx:pt>
          <cx:pt idx="21005">108</cx:pt>
          <cx:pt idx="21006">89</cx:pt>
          <cx:pt idx="21007">108</cx:pt>
          <cx:pt idx="21008">106</cx:pt>
          <cx:pt idx="21009">85</cx:pt>
          <cx:pt idx="21010">89</cx:pt>
          <cx:pt idx="21011">125</cx:pt>
          <cx:pt idx="21012">120</cx:pt>
          <cx:pt idx="21013">97</cx:pt>
          <cx:pt idx="21014">40</cx:pt>
          <cx:pt idx="21015">135</cx:pt>
          <cx:pt idx="21016">127</cx:pt>
          <cx:pt idx="21017">91</cx:pt>
          <cx:pt idx="21018">82</cx:pt>
          <cx:pt idx="21019">24</cx:pt>
          <cx:pt idx="21020">24</cx:pt>
          <cx:pt idx="21021">113</cx:pt>
          <cx:pt idx="21022">104</cx:pt>
          <cx:pt idx="21023">86</cx:pt>
          <cx:pt idx="21024">90</cx:pt>
          <cx:pt idx="21025">140</cx:pt>
          <cx:pt idx="21026">90</cx:pt>
          <cx:pt idx="21027">89</cx:pt>
          <cx:pt idx="21028">111</cx:pt>
          <cx:pt idx="21029">91</cx:pt>
          <cx:pt idx="21030">133</cx:pt>
          <cx:pt idx="21031">109</cx:pt>
          <cx:pt idx="21032">81</cx:pt>
          <cx:pt idx="21033">135</cx:pt>
          <cx:pt idx="21034">113</cx:pt>
          <cx:pt idx="21035">90</cx:pt>
          <cx:pt idx="21036">85</cx:pt>
          <cx:pt idx="21037">99</cx:pt>
          <cx:pt idx="21038">100</cx:pt>
          <cx:pt idx="21039">95</cx:pt>
          <cx:pt idx="21040">91</cx:pt>
          <cx:pt idx="21041">95</cx:pt>
          <cx:pt idx="21042">90</cx:pt>
          <cx:pt idx="21043">104</cx:pt>
          <cx:pt idx="21044">100</cx:pt>
          <cx:pt idx="21045">93</cx:pt>
          <cx:pt idx="21046">106</cx:pt>
          <cx:pt idx="21047">110</cx:pt>
          <cx:pt idx="21048">102</cx:pt>
          <cx:pt idx="21049">110</cx:pt>
          <cx:pt idx="21050">88</cx:pt>
          <cx:pt idx="21051">70</cx:pt>
          <cx:pt idx="21052">85</cx:pt>
          <cx:pt idx="21053">114</cx:pt>
          <cx:pt idx="21054">22</cx:pt>
          <cx:pt idx="21055">94</cx:pt>
          <cx:pt idx="21056">89</cx:pt>
          <cx:pt idx="21057">72</cx:pt>
          <cx:pt idx="21058">55</cx:pt>
          <cx:pt idx="21059">24</cx:pt>
          <cx:pt idx="21060">104</cx:pt>
          <cx:pt idx="21061">108</cx:pt>
          <cx:pt idx="21062">86</cx:pt>
          <cx:pt idx="21063">88</cx:pt>
          <cx:pt idx="21064">83</cx:pt>
          <cx:pt idx="21065">140</cx:pt>
          <cx:pt idx="21066">91</cx:pt>
          <cx:pt idx="21067">25</cx:pt>
          <cx:pt idx="21068">85</cx:pt>
          <cx:pt idx="21069">125</cx:pt>
          <cx:pt idx="21070">98</cx:pt>
          <cx:pt idx="21071">86</cx:pt>
          <cx:pt idx="21072">84</cx:pt>
          <cx:pt idx="21073">85</cx:pt>
          <cx:pt idx="21074">97</cx:pt>
          <cx:pt idx="21075">90</cx:pt>
          <cx:pt idx="21076">115</cx:pt>
          <cx:pt idx="21077">23</cx:pt>
          <cx:pt idx="21078">94</cx:pt>
          <cx:pt idx="21079">112</cx:pt>
          <cx:pt idx="21080">119</cx:pt>
          <cx:pt idx="21081">82</cx:pt>
          <cx:pt idx="21082">84</cx:pt>
          <cx:pt idx="21083">96</cx:pt>
          <cx:pt idx="21084">110</cx:pt>
          <cx:pt idx="21085">81</cx:pt>
          <cx:pt idx="21086">139</cx:pt>
          <cx:pt idx="21087">115</cx:pt>
          <cx:pt idx="21088">131</cx:pt>
          <cx:pt idx="21089">90</cx:pt>
          <cx:pt idx="21090">107</cx:pt>
          <cx:pt idx="21091">116</cx:pt>
          <cx:pt idx="21092">96</cx:pt>
          <cx:pt idx="21093">111</cx:pt>
          <cx:pt idx="21094">90</cx:pt>
          <cx:pt idx="21095">91</cx:pt>
          <cx:pt idx="21096">104</cx:pt>
          <cx:pt idx="21097">120</cx:pt>
          <cx:pt idx="21098">90</cx:pt>
          <cx:pt idx="21099">93</cx:pt>
          <cx:pt idx="21100">121</cx:pt>
          <cx:pt idx="21101">111</cx:pt>
          <cx:pt idx="21102">93</cx:pt>
          <cx:pt idx="21103">100</cx:pt>
          <cx:pt idx="21104">116</cx:pt>
          <cx:pt idx="21105">94</cx:pt>
          <cx:pt idx="21106">125</cx:pt>
          <cx:pt idx="21107">116</cx:pt>
          <cx:pt idx="21108">117</cx:pt>
          <cx:pt idx="21109">73</cx:pt>
          <cx:pt idx="21110">107</cx:pt>
          <cx:pt idx="21111">104</cx:pt>
          <cx:pt idx="21112">105</cx:pt>
          <cx:pt idx="21113">84</cx:pt>
          <cx:pt idx="21114">93</cx:pt>
          <cx:pt idx="21115">88</cx:pt>
          <cx:pt idx="21116">57</cx:pt>
          <cx:pt idx="21117">16</cx:pt>
          <cx:pt idx="21118">111</cx:pt>
          <cx:pt idx="21119">99</cx:pt>
          <cx:pt idx="21120">98</cx:pt>
          <cx:pt idx="21121">91</cx:pt>
          <cx:pt idx="21122">96</cx:pt>
          <cx:pt idx="21123">90</cx:pt>
          <cx:pt idx="21124">77</cx:pt>
          <cx:pt idx="21125">122</cx:pt>
          <cx:pt idx="21126">151</cx:pt>
          <cx:pt idx="21127">93</cx:pt>
          <cx:pt idx="21128">108</cx:pt>
          <cx:pt idx="21129">137</cx:pt>
          <cx:pt idx="21130">98</cx:pt>
          <cx:pt idx="21131">125</cx:pt>
          <cx:pt idx="21132">130</cx:pt>
          <cx:pt idx="21133">83</cx:pt>
          <cx:pt idx="21134">90</cx:pt>
          <cx:pt idx="21135">75</cx:pt>
          <cx:pt idx="21136">137</cx:pt>
          <cx:pt idx="21137">107</cx:pt>
          <cx:pt idx="21138">90</cx:pt>
          <cx:pt idx="21139">90</cx:pt>
          <cx:pt idx="21140">115</cx:pt>
          <cx:pt idx="21141">92</cx:pt>
          <cx:pt idx="21142">93</cx:pt>
          <cx:pt idx="21143">135</cx:pt>
          <cx:pt idx="21144">133</cx:pt>
          <cx:pt idx="21145">109</cx:pt>
          <cx:pt idx="21146">98</cx:pt>
          <cx:pt idx="21147">98</cx:pt>
          <cx:pt idx="21148">90</cx:pt>
          <cx:pt idx="21149">95</cx:pt>
          <cx:pt idx="21150">87</cx:pt>
          <cx:pt idx="21151">99</cx:pt>
          <cx:pt idx="21152">125</cx:pt>
          <cx:pt idx="21153">119</cx:pt>
          <cx:pt idx="21154">118</cx:pt>
          <cx:pt idx="21155">95</cx:pt>
          <cx:pt idx="21156">95</cx:pt>
          <cx:pt idx="21157">96</cx:pt>
          <cx:pt idx="21158">150</cx:pt>
          <cx:pt idx="21159">119</cx:pt>
          <cx:pt idx="21160">123</cx:pt>
          <cx:pt idx="21161">14</cx:pt>
          <cx:pt idx="21162">94</cx:pt>
          <cx:pt idx="21163">123</cx:pt>
          <cx:pt idx="21164">115</cx:pt>
          <cx:pt idx="21165">83</cx:pt>
          <cx:pt idx="21166">56</cx:pt>
          <cx:pt idx="21167">107</cx:pt>
          <cx:pt idx="21168">120</cx:pt>
          <cx:pt idx="21169">92</cx:pt>
          <cx:pt idx="21170">121</cx:pt>
          <cx:pt idx="21171">121</cx:pt>
          <cx:pt idx="21172">92</cx:pt>
          <cx:pt idx="21173">98</cx:pt>
          <cx:pt idx="21174">112</cx:pt>
          <cx:pt idx="21175">100</cx:pt>
          <cx:pt idx="21176">24</cx:pt>
          <cx:pt idx="21177">45</cx:pt>
          <cx:pt idx="21178">92</cx:pt>
          <cx:pt idx="21179">130</cx:pt>
          <cx:pt idx="21180">122</cx:pt>
          <cx:pt idx="21181">112</cx:pt>
          <cx:pt idx="21182">138</cx:pt>
          <cx:pt idx="21183">134</cx:pt>
          <cx:pt idx="21184">126</cx:pt>
          <cx:pt idx="21185">116</cx:pt>
          <cx:pt idx="21186">89</cx:pt>
          <cx:pt idx="21187">72</cx:pt>
          <cx:pt idx="21188">124</cx:pt>
          <cx:pt idx="21189">94</cx:pt>
          <cx:pt idx="21190">105</cx:pt>
          <cx:pt idx="21191">90</cx:pt>
          <cx:pt idx="21192">117</cx:pt>
          <cx:pt idx="21193">89</cx:pt>
          <cx:pt idx="21194">25</cx:pt>
          <cx:pt idx="21195">52</cx:pt>
          <cx:pt idx="21196">121</cx:pt>
          <cx:pt idx="21197">94</cx:pt>
          <cx:pt idx="21198">165</cx:pt>
          <cx:pt idx="21199">104</cx:pt>
          <cx:pt idx="21200">126</cx:pt>
          <cx:pt idx="21201">26</cx:pt>
          <cx:pt idx="21202">88</cx:pt>
          <cx:pt idx="21203">108</cx:pt>
          <cx:pt idx="21204">100</cx:pt>
          <cx:pt idx="21205">95</cx:pt>
          <cx:pt idx="21206">109</cx:pt>
          <cx:pt idx="21207">99</cx:pt>
          <cx:pt idx="21208">88</cx:pt>
          <cx:pt idx="21209">66</cx:pt>
          <cx:pt idx="21210">122</cx:pt>
          <cx:pt idx="21211">123</cx:pt>
          <cx:pt idx="21212">134</cx:pt>
          <cx:pt idx="21213">95</cx:pt>
          <cx:pt idx="21214">32</cx:pt>
          <cx:pt idx="21215">112</cx:pt>
          <cx:pt idx="21216">100</cx:pt>
          <cx:pt idx="21217">104</cx:pt>
          <cx:pt idx="21218">82</cx:pt>
          <cx:pt idx="21219">90</cx:pt>
          <cx:pt idx="21220">103</cx:pt>
          <cx:pt idx="21221">106</cx:pt>
          <cx:pt idx="21222">90</cx:pt>
          <cx:pt idx="21223">80</cx:pt>
          <cx:pt idx="21224">107</cx:pt>
          <cx:pt idx="21225">120</cx:pt>
          <cx:pt idx="21226">162</cx:pt>
          <cx:pt idx="21227">95</cx:pt>
          <cx:pt idx="21228">113</cx:pt>
          <cx:pt idx="21229">98</cx:pt>
          <cx:pt idx="21230">99</cx:pt>
          <cx:pt idx="21231">116</cx:pt>
          <cx:pt idx="21232">133</cx:pt>
          <cx:pt idx="21233">106</cx:pt>
          <cx:pt idx="21234">91</cx:pt>
          <cx:pt idx="21235">121</cx:pt>
          <cx:pt idx="21236">81</cx:pt>
          <cx:pt idx="21237">100</cx:pt>
          <cx:pt idx="21238">140</cx:pt>
          <cx:pt idx="21239">120</cx:pt>
          <cx:pt idx="21240">85</cx:pt>
          <cx:pt idx="21241">92</cx:pt>
          <cx:pt idx="21242">110</cx:pt>
          <cx:pt idx="21243">110</cx:pt>
          <cx:pt idx="21244">93</cx:pt>
          <cx:pt idx="21245">120</cx:pt>
          <cx:pt idx="21246">130</cx:pt>
          <cx:pt idx="21247">124</cx:pt>
          <cx:pt idx="21248">123</cx:pt>
          <cx:pt idx="21249">116</cx:pt>
          <cx:pt idx="21250">178</cx:pt>
          <cx:pt idx="21251">166</cx:pt>
          <cx:pt idx="21252">72</cx:pt>
          <cx:pt idx="21253">117</cx:pt>
          <cx:pt idx="21254">80</cx:pt>
          <cx:pt idx="21255">120</cx:pt>
          <cx:pt idx="21256">95</cx:pt>
          <cx:pt idx="21257">98</cx:pt>
          <cx:pt idx="21258">91</cx:pt>
          <cx:pt idx="21259">100</cx:pt>
          <cx:pt idx="21260">108</cx:pt>
          <cx:pt idx="21261">71</cx:pt>
          <cx:pt idx="21262">104</cx:pt>
          <cx:pt idx="21263">91</cx:pt>
          <cx:pt idx="21264">118</cx:pt>
          <cx:pt idx="21265">119</cx:pt>
          <cx:pt idx="21266">111</cx:pt>
          <cx:pt idx="21267">122</cx:pt>
          <cx:pt idx="21268">87</cx:pt>
          <cx:pt idx="21269">131</cx:pt>
          <cx:pt idx="21270">98</cx:pt>
          <cx:pt idx="21271">109</cx:pt>
          <cx:pt idx="21272">130</cx:pt>
          <cx:pt idx="21273">47</cx:pt>
          <cx:pt idx="21274">97</cx:pt>
          <cx:pt idx="21275">81</cx:pt>
          <cx:pt idx="21276">115</cx:pt>
          <cx:pt idx="21277">14</cx:pt>
          <cx:pt idx="21278">118</cx:pt>
          <cx:pt idx="21279">72</cx:pt>
          <cx:pt idx="21280">108</cx:pt>
          <cx:pt idx="21281">165</cx:pt>
          <cx:pt idx="21282">47</cx:pt>
          <cx:pt idx="21283">132</cx:pt>
          <cx:pt idx="21284">97</cx:pt>
          <cx:pt idx="21285">53</cx:pt>
          <cx:pt idx="21286">100</cx:pt>
          <cx:pt idx="21287">30</cx:pt>
          <cx:pt idx="21288">28</cx:pt>
          <cx:pt idx="21289">78</cx:pt>
          <cx:pt idx="21290">112</cx:pt>
          <cx:pt idx="21291">96</cx:pt>
          <cx:pt idx="21292">91</cx:pt>
          <cx:pt idx="21293">99</cx:pt>
          <cx:pt idx="21294">28</cx:pt>
          <cx:pt idx="21295">88</cx:pt>
          <cx:pt idx="21296">130</cx:pt>
          <cx:pt idx="21297">126</cx:pt>
          <cx:pt idx="21298">119</cx:pt>
          <cx:pt idx="21299">108</cx:pt>
          <cx:pt idx="21300">145</cx:pt>
          <cx:pt idx="21301">114</cx:pt>
          <cx:pt idx="21302">100</cx:pt>
          <cx:pt idx="21303">30</cx:pt>
          <cx:pt idx="21304">106</cx:pt>
          <cx:pt idx="21305">95</cx:pt>
          <cx:pt idx="21306">87</cx:pt>
          <cx:pt idx="21307">105</cx:pt>
          <cx:pt idx="21308">106</cx:pt>
          <cx:pt idx="21309">118</cx:pt>
          <cx:pt idx="21310">91</cx:pt>
          <cx:pt idx="21311">105</cx:pt>
          <cx:pt idx="21312">99</cx:pt>
          <cx:pt idx="21313">86</cx:pt>
          <cx:pt idx="21314">93</cx:pt>
          <cx:pt idx="21315">102</cx:pt>
          <cx:pt idx="21316">89</cx:pt>
          <cx:pt idx="21317">87</cx:pt>
          <cx:pt idx="21318">120</cx:pt>
          <cx:pt idx="21319">100</cx:pt>
          <cx:pt idx="21320">83</cx:pt>
          <cx:pt idx="21321">139</cx:pt>
          <cx:pt idx="21322">118</cx:pt>
          <cx:pt idx="21323">144</cx:pt>
          <cx:pt idx="21324">112</cx:pt>
          <cx:pt idx="21325">119</cx:pt>
          <cx:pt idx="21326">118</cx:pt>
          <cx:pt idx="21327">92</cx:pt>
          <cx:pt idx="21328">93</cx:pt>
          <cx:pt idx="21329">99</cx:pt>
          <cx:pt idx="21330">110</cx:pt>
          <cx:pt idx="21331">119</cx:pt>
          <cx:pt idx="21332">45</cx:pt>
          <cx:pt idx="21333">100</cx:pt>
          <cx:pt idx="21334">90</cx:pt>
          <cx:pt idx="21335">113</cx:pt>
          <cx:pt idx="21336">104</cx:pt>
          <cx:pt idx="21337">113</cx:pt>
          <cx:pt idx="21338">133</cx:pt>
          <cx:pt idx="21339">114</cx:pt>
          <cx:pt idx="21340">118</cx:pt>
          <cx:pt idx="21341">95</cx:pt>
          <cx:pt idx="21342">118</cx:pt>
          <cx:pt idx="21343">118</cx:pt>
          <cx:pt idx="21344">81</cx:pt>
          <cx:pt idx="21345">133</cx:pt>
          <cx:pt idx="21346">104</cx:pt>
          <cx:pt idx="21347">115</cx:pt>
          <cx:pt idx="21348">83</cx:pt>
          <cx:pt idx="21349">97</cx:pt>
          <cx:pt idx="21350">124</cx:pt>
          <cx:pt idx="21351">100</cx:pt>
          <cx:pt idx="21352">81</cx:pt>
          <cx:pt idx="21353">93</cx:pt>
          <cx:pt idx="21354">90</cx:pt>
          <cx:pt idx="21355">113</cx:pt>
          <cx:pt idx="21356">90</cx:pt>
          <cx:pt idx="21357">86</cx:pt>
          <cx:pt idx="21358">137</cx:pt>
          <cx:pt idx="21359">111</cx:pt>
          <cx:pt idx="21360">90</cx:pt>
          <cx:pt idx="21361">84</cx:pt>
          <cx:pt idx="21362">118</cx:pt>
          <cx:pt idx="21363">105</cx:pt>
          <cx:pt idx="21364">69</cx:pt>
          <cx:pt idx="21365">121</cx:pt>
          <cx:pt idx="21366">91</cx:pt>
          <cx:pt idx="21367">110</cx:pt>
          <cx:pt idx="21368">110</cx:pt>
          <cx:pt idx="21369">90</cx:pt>
          <cx:pt idx="21370">24</cx:pt>
          <cx:pt idx="21371">15</cx:pt>
          <cx:pt idx="21372">22</cx:pt>
          <cx:pt idx="21373">75</cx:pt>
          <cx:pt idx="21374">93</cx:pt>
          <cx:pt idx="21375">120</cx:pt>
          <cx:pt idx="21376">93</cx:pt>
          <cx:pt idx="21377">104</cx:pt>
          <cx:pt idx="21378">18</cx:pt>
          <cx:pt idx="21379">100</cx:pt>
          <cx:pt idx="21380">120</cx:pt>
          <cx:pt idx="21381">94</cx:pt>
          <cx:pt idx="21382">95</cx:pt>
          <cx:pt idx="21383">90</cx:pt>
          <cx:pt idx="21384">142</cx:pt>
          <cx:pt idx="21385">80</cx:pt>
          <cx:pt idx="21386">118</cx:pt>
          <cx:pt idx="21387">127</cx:pt>
          <cx:pt idx="21388">91</cx:pt>
          <cx:pt idx="21389">82</cx:pt>
          <cx:pt idx="21390">99</cx:pt>
          <cx:pt idx="21391">90</cx:pt>
          <cx:pt idx="21392">95</cx:pt>
          <cx:pt idx="21393">90</cx:pt>
          <cx:pt idx="21394">110</cx:pt>
          <cx:pt idx="21395">54</cx:pt>
          <cx:pt idx="21396">20</cx:pt>
          <cx:pt idx="21397">104</cx:pt>
          <cx:pt idx="21398">102</cx:pt>
          <cx:pt idx="21399">139</cx:pt>
          <cx:pt idx="21400">117</cx:pt>
          <cx:pt idx="21401">83</cx:pt>
          <cx:pt idx="21402">134</cx:pt>
          <cx:pt idx="21403">123</cx:pt>
          <cx:pt idx="21404">98</cx:pt>
          <cx:pt idx="21405">85</cx:pt>
          <cx:pt idx="21406">95</cx:pt>
          <cx:pt idx="21407">117</cx:pt>
          <cx:pt idx="21408">117</cx:pt>
          <cx:pt idx="21409">106</cx:pt>
          <cx:pt idx="21410">116</cx:pt>
          <cx:pt idx="21411">138</cx:pt>
          <cx:pt idx="21412">119</cx:pt>
          <cx:pt idx="21413">114</cx:pt>
          <cx:pt idx="21414">93</cx:pt>
          <cx:pt idx="21415">111</cx:pt>
          <cx:pt idx="21416">96</cx:pt>
          <cx:pt idx="21417">28</cx:pt>
          <cx:pt idx="21418">129</cx:pt>
          <cx:pt idx="21419">111</cx:pt>
          <cx:pt idx="21420">117</cx:pt>
          <cx:pt idx="21421">124</cx:pt>
          <cx:pt idx="21422">88</cx:pt>
          <cx:pt idx="21423">120</cx:pt>
          <cx:pt idx="21424">50</cx:pt>
          <cx:pt idx="21425">27</cx:pt>
          <cx:pt idx="21426">119</cx:pt>
          <cx:pt idx="21427">129</cx:pt>
          <cx:pt idx="21428">104</cx:pt>
          <cx:pt idx="21429">107</cx:pt>
          <cx:pt idx="21430">114</cx:pt>
          <cx:pt idx="21431">142</cx:pt>
          <cx:pt idx="21432">96</cx:pt>
          <cx:pt idx="21433">84</cx:pt>
          <cx:pt idx="21434">102</cx:pt>
          <cx:pt idx="21435">88</cx:pt>
          <cx:pt idx="21436">98</cx:pt>
          <cx:pt idx="21437">94</cx:pt>
          <cx:pt idx="21438">88</cx:pt>
          <cx:pt idx="21439">90</cx:pt>
          <cx:pt idx="21440">30</cx:pt>
          <cx:pt idx="21441">92</cx:pt>
          <cx:pt idx="21442">79</cx:pt>
          <cx:pt idx="21443">94</cx:pt>
          <cx:pt idx="21444">106</cx:pt>
          <cx:pt idx="21445">113</cx:pt>
          <cx:pt idx="21446">116</cx:pt>
          <cx:pt idx="21447">94</cx:pt>
          <cx:pt idx="21448">80</cx:pt>
          <cx:pt idx="21449">110</cx:pt>
          <cx:pt idx="21450">112</cx:pt>
          <cx:pt idx="21451">119</cx:pt>
          <cx:pt idx="21452">96</cx:pt>
          <cx:pt idx="21453">13</cx:pt>
          <cx:pt idx="21454">93</cx:pt>
          <cx:pt idx="21455">87</cx:pt>
          <cx:pt idx="21456">123</cx:pt>
          <cx:pt idx="21457">89</cx:pt>
          <cx:pt idx="21458">92</cx:pt>
          <cx:pt idx="21459">113</cx:pt>
          <cx:pt idx="21460">111</cx:pt>
          <cx:pt idx="21461">94</cx:pt>
          <cx:pt idx="21462">103</cx:pt>
          <cx:pt idx="21463">124</cx:pt>
          <cx:pt idx="21464">94</cx:pt>
          <cx:pt idx="21465">101</cx:pt>
          <cx:pt idx="21466">133</cx:pt>
          <cx:pt idx="21467">110</cx:pt>
          <cx:pt idx="21468">165</cx:pt>
          <cx:pt idx="21469">117</cx:pt>
          <cx:pt idx="21470">120</cx:pt>
          <cx:pt idx="21471">95</cx:pt>
          <cx:pt idx="21472">102</cx:pt>
          <cx:pt idx="21473">98</cx:pt>
          <cx:pt idx="21474">37</cx:pt>
          <cx:pt idx="21475">111</cx:pt>
          <cx:pt idx="21476">86</cx:pt>
          <cx:pt idx="21477">90</cx:pt>
          <cx:pt idx="21478">108</cx:pt>
          <cx:pt idx="21479">72</cx:pt>
          <cx:pt idx="21480">107</cx:pt>
          <cx:pt idx="21481">109</cx:pt>
          <cx:pt idx="21482">117</cx:pt>
          <cx:pt idx="21483">88</cx:pt>
          <cx:pt idx="21484">101</cx:pt>
          <cx:pt idx="21485">107</cx:pt>
          <cx:pt idx="21486">45</cx:pt>
          <cx:pt idx="21487">88</cx:pt>
          <cx:pt idx="21488">86</cx:pt>
          <cx:pt idx="21489">103</cx:pt>
          <cx:pt idx="21490">90</cx:pt>
          <cx:pt idx="21491">114</cx:pt>
          <cx:pt idx="21492">89</cx:pt>
          <cx:pt idx="21493">118</cx:pt>
          <cx:pt idx="21494">133</cx:pt>
          <cx:pt idx="21495">106</cx:pt>
          <cx:pt idx="21496">31</cx:pt>
          <cx:pt idx="21497">134</cx:pt>
          <cx:pt idx="21498">117</cx:pt>
          <cx:pt idx="21499">120</cx:pt>
          <cx:pt idx="21500">98</cx:pt>
          <cx:pt idx="21501">71</cx:pt>
          <cx:pt idx="21502">24</cx:pt>
          <cx:pt idx="21503">87</cx:pt>
          <cx:pt idx="21504">119</cx:pt>
          <cx:pt idx="21505">121</cx:pt>
          <cx:pt idx="21506">104</cx:pt>
          <cx:pt idx="21507">106</cx:pt>
          <cx:pt idx="21508">110</cx:pt>
          <cx:pt idx="21509">106</cx:pt>
          <cx:pt idx="21510">58</cx:pt>
          <cx:pt idx="21511">112</cx:pt>
          <cx:pt idx="21512">116</cx:pt>
          <cx:pt idx="21513">105</cx:pt>
          <cx:pt idx="21514">96</cx:pt>
          <cx:pt idx="21515">90</cx:pt>
          <cx:pt idx="21516">95</cx:pt>
          <cx:pt idx="21517">98</cx:pt>
          <cx:pt idx="21518">100</cx:pt>
          <cx:pt idx="21519">92</cx:pt>
          <cx:pt idx="21520">106</cx:pt>
          <cx:pt idx="21521">100</cx:pt>
          <cx:pt idx="21522">144</cx:pt>
          <cx:pt idx="21523">85</cx:pt>
          <cx:pt idx="21524">114</cx:pt>
          <cx:pt idx="21525">168</cx:pt>
          <cx:pt idx="21526">98</cx:pt>
          <cx:pt idx="21527">92</cx:pt>
          <cx:pt idx="21528">24</cx:pt>
          <cx:pt idx="21529">61</cx:pt>
          <cx:pt idx="21530">99</cx:pt>
          <cx:pt idx="21531">100</cx:pt>
          <cx:pt idx="21532">118</cx:pt>
          <cx:pt idx="21533">113</cx:pt>
          <cx:pt idx="21534">118</cx:pt>
          <cx:pt idx="21535">103</cx:pt>
          <cx:pt idx="21536">120</cx:pt>
          <cx:pt idx="21537">110</cx:pt>
          <cx:pt idx="21538">90</cx:pt>
          <cx:pt idx="21539">104</cx:pt>
          <cx:pt idx="21540">120</cx:pt>
          <cx:pt idx="21541">93</cx:pt>
          <cx:pt idx="21542">104</cx:pt>
          <cx:pt idx="21543">97</cx:pt>
          <cx:pt idx="21544">107</cx:pt>
          <cx:pt idx="21545">83</cx:pt>
          <cx:pt idx="21546">90</cx:pt>
          <cx:pt idx="21547">119</cx:pt>
          <cx:pt idx="21548">86</cx:pt>
          <cx:pt idx="21549">121</cx:pt>
          <cx:pt idx="21550">117</cx:pt>
          <cx:pt idx="21551">45</cx:pt>
          <cx:pt idx="21552">83</cx:pt>
          <cx:pt idx="21553">94</cx:pt>
          <cx:pt idx="21554">85</cx:pt>
          <cx:pt idx="21555">101</cx:pt>
          <cx:pt idx="21556">114</cx:pt>
          <cx:pt idx="21557">130</cx:pt>
          <cx:pt idx="21558">107</cx:pt>
          <cx:pt idx="21559">106</cx:pt>
          <cx:pt idx="21560">90</cx:pt>
          <cx:pt idx="21561">124</cx:pt>
          <cx:pt idx="21562">115</cx:pt>
          <cx:pt idx="21563">88</cx:pt>
          <cx:pt idx="21564">121</cx:pt>
          <cx:pt idx="21565">141</cx:pt>
          <cx:pt idx="21566">127</cx:pt>
          <cx:pt idx="21567">96</cx:pt>
          <cx:pt idx="21568">60</cx:pt>
          <cx:pt idx="21569">100</cx:pt>
          <cx:pt idx="21570">108</cx:pt>
          <cx:pt idx="21571">85</cx:pt>
          <cx:pt idx="21572">24</cx:pt>
          <cx:pt idx="21573">120</cx:pt>
          <cx:pt idx="21574">97</cx:pt>
          <cx:pt idx="21575">88</cx:pt>
          <cx:pt idx="21576">104</cx:pt>
          <cx:pt idx="21577">90</cx:pt>
          <cx:pt idx="21578">90</cx:pt>
          <cx:pt idx="21579">97</cx:pt>
          <cx:pt idx="21580">22</cx:pt>
          <cx:pt idx="21581">100</cx:pt>
          <cx:pt idx="21582">101</cx:pt>
          <cx:pt idx="21583">104</cx:pt>
          <cx:pt idx="21584">133</cx:pt>
          <cx:pt idx="21585">95</cx:pt>
          <cx:pt idx="21586">76</cx:pt>
          <cx:pt idx="21587">99</cx:pt>
          <cx:pt idx="21588">87</cx:pt>
          <cx:pt idx="21589">91</cx:pt>
          <cx:pt idx="21590">100</cx:pt>
          <cx:pt idx="21591">91</cx:pt>
          <cx:pt idx="21592">114</cx:pt>
          <cx:pt idx="21593">89</cx:pt>
          <cx:pt idx="21594">140</cx:pt>
          <cx:pt idx="21595">120</cx:pt>
          <cx:pt idx="21596">122</cx:pt>
          <cx:pt idx="21597">132</cx:pt>
          <cx:pt idx="21598">23</cx:pt>
          <cx:pt idx="21599">113</cx:pt>
          <cx:pt idx="21600">85</cx:pt>
          <cx:pt idx="21601">100</cx:pt>
          <cx:pt idx="21602">66</cx:pt>
          <cx:pt idx="21603">5</cx:pt>
          <cx:pt idx="21604">113</cx:pt>
          <cx:pt idx="21605">107</cx:pt>
          <cx:pt idx="21606">103</cx:pt>
          <cx:pt idx="21607">82</cx:pt>
          <cx:pt idx="21608">90</cx:pt>
          <cx:pt idx="21609">99</cx:pt>
          <cx:pt idx="21610">134</cx:pt>
          <cx:pt idx="21611">97</cx:pt>
          <cx:pt idx="21612">90</cx:pt>
          <cx:pt idx="21613">111</cx:pt>
          <cx:pt idx="21614">120</cx:pt>
          <cx:pt idx="21615">24</cx:pt>
          <cx:pt idx="21616">101</cx:pt>
          <cx:pt idx="21617">16</cx:pt>
          <cx:pt idx="21618">124</cx:pt>
          <cx:pt idx="21619">105</cx:pt>
          <cx:pt idx="21620">74</cx:pt>
          <cx:pt idx="21621">48</cx:pt>
          <cx:pt idx="21622">91</cx:pt>
          <cx:pt idx="21623">95</cx:pt>
          <cx:pt idx="21624">86</cx:pt>
          <cx:pt idx="21625">90</cx:pt>
          <cx:pt idx="21626">84</cx:pt>
          <cx:pt idx="21627">156</cx:pt>
          <cx:pt idx="21628">91</cx:pt>
          <cx:pt idx="21629">107</cx:pt>
          <cx:pt idx="21630">85</cx:pt>
          <cx:pt idx="21631">126</cx:pt>
          <cx:pt idx="21632">91</cx:pt>
          <cx:pt idx="21633">88</cx:pt>
          <cx:pt idx="21634">98</cx:pt>
          <cx:pt idx="21635">83</cx:pt>
          <cx:pt idx="21636">123</cx:pt>
          <cx:pt idx="21637">116</cx:pt>
          <cx:pt idx="21638">148</cx:pt>
          <cx:pt idx="21639">114</cx:pt>
          <cx:pt idx="21640">93</cx:pt>
          <cx:pt idx="21641">106</cx:pt>
          <cx:pt idx="21642">93</cx:pt>
          <cx:pt idx="21643">102</cx:pt>
          <cx:pt idx="21644">106</cx:pt>
          <cx:pt idx="21645">113</cx:pt>
          <cx:pt idx="21646">125</cx:pt>
          <cx:pt idx="21647">24</cx:pt>
          <cx:pt idx="21648">130</cx:pt>
          <cx:pt idx="21649">105</cx:pt>
          <cx:pt idx="21650">116</cx:pt>
          <cx:pt idx="21651">134</cx:pt>
          <cx:pt idx="21652">90</cx:pt>
          <cx:pt idx="21653">126</cx:pt>
          <cx:pt idx="21654">90</cx:pt>
          <cx:pt idx="21655">139</cx:pt>
          <cx:pt idx="21656">110</cx:pt>
          <cx:pt idx="21657">109</cx:pt>
          <cx:pt idx="21658">100</cx:pt>
          <cx:pt idx="21659">96</cx:pt>
          <cx:pt idx="21660">105</cx:pt>
          <cx:pt idx="21661">101</cx:pt>
          <cx:pt idx="21662">109</cx:pt>
          <cx:pt idx="21663">160</cx:pt>
          <cx:pt idx="21664">127</cx:pt>
          <cx:pt idx="21665">133</cx:pt>
          <cx:pt idx="21666">113</cx:pt>
          <cx:pt idx="21667">142</cx:pt>
          <cx:pt idx="21668">85</cx:pt>
          <cx:pt idx="21669">104</cx:pt>
          <cx:pt idx="21670">102</cx:pt>
          <cx:pt idx="21671">105</cx:pt>
          <cx:pt idx="21672">100</cx:pt>
          <cx:pt idx="21673">75</cx:pt>
          <cx:pt idx="21674">98</cx:pt>
          <cx:pt idx="21675">106</cx:pt>
          <cx:pt idx="21676">78</cx:pt>
          <cx:pt idx="21677">92</cx:pt>
          <cx:pt idx="21678">76</cx:pt>
          <cx:pt idx="21679">92</cx:pt>
          <cx:pt idx="21680">111</cx:pt>
          <cx:pt idx="21681">64</cx:pt>
          <cx:pt idx="21682">87</cx:pt>
          <cx:pt idx="21683">115</cx:pt>
          <cx:pt idx="21684">110</cx:pt>
          <cx:pt idx="21685">123</cx:pt>
          <cx:pt idx="21686">109</cx:pt>
          <cx:pt idx="21687">120</cx:pt>
          <cx:pt idx="21688">22</cx:pt>
          <cx:pt idx="21689">118</cx:pt>
          <cx:pt idx="21690">121</cx:pt>
          <cx:pt idx="21691">95</cx:pt>
          <cx:pt idx="21692">103</cx:pt>
          <cx:pt idx="21693">93</cx:pt>
          <cx:pt idx="21694">93</cx:pt>
          <cx:pt idx="21695">116</cx:pt>
          <cx:pt idx="21696">103</cx:pt>
          <cx:pt idx="21697">103</cx:pt>
          <cx:pt idx="21698">100</cx:pt>
          <cx:pt idx="21699">83</cx:pt>
          <cx:pt idx="21700">98</cx:pt>
          <cx:pt idx="21701">126</cx:pt>
          <cx:pt idx="21702">98</cx:pt>
          <cx:pt idx="21703">100</cx:pt>
          <cx:pt idx="21704">153</cx:pt>
          <cx:pt idx="21705">136</cx:pt>
          <cx:pt idx="21706">100</cx:pt>
          <cx:pt idx="21707">155</cx:pt>
          <cx:pt idx="21708">95</cx:pt>
          <cx:pt idx="21709">99</cx:pt>
          <cx:pt idx="21710">87</cx:pt>
          <cx:pt idx="21711">89</cx:pt>
          <cx:pt idx="21712">101</cx:pt>
          <cx:pt idx="21713">106</cx:pt>
          <cx:pt idx="21714">90</cx:pt>
          <cx:pt idx="21715">94</cx:pt>
          <cx:pt idx="21716">97</cx:pt>
          <cx:pt idx="21717">92</cx:pt>
          <cx:pt idx="21718">100</cx:pt>
          <cx:pt idx="21719">11</cx:pt>
          <cx:pt idx="21720">110</cx:pt>
          <cx:pt idx="21721">98</cx:pt>
          <cx:pt idx="21722">118</cx:pt>
          <cx:pt idx="21723">115</cx:pt>
          <cx:pt idx="21724">108</cx:pt>
          <cx:pt idx="21725">100</cx:pt>
          <cx:pt idx="21726">121</cx:pt>
          <cx:pt idx="21727">83</cx:pt>
          <cx:pt idx="21728">88</cx:pt>
          <cx:pt idx="21729">91</cx:pt>
          <cx:pt idx="21730">105</cx:pt>
          <cx:pt idx="21731">80</cx:pt>
          <cx:pt idx="21732">95</cx:pt>
          <cx:pt idx="21733">105</cx:pt>
          <cx:pt idx="21734">78</cx:pt>
          <cx:pt idx="21735">102</cx:pt>
          <cx:pt idx="21736">106</cx:pt>
          <cx:pt idx="21737">100</cx:pt>
          <cx:pt idx="21738">54</cx:pt>
          <cx:pt idx="21739">23</cx:pt>
          <cx:pt idx="21740">95</cx:pt>
          <cx:pt idx="21741">92</cx:pt>
          <cx:pt idx="21742">105</cx:pt>
          <cx:pt idx="21743">103</cx:pt>
          <cx:pt idx="21744">96</cx:pt>
          <cx:pt idx="21745">121</cx:pt>
          <cx:pt idx="21746">124</cx:pt>
          <cx:pt idx="21747">115</cx:pt>
          <cx:pt idx="21748">107</cx:pt>
          <cx:pt idx="21749">123</cx:pt>
          <cx:pt idx="21750">93</cx:pt>
          <cx:pt idx="21751">87</cx:pt>
          <cx:pt idx="21752">108</cx:pt>
          <cx:pt idx="21753">121</cx:pt>
          <cx:pt idx="21754">108</cx:pt>
          <cx:pt idx="21755">119</cx:pt>
          <cx:pt idx="21756">70</cx:pt>
          <cx:pt idx="21757">86</cx:pt>
          <cx:pt idx="21758">107</cx:pt>
          <cx:pt idx="21759">108</cx:pt>
          <cx:pt idx="21760">101</cx:pt>
          <cx:pt idx="21761">150</cx:pt>
          <cx:pt idx="21762">105</cx:pt>
          <cx:pt idx="21763">98</cx:pt>
          <cx:pt idx="21764">107</cx:pt>
          <cx:pt idx="21765">118</cx:pt>
          <cx:pt idx="21766">90</cx:pt>
          <cx:pt idx="21767">102</cx:pt>
          <cx:pt idx="21768">104</cx:pt>
          <cx:pt idx="21769">109</cx:pt>
          <cx:pt idx="21770">51</cx:pt>
          <cx:pt idx="21771">104</cx:pt>
          <cx:pt idx="21772">122</cx:pt>
          <cx:pt idx="21773">132</cx:pt>
          <cx:pt idx="21774">115</cx:pt>
          <cx:pt idx="21775">120</cx:pt>
          <cx:pt idx="21776">94</cx:pt>
          <cx:pt idx="21777">73</cx:pt>
          <cx:pt idx="21778">79</cx:pt>
          <cx:pt idx="21779">128</cx:pt>
          <cx:pt idx="21780">102</cx:pt>
          <cx:pt idx="21781">92</cx:pt>
          <cx:pt idx="21782">109</cx:pt>
          <cx:pt idx="21783">95</cx:pt>
          <cx:pt idx="21784">97</cx:pt>
          <cx:pt idx="21785">100</cx:pt>
          <cx:pt idx="21786">118</cx:pt>
          <cx:pt idx="21787">29</cx:pt>
          <cx:pt idx="21788">25</cx:pt>
          <cx:pt idx="21789">101</cx:pt>
          <cx:pt idx="21790">126</cx:pt>
          <cx:pt idx="21791">118</cx:pt>
          <cx:pt idx="21792">89</cx:pt>
          <cx:pt idx="21793">106</cx:pt>
          <cx:pt idx="21794">105</cx:pt>
          <cx:pt idx="21795">65</cx:pt>
          <cx:pt idx="21796">95</cx:pt>
          <cx:pt idx="21797">111</cx:pt>
          <cx:pt idx="21798">109</cx:pt>
          <cx:pt idx="21799">88</cx:pt>
          <cx:pt idx="21800">112</cx:pt>
          <cx:pt idx="21801">102</cx:pt>
          <cx:pt idx="21802">108</cx:pt>
          <cx:pt idx="21803">108</cx:pt>
          <cx:pt idx="21804">108</cx:pt>
          <cx:pt idx="21805">105</cx:pt>
          <cx:pt idx="21806">117</cx:pt>
          <cx:pt idx="21807">108</cx:pt>
          <cx:pt idx="21808">109</cx:pt>
          <cx:pt idx="21809">94</cx:pt>
          <cx:pt idx="21810">85</cx:pt>
          <cx:pt idx="21811">110</cx:pt>
          <cx:pt idx="21812">125</cx:pt>
          <cx:pt idx="21813">102</cx:pt>
          <cx:pt idx="21814">139</cx:pt>
          <cx:pt idx="21815">99</cx:pt>
          <cx:pt idx="21816">109</cx:pt>
          <cx:pt idx="21817">55</cx:pt>
          <cx:pt idx="21818">102</cx:pt>
          <cx:pt idx="21819">126</cx:pt>
          <cx:pt idx="21820">118</cx:pt>
          <cx:pt idx="21821">134</cx:pt>
          <cx:pt idx="21822">102</cx:pt>
          <cx:pt idx="21823">130</cx:pt>
          <cx:pt idx="21824">115</cx:pt>
          <cx:pt idx="21825">94</cx:pt>
          <cx:pt idx="21826">93</cx:pt>
          <cx:pt idx="21827">119</cx:pt>
          <cx:pt idx="21828">84</cx:pt>
          <cx:pt idx="21829">86</cx:pt>
          <cx:pt idx="21830">126</cx:pt>
          <cx:pt idx="21831">119</cx:pt>
          <cx:pt idx="21832">144</cx:pt>
          <cx:pt idx="21833">126</cx:pt>
          <cx:pt idx="21834">87</cx:pt>
          <cx:pt idx="21835">102</cx:pt>
          <cx:pt idx="21836">121</cx:pt>
          <cx:pt idx="21837">30</cx:pt>
          <cx:pt idx="21838">102</cx:pt>
          <cx:pt idx="21839">70</cx:pt>
          <cx:pt idx="21840">5</cx:pt>
          <cx:pt idx="21841">97</cx:pt>
          <cx:pt idx="21842">112</cx:pt>
          <cx:pt idx="21843">97</cx:pt>
          <cx:pt idx="21844">97</cx:pt>
          <cx:pt idx="21845">112</cx:pt>
          <cx:pt idx="21846">108</cx:pt>
          <cx:pt idx="21847">94</cx:pt>
          <cx:pt idx="21848">103</cx:pt>
          <cx:pt idx="21849">131</cx:pt>
          <cx:pt idx="21850">113</cx:pt>
          <cx:pt idx="21851">100</cx:pt>
          <cx:pt idx="21852">114</cx:pt>
          <cx:pt idx="21853">102</cx:pt>
          <cx:pt idx="21854">104</cx:pt>
          <cx:pt idx="21855">119</cx:pt>
          <cx:pt idx="21856">108</cx:pt>
          <cx:pt idx="21857">81</cx:pt>
          <cx:pt idx="21858">108</cx:pt>
          <cx:pt idx="21859">94</cx:pt>
          <cx:pt idx="21860">105</cx:pt>
          <cx:pt idx="21861">90</cx:pt>
          <cx:pt idx="21862">22</cx:pt>
          <cx:pt idx="21863">81</cx:pt>
          <cx:pt idx="21864">117</cx:pt>
          <cx:pt idx="21865">67</cx:pt>
          <cx:pt idx="21866">111</cx:pt>
          <cx:pt idx="21867">96</cx:pt>
          <cx:pt idx="21868">92</cx:pt>
          <cx:pt idx="21869">93</cx:pt>
          <cx:pt idx="21870">120</cx:pt>
          <cx:pt idx="21871">22</cx:pt>
          <cx:pt idx="21872">14</cx:pt>
          <cx:pt idx="21873">93</cx:pt>
          <cx:pt idx="21874">119</cx:pt>
          <cx:pt idx="21875">105</cx:pt>
          <cx:pt idx="21876">121</cx:pt>
          <cx:pt idx="21877">123</cx:pt>
          <cx:pt idx="21878">126</cx:pt>
          <cx:pt idx="21879">120</cx:pt>
          <cx:pt idx="21880">119</cx:pt>
          <cx:pt idx="21881">124</cx:pt>
          <cx:pt idx="21882">88</cx:pt>
          <cx:pt idx="21883">113</cx:pt>
          <cx:pt idx="21884">105</cx:pt>
          <cx:pt idx="21885">114</cx:pt>
          <cx:pt idx="21886">96</cx:pt>
          <cx:pt idx="21887">132</cx:pt>
          <cx:pt idx="21888">116</cx:pt>
          <cx:pt idx="21889">50</cx:pt>
          <cx:pt idx="21890">50</cx:pt>
          <cx:pt idx="21891">50</cx:pt>
          <cx:pt idx="21892">50</cx:pt>
          <cx:pt idx="21893">81</cx:pt>
          <cx:pt idx="21894">103</cx:pt>
          <cx:pt idx="21895">113</cx:pt>
          <cx:pt idx="21896">95</cx:pt>
          <cx:pt idx="21897">163</cx:pt>
          <cx:pt idx="21898">119</cx:pt>
          <cx:pt idx="21899">88</cx:pt>
          <cx:pt idx="21900">90</cx:pt>
          <cx:pt idx="21901">97</cx:pt>
          <cx:pt idx="21902">92</cx:pt>
          <cx:pt idx="21903">111</cx:pt>
          <cx:pt idx="21904">107</cx:pt>
          <cx:pt idx="21905">81</cx:pt>
          <cx:pt idx="21906">85</cx:pt>
          <cx:pt idx="21907">27</cx:pt>
          <cx:pt idx="21908">96</cx:pt>
          <cx:pt idx="21909">90</cx:pt>
          <cx:pt idx="21910">103</cx:pt>
          <cx:pt idx="21911">96</cx:pt>
          <cx:pt idx="21912">131</cx:pt>
          <cx:pt idx="21913">15</cx:pt>
          <cx:pt idx="21914">93</cx:pt>
          <cx:pt idx="21915">84</cx:pt>
          <cx:pt idx="21916">94</cx:pt>
          <cx:pt idx="21917">90</cx:pt>
          <cx:pt idx="21918">126</cx:pt>
          <cx:pt idx="21919">110</cx:pt>
          <cx:pt idx="21920">108</cx:pt>
          <cx:pt idx="21921">102</cx:pt>
          <cx:pt idx="21922">107</cx:pt>
          <cx:pt idx="21923">49</cx:pt>
          <cx:pt idx="21924">90</cx:pt>
          <cx:pt idx="21925">105</cx:pt>
          <cx:pt idx="21926">134</cx:pt>
          <cx:pt idx="21927">107</cx:pt>
          <cx:pt idx="21928">110</cx:pt>
          <cx:pt idx="21929">142</cx:pt>
          <cx:pt idx="21930">109</cx:pt>
          <cx:pt idx="21931">115</cx:pt>
          <cx:pt idx="21932">113</cx:pt>
          <cx:pt idx="21933">85</cx:pt>
          <cx:pt idx="21934">127</cx:pt>
          <cx:pt idx="21935">98</cx:pt>
          <cx:pt idx="21936">94</cx:pt>
          <cx:pt idx="21937">120</cx:pt>
          <cx:pt idx="21938">111</cx:pt>
          <cx:pt idx="21939">115</cx:pt>
          <cx:pt idx="21940">91</cx:pt>
          <cx:pt idx="21941">126</cx:pt>
          <cx:pt idx="21942">118</cx:pt>
          <cx:pt idx="21943">92</cx:pt>
          <cx:pt idx="21944">95</cx:pt>
          <cx:pt idx="21945">98</cx:pt>
          <cx:pt idx="21946">123</cx:pt>
          <cx:pt idx="21947">104</cx:pt>
          <cx:pt idx="21948">134</cx:pt>
          <cx:pt idx="21949">103</cx:pt>
          <cx:pt idx="21950">129</cx:pt>
          <cx:pt idx="21951">135</cx:pt>
          <cx:pt idx="21952">14</cx:pt>
          <cx:pt idx="21953">124</cx:pt>
          <cx:pt idx="21954">92</cx:pt>
          <cx:pt idx="21955">120</cx:pt>
          <cx:pt idx="21956">138</cx:pt>
          <cx:pt idx="21957">107</cx:pt>
          <cx:pt idx="21958">107</cx:pt>
          <cx:pt idx="21959">98</cx:pt>
          <cx:pt idx="21960">125</cx:pt>
          <cx:pt idx="21961">116</cx:pt>
          <cx:pt idx="21962">113</cx:pt>
          <cx:pt idx="21963">101</cx:pt>
          <cx:pt idx="21964">106</cx:pt>
          <cx:pt idx="21965">123</cx:pt>
          <cx:pt idx="21966">87</cx:pt>
          <cx:pt idx="21967">113</cx:pt>
          <cx:pt idx="21968">108</cx:pt>
          <cx:pt idx="21969">97</cx:pt>
          <cx:pt idx="21970">98</cx:pt>
          <cx:pt idx="21971">101</cx:pt>
          <cx:pt idx="21972">118</cx:pt>
          <cx:pt idx="21973">129</cx:pt>
          <cx:pt idx="21974">141</cx:pt>
          <cx:pt idx="21975">90</cx:pt>
          <cx:pt idx="21976">108</cx:pt>
          <cx:pt idx="21977">24</cx:pt>
          <cx:pt idx="21978">88</cx:pt>
          <cx:pt idx="21979">107</cx:pt>
          <cx:pt idx="21980">85</cx:pt>
          <cx:pt idx="21981">90</cx:pt>
          <cx:pt idx="21982">120</cx:pt>
          <cx:pt idx="21983">88</cx:pt>
          <cx:pt idx="21984">122</cx:pt>
          <cx:pt idx="21985">100</cx:pt>
          <cx:pt idx="21986">102</cx:pt>
          <cx:pt idx="21987">113</cx:pt>
          <cx:pt idx="21988">128</cx:pt>
          <cx:pt idx="21989">99</cx:pt>
          <cx:pt idx="21990">87</cx:pt>
          <cx:pt idx="21991">94</cx:pt>
          <cx:pt idx="21992">110</cx:pt>
          <cx:pt idx="21993">42</cx:pt>
          <cx:pt idx="21994">90</cx:pt>
          <cx:pt idx="21995">24</cx:pt>
          <cx:pt idx="21996">45</cx:pt>
          <cx:pt idx="21997">59</cx:pt>
          <cx:pt idx="21998">122</cx:pt>
          <cx:pt idx="21999">86</cx:pt>
          <cx:pt idx="22000">130</cx:pt>
          <cx:pt idx="22001">102</cx:pt>
          <cx:pt idx="22002">100</cx:pt>
          <cx:pt idx="22003">28</cx:pt>
          <cx:pt idx="22004">107</cx:pt>
          <cx:pt idx="22005">86</cx:pt>
          <cx:pt idx="22006">110</cx:pt>
          <cx:pt idx="22007">90</cx:pt>
          <cx:pt idx="22008">84</cx:pt>
          <cx:pt idx="22009">90</cx:pt>
          <cx:pt idx="22010">82</cx:pt>
          <cx:pt idx="22011">111</cx:pt>
          <cx:pt idx="22012">85</cx:pt>
          <cx:pt idx="22013">90</cx:pt>
          <cx:pt idx="22014">109</cx:pt>
          <cx:pt idx="22015">88</cx:pt>
          <cx:pt idx="22016">97</cx:pt>
          <cx:pt idx="22017">90</cx:pt>
          <cx:pt idx="22018">110</cx:pt>
          <cx:pt idx="22019">90</cx:pt>
          <cx:pt idx="22020">111</cx:pt>
          <cx:pt idx="22021">111</cx:pt>
          <cx:pt idx="22022">110</cx:pt>
          <cx:pt idx="22023">106</cx:pt>
          <cx:pt idx="22024">132</cx:pt>
          <cx:pt idx="22025">90</cx:pt>
          <cx:pt idx="22026">90</cx:pt>
          <cx:pt idx="22027">115</cx:pt>
          <cx:pt idx="22028">125</cx:pt>
          <cx:pt idx="22029">102</cx:pt>
          <cx:pt idx="22030">91</cx:pt>
          <cx:pt idx="22031">95</cx:pt>
          <cx:pt idx="22032">56</cx:pt>
          <cx:pt idx="22033">25</cx:pt>
          <cx:pt idx="22034">98</cx:pt>
          <cx:pt idx="22035">101</cx:pt>
          <cx:pt idx="22036">96</cx:pt>
          <cx:pt idx="22037">91</cx:pt>
          <cx:pt idx="22038">93</cx:pt>
          <cx:pt idx="22039">140</cx:pt>
          <cx:pt idx="22040">25</cx:pt>
          <cx:pt idx="22041">110</cx:pt>
          <cx:pt idx="22042">112</cx:pt>
          <cx:pt idx="22043">94</cx:pt>
          <cx:pt idx="22044">100</cx:pt>
          <cx:pt idx="22045">100</cx:pt>
          <cx:pt idx="22046">96</cx:pt>
          <cx:pt idx="22047">102</cx:pt>
          <cx:pt idx="22048">95</cx:pt>
          <cx:pt idx="22049">90</cx:pt>
          <cx:pt idx="22050">85</cx:pt>
          <cx:pt idx="22051">113</cx:pt>
          <cx:pt idx="22052">135</cx:pt>
          <cx:pt idx="22053">128</cx:pt>
          <cx:pt idx="22054">91</cx:pt>
          <cx:pt idx="22055">91</cx:pt>
          <cx:pt idx="22056">100</cx:pt>
          <cx:pt idx="22057">99</cx:pt>
          <cx:pt idx="22058">97</cx:pt>
          <cx:pt idx="22059">100</cx:pt>
          <cx:pt idx="22060">136</cx:pt>
          <cx:pt idx="22061">97</cx:pt>
          <cx:pt idx="22062">126</cx:pt>
          <cx:pt idx="22063">83</cx:pt>
          <cx:pt idx="22064">120</cx:pt>
          <cx:pt idx="22065">111</cx:pt>
          <cx:pt idx="22066">6</cx:pt>
          <cx:pt idx="22067">115</cx:pt>
          <cx:pt idx="22068">120</cx:pt>
          <cx:pt idx="22069">105</cx:pt>
          <cx:pt idx="22070">71</cx:pt>
          <cx:pt idx="22071">120</cx:pt>
          <cx:pt idx="22072">109</cx:pt>
          <cx:pt idx="22073">113</cx:pt>
          <cx:pt idx="22074">103</cx:pt>
          <cx:pt idx="22075">99</cx:pt>
          <cx:pt idx="22076">124</cx:pt>
          <cx:pt idx="22077">110</cx:pt>
          <cx:pt idx="22078">110</cx:pt>
          <cx:pt idx="22079">147</cx:pt>
          <cx:pt idx="22080">109</cx:pt>
          <cx:pt idx="22081">99</cx:pt>
          <cx:pt idx="22082">96</cx:pt>
          <cx:pt idx="22083">55</cx:pt>
          <cx:pt idx="22084">120</cx:pt>
          <cx:pt idx="22085">92</cx:pt>
          <cx:pt idx="22086">25</cx:pt>
          <cx:pt idx="22087">92</cx:pt>
          <cx:pt idx="22088">105</cx:pt>
          <cx:pt idx="22089">96</cx:pt>
          <cx:pt idx="22090">108</cx:pt>
          <cx:pt idx="22091">128</cx:pt>
          <cx:pt idx="22092">105</cx:pt>
          <cx:pt idx="22093">87</cx:pt>
          <cx:pt idx="22094">90</cx:pt>
          <cx:pt idx="22095">87</cx:pt>
          <cx:pt idx="22096">87</cx:pt>
          <cx:pt idx="22097">113</cx:pt>
          <cx:pt idx="22098">131</cx:pt>
          <cx:pt idx="22099">124</cx:pt>
          <cx:pt idx="22100">100</cx:pt>
          <cx:pt idx="22101">88</cx:pt>
          <cx:pt idx="22102">27</cx:pt>
          <cx:pt idx="22103">80</cx:pt>
          <cx:pt idx="22104">80</cx:pt>
          <cx:pt idx="22105">113</cx:pt>
          <cx:pt idx="22106">94</cx:pt>
          <cx:pt idx="22107">111</cx:pt>
          <cx:pt idx="22108">93</cx:pt>
          <cx:pt idx="22109">119</cx:pt>
          <cx:pt idx="22110">94</cx:pt>
          <cx:pt idx="22111">87</cx:pt>
          <cx:pt idx="22112">82</cx:pt>
          <cx:pt idx="22113">69</cx:pt>
          <cx:pt idx="22114">102</cx:pt>
          <cx:pt idx="22115">96</cx:pt>
          <cx:pt idx="22116">115</cx:pt>
          <cx:pt idx="22117">87</cx:pt>
          <cx:pt idx="22118">105</cx:pt>
          <cx:pt idx="22119">92</cx:pt>
          <cx:pt idx="22120">86</cx:pt>
          <cx:pt idx="22121">98</cx:pt>
          <cx:pt idx="22122">104</cx:pt>
          <cx:pt idx="22123">106</cx:pt>
          <cx:pt idx="22124">162</cx:pt>
          <cx:pt idx="22125">111</cx:pt>
          <cx:pt idx="22126">123</cx:pt>
          <cx:pt idx="22127">130</cx:pt>
          <cx:pt idx="22128">74</cx:pt>
          <cx:pt idx="22129">100</cx:pt>
          <cx:pt idx="22130">93</cx:pt>
          <cx:pt idx="22131">97</cx:pt>
          <cx:pt idx="22132">106</cx:pt>
          <cx:pt idx="22133">80</cx:pt>
          <cx:pt idx="22134">120</cx:pt>
          <cx:pt idx="22135">22</cx:pt>
          <cx:pt idx="22136">99</cx:pt>
          <cx:pt idx="22137">61</cx:pt>
          <cx:pt idx="22138">84</cx:pt>
          <cx:pt idx="22139">83</cx:pt>
          <cx:pt idx="22140">119</cx:pt>
          <cx:pt idx="22141">143</cx:pt>
          <cx:pt idx="22142">91</cx:pt>
          <cx:pt idx="22143">88</cx:pt>
          <cx:pt idx="22144">119</cx:pt>
          <cx:pt idx="22145">104</cx:pt>
          <cx:pt idx="22146">107</cx:pt>
          <cx:pt idx="22147">160</cx:pt>
          <cx:pt idx="22148">145</cx:pt>
          <cx:pt idx="22149">98</cx:pt>
          <cx:pt idx="22150">100</cx:pt>
          <cx:pt idx="22151">97</cx:pt>
          <cx:pt idx="22152">8</cx:pt>
          <cx:pt idx="22153">94</cx:pt>
          <cx:pt idx="22154">97</cx:pt>
          <cx:pt idx="22155">124</cx:pt>
          <cx:pt idx="22156">90</cx:pt>
          <cx:pt idx="22157">100</cx:pt>
          <cx:pt idx="22158">117</cx:pt>
          <cx:pt idx="22159">121</cx:pt>
          <cx:pt idx="22160">99</cx:pt>
          <cx:pt idx="22161">83</cx:pt>
          <cx:pt idx="22162">137</cx:pt>
          <cx:pt idx="22163">79</cx:pt>
          <cx:pt idx="22164">72</cx:pt>
          <cx:pt idx="22165">72</cx:pt>
          <cx:pt idx="22166">90</cx:pt>
          <cx:pt idx="22167">90</cx:pt>
          <cx:pt idx="22168">127</cx:pt>
          <cx:pt idx="22169">113</cx:pt>
          <cx:pt idx="22170">110</cx:pt>
          <cx:pt idx="22171">99</cx:pt>
          <cx:pt idx="22172">103</cx:pt>
          <cx:pt idx="22173">86</cx:pt>
          <cx:pt idx="22174">60</cx:pt>
          <cx:pt idx="22175">24</cx:pt>
          <cx:pt idx="22176">100</cx:pt>
          <cx:pt idx="22177">118</cx:pt>
          <cx:pt idx="22178">116</cx:pt>
          <cx:pt idx="22179">102</cx:pt>
          <cx:pt idx="22180">108</cx:pt>
          <cx:pt idx="22181">132</cx:pt>
          <cx:pt idx="22182">87</cx:pt>
          <cx:pt idx="22183">22</cx:pt>
          <cx:pt idx="22184">142</cx:pt>
          <cx:pt idx="22185">100</cx:pt>
          <cx:pt idx="22186">92</cx:pt>
          <cx:pt idx="22187">121</cx:pt>
          <cx:pt idx="22188">95</cx:pt>
          <cx:pt idx="22189">12</cx:pt>
          <cx:pt idx="22190">23</cx:pt>
          <cx:pt idx="22191">107</cx:pt>
          <cx:pt idx="22192">90</cx:pt>
          <cx:pt idx="22193">127</cx:pt>
          <cx:pt idx="22194">90</cx:pt>
          <cx:pt idx="22195">108</cx:pt>
          <cx:pt idx="22196">107</cx:pt>
          <cx:pt idx="22197">107</cx:pt>
          <cx:pt idx="22198">74</cx:pt>
          <cx:pt idx="22199">130</cx:pt>
          <cx:pt idx="22200">96</cx:pt>
          <cx:pt idx="22201">24</cx:pt>
          <cx:pt idx="22202">96</cx:pt>
          <cx:pt idx="22203">90</cx:pt>
          <cx:pt idx="22204">103</cx:pt>
          <cx:pt idx="22205">89</cx:pt>
          <cx:pt idx="22206">125</cx:pt>
          <cx:pt idx="22207">110</cx:pt>
          <cx:pt idx="22208">120</cx:pt>
          <cx:pt idx="22209">90</cx:pt>
          <cx:pt idx="22210">126</cx:pt>
          <cx:pt idx="22211">103</cx:pt>
          <cx:pt idx="22212">110</cx:pt>
          <cx:pt idx="22213">110</cx:pt>
          <cx:pt idx="22214">92</cx:pt>
          <cx:pt idx="22215">96</cx:pt>
          <cx:pt idx="22216">126</cx:pt>
          <cx:pt idx="22217">113</cx:pt>
          <cx:pt idx="22218">130</cx:pt>
          <cx:pt idx="22219">89</cx:pt>
          <cx:pt idx="22220">109</cx:pt>
          <cx:pt idx="22221">73</cx:pt>
          <cx:pt idx="22222">166</cx:pt>
          <cx:pt idx="22223">111</cx:pt>
          <cx:pt idx="22224">89</cx:pt>
          <cx:pt idx="22225">106</cx:pt>
          <cx:pt idx="22226">120</cx:pt>
          <cx:pt idx="22227">102</cx:pt>
          <cx:pt idx="22228">127</cx:pt>
          <cx:pt idx="22229">122</cx:pt>
          <cx:pt idx="22230">110</cx:pt>
          <cx:pt idx="22231">105</cx:pt>
          <cx:pt idx="22232">100</cx:pt>
          <cx:pt idx="22233">86</cx:pt>
          <cx:pt idx="22234">105</cx:pt>
          <cx:pt idx="22235">96</cx:pt>
          <cx:pt idx="22236">85</cx:pt>
          <cx:pt idx="22237">99</cx:pt>
          <cx:pt idx="22238">99</cx:pt>
          <cx:pt idx="22239">118</cx:pt>
          <cx:pt idx="22240">113</cx:pt>
          <cx:pt idx="22241">144</cx:pt>
          <cx:pt idx="22242">93</cx:pt>
          <cx:pt idx="22243">100</cx:pt>
          <cx:pt idx="22244">108</cx:pt>
          <cx:pt idx="22245">96</cx:pt>
          <cx:pt idx="22246">97</cx:pt>
          <cx:pt idx="22247">90</cx:pt>
          <cx:pt idx="22248">84</cx:pt>
          <cx:pt idx="22249">82</cx:pt>
          <cx:pt idx="22250">107</cx:pt>
          <cx:pt idx="22251">90</cx:pt>
          <cx:pt idx="22252">90</cx:pt>
          <cx:pt idx="22253">60</cx:pt>
          <cx:pt idx="22254">85</cx:pt>
          <cx:pt idx="22255">102</cx:pt>
          <cx:pt idx="22256">6</cx:pt>
          <cx:pt idx="22257">100</cx:pt>
          <cx:pt idx="22258">106</cx:pt>
          <cx:pt idx="22259">65</cx:pt>
          <cx:pt idx="22260">107</cx:pt>
          <cx:pt idx="22261">115</cx:pt>
          <cx:pt idx="22262">118</cx:pt>
          <cx:pt idx="22263">144</cx:pt>
          <cx:pt idx="22264">103</cx:pt>
          <cx:pt idx="22265">104</cx:pt>
          <cx:pt idx="22266">96</cx:pt>
          <cx:pt idx="22267">86</cx:pt>
          <cx:pt idx="22268">139</cx:pt>
          <cx:pt idx="22269">24</cx:pt>
          <cx:pt idx="22270">103</cx:pt>
          <cx:pt idx="22271">90</cx:pt>
          <cx:pt idx="22272">102</cx:pt>
          <cx:pt idx="22273">127</cx:pt>
          <cx:pt idx="22274">86</cx:pt>
          <cx:pt idx="22275">94</cx:pt>
          <cx:pt idx="22276">78</cx:pt>
          <cx:pt idx="22277">104</cx:pt>
          <cx:pt idx="22278">108</cx:pt>
          <cx:pt idx="22279">111</cx:pt>
          <cx:pt idx="22280">120</cx:pt>
          <cx:pt idx="22281">73</cx:pt>
          <cx:pt idx="22282">91</cx:pt>
          <cx:pt idx="22283">90</cx:pt>
          <cx:pt idx="22284">35</cx:pt>
          <cx:pt idx="22285">92</cx:pt>
          <cx:pt idx="22286">100</cx:pt>
          <cx:pt idx="22287">94</cx:pt>
          <cx:pt idx="22288">11</cx:pt>
          <cx:pt idx="22289">61</cx:pt>
          <cx:pt idx="22290">63</cx:pt>
          <cx:pt idx="22291">188</cx:pt>
          <cx:pt idx="22292">99</cx:pt>
          <cx:pt idx="22293">125</cx:pt>
          <cx:pt idx="22294">45</cx:pt>
          <cx:pt idx="22295">76</cx:pt>
          <cx:pt idx="22296">110</cx:pt>
          <cx:pt idx="22297">107</cx:pt>
          <cx:pt idx="22298">135</cx:pt>
          <cx:pt idx="22299">111</cx:pt>
          <cx:pt idx="22300">120</cx:pt>
          <cx:pt idx="22301">117</cx:pt>
          <cx:pt idx="22302">118</cx:pt>
          <cx:pt idx="22303">116</cx:pt>
          <cx:pt idx="22304">136</cx:pt>
          <cx:pt idx="22305">87</cx:pt>
          <cx:pt idx="22306">108</cx:pt>
          <cx:pt idx="22307">103</cx:pt>
          <cx:pt idx="22308">92</cx:pt>
          <cx:pt idx="22309">117</cx:pt>
          <cx:pt idx="22310">117</cx:pt>
          <cx:pt idx="22311">128</cx:pt>
          <cx:pt idx="22312">169</cx:pt>
          <cx:pt idx="22313">30</cx:pt>
          <cx:pt idx="22314">129</cx:pt>
          <cx:pt idx="22315">91</cx:pt>
          <cx:pt idx="22316">124</cx:pt>
          <cx:pt idx="22317">134</cx:pt>
          <cx:pt idx="22318">120</cx:pt>
          <cx:pt idx="22319">123</cx:pt>
          <cx:pt idx="22320">96</cx:pt>
          <cx:pt idx="22321">24</cx:pt>
          <cx:pt idx="22322">24</cx:pt>
          <cx:pt idx="22323">95</cx:pt>
          <cx:pt idx="22324">124</cx:pt>
          <cx:pt idx="22325">125</cx:pt>
          <cx:pt idx="22326">110</cx:pt>
          <cx:pt idx="22327">119</cx:pt>
          <cx:pt idx="22328">93</cx:pt>
          <cx:pt idx="22329">90</cx:pt>
          <cx:pt idx="22330">129</cx:pt>
          <cx:pt idx="22331">104</cx:pt>
          <cx:pt idx="22332">121</cx:pt>
          <cx:pt idx="22333">90</cx:pt>
          <cx:pt idx="22334">111</cx:pt>
          <cx:pt idx="22335">120</cx:pt>
          <cx:pt idx="22336">119</cx:pt>
          <cx:pt idx="22337">100</cx:pt>
          <cx:pt idx="22338">86</cx:pt>
          <cx:pt idx="22339">120</cx:pt>
          <cx:pt idx="22340">84</cx:pt>
          <cx:pt idx="22341">108</cx:pt>
          <cx:pt idx="22342">90</cx:pt>
          <cx:pt idx="22343">104</cx:pt>
          <cx:pt idx="22344">31</cx:pt>
          <cx:pt idx="22345">120</cx:pt>
          <cx:pt idx="22346">88</cx:pt>
          <cx:pt idx="22347">88</cx:pt>
          <cx:pt idx="22348">88</cx:pt>
          <cx:pt idx="22349">104</cx:pt>
          <cx:pt idx="22350">25</cx:pt>
          <cx:pt idx="22351">103</cx:pt>
          <cx:pt idx="22352">92</cx:pt>
          <cx:pt idx="22353">112</cx:pt>
          <cx:pt idx="22354">88</cx:pt>
          <cx:pt idx="22355">99</cx:pt>
          <cx:pt idx="22356">118</cx:pt>
          <cx:pt idx="22357">89</cx:pt>
          <cx:pt idx="22358">75</cx:pt>
          <cx:pt idx="22359">25</cx:pt>
          <cx:pt idx="22360">99</cx:pt>
          <cx:pt idx="22361">120</cx:pt>
          <cx:pt idx="22362">122</cx:pt>
          <cx:pt idx="22363">120</cx:pt>
          <cx:pt idx="22364">96</cx:pt>
          <cx:pt idx="22365">97</cx:pt>
          <cx:pt idx="22366">90</cx:pt>
          <cx:pt idx="22367">108</cx:pt>
          <cx:pt idx="22368">142</cx:pt>
          <cx:pt idx="22369">79</cx:pt>
          <cx:pt idx="22370">100</cx:pt>
          <cx:pt idx="22371">90</cx:pt>
          <cx:pt idx="22372">85</cx:pt>
          <cx:pt idx="22373">113</cx:pt>
          <cx:pt idx="22374">102</cx:pt>
          <cx:pt idx="22375">115</cx:pt>
          <cx:pt idx="22376">119</cx:pt>
          <cx:pt idx="22377">104</cx:pt>
          <cx:pt idx="22378">118</cx:pt>
          <cx:pt idx="22379">83</cx:pt>
          <cx:pt idx="22380">96</cx:pt>
          <cx:pt idx="22381">70</cx:pt>
          <cx:pt idx="22382">130</cx:pt>
          <cx:pt idx="22383">108</cx:pt>
          <cx:pt idx="22384">87</cx:pt>
          <cx:pt idx="22385">120</cx:pt>
          <cx:pt idx="22386">89</cx:pt>
          <cx:pt idx="22387">110</cx:pt>
          <cx:pt idx="22388">93</cx:pt>
          <cx:pt idx="22389">110</cx:pt>
          <cx:pt idx="22390">130</cx:pt>
          <cx:pt idx="22391">149</cx:pt>
          <cx:pt idx="22392">87</cx:pt>
          <cx:pt idx="22393">114</cx:pt>
          <cx:pt idx="22394">151</cx:pt>
          <cx:pt idx="22395">90</cx:pt>
          <cx:pt idx="22396">48</cx:pt>
          <cx:pt idx="22397">90</cx:pt>
          <cx:pt idx="22398">94</cx:pt>
          <cx:pt idx="22399">102</cx:pt>
          <cx:pt idx="22400">104</cx:pt>
          <cx:pt idx="22401">270</cx:pt>
          <cx:pt idx="22402">95</cx:pt>
          <cx:pt idx="22403">104</cx:pt>
          <cx:pt idx="22404">90</cx:pt>
          <cx:pt idx="22405">128</cx:pt>
          <cx:pt idx="22406">124</cx:pt>
          <cx:pt idx="22407">108</cx:pt>
          <cx:pt idx="22408">97</cx:pt>
          <cx:pt idx="22409">104</cx:pt>
          <cx:pt idx="22410">82</cx:pt>
          <cx:pt idx="22411">5</cx:pt>
          <cx:pt idx="22412">30</cx:pt>
          <cx:pt idx="22413">98</cx:pt>
          <cx:pt idx="22414">90</cx:pt>
          <cx:pt idx="22415">48</cx:pt>
          <cx:pt idx="22416">93</cx:pt>
          <cx:pt idx="22417">82</cx:pt>
          <cx:pt idx="22418">70</cx:pt>
          <cx:pt idx="22419">123</cx:pt>
          <cx:pt idx="22420">115</cx:pt>
          <cx:pt idx="22421">113</cx:pt>
          <cx:pt idx="22422">103</cx:pt>
          <cx:pt idx="22423">106</cx:pt>
          <cx:pt idx="22424">110</cx:pt>
          <cx:pt idx="22425">148</cx:pt>
          <cx:pt idx="22426">114</cx:pt>
          <cx:pt idx="22427">99</cx:pt>
          <cx:pt idx="22428">112</cx:pt>
          <cx:pt idx="22429">121</cx:pt>
          <cx:pt idx="22430">108</cx:pt>
          <cx:pt idx="22431">90</cx:pt>
          <cx:pt idx="22432">85</cx:pt>
          <cx:pt idx="22433">93</cx:pt>
          <cx:pt idx="22434">108</cx:pt>
          <cx:pt idx="22435">101</cx:pt>
          <cx:pt idx="22436">23</cx:pt>
          <cx:pt idx="22437">92</cx:pt>
          <cx:pt idx="22438">105</cx:pt>
          <cx:pt idx="22439">91</cx:pt>
          <cx:pt idx="22440">95</cx:pt>
          <cx:pt idx="22441">86</cx:pt>
          <cx:pt idx="22442">88</cx:pt>
          <cx:pt idx="22443">90</cx:pt>
          <cx:pt idx="22444">90</cx:pt>
          <cx:pt idx="22445">84</cx:pt>
          <cx:pt idx="22446">116</cx:pt>
          <cx:pt idx="22447">119</cx:pt>
          <cx:pt idx="22448">130</cx:pt>
          <cx:pt idx="22449">138</cx:pt>
          <cx:pt idx="22450">90</cx:pt>
          <cx:pt idx="22451">90</cx:pt>
          <cx:pt idx="22452">90</cx:pt>
          <cx:pt idx="22453">90</cx:pt>
          <cx:pt idx="22454">90</cx:pt>
          <cx:pt idx="22455">90</cx:pt>
          <cx:pt idx="22456">82</cx:pt>
          <cx:pt idx="22457">108</cx:pt>
          <cx:pt idx="22458">115</cx:pt>
          <cx:pt idx="22459">90</cx:pt>
          <cx:pt idx="22460">94</cx:pt>
          <cx:pt idx="22461">83</cx:pt>
          <cx:pt idx="22462">100</cx:pt>
          <cx:pt idx="22463">84</cx:pt>
          <cx:pt idx="22464">80</cx:pt>
          <cx:pt idx="22465">97</cx:pt>
          <cx:pt idx="22466">107</cx:pt>
          <cx:pt idx="22467">29</cx:pt>
          <cx:pt idx="22468">116</cx:pt>
          <cx:pt idx="22469">105</cx:pt>
          <cx:pt idx="22470">49</cx:pt>
          <cx:pt idx="22471">80</cx:pt>
          <cx:pt idx="22472">98</cx:pt>
          <cx:pt idx="22473">116</cx:pt>
          <cx:pt idx="22474">44</cx:pt>
          <cx:pt idx="22475">101</cx:pt>
          <cx:pt idx="22476">109</cx:pt>
          <cx:pt idx="22477">116</cx:pt>
          <cx:pt idx="22478">119</cx:pt>
          <cx:pt idx="22479">98</cx:pt>
          <cx:pt idx="22480">98</cx:pt>
          <cx:pt idx="22481">109</cx:pt>
          <cx:pt idx="22482">103</cx:pt>
          <cx:pt idx="22483">90</cx:pt>
          <cx:pt idx="22484">92</cx:pt>
          <cx:pt idx="22485">91</cx:pt>
          <cx:pt idx="22486">25</cx:pt>
          <cx:pt idx="22487">97</cx:pt>
          <cx:pt idx="22488">106</cx:pt>
          <cx:pt idx="22489">112</cx:pt>
          <cx:pt idx="22490">135</cx:pt>
          <cx:pt idx="22491">107</cx:pt>
          <cx:pt idx="22492">112</cx:pt>
          <cx:pt idx="22493">81</cx:pt>
          <cx:pt idx="22494">119</cx:pt>
          <cx:pt idx="22495">66</cx:pt>
          <cx:pt idx="22496">48</cx:pt>
          <cx:pt idx="22497">110</cx:pt>
          <cx:pt idx="22498">96</cx:pt>
          <cx:pt idx="22499">89</cx:pt>
          <cx:pt idx="22500">112</cx:pt>
          <cx:pt idx="22501">101</cx:pt>
          <cx:pt idx="22502">96</cx:pt>
          <cx:pt idx="22503">96</cx:pt>
          <cx:pt idx="22504">91</cx:pt>
          <cx:pt idx="22505">102</cx:pt>
          <cx:pt idx="22506">100</cx:pt>
          <cx:pt idx="22507">96</cx:pt>
          <cx:pt idx="22508">100</cx:pt>
          <cx:pt idx="22509">64</cx:pt>
          <cx:pt idx="22510">95</cx:pt>
          <cx:pt idx="22511">85</cx:pt>
          <cx:pt idx="22512">90</cx:pt>
          <cx:pt idx="22513">80</cx:pt>
          <cx:pt idx="22514">90</cx:pt>
          <cx:pt idx="22515">93</cx:pt>
          <cx:pt idx="22516">85</cx:pt>
          <cx:pt idx="22517">120</cx:pt>
          <cx:pt idx="22518">18</cx:pt>
          <cx:pt idx="22519">90</cx:pt>
          <cx:pt idx="22520">92</cx:pt>
          <cx:pt idx="22521">95</cx:pt>
          <cx:pt idx="22522">112</cx:pt>
          <cx:pt idx="22523">67</cx:pt>
          <cx:pt idx="22524">109</cx:pt>
          <cx:pt idx="22525">90</cx:pt>
          <cx:pt idx="22526">98</cx:pt>
          <cx:pt idx="22527">131</cx:pt>
          <cx:pt idx="22528">101</cx:pt>
          <cx:pt idx="22529">128</cx:pt>
          <cx:pt idx="22530">127</cx:pt>
          <cx:pt idx="22531">25</cx:pt>
          <cx:pt idx="22532">92</cx:pt>
          <cx:pt idx="22533">93</cx:pt>
          <cx:pt idx="22534">118</cx:pt>
          <cx:pt idx="22535">105</cx:pt>
          <cx:pt idx="22536">10</cx:pt>
          <cx:pt idx="22537">96</cx:pt>
          <cx:pt idx="22538">102</cx:pt>
          <cx:pt idx="22539">115</cx:pt>
          <cx:pt idx="22540">110</cx:pt>
          <cx:pt idx="22541">93</cx:pt>
          <cx:pt idx="22542">94</cx:pt>
          <cx:pt idx="22543">139</cx:pt>
          <cx:pt idx="22544">85</cx:pt>
          <cx:pt idx="22545">127</cx:pt>
          <cx:pt idx="22546">90</cx:pt>
          <cx:pt idx="22547">114</cx:pt>
          <cx:pt idx="22548">121</cx:pt>
          <cx:pt idx="22549">119</cx:pt>
          <cx:pt idx="22550">112</cx:pt>
          <cx:pt idx="22551">101</cx:pt>
          <cx:pt idx="22552">112</cx:pt>
          <cx:pt idx="22553">107</cx:pt>
          <cx:pt idx="22554">99</cx:pt>
          <cx:pt idx="22555">83</cx:pt>
          <cx:pt idx="22556">109</cx:pt>
          <cx:pt idx="22557">102</cx:pt>
          <cx:pt idx="22558">110</cx:pt>
          <cx:pt idx="22559">24</cx:pt>
          <cx:pt idx="22560">26</cx:pt>
          <cx:pt idx="22561">95</cx:pt>
          <cx:pt idx="22562">159</cx:pt>
          <cx:pt idx="22563">132</cx:pt>
          <cx:pt idx="22564">94</cx:pt>
          <cx:pt idx="22565">112</cx:pt>
          <cx:pt idx="22566">105</cx:pt>
          <cx:pt idx="22567">109</cx:pt>
          <cx:pt idx="22568">20</cx:pt>
          <cx:pt idx="22569">122</cx:pt>
          <cx:pt idx="22570">24</cx:pt>
          <cx:pt idx="22571">112</cx:pt>
          <cx:pt idx="22572">92</cx:pt>
          <cx:pt idx="22573">122</cx:pt>
          <cx:pt idx="22574">99</cx:pt>
          <cx:pt idx="22575">92</cx:pt>
          <cx:pt idx="22576">106</cx:pt>
          <cx:pt idx="22577">105</cx:pt>
          <cx:pt idx="22578">109</cx:pt>
          <cx:pt idx="22579">76</cx:pt>
          <cx:pt idx="22580">86</cx:pt>
          <cx:pt idx="22581">97</cx:pt>
          <cx:pt idx="22582">119</cx:pt>
          <cx:pt idx="22583">158</cx:pt>
          <cx:pt idx="22584">110</cx:pt>
          <cx:pt idx="22585">86</cx:pt>
          <cx:pt idx="22586">100</cx:pt>
          <cx:pt idx="22587">86</cx:pt>
          <cx:pt idx="22588">126</cx:pt>
          <cx:pt idx="22589">120</cx:pt>
          <cx:pt idx="22590">119</cx:pt>
          <cx:pt idx="22591">128</cx:pt>
          <cx:pt idx="22592">100</cx:pt>
          <cx:pt idx="22593">103</cx:pt>
          <cx:pt idx="22594">96</cx:pt>
          <cx:pt idx="22595">66</cx:pt>
          <cx:pt idx="22596">82</cx:pt>
          <cx:pt idx="22597">94</cx:pt>
          <cx:pt idx="22598">92</cx:pt>
          <cx:pt idx="22599">107</cx:pt>
          <cx:pt idx="22600">103</cx:pt>
          <cx:pt idx="22601">80</cx:pt>
          <cx:pt idx="22602">101</cx:pt>
          <cx:pt idx="22603">93</cx:pt>
          <cx:pt idx="22604">110</cx:pt>
          <cx:pt idx="22605">93</cx:pt>
          <cx:pt idx="22606">91</cx:pt>
          <cx:pt idx="22607">94</cx:pt>
          <cx:pt idx="22608">90</cx:pt>
          <cx:pt idx="22609">94</cx:pt>
          <cx:pt idx="22610">99</cx:pt>
          <cx:pt idx="22611">106</cx:pt>
          <cx:pt idx="22612">95</cx:pt>
          <cx:pt idx="22613">24</cx:pt>
          <cx:pt idx="22614">108</cx:pt>
          <cx:pt idx="22615">118</cx:pt>
          <cx:pt idx="22616">91</cx:pt>
          <cx:pt idx="22617">84</cx:pt>
          <cx:pt idx="22618">93</cx:pt>
          <cx:pt idx="22619">125</cx:pt>
          <cx:pt idx="22620">99</cx:pt>
          <cx:pt idx="22621">164</cx:pt>
          <cx:pt idx="22622">93</cx:pt>
          <cx:pt idx="22623">110</cx:pt>
          <cx:pt idx="22624">135</cx:pt>
          <cx:pt idx="22625">100</cx:pt>
          <cx:pt idx="22626">58</cx:pt>
          <cx:pt idx="22627">99</cx:pt>
          <cx:pt idx="22628">113</cx:pt>
          <cx:pt idx="22629">99</cx:pt>
          <cx:pt idx="22630">110</cx:pt>
          <cx:pt idx="22631">100</cx:pt>
          <cx:pt idx="22632">98</cx:pt>
          <cx:pt idx="22633">128</cx:pt>
          <cx:pt idx="22634">95</cx:pt>
          <cx:pt idx="22635">111</cx:pt>
          <cx:pt idx="22636">100</cx:pt>
          <cx:pt idx="22637">102</cx:pt>
          <cx:pt idx="22638">95</cx:pt>
          <cx:pt idx="22639">93</cx:pt>
          <cx:pt idx="22640">116</cx:pt>
          <cx:pt idx="22641">93</cx:pt>
          <cx:pt idx="22642">107</cx:pt>
          <cx:pt idx="22643">93</cx:pt>
          <cx:pt idx="22644">90</cx:pt>
          <cx:pt idx="22645">121</cx:pt>
          <cx:pt idx="22646">96</cx:pt>
          <cx:pt idx="22647">108</cx:pt>
          <cx:pt idx="22648">81</cx:pt>
          <cx:pt idx="22649">92</cx:pt>
          <cx:pt idx="22650">103</cx:pt>
          <cx:pt idx="22651">97</cx:pt>
          <cx:pt idx="22652">125</cx:pt>
          <cx:pt idx="22653">83</cx:pt>
          <cx:pt idx="22654">100</cx:pt>
          <cx:pt idx="22655">117</cx:pt>
          <cx:pt idx="22656">25</cx:pt>
          <cx:pt idx="22657">108</cx:pt>
          <cx:pt idx="22658">121</cx:pt>
          <cx:pt idx="22659">100</cx:pt>
          <cx:pt idx="22660">105</cx:pt>
          <cx:pt idx="22661">10</cx:pt>
          <cx:pt idx="22662">133</cx:pt>
          <cx:pt idx="22663">130</cx:pt>
          <cx:pt idx="22664">90</cx:pt>
          <cx:pt idx="22665">104</cx:pt>
          <cx:pt idx="22666">97</cx:pt>
          <cx:pt idx="22667">68</cx:pt>
          <cx:pt idx="22668">68</cx:pt>
          <cx:pt idx="22669">84</cx:pt>
          <cx:pt idx="22670">86</cx:pt>
          <cx:pt idx="22671">98</cx:pt>
          <cx:pt idx="22672">76</cx:pt>
          <cx:pt idx="22673">97</cx:pt>
          <cx:pt idx="22674">129</cx:pt>
          <cx:pt idx="22675">103</cx:pt>
          <cx:pt idx="22676">75</cx:pt>
          <cx:pt idx="22677">137</cx:pt>
          <cx:pt idx="22678">71</cx:pt>
          <cx:pt idx="22679">92</cx:pt>
          <cx:pt idx="22680">146</cx:pt>
          <cx:pt idx="22681">90</cx:pt>
          <cx:pt idx="22682">123</cx:pt>
          <cx:pt idx="22683">71</cx:pt>
          <cx:pt idx="22684">107</cx:pt>
          <cx:pt idx="22685">93</cx:pt>
          <cx:pt idx="22686">120</cx:pt>
          <cx:pt idx="22687">111</cx:pt>
          <cx:pt idx="22688">100</cx:pt>
          <cx:pt idx="22689">134</cx:pt>
          <cx:pt idx="22690">137</cx:pt>
          <cx:pt idx="22691">75</cx:pt>
          <cx:pt idx="22692">90</cx:pt>
          <cx:pt idx="22693">138</cx:pt>
          <cx:pt idx="22694">93</cx:pt>
          <cx:pt idx="22695">123</cx:pt>
          <cx:pt idx="22696">116</cx:pt>
          <cx:pt idx="22697">81</cx:pt>
          <cx:pt idx="22698">90</cx:pt>
          <cx:pt idx="22699">152</cx:pt>
          <cx:pt idx="22700">115</cx:pt>
          <cx:pt idx="22701">89</cx:pt>
          <cx:pt idx="22702">97</cx:pt>
          <cx:pt idx="22703">109</cx:pt>
          <cx:pt idx="22704">104</cx:pt>
          <cx:pt idx="22705">121</cx:pt>
          <cx:pt idx="22706">97</cx:pt>
          <cx:pt idx="22707">89</cx:pt>
          <cx:pt idx="22708">90</cx:pt>
          <cx:pt idx="22709">92</cx:pt>
          <cx:pt idx="22710">116</cx:pt>
          <cx:pt idx="22711">87</cx:pt>
          <cx:pt idx="22712">106</cx:pt>
          <cx:pt idx="22713">140</cx:pt>
          <cx:pt idx="22714">97</cx:pt>
          <cx:pt idx="22715">118</cx:pt>
          <cx:pt idx="22716">118</cx:pt>
          <cx:pt idx="22717">110</cx:pt>
          <cx:pt idx="22718">139</cx:pt>
          <cx:pt idx="22719">65</cx:pt>
          <cx:pt idx="22720">80</cx:pt>
          <cx:pt idx="22721">89</cx:pt>
          <cx:pt idx="22722">109</cx:pt>
          <cx:pt idx="22723">97</cx:pt>
          <cx:pt idx="22724">126</cx:pt>
          <cx:pt idx="22725">94</cx:pt>
          <cx:pt idx="22726">141</cx:pt>
          <cx:pt idx="22727">90</cx:pt>
          <cx:pt idx="22728">108</cx:pt>
          <cx:pt idx="22729">108</cx:pt>
          <cx:pt idx="22730">130</cx:pt>
          <cx:pt idx="22731">60</cx:pt>
          <cx:pt idx="22732">120</cx:pt>
          <cx:pt idx="22733">89</cx:pt>
          <cx:pt idx="22734">106</cx:pt>
          <cx:pt idx="22735">14</cx:pt>
          <cx:pt idx="22736">91</cx:pt>
          <cx:pt idx="22737">110</cx:pt>
          <cx:pt idx="22738">6</cx:pt>
          <cx:pt idx="22739">89</cx:pt>
          <cx:pt idx="22740">97</cx:pt>
          <cx:pt idx="22741">100</cx:pt>
          <cx:pt idx="22742">90</cx:pt>
          <cx:pt idx="22743">105</cx:pt>
          <cx:pt idx="22744">121</cx:pt>
          <cx:pt idx="22745">93</cx:pt>
          <cx:pt idx="22746">120</cx:pt>
          <cx:pt idx="22747">89</cx:pt>
          <cx:pt idx="22748">87</cx:pt>
          <cx:pt idx="22749">87</cx:pt>
          <cx:pt idx="22750">115</cx:pt>
          <cx:pt idx="22751">115</cx:pt>
          <cx:pt idx="22752">92</cx:pt>
          <cx:pt idx="22753">90</cx:pt>
          <cx:pt idx="22754">120</cx:pt>
          <cx:pt idx="22755">129</cx:pt>
          <cx:pt idx="22756">92</cx:pt>
          <cx:pt idx="22757">101</cx:pt>
          <cx:pt idx="22758">115</cx:pt>
          <cx:pt idx="22759">119</cx:pt>
          <cx:pt idx="22760">106</cx:pt>
          <cx:pt idx="22761">89</cx:pt>
          <cx:pt idx="22762">105</cx:pt>
          <cx:pt idx="22763">161</cx:pt>
          <cx:pt idx="22764">110</cx:pt>
          <cx:pt idx="22765">109</cx:pt>
          <cx:pt idx="22766">98</cx:pt>
          <cx:pt idx="22767">15</cx:pt>
          <cx:pt idx="22768">13</cx:pt>
          <cx:pt idx="22769">103</cx:pt>
          <cx:pt idx="22770">105</cx:pt>
          <cx:pt idx="22771">90</cx:pt>
          <cx:pt idx="22772">96</cx:pt>
          <cx:pt idx="22773">124</cx:pt>
          <cx:pt idx="22774">102</cx:pt>
          <cx:pt idx="22775">104</cx:pt>
          <cx:pt idx="22776">123</cx:pt>
          <cx:pt idx="22777">97</cx:pt>
          <cx:pt idx="22778">136</cx:pt>
          <cx:pt idx="22779">110</cx:pt>
          <cx:pt idx="22780">107</cx:pt>
          <cx:pt idx="22781">93</cx:pt>
          <cx:pt idx="22782">94</cx:pt>
          <cx:pt idx="22783">100</cx:pt>
          <cx:pt idx="22784">120</cx:pt>
          <cx:pt idx="22785">119</cx:pt>
          <cx:pt idx="22786">90</cx:pt>
          <cx:pt idx="22787">115</cx:pt>
          <cx:pt idx="22788">105</cx:pt>
          <cx:pt idx="22789">93</cx:pt>
          <cx:pt idx="22790">125</cx:pt>
          <cx:pt idx="22791">88</cx:pt>
          <cx:pt idx="22792">118</cx:pt>
          <cx:pt idx="22793">112</cx:pt>
          <cx:pt idx="22794">85</cx:pt>
          <cx:pt idx="22795">96</cx:pt>
          <cx:pt idx="22796">99</cx:pt>
          <cx:pt idx="22797">159</cx:pt>
          <cx:pt idx="22798">92</cx:pt>
          <cx:pt idx="22799">89</cx:pt>
          <cx:pt idx="22800">111</cx:pt>
          <cx:pt idx="22801">114</cx:pt>
          <cx:pt idx="22802">91</cx:pt>
          <cx:pt idx="22803">87</cx:pt>
          <cx:pt idx="22804">25</cx:pt>
          <cx:pt idx="22805">134</cx:pt>
          <cx:pt idx="22806">126</cx:pt>
          <cx:pt idx="22807">121</cx:pt>
          <cx:pt idx="22808">101</cx:pt>
          <cx:pt idx="22809">107</cx:pt>
          <cx:pt idx="22810">96</cx:pt>
          <cx:pt idx="22811">110</cx:pt>
          <cx:pt idx="22812">98</cx:pt>
          <cx:pt idx="22813">117</cx:pt>
          <cx:pt idx="22814">100</cx:pt>
          <cx:pt idx="22815">112</cx:pt>
          <cx:pt idx="22816">125</cx:pt>
          <cx:pt idx="22817">94</cx:pt>
          <cx:pt idx="22818">100</cx:pt>
          <cx:pt idx="22819">95</cx:pt>
          <cx:pt idx="22820">80</cx:pt>
          <cx:pt idx="22821">104</cx:pt>
          <cx:pt idx="22822">131</cx:pt>
          <cx:pt idx="22823">103</cx:pt>
          <cx:pt idx="22824">85</cx:pt>
          <cx:pt idx="22825">110</cx:pt>
          <cx:pt idx="22826">128</cx:pt>
          <cx:pt idx="22827">85</cx:pt>
          <cx:pt idx="22828">113</cx:pt>
          <cx:pt idx="22829">86</cx:pt>
          <cx:pt idx="22830">96</cx:pt>
          <cx:pt idx="22831">81</cx:pt>
          <cx:pt idx="22832">107</cx:pt>
          <cx:pt idx="22833">108</cx:pt>
          <cx:pt idx="22834">88</cx:pt>
          <cx:pt idx="22835">163</cx:pt>
          <cx:pt idx="22836">14</cx:pt>
          <cx:pt idx="22837">98</cx:pt>
          <cx:pt idx="22838">98</cx:pt>
          <cx:pt idx="22839">103</cx:pt>
          <cx:pt idx="22840">167</cx:pt>
          <cx:pt idx="22841">111</cx:pt>
          <cx:pt idx="22842">83</cx:pt>
          <cx:pt idx="22843">125</cx:pt>
          <cx:pt idx="22844">110</cx:pt>
          <cx:pt idx="22845">92</cx:pt>
          <cx:pt idx="22846">72</cx:pt>
          <cx:pt idx="22847">93</cx:pt>
          <cx:pt idx="22848">93</cx:pt>
          <cx:pt idx="22849">68</cx:pt>
          <cx:pt idx="22850">97</cx:pt>
          <cx:pt idx="22851">104</cx:pt>
          <cx:pt idx="22852">130</cx:pt>
          <cx:pt idx="22853">128</cx:pt>
          <cx:pt idx="22854">130</cx:pt>
          <cx:pt idx="22855">104</cx:pt>
          <cx:pt idx="22856">96</cx:pt>
          <cx:pt idx="22857">105</cx:pt>
          <cx:pt idx="22858">65</cx:pt>
          <cx:pt idx="22859">188</cx:pt>
          <cx:pt idx="22860">73</cx:pt>
          <cx:pt idx="22861">93</cx:pt>
          <cx:pt idx="22862">102</cx:pt>
          <cx:pt idx="22863">113</cx:pt>
          <cx:pt idx="22864">115</cx:pt>
          <cx:pt idx="22865">95</cx:pt>
          <cx:pt idx="22866">115</cx:pt>
          <cx:pt idx="22867">113</cx:pt>
          <cx:pt idx="22868">91</cx:pt>
          <cx:pt idx="22869">97</cx:pt>
          <cx:pt idx="22870">90</cx:pt>
          <cx:pt idx="22871">103</cx:pt>
          <cx:pt idx="22872">123</cx:pt>
          <cx:pt idx="22873">118</cx:pt>
          <cx:pt idx="22874">107</cx:pt>
          <cx:pt idx="22875">102</cx:pt>
          <cx:pt idx="22876">112</cx:pt>
          <cx:pt idx="22877">24</cx:pt>
          <cx:pt idx="22878">24</cx:pt>
          <cx:pt idx="22879">162</cx:pt>
          <cx:pt idx="22880">83</cx:pt>
          <cx:pt idx="22881">94</cx:pt>
          <cx:pt idx="22882">107</cx:pt>
          <cx:pt idx="22883">92</cx:pt>
          <cx:pt idx="22884">103</cx:pt>
          <cx:pt idx="22885">95</cx:pt>
          <cx:pt idx="22886">114</cx:pt>
          <cx:pt idx="22887">100</cx:pt>
          <cx:pt idx="22888">105</cx:pt>
          <cx:pt idx="22889">100</cx:pt>
          <cx:pt idx="22890">89</cx:pt>
          <cx:pt idx="22891">11</cx:pt>
          <cx:pt idx="22892">94</cx:pt>
          <cx:pt idx="22893">97</cx:pt>
          <cx:pt idx="22894">94</cx:pt>
          <cx:pt idx="22895">123</cx:pt>
          <cx:pt idx="22896">107</cx:pt>
          <cx:pt idx="22897">100</cx:pt>
          <cx:pt idx="22898">132</cx:pt>
          <cx:pt idx="22899">110</cx:pt>
          <cx:pt idx="22900">83</cx:pt>
          <cx:pt idx="22901">80</cx:pt>
          <cx:pt idx="22902">95</cx:pt>
          <cx:pt idx="22903">94</cx:pt>
          <cx:pt idx="22904">110</cx:pt>
          <cx:pt idx="22905">93</cx:pt>
          <cx:pt idx="22906">98</cx:pt>
          <cx:pt idx="22907">98</cx:pt>
          <cx:pt idx="22908">100</cx:pt>
          <cx:pt idx="22909">130</cx:pt>
          <cx:pt idx="22910">103</cx:pt>
          <cx:pt idx="22911">104</cx:pt>
          <cx:pt idx="22912">101</cx:pt>
          <cx:pt idx="22913">103</cx:pt>
          <cx:pt idx="22914">90</cx:pt>
          <cx:pt idx="22915">63</cx:pt>
          <cx:pt idx="22916">93</cx:pt>
          <cx:pt idx="22917">100</cx:pt>
          <cx:pt idx="22918">88</cx:pt>
          <cx:pt idx="22919">73</cx:pt>
          <cx:pt idx="22920">158</cx:pt>
          <cx:pt idx="22921">87</cx:pt>
          <cx:pt idx="22922">99</cx:pt>
          <cx:pt idx="22923">117</cx:pt>
          <cx:pt idx="22924">14</cx:pt>
          <cx:pt idx="22925">110</cx:pt>
          <cx:pt idx="22926">119</cx:pt>
          <cx:pt idx="22927">115</cx:pt>
          <cx:pt idx="22928">78</cx:pt>
          <cx:pt idx="22929">93</cx:pt>
          <cx:pt idx="22930">101</cx:pt>
          <cx:pt idx="22931">102</cx:pt>
          <cx:pt idx="22932">125</cx:pt>
          <cx:pt idx="22933">105</cx:pt>
          <cx:pt idx="22934">89</cx:pt>
          <cx:pt idx="22935">86</cx:pt>
          <cx:pt idx="22936">88</cx:pt>
          <cx:pt idx="22937">86</cx:pt>
          <cx:pt idx="22938">132</cx:pt>
          <cx:pt idx="22939">120</cx:pt>
          <cx:pt idx="22940">85</cx:pt>
          <cx:pt idx="22941">88</cx:pt>
          <cx:pt idx="22942">136</cx:pt>
          <cx:pt idx="22943">106</cx:pt>
          <cx:pt idx="22944">120</cx:pt>
          <cx:pt idx="22945">91</cx:pt>
          <cx:pt idx="22946">130</cx:pt>
          <cx:pt idx="22947">109</cx:pt>
          <cx:pt idx="22948">86</cx:pt>
          <cx:pt idx="22949">103</cx:pt>
          <cx:pt idx="22950">119</cx:pt>
          <cx:pt idx="22951">93</cx:pt>
          <cx:pt idx="22952">61</cx:pt>
          <cx:pt idx="22953">124</cx:pt>
          <cx:pt idx="22954">101</cx:pt>
          <cx:pt idx="22955">99</cx:pt>
          <cx:pt idx="22956">86</cx:pt>
          <cx:pt idx="22957">110</cx:pt>
          <cx:pt idx="22958">88</cx:pt>
          <cx:pt idx="22959">96</cx:pt>
          <cx:pt idx="22960">10</cx:pt>
          <cx:pt idx="22961">109</cx:pt>
          <cx:pt idx="22962">110</cx:pt>
          <cx:pt idx="22963">120</cx:pt>
          <cx:pt idx="22964">106</cx:pt>
          <cx:pt idx="22965">116</cx:pt>
          <cx:pt idx="22966">76</cx:pt>
          <cx:pt idx="22967">93</cx:pt>
          <cx:pt idx="22968">93</cx:pt>
          <cx:pt idx="22969">115</cx:pt>
          <cx:pt idx="22970">119</cx:pt>
          <cx:pt idx="22971">123</cx:pt>
          <cx:pt idx="22972">90</cx:pt>
          <cx:pt idx="22973">93</cx:pt>
          <cx:pt idx="22974">217</cx:pt>
          <cx:pt idx="22975">93</cx:pt>
          <cx:pt idx="22976">86</cx:pt>
          <cx:pt idx="22977">86</cx:pt>
          <cx:pt idx="22978">89</cx:pt>
          <cx:pt idx="22979">15</cx:pt>
          <cx:pt idx="22980">130</cx:pt>
          <cx:pt idx="22981">62</cx:pt>
          <cx:pt idx="22982">89</cx:pt>
          <cx:pt idx="22983">85</cx:pt>
          <cx:pt idx="22984">90</cx:pt>
          <cx:pt idx="22985">89</cx:pt>
          <cx:pt idx="22986">100</cx:pt>
          <cx:pt idx="22987">120</cx:pt>
          <cx:pt idx="22988">179</cx:pt>
          <cx:pt idx="22989">107</cx:pt>
          <cx:pt idx="22990">101</cx:pt>
          <cx:pt idx="22991">108</cx:pt>
          <cx:pt idx="22992">84</cx:pt>
          <cx:pt idx="22993">85</cx:pt>
          <cx:pt idx="22994">93</cx:pt>
          <cx:pt idx="22995">254</cx:pt>
          <cx:pt idx="22996">268</cx:pt>
          <cx:pt idx="22997">263</cx:pt>
          <cx:pt idx="22998">225</cx:pt>
          <cx:pt idx="22999">265</cx:pt>
          <cx:pt idx="23000">258</cx:pt>
          <cx:pt idx="23001">95</cx:pt>
          <cx:pt idx="23002">83</cx:pt>
          <cx:pt idx="23003">180</cx:pt>
          <cx:pt idx="23004">92</cx:pt>
          <cx:pt idx="23005">75</cx:pt>
          <cx:pt idx="23006">112</cx:pt>
          <cx:pt idx="23007">133</cx:pt>
          <cx:pt idx="23008">98</cx:pt>
          <cx:pt idx="23009">30</cx:pt>
          <cx:pt idx="23010">25</cx:pt>
          <cx:pt idx="23011">80</cx:pt>
          <cx:pt idx="23012">119</cx:pt>
          <cx:pt idx="23013">131</cx:pt>
          <cx:pt idx="23014">108</cx:pt>
          <cx:pt idx="23015">122</cx:pt>
          <cx:pt idx="23016">88</cx:pt>
          <cx:pt idx="23017">90</cx:pt>
          <cx:pt idx="23018">111</cx:pt>
          <cx:pt idx="23019">93</cx:pt>
          <cx:pt idx="23020">72</cx:pt>
          <cx:pt idx="23021">48</cx:pt>
          <cx:pt idx="23022">104</cx:pt>
          <cx:pt idx="23023">106</cx:pt>
          <cx:pt idx="23024">26</cx:pt>
          <cx:pt idx="23025">117</cx:pt>
          <cx:pt idx="23026">121</cx:pt>
          <cx:pt idx="23027">117</cx:pt>
          <cx:pt idx="23028">132</cx:pt>
          <cx:pt idx="23029">115</cx:pt>
          <cx:pt idx="23030">88</cx:pt>
          <cx:pt idx="23031">99</cx:pt>
          <cx:pt idx="23032">103</cx:pt>
          <cx:pt idx="23033">100</cx:pt>
          <cx:pt idx="23034">106</cx:pt>
          <cx:pt idx="23035">125</cx:pt>
          <cx:pt idx="23036">95</cx:pt>
          <cx:pt idx="23037">94</cx:pt>
          <cx:pt idx="23038">90</cx:pt>
          <cx:pt idx="23039">92</cx:pt>
          <cx:pt idx="23040">110</cx:pt>
          <cx:pt idx="23041">111</cx:pt>
          <cx:pt idx="23042">24</cx:pt>
          <cx:pt idx="23043">100</cx:pt>
          <cx:pt idx="23044">116</cx:pt>
          <cx:pt idx="23045">117</cx:pt>
          <cx:pt idx="23046">112</cx:pt>
          <cx:pt idx="23047">104</cx:pt>
          <cx:pt idx="23048">101</cx:pt>
          <cx:pt idx="23049">107</cx:pt>
          <cx:pt idx="23050">101</cx:pt>
          <cx:pt idx="23051">95</cx:pt>
          <cx:pt idx="23052">113</cx:pt>
          <cx:pt idx="23053">82</cx:pt>
          <cx:pt idx="23054">108</cx:pt>
          <cx:pt idx="23055">95</cx:pt>
          <cx:pt idx="23056">87</cx:pt>
          <cx:pt idx="23057">87</cx:pt>
          <cx:pt idx="23058">116</cx:pt>
          <cx:pt idx="23059">73</cx:pt>
          <cx:pt idx="23060">95</cx:pt>
          <cx:pt idx="23061">151</cx:pt>
          <cx:pt idx="23062">116</cx:pt>
          <cx:pt idx="23063">95</cx:pt>
          <cx:pt idx="23064">111</cx:pt>
          <cx:pt idx="23065">95</cx:pt>
          <cx:pt idx="23066">103</cx:pt>
          <cx:pt idx="23067">108</cx:pt>
          <cx:pt idx="23068">102</cx:pt>
          <cx:pt idx="23069">115</cx:pt>
          <cx:pt idx="23070">100</cx:pt>
          <cx:pt idx="23071">97</cx:pt>
          <cx:pt idx="23072">90</cx:pt>
          <cx:pt idx="23073">108</cx:pt>
          <cx:pt idx="23074">116</cx:pt>
          <cx:pt idx="23075">85</cx:pt>
          <cx:pt idx="23076">86</cx:pt>
          <cx:pt idx="23077">91</cx:pt>
          <cx:pt idx="23078">96</cx:pt>
          <cx:pt idx="23079">97</cx:pt>
          <cx:pt idx="23080">127</cx:pt>
          <cx:pt idx="23081">106</cx:pt>
          <cx:pt idx="23082">138</cx:pt>
          <cx:pt idx="23083">24</cx:pt>
          <cx:pt idx="23084">76</cx:pt>
          <cx:pt idx="23085">107</cx:pt>
          <cx:pt idx="23086">91</cx:pt>
          <cx:pt idx="23087">95</cx:pt>
          <cx:pt idx="23088">90</cx:pt>
          <cx:pt idx="23089">125</cx:pt>
          <cx:pt idx="23090">24</cx:pt>
          <cx:pt idx="23091">24</cx:pt>
          <cx:pt idx="23092">95</cx:pt>
          <cx:pt idx="23093">122</cx:pt>
          <cx:pt idx="23094">83</cx:pt>
          <cx:pt idx="23095">113</cx:pt>
          <cx:pt idx="23096">109</cx:pt>
          <cx:pt idx="23097">88</cx:pt>
          <cx:pt idx="23098">123</cx:pt>
          <cx:pt idx="23099">93</cx:pt>
          <cx:pt idx="23100">129</cx:pt>
          <cx:pt idx="23101">102</cx:pt>
          <cx:pt idx="23102">122</cx:pt>
          <cx:pt idx="23103">22</cx:pt>
          <cx:pt idx="23104">104</cx:pt>
          <cx:pt idx="23105">119</cx:pt>
          <cx:pt idx="23106">117</cx:pt>
          <cx:pt idx="23107">96</cx:pt>
          <cx:pt idx="23108">116</cx:pt>
          <cx:pt idx="23109">100</cx:pt>
          <cx:pt idx="23110">90</cx:pt>
          <cx:pt idx="23111">92</cx:pt>
          <cx:pt idx="23112">67</cx:pt>
          <cx:pt idx="23113">80</cx:pt>
          <cx:pt idx="23114">98</cx:pt>
          <cx:pt idx="23115">140</cx:pt>
          <cx:pt idx="23116">117</cx:pt>
          <cx:pt idx="23117">109</cx:pt>
          <cx:pt idx="23118">110</cx:pt>
          <cx:pt idx="23119">95</cx:pt>
          <cx:pt idx="23120">138</cx:pt>
          <cx:pt idx="23121">119</cx:pt>
          <cx:pt idx="23122">110</cx:pt>
          <cx:pt idx="23123">69</cx:pt>
          <cx:pt idx="23124">83</cx:pt>
          <cx:pt idx="23125">140</cx:pt>
          <cx:pt idx="23126">125</cx:pt>
          <cx:pt idx="23127">90</cx:pt>
          <cx:pt idx="23128">127</cx:pt>
          <cx:pt idx="23129">106</cx:pt>
          <cx:pt idx="23130">97</cx:pt>
          <cx:pt idx="23131">76</cx:pt>
          <cx:pt idx="23132">118</cx:pt>
          <cx:pt idx="23133">114</cx:pt>
          <cx:pt idx="23134">137</cx:pt>
          <cx:pt idx="23135">119</cx:pt>
          <cx:pt idx="23136">88</cx:pt>
          <cx:pt idx="23137">98</cx:pt>
          <cx:pt idx="23138">108</cx:pt>
          <cx:pt idx="23139">121</cx:pt>
          <cx:pt idx="23140">97</cx:pt>
          <cx:pt idx="23141">108</cx:pt>
          <cx:pt idx="23142">100</cx:pt>
          <cx:pt idx="23143">91</cx:pt>
          <cx:pt idx="23144">119</cx:pt>
          <cx:pt idx="23145">93</cx:pt>
          <cx:pt idx="23146">113</cx:pt>
          <cx:pt idx="23147">84</cx:pt>
          <cx:pt idx="23148">115</cx:pt>
          <cx:pt idx="23149">97</cx:pt>
          <cx:pt idx="23150">108</cx:pt>
          <cx:pt idx="23151">109</cx:pt>
          <cx:pt idx="23152">55</cx:pt>
          <cx:pt idx="23153">101</cx:pt>
          <cx:pt idx="23154">82</cx:pt>
          <cx:pt idx="23155">120</cx:pt>
          <cx:pt idx="23156">120</cx:pt>
          <cx:pt idx="23157">93</cx:pt>
          <cx:pt idx="23158">81</cx:pt>
          <cx:pt idx="23159">91</cx:pt>
          <cx:pt idx="23160">95</cx:pt>
          <cx:pt idx="23161">120</cx:pt>
          <cx:pt idx="23162">90</cx:pt>
          <cx:pt idx="23163">131</cx:pt>
          <cx:pt idx="23164">111</cx:pt>
          <cx:pt idx="23165">121</cx:pt>
          <cx:pt idx="23166">105</cx:pt>
          <cx:pt idx="23167">130</cx:pt>
          <cx:pt idx="23168">80</cx:pt>
          <cx:pt idx="23169">117</cx:pt>
          <cx:pt idx="23170">99</cx:pt>
          <cx:pt idx="23171">88</cx:pt>
          <cx:pt idx="23172">97</cx:pt>
          <cx:pt idx="23173">97</cx:pt>
          <cx:pt idx="23174">103</cx:pt>
          <cx:pt idx="23175">99</cx:pt>
          <cx:pt idx="23176">106</cx:pt>
          <cx:pt idx="23177">90</cx:pt>
          <cx:pt idx="23178">94</cx:pt>
          <cx:pt idx="23179">110</cx:pt>
          <cx:pt idx="23180">95</cx:pt>
          <cx:pt idx="23181">98</cx:pt>
          <cx:pt idx="23182">100</cx:pt>
          <cx:pt idx="23183">99</cx:pt>
          <cx:pt idx="23184">140</cx:pt>
          <cx:pt idx="23185">109</cx:pt>
          <cx:pt idx="23186">110</cx:pt>
          <cx:pt idx="23187">119</cx:pt>
          <cx:pt idx="23188">100</cx:pt>
          <cx:pt idx="23189">110</cx:pt>
          <cx:pt idx="23190">103</cx:pt>
          <cx:pt idx="23191">112</cx:pt>
          <cx:pt idx="23192">95</cx:pt>
          <cx:pt idx="23193">133</cx:pt>
          <cx:pt idx="23194">117</cx:pt>
          <cx:pt idx="23195">94</cx:pt>
          <cx:pt idx="23196">115</cx:pt>
          <cx:pt idx="23197">102</cx:pt>
          <cx:pt idx="23198">103</cx:pt>
          <cx:pt idx="23199">117</cx:pt>
          <cx:pt idx="23200">109</cx:pt>
          <cx:pt idx="23201">86</cx:pt>
          <cx:pt idx="23202">97</cx:pt>
          <cx:pt idx="23203">21</cx:pt>
          <cx:pt idx="23204">84</cx:pt>
          <cx:pt idx="23205">90</cx:pt>
          <cx:pt idx="23206">106</cx:pt>
          <cx:pt idx="23207">113</cx:pt>
          <cx:pt idx="23208">105</cx:pt>
          <cx:pt idx="23209">120</cx:pt>
          <cx:pt idx="23210">132</cx:pt>
          <cx:pt idx="23211">120</cx:pt>
          <cx:pt idx="23212">102</cx:pt>
          <cx:pt idx="23213">120</cx:pt>
          <cx:pt idx="23214">127</cx:pt>
          <cx:pt idx="23215">93</cx:pt>
          <cx:pt idx="23216">106</cx:pt>
          <cx:pt idx="23217">120</cx:pt>
          <cx:pt idx="23218">89</cx:pt>
          <cx:pt idx="23219">96</cx:pt>
          <cx:pt idx="23220">102</cx:pt>
          <cx:pt idx="23221">96</cx:pt>
          <cx:pt idx="23222">92</cx:pt>
          <cx:pt idx="23223">93</cx:pt>
          <cx:pt idx="23224">106</cx:pt>
          <cx:pt idx="23225">63</cx:pt>
          <cx:pt idx="23226">91</cx:pt>
          <cx:pt idx="23227">94</cx:pt>
          <cx:pt idx="23228">92</cx:pt>
          <cx:pt idx="23229">24</cx:pt>
          <cx:pt idx="23230">106</cx:pt>
          <cx:pt idx="23231">84</cx:pt>
          <cx:pt idx="23232">95</cx:pt>
          <cx:pt idx="23233">100</cx:pt>
          <cx:pt idx="23234">85</cx:pt>
          <cx:pt idx="23235">90</cx:pt>
          <cx:pt idx="23236">113</cx:pt>
          <cx:pt idx="23237">92</cx:pt>
          <cx:pt idx="23238">89</cx:pt>
          <cx:pt idx="23239">117</cx:pt>
          <cx:pt idx="23240">108</cx:pt>
          <cx:pt idx="23241">106</cx:pt>
          <cx:pt idx="23242">110</cx:pt>
          <cx:pt idx="23243">88</cx:pt>
          <cx:pt idx="23244">118</cx:pt>
          <cx:pt idx="23245">103</cx:pt>
          <cx:pt idx="23246">98</cx:pt>
          <cx:pt idx="23247">100</cx:pt>
          <cx:pt idx="23248">146</cx:pt>
          <cx:pt idx="23249">98</cx:pt>
          <cx:pt idx="23250">96</cx:pt>
          <cx:pt idx="23251">135</cx:pt>
          <cx:pt idx="23252">92</cx:pt>
          <cx:pt idx="23253">76</cx:pt>
          <cx:pt idx="23254">125</cx:pt>
          <cx:pt idx="23255">113</cx:pt>
          <cx:pt idx="23256">94</cx:pt>
          <cx:pt idx="23257">24</cx:pt>
          <cx:pt idx="23258">92</cx:pt>
          <cx:pt idx="23259">94</cx:pt>
          <cx:pt idx="23260">88</cx:pt>
          <cx:pt idx="23261">80</cx:pt>
          <cx:pt idx="23262">106</cx:pt>
          <cx:pt idx="23263">109</cx:pt>
          <cx:pt idx="23264">12</cx:pt>
          <cx:pt idx="23265">50</cx:pt>
          <cx:pt idx="23266">98</cx:pt>
          <cx:pt idx="23267">102</cx:pt>
          <cx:pt idx="23268">106</cx:pt>
          <cx:pt idx="23269">126</cx:pt>
          <cx:pt idx="23270">97</cx:pt>
          <cx:pt idx="23271">95</cx:pt>
          <cx:pt idx="23272">137</cx:pt>
          <cx:pt idx="23273">120</cx:pt>
          <cx:pt idx="23274">111</cx:pt>
          <cx:pt idx="23275">99</cx:pt>
          <cx:pt idx="23276">81</cx:pt>
          <cx:pt idx="23277">97</cx:pt>
          <cx:pt idx="23278">134</cx:pt>
          <cx:pt idx="23279">103</cx:pt>
          <cx:pt idx="23280">135</cx:pt>
          <cx:pt idx="23281">90</cx:pt>
          <cx:pt idx="23282">126</cx:pt>
          <cx:pt idx="23283">101</cx:pt>
          <cx:pt idx="23284">100</cx:pt>
          <cx:pt idx="23285">104</cx:pt>
          <cx:pt idx="23286">11</cx:pt>
          <cx:pt idx="23287">12</cx:pt>
          <cx:pt idx="23288">143</cx:pt>
          <cx:pt idx="23289">97</cx:pt>
          <cx:pt idx="23290">108</cx:pt>
          <cx:pt idx="23291">118</cx:pt>
          <cx:pt idx="23292">130</cx:pt>
          <cx:pt idx="23293">91</cx:pt>
          <cx:pt idx="23294">118</cx:pt>
          <cx:pt idx="23295">96</cx:pt>
          <cx:pt idx="23296">26</cx:pt>
          <cx:pt idx="23297">105</cx:pt>
          <cx:pt idx="23298">99</cx:pt>
          <cx:pt idx="23299">106</cx:pt>
          <cx:pt idx="23300">86</cx:pt>
          <cx:pt idx="23301">76</cx:pt>
          <cx:pt idx="23302">70</cx:pt>
          <cx:pt idx="23303">102</cx:pt>
          <cx:pt idx="23304">117</cx:pt>
          <cx:pt idx="23305">113</cx:pt>
          <cx:pt idx="23306">130</cx:pt>
          <cx:pt idx="23307">78</cx:pt>
          <cx:pt idx="23308">24</cx:pt>
          <cx:pt idx="23309">99</cx:pt>
          <cx:pt idx="23310">91</cx:pt>
          <cx:pt idx="23311">107</cx:pt>
          <cx:pt idx="23312">110</cx:pt>
          <cx:pt idx="23313">119</cx:pt>
          <cx:pt idx="23314">106</cx:pt>
          <cx:pt idx="23315">107</cx:pt>
          <cx:pt idx="23316">121</cx:pt>
          <cx:pt idx="23317">268</cx:pt>
          <cx:pt idx="23318">98</cx:pt>
          <cx:pt idx="23319">86</cx:pt>
          <cx:pt idx="23320">84</cx:pt>
          <cx:pt idx="23321">50</cx:pt>
          <cx:pt idx="23322">104</cx:pt>
          <cx:pt idx="23323">47</cx:pt>
          <cx:pt idx="23324">188</cx:pt>
          <cx:pt idx="23325">258</cx:pt>
          <cx:pt idx="23326">91</cx:pt>
          <cx:pt idx="23327">132</cx:pt>
          <cx:pt idx="23328">105</cx:pt>
          <cx:pt idx="23329">104</cx:pt>
          <cx:pt idx="23330">107</cx:pt>
          <cx:pt idx="23331">140</cx:pt>
          <cx:pt idx="23332">128</cx:pt>
          <cx:pt idx="23333">101</cx:pt>
          <cx:pt idx="23334">96</cx:pt>
          <cx:pt idx="23335">88</cx:pt>
          <cx:pt idx="23336">85</cx:pt>
          <cx:pt idx="23337">111</cx:pt>
          <cx:pt idx="23338">111</cx:pt>
          <cx:pt idx="23339">90</cx:pt>
          <cx:pt idx="23340">85</cx:pt>
          <cx:pt idx="23341">107</cx:pt>
          <cx:pt idx="23342">85</cx:pt>
          <cx:pt idx="23343">88</cx:pt>
          <cx:pt idx="23344">109</cx:pt>
          <cx:pt idx="23345">107</cx:pt>
          <cx:pt idx="23346">130</cx:pt>
          <cx:pt idx="23347">111</cx:pt>
          <cx:pt idx="23348">24</cx:pt>
          <cx:pt idx="23349">121</cx:pt>
          <cx:pt idx="23350">91</cx:pt>
          <cx:pt idx="23351">108</cx:pt>
          <cx:pt idx="23352">117</cx:pt>
          <cx:pt idx="23353">126</cx:pt>
          <cx:pt idx="23354">114</cx:pt>
          <cx:pt idx="23355">71</cx:pt>
          <cx:pt idx="23356">94</cx:pt>
          <cx:pt idx="23357">101</cx:pt>
          <cx:pt idx="23358">82</cx:pt>
          <cx:pt idx="23359">86</cx:pt>
          <cx:pt idx="23360">93</cx:pt>
          <cx:pt idx="23361">97</cx:pt>
          <cx:pt idx="23362">98</cx:pt>
          <cx:pt idx="23363">60</cx:pt>
          <cx:pt idx="23364">98</cx:pt>
          <cx:pt idx="23365">92</cx:pt>
          <cx:pt idx="23366">118</cx:pt>
          <cx:pt idx="23367">111</cx:pt>
          <cx:pt idx="23368">96</cx:pt>
          <cx:pt idx="23369">176</cx:pt>
          <cx:pt idx="23370">97</cx:pt>
          <cx:pt idx="23371">133</cx:pt>
          <cx:pt idx="23372">120</cx:pt>
          <cx:pt idx="23373">97</cx:pt>
          <cx:pt idx="23374">92</cx:pt>
          <cx:pt idx="23375">90</cx:pt>
          <cx:pt idx="23376">123</cx:pt>
          <cx:pt idx="23377">116</cx:pt>
          <cx:pt idx="23378">12</cx:pt>
          <cx:pt idx="23379">12</cx:pt>
          <cx:pt idx="23380">12</cx:pt>
          <cx:pt idx="23381">166</cx:pt>
          <cx:pt idx="23382">96</cx:pt>
          <cx:pt idx="23383">101</cx:pt>
          <cx:pt idx="23384">98</cx:pt>
          <cx:pt idx="23385">134</cx:pt>
          <cx:pt idx="23386">143</cx:pt>
          <cx:pt idx="23387">104</cx:pt>
          <cx:pt idx="23388">126</cx:pt>
          <cx:pt idx="23389">113</cx:pt>
          <cx:pt idx="23390">95</cx:pt>
          <cx:pt idx="23391">112</cx:pt>
          <cx:pt idx="23392">98</cx:pt>
          <cx:pt idx="23393">60</cx:pt>
          <cx:pt idx="23394">91</cx:pt>
          <cx:pt idx="23395">111</cx:pt>
          <cx:pt idx="23396">100</cx:pt>
          <cx:pt idx="23397">120</cx:pt>
          <cx:pt idx="23398">119</cx:pt>
          <cx:pt idx="23399">101</cx:pt>
          <cx:pt idx="23400">103</cx:pt>
          <cx:pt idx="23401">98</cx:pt>
          <cx:pt idx="23402">108</cx:pt>
          <cx:pt idx="23403">93</cx:pt>
          <cx:pt idx="23404">276</cx:pt>
          <cx:pt idx="23405">121</cx:pt>
          <cx:pt idx="23406">60</cx:pt>
          <cx:pt idx="23407">92</cx:pt>
          <cx:pt idx="23408">107</cx:pt>
          <cx:pt idx="23409">115</cx:pt>
          <cx:pt idx="23410">95</cx:pt>
          <cx:pt idx="23411">83</cx:pt>
          <cx:pt idx="23412">98</cx:pt>
          <cx:pt idx="23413">91</cx:pt>
          <cx:pt idx="23414">90</cx:pt>
          <cx:pt idx="23415">112</cx:pt>
          <cx:pt idx="23416">65</cx:pt>
          <cx:pt idx="23417">197</cx:pt>
          <cx:pt idx="23418">300</cx:pt>
          <cx:pt idx="23419">78</cx:pt>
          <cx:pt idx="23420">123</cx:pt>
          <cx:pt idx="23421">102</cx:pt>
          <cx:pt idx="23422">107</cx:pt>
          <cx:pt idx="23423">89</cx:pt>
          <cx:pt idx="23424">122</cx:pt>
          <cx:pt idx="23425">170</cx:pt>
          <cx:pt idx="23426">125</cx:pt>
          <cx:pt idx="23427">88</cx:pt>
          <cx:pt idx="23428">118</cx:pt>
          <cx:pt idx="23429">136</cx:pt>
          <cx:pt idx="23430">106</cx:pt>
          <cx:pt idx="23431">96</cx:pt>
          <cx:pt idx="23432">60</cx:pt>
          <cx:pt idx="23433">110</cx:pt>
          <cx:pt idx="23434">90</cx:pt>
          <cx:pt idx="23435">60</cx:pt>
          <cx:pt idx="23436">97</cx:pt>
          <cx:pt idx="23437">134</cx:pt>
          <cx:pt idx="23438">89</cx:pt>
          <cx:pt idx="23439">117</cx:pt>
          <cx:pt idx="23440">105</cx:pt>
          <cx:pt idx="23441">115</cx:pt>
          <cx:pt idx="23442">101</cx:pt>
          <cx:pt idx="23443">98</cx:pt>
          <cx:pt idx="23444">94</cx:pt>
          <cx:pt idx="23445">118</cx:pt>
          <cx:pt idx="23446">102</cx:pt>
          <cx:pt idx="23447">84</cx:pt>
          <cx:pt idx="23448">105</cx:pt>
          <cx:pt idx="23449">127</cx:pt>
          <cx:pt idx="23450">23</cx:pt>
          <cx:pt idx="23451">117</cx:pt>
          <cx:pt idx="23452">109</cx:pt>
          <cx:pt idx="23453">101</cx:pt>
          <cx:pt idx="23454">100</cx:pt>
          <cx:pt idx="23455">92</cx:pt>
          <cx:pt idx="23456">99</cx:pt>
          <cx:pt idx="23457">130</cx:pt>
          <cx:pt idx="23458">117</cx:pt>
          <cx:pt idx="23459">110</cx:pt>
          <cx:pt idx="23460">115</cx:pt>
          <cx:pt idx="23461">114</cx:pt>
          <cx:pt idx="23462">99</cx:pt>
          <cx:pt idx="23463">88</cx:pt>
          <cx:pt idx="23464">86</cx:pt>
          <cx:pt idx="23465">92</cx:pt>
          <cx:pt idx="23466">129</cx:pt>
          <cx:pt idx="23467">76</cx:pt>
          <cx:pt idx="23468">112</cx:pt>
          <cx:pt idx="23469">48</cx:pt>
          <cx:pt idx="23470">90</cx:pt>
          <cx:pt idx="23471">112</cx:pt>
          <cx:pt idx="23472">110</cx:pt>
          <cx:pt idx="23473">114</cx:pt>
          <cx:pt idx="23474">24</cx:pt>
          <cx:pt idx="23475">126</cx:pt>
          <cx:pt idx="23476">98</cx:pt>
          <cx:pt idx="23477">114</cx:pt>
          <cx:pt idx="23478">24</cx:pt>
          <cx:pt idx="23479">140</cx:pt>
          <cx:pt idx="23480">78</cx:pt>
          <cx:pt idx="23481">89</cx:pt>
          <cx:pt idx="23482">98</cx:pt>
          <cx:pt idx="23483">83</cx:pt>
          <cx:pt idx="23484">141</cx:pt>
          <cx:pt idx="23485">100</cx:pt>
          <cx:pt idx="23486">116</cx:pt>
          <cx:pt idx="23487">109</cx:pt>
          <cx:pt idx="23488">137</cx:pt>
          <cx:pt idx="23489">102</cx:pt>
          <cx:pt idx="23490">120</cx:pt>
          <cx:pt idx="23491">99</cx:pt>
          <cx:pt idx="23492">139</cx:pt>
          <cx:pt idx="23493">90</cx:pt>
          <cx:pt idx="23494">81</cx:pt>
          <cx:pt idx="23495">120</cx:pt>
          <cx:pt idx="23496">118</cx:pt>
          <cx:pt idx="23497">24</cx:pt>
          <cx:pt idx="23498">73</cx:pt>
          <cx:pt idx="23499">117</cx:pt>
          <cx:pt idx="23500">103</cx:pt>
          <cx:pt idx="23501">101</cx:pt>
          <cx:pt idx="23502">99</cx:pt>
          <cx:pt idx="23503">24</cx:pt>
          <cx:pt idx="23504">123</cx:pt>
          <cx:pt idx="23505">115</cx:pt>
          <cx:pt idx="23506">135</cx:pt>
          <cx:pt idx="23507">126</cx:pt>
          <cx:pt idx="23508">85</cx:pt>
          <cx:pt idx="23509">93</cx:pt>
          <cx:pt idx="23510">100</cx:pt>
          <cx:pt idx="23511">108</cx:pt>
          <cx:pt idx="23512">127</cx:pt>
          <cx:pt idx="23513">111</cx:pt>
          <cx:pt idx="23514">104</cx:pt>
          <cx:pt idx="23515">75</cx:pt>
          <cx:pt idx="23516">116</cx:pt>
          <cx:pt idx="23517">94</cx:pt>
          <cx:pt idx="23518">134</cx:pt>
          <cx:pt idx="23519">116</cx:pt>
          <cx:pt idx="23520">120</cx:pt>
          <cx:pt idx="23521">112</cx:pt>
          <cx:pt idx="23522">98</cx:pt>
          <cx:pt idx="23523">97</cx:pt>
          <cx:pt idx="23524">90</cx:pt>
          <cx:pt idx="23525">95</cx:pt>
          <cx:pt idx="23526">90</cx:pt>
          <cx:pt idx="23527">102</cx:pt>
          <cx:pt idx="23528">90</cx:pt>
          <cx:pt idx="23529">91</cx:pt>
          <cx:pt idx="23530">101</cx:pt>
          <cx:pt idx="23531">94</cx:pt>
          <cx:pt idx="23532">22</cx:pt>
          <cx:pt idx="23533">76</cx:pt>
          <cx:pt idx="23534">112</cx:pt>
          <cx:pt idx="23535">97</cx:pt>
          <cx:pt idx="23536">116</cx:pt>
          <cx:pt idx="23537">115</cx:pt>
          <cx:pt idx="23538">116</cx:pt>
          <cx:pt idx="23539">90</cx:pt>
          <cx:pt idx="23540">93</cx:pt>
          <cx:pt idx="23541">134</cx:pt>
          <cx:pt idx="23542">93</cx:pt>
          <cx:pt idx="23543">96</cx:pt>
          <cx:pt idx="23544">125</cx:pt>
          <cx:pt idx="23545">90</cx:pt>
          <cx:pt idx="23546">98</cx:pt>
          <cx:pt idx="23547">97</cx:pt>
          <cx:pt idx="23548">84</cx:pt>
          <cx:pt idx="23549">116</cx:pt>
          <cx:pt idx="23550">161</cx:pt>
          <cx:pt idx="23551">91</cx:pt>
          <cx:pt idx="23552">88</cx:pt>
          <cx:pt idx="23553">118</cx:pt>
          <cx:pt idx="23554">25</cx:pt>
          <cx:pt idx="23555">86</cx:pt>
          <cx:pt idx="23556">117</cx:pt>
          <cx:pt idx="23557">101</cx:pt>
          <cx:pt idx="23558">99</cx:pt>
          <cx:pt idx="23559">87</cx:pt>
          <cx:pt idx="23560">133</cx:pt>
          <cx:pt idx="23561">111</cx:pt>
          <cx:pt idx="23562">88</cx:pt>
          <cx:pt idx="23563">88</cx:pt>
          <cx:pt idx="23564">117</cx:pt>
          <cx:pt idx="23565">120</cx:pt>
          <cx:pt idx="23566">69</cx:pt>
          <cx:pt idx="23567">94</cx:pt>
          <cx:pt idx="23568">78</cx:pt>
          <cx:pt idx="23569">45</cx:pt>
          <cx:pt idx="23570">97</cx:pt>
          <cx:pt idx="23571">130</cx:pt>
          <cx:pt idx="23572">107</cx:pt>
          <cx:pt idx="23573">110</cx:pt>
          <cx:pt idx="23574">97</cx:pt>
          <cx:pt idx="23575">60</cx:pt>
          <cx:pt idx="23576">120</cx:pt>
          <cx:pt idx="23577">110</cx:pt>
          <cx:pt idx="23578">24</cx:pt>
          <cx:pt idx="23579">114</cx:pt>
          <cx:pt idx="23580">124</cx:pt>
          <cx:pt idx="23581">91</cx:pt>
          <cx:pt idx="23582">101</cx:pt>
          <cx:pt idx="23583">119</cx:pt>
          <cx:pt idx="23584">120</cx:pt>
          <cx:pt idx="23585">120</cx:pt>
          <cx:pt idx="23586">100</cx:pt>
          <cx:pt idx="23587">111</cx:pt>
          <cx:pt idx="23588">90</cx:pt>
          <cx:pt idx="23589">87</cx:pt>
          <cx:pt idx="23590">100</cx:pt>
          <cx:pt idx="23591">133</cx:pt>
          <cx:pt idx="23592">97</cx:pt>
          <cx:pt idx="23593">90</cx:pt>
          <cx:pt idx="23594">84</cx:pt>
          <cx:pt idx="23595">47</cx:pt>
          <cx:pt idx="23596">65</cx:pt>
          <cx:pt idx="23597">100</cx:pt>
          <cx:pt idx="23598">88</cx:pt>
          <cx:pt idx="23599">90</cx:pt>
          <cx:pt idx="23600">143</cx:pt>
          <cx:pt idx="23601">109</cx:pt>
          <cx:pt idx="23602">84</cx:pt>
          <cx:pt idx="23603">89</cx:pt>
          <cx:pt idx="23604">121</cx:pt>
          <cx:pt idx="23605">104</cx:pt>
          <cx:pt idx="23606">87</cx:pt>
          <cx:pt idx="23607">112</cx:pt>
          <cx:pt idx="23608">92</cx:pt>
          <cx:pt idx="23609">97</cx:pt>
          <cx:pt idx="23610">99</cx:pt>
          <cx:pt idx="23611">123</cx:pt>
          <cx:pt idx="23612">128</cx:pt>
          <cx:pt idx="23613">83</cx:pt>
          <cx:pt idx="23614">108</cx:pt>
          <cx:pt idx="23615">76</cx:pt>
          <cx:pt idx="23616">114</cx:pt>
          <cx:pt idx="23617">107</cx:pt>
          <cx:pt idx="23618">127</cx:pt>
          <cx:pt idx="23619">93</cx:pt>
          <cx:pt idx="23620">78</cx:pt>
          <cx:pt idx="23621">139</cx:pt>
          <cx:pt idx="23622">121</cx:pt>
          <cx:pt idx="23623">121</cx:pt>
          <cx:pt idx="23624">98</cx:pt>
          <cx:pt idx="23625">93</cx:pt>
          <cx:pt idx="23626">113</cx:pt>
          <cx:pt idx="23627">87</cx:pt>
          <cx:pt idx="23628">124</cx:pt>
          <cx:pt idx="23629">112</cx:pt>
          <cx:pt idx="23630">131</cx:pt>
          <cx:pt idx="23631">130</cx:pt>
          <cx:pt idx="23632">104</cx:pt>
          <cx:pt idx="23633">105</cx:pt>
          <cx:pt idx="23634">94</cx:pt>
          <cx:pt idx="23635">107</cx:pt>
          <cx:pt idx="23636">95</cx:pt>
          <cx:pt idx="23637">99</cx:pt>
          <cx:pt idx="23638">164</cx:pt>
          <cx:pt idx="23639">103</cx:pt>
          <cx:pt idx="23640">116</cx:pt>
          <cx:pt idx="23641">95</cx:pt>
          <cx:pt idx="23642">89</cx:pt>
          <cx:pt idx="23643">97</cx:pt>
          <cx:pt idx="23644">69</cx:pt>
          <cx:pt idx="23645">97</cx:pt>
          <cx:pt idx="23646">89</cx:pt>
          <cx:pt idx="23647">100</cx:pt>
          <cx:pt idx="23648">100</cx:pt>
          <cx:pt idx="23649">86</cx:pt>
          <cx:pt idx="23650">94</cx:pt>
          <cx:pt idx="23651">95</cx:pt>
          <cx:pt idx="23652">105</cx:pt>
          <cx:pt idx="23653">103</cx:pt>
          <cx:pt idx="23654">114</cx:pt>
          <cx:pt idx="23655">117</cx:pt>
          <cx:pt idx="23656">111</cx:pt>
          <cx:pt idx="23657">103</cx:pt>
          <cx:pt idx="23658">105</cx:pt>
          <cx:pt idx="23659">105</cx:pt>
          <cx:pt idx="23660">107</cx:pt>
          <cx:pt idx="23661">132</cx:pt>
          <cx:pt idx="23662">110</cx:pt>
          <cx:pt idx="23663">90</cx:pt>
          <cx:pt idx="23664">86</cx:pt>
          <cx:pt idx="23665">100</cx:pt>
          <cx:pt idx="23666">108</cx:pt>
          <cx:pt idx="23667">80</cx:pt>
          <cx:pt idx="23668">102</cx:pt>
          <cx:pt idx="23669">132</cx:pt>
          <cx:pt idx="23670">97</cx:pt>
          <cx:pt idx="23671">130</cx:pt>
          <cx:pt idx="23672">139</cx:pt>
          <cx:pt idx="23673">104</cx:pt>
          <cx:pt idx="23674">99</cx:pt>
          <cx:pt idx="23675">99</cx:pt>
          <cx:pt idx="23676">80</cx:pt>
          <cx:pt idx="23677">98</cx:pt>
          <cx:pt idx="23678">46</cx:pt>
          <cx:pt idx="23679">72</cx:pt>
          <cx:pt idx="23680">102</cx:pt>
          <cx:pt idx="23681">98</cx:pt>
          <cx:pt idx="23682">92</cx:pt>
          <cx:pt idx="23683">94</cx:pt>
          <cx:pt idx="23684">99</cx:pt>
          <cx:pt idx="23685">118</cx:pt>
          <cx:pt idx="23686">119</cx:pt>
          <cx:pt idx="23687">125</cx:pt>
          <cx:pt idx="23688">105</cx:pt>
          <cx:pt idx="23689">97</cx:pt>
          <cx:pt idx="23690">96</cx:pt>
          <cx:pt idx="23691">111</cx:pt>
          <cx:pt idx="23692">130</cx:pt>
          <cx:pt idx="23693">118</cx:pt>
          <cx:pt idx="23694">96</cx:pt>
          <cx:pt idx="23695">107</cx:pt>
          <cx:pt idx="23696">105</cx:pt>
          <cx:pt idx="23697">89</cx:pt>
          <cx:pt idx="23698">95</cx:pt>
          <cx:pt idx="23699">92</cx:pt>
          <cx:pt idx="23700">83</cx:pt>
          <cx:pt idx="23701">106</cx:pt>
          <cx:pt idx="23702">91</cx:pt>
          <cx:pt idx="23703">127</cx:pt>
          <cx:pt idx="23704">117</cx:pt>
          <cx:pt idx="23705">91</cx:pt>
          <cx:pt idx="23706">91</cx:pt>
          <cx:pt idx="23707">94</cx:pt>
          <cx:pt idx="23708">94</cx:pt>
          <cx:pt idx="23709">107</cx:pt>
          <cx:pt idx="23710">130</cx:pt>
          <cx:pt idx="23711">90</cx:pt>
          <cx:pt idx="23712">105</cx:pt>
          <cx:pt idx="23713">106</cx:pt>
          <cx:pt idx="23714">109</cx:pt>
          <cx:pt idx="23715">81</cx:pt>
          <cx:pt idx="23716">117</cx:pt>
          <cx:pt idx="23717">120</cx:pt>
          <cx:pt idx="23718">109</cx:pt>
          <cx:pt idx="23719">103</cx:pt>
          <cx:pt idx="23720">99</cx:pt>
          <cx:pt idx="23721">96</cx:pt>
          <cx:pt idx="23722">72</cx:pt>
          <cx:pt idx="23723">112</cx:pt>
          <cx:pt idx="23724">110</cx:pt>
          <cx:pt idx="23725">110</cx:pt>
          <cx:pt idx="23726">89</cx:pt>
          <cx:pt idx="23727">101</cx:pt>
          <cx:pt idx="23728">102</cx:pt>
          <cx:pt idx="23729">58</cx:pt>
          <cx:pt idx="23730">119</cx:pt>
          <cx:pt idx="23731">100</cx:pt>
          <cx:pt idx="23732">102</cx:pt>
          <cx:pt idx="23733">94</cx:pt>
          <cx:pt idx="23734">80</cx:pt>
          <cx:pt idx="23735">97</cx:pt>
          <cx:pt idx="23736">96</cx:pt>
          <cx:pt idx="23737">92</cx:pt>
          <cx:pt idx="23738">101</cx:pt>
          <cx:pt idx="23739">74</cx:pt>
          <cx:pt idx="23740">114</cx:pt>
          <cx:pt idx="23741">70</cx:pt>
          <cx:pt idx="23742">99</cx:pt>
          <cx:pt idx="23743">111</cx:pt>
          <cx:pt idx="23744">86</cx:pt>
          <cx:pt idx="23745">88</cx:pt>
          <cx:pt idx="23746">85</cx:pt>
          <cx:pt idx="23747">105</cx:pt>
          <cx:pt idx="23748">90</cx:pt>
          <cx:pt idx="23749">90</cx:pt>
          <cx:pt idx="23750">90</cx:pt>
          <cx:pt idx="23751">94</cx:pt>
          <cx:pt idx="23752">117</cx:pt>
          <cx:pt idx="23753">105</cx:pt>
          <cx:pt idx="23754">97</cx:pt>
          <cx:pt idx="23755">140</cx:pt>
          <cx:pt idx="23756">115</cx:pt>
          <cx:pt idx="23757">105</cx:pt>
          <cx:pt idx="23758">83</cx:pt>
          <cx:pt idx="23759">78</cx:pt>
          <cx:pt idx="23760">90</cx:pt>
          <cx:pt idx="23761">118</cx:pt>
          <cx:pt idx="23762">90</cx:pt>
          <cx:pt idx="23763">103</cx:pt>
          <cx:pt idx="23764">94</cx:pt>
          <cx:pt idx="23765">110</cx:pt>
          <cx:pt idx="23766">125</cx:pt>
          <cx:pt idx="23767">106</cx:pt>
          <cx:pt idx="23768">86</cx:pt>
          <cx:pt idx="23769">100</cx:pt>
          <cx:pt idx="23770">93</cx:pt>
          <cx:pt idx="23771">95</cx:pt>
          <cx:pt idx="23772">68</cx:pt>
          <cx:pt idx="23773">101</cx:pt>
          <cx:pt idx="23774">85</cx:pt>
          <cx:pt idx="23775">96</cx:pt>
          <cx:pt idx="23776">88</cx:pt>
          <cx:pt idx="23777">87</cx:pt>
          <cx:pt idx="23778">78</cx:pt>
          <cx:pt idx="23779">92</cx:pt>
          <cx:pt idx="23780">157</cx:pt>
          <cx:pt idx="23781">148</cx:pt>
          <cx:pt idx="23782">72</cx:pt>
          <cx:pt idx="23783">136</cx:pt>
          <cx:pt idx="23784">93</cx:pt>
          <cx:pt idx="23785">80</cx:pt>
          <cx:pt idx="23786">104</cx:pt>
          <cx:pt idx="23787">98</cx:pt>
          <cx:pt idx="23788">132</cx:pt>
          <cx:pt idx="23789">118</cx:pt>
          <cx:pt idx="23790">226</cx:pt>
          <cx:pt idx="23791">113</cx:pt>
          <cx:pt idx="23792">89</cx:pt>
          <cx:pt idx="23793">129</cx:pt>
          <cx:pt idx="23794">96</cx:pt>
          <cx:pt idx="23795">106</cx:pt>
          <cx:pt idx="23796">95</cx:pt>
          <cx:pt idx="23797">91</cx:pt>
          <cx:pt idx="23798">92</cx:pt>
          <cx:pt idx="23799">87</cx:pt>
          <cx:pt idx="23800">168</cx:pt>
          <cx:pt idx="23801">88</cx:pt>
          <cx:pt idx="23802">105</cx:pt>
          <cx:pt idx="23803">108</cx:pt>
          <cx:pt idx="23804">104</cx:pt>
          <cx:pt idx="23805">104</cx:pt>
          <cx:pt idx="23806">90</cx:pt>
          <cx:pt idx="23807">113</cx:pt>
          <cx:pt idx="23808">88</cx:pt>
          <cx:pt idx="23809">88</cx:pt>
          <cx:pt idx="23810">87</cx:pt>
          <cx:pt idx="23811">89</cx:pt>
          <cx:pt idx="23812">105</cx:pt>
          <cx:pt idx="23813">151</cx:pt>
          <cx:pt idx="23814">26</cx:pt>
          <cx:pt idx="23815">26</cx:pt>
          <cx:pt idx="23816">149</cx:pt>
          <cx:pt idx="23817">110</cx:pt>
          <cx:pt idx="23818">81</cx:pt>
          <cx:pt idx="23819">96</cx:pt>
          <cx:pt idx="23820">80</cx:pt>
          <cx:pt idx="23821">105</cx:pt>
          <cx:pt idx="23822">107</cx:pt>
          <cx:pt idx="23823">109</cx:pt>
          <cx:pt idx="23824">78</cx:pt>
          <cx:pt idx="23825">100</cx:pt>
          <cx:pt idx="23826">76</cx:pt>
          <cx:pt idx="23827">87</cx:pt>
          <cx:pt idx="23828">105</cx:pt>
          <cx:pt idx="23829">86</cx:pt>
          <cx:pt idx="23830">97</cx:pt>
          <cx:pt idx="23831">78</cx:pt>
          <cx:pt idx="23832">89</cx:pt>
          <cx:pt idx="23833">128</cx:pt>
          <cx:pt idx="23834">104</cx:pt>
          <cx:pt idx="23835">90</cx:pt>
          <cx:pt idx="23836">74</cx:pt>
          <cx:pt idx="23837">10</cx:pt>
          <cx:pt idx="23838">138</cx:pt>
          <cx:pt idx="23839">80</cx:pt>
          <cx:pt idx="23840">24</cx:pt>
          <cx:pt idx="23841">113</cx:pt>
          <cx:pt idx="23842">102</cx:pt>
          <cx:pt idx="23843">122</cx:pt>
          <cx:pt idx="23844">110</cx:pt>
          <cx:pt idx="23845">136</cx:pt>
          <cx:pt idx="23846">104</cx:pt>
          <cx:pt idx="23847">84</cx:pt>
          <cx:pt idx="23848">85</cx:pt>
          <cx:pt idx="23849">82</cx:pt>
          <cx:pt idx="23850">139</cx:pt>
          <cx:pt idx="23851">109</cx:pt>
          <cx:pt idx="23852">101</cx:pt>
          <cx:pt idx="23853">93</cx:pt>
          <cx:pt idx="23854">125</cx:pt>
          <cx:pt idx="23855">102</cx:pt>
          <cx:pt idx="23856">109</cx:pt>
          <cx:pt idx="23857">102</cx:pt>
          <cx:pt idx="23858">91</cx:pt>
          <cx:pt idx="23859">96</cx:pt>
          <cx:pt idx="23860">116</cx:pt>
          <cx:pt idx="23861">57</cx:pt>
          <cx:pt idx="23862">115</cx:pt>
          <cx:pt idx="23863">77</cx:pt>
          <cx:pt idx="23864">108</cx:pt>
          <cx:pt idx="23865">129</cx:pt>
          <cx:pt idx="23866">81</cx:pt>
          <cx:pt idx="23867">120</cx:pt>
          <cx:pt idx="23868">105</cx:pt>
          <cx:pt idx="23869">89</cx:pt>
          <cx:pt idx="23870">105</cx:pt>
          <cx:pt idx="23871">113</cx:pt>
          <cx:pt idx="23872">114</cx:pt>
          <cx:pt idx="23873">81</cx:pt>
          <cx:pt idx="23874">53</cx:pt>
          <cx:pt idx="23875">92</cx:pt>
          <cx:pt idx="23876">86</cx:pt>
          <cx:pt idx="23877">86</cx:pt>
          <cx:pt idx="23878">94</cx:pt>
          <cx:pt idx="23879">119</cx:pt>
          <cx:pt idx="23880">112</cx:pt>
          <cx:pt idx="23881">110</cx:pt>
          <cx:pt idx="23882">99</cx:pt>
          <cx:pt idx="23883">94</cx:pt>
          <cx:pt idx="23884">109</cx:pt>
          <cx:pt idx="23885">101</cx:pt>
          <cx:pt idx="23886">97</cx:pt>
          <cx:pt idx="23887">90</cx:pt>
          <cx:pt idx="23888">83</cx:pt>
          <cx:pt idx="23889">95</cx:pt>
          <cx:pt idx="23890">134</cx:pt>
          <cx:pt idx="23891">105</cx:pt>
          <cx:pt idx="23892">97</cx:pt>
          <cx:pt idx="23893">89</cx:pt>
          <cx:pt idx="23894">125</cx:pt>
          <cx:pt idx="23895">111</cx:pt>
          <cx:pt idx="23896">92</cx:pt>
          <cx:pt idx="23897">87</cx:pt>
          <cx:pt idx="23898">103</cx:pt>
          <cx:pt idx="23899">90</cx:pt>
          <cx:pt idx="23900">70</cx:pt>
          <cx:pt idx="23901">91</cx:pt>
          <cx:pt idx="23902">106</cx:pt>
          <cx:pt idx="23903">120</cx:pt>
          <cx:pt idx="23904">90</cx:pt>
          <cx:pt idx="23905">188</cx:pt>
          <cx:pt idx="23906">116</cx:pt>
          <cx:pt idx="23907">121</cx:pt>
          <cx:pt idx="23908">126</cx:pt>
          <cx:pt idx="23909">105</cx:pt>
          <cx:pt idx="23910">150</cx:pt>
          <cx:pt idx="23911">97</cx:pt>
          <cx:pt idx="23912">96</cx:pt>
          <cx:pt idx="23913">77</cx:pt>
          <cx:pt idx="23914">88</cx:pt>
          <cx:pt idx="23915">117</cx:pt>
          <cx:pt idx="23916">103</cx:pt>
          <cx:pt idx="23917">95</cx:pt>
          <cx:pt idx="23918">40</cx:pt>
          <cx:pt idx="23919">120</cx:pt>
          <cx:pt idx="23920">125</cx:pt>
          <cx:pt idx="23921">120</cx:pt>
          <cx:pt idx="23922">95</cx:pt>
          <cx:pt idx="23923">97</cx:pt>
          <cx:pt idx="23924">24</cx:pt>
          <cx:pt idx="23925">60</cx:pt>
          <cx:pt idx="23926">114</cx:pt>
          <cx:pt idx="23927">95</cx:pt>
          <cx:pt idx="23928">60</cx:pt>
          <cx:pt idx="23929">89</cx:pt>
          <cx:pt idx="23930">120</cx:pt>
          <cx:pt idx="23931">53</cx:pt>
          <cx:pt idx="23932">105</cx:pt>
          <cx:pt idx="23933">119</cx:pt>
          <cx:pt idx="23934">75</cx:pt>
          <cx:pt idx="23935">64</cx:pt>
          <cx:pt idx="23936">127</cx:pt>
          <cx:pt idx="23937">116</cx:pt>
          <cx:pt idx="23938">110</cx:pt>
          <cx:pt idx="23939">97</cx:pt>
          <cx:pt idx="23940">99</cx:pt>
          <cx:pt idx="23941">88</cx:pt>
          <cx:pt idx="23942">82</cx:pt>
          <cx:pt idx="23943">96</cx:pt>
          <cx:pt idx="23944">97</cx:pt>
          <cx:pt idx="23945">25</cx:pt>
          <cx:pt idx="23946">161</cx:pt>
          <cx:pt idx="23947">90</cx:pt>
          <cx:pt idx="23948">85</cx:pt>
          <cx:pt idx="23949">82</cx:pt>
          <cx:pt idx="23950">64</cx:pt>
          <cx:pt idx="23951">70</cx:pt>
          <cx:pt idx="23952">110</cx:pt>
          <cx:pt idx="23953">109</cx:pt>
          <cx:pt idx="23954">107</cx:pt>
          <cx:pt idx="23955">106</cx:pt>
          <cx:pt idx="23956">117</cx:pt>
          <cx:pt idx="23957">80</cx:pt>
          <cx:pt idx="23958">101</cx:pt>
          <cx:pt idx="23959">103</cx:pt>
          <cx:pt idx="23960">91</cx:pt>
          <cx:pt idx="23961">88</cx:pt>
          <cx:pt idx="23962">72</cx:pt>
          <cx:pt idx="23963">124</cx:pt>
          <cx:pt idx="23964">96</cx:pt>
          <cx:pt idx="23965">85</cx:pt>
          <cx:pt idx="23966">110</cx:pt>
          <cx:pt idx="23967">6</cx:pt>
          <cx:pt idx="23968">89</cx:pt>
          <cx:pt idx="23969">95</cx:pt>
          <cx:pt idx="23970">100</cx:pt>
          <cx:pt idx="23971">106</cx:pt>
          <cx:pt idx="23972">93</cx:pt>
          <cx:pt idx="23973">60</cx:pt>
          <cx:pt idx="23974">70</cx:pt>
          <cx:pt idx="23975">90</cx:pt>
          <cx:pt idx="23976">105</cx:pt>
          <cx:pt idx="23977">12</cx:pt>
          <cx:pt idx="23978">101</cx:pt>
          <cx:pt idx="23979">77</cx:pt>
          <cx:pt idx="23980">95</cx:pt>
          <cx:pt idx="23981">113</cx:pt>
          <cx:pt idx="23982">82</cx:pt>
          <cx:pt idx="23983">100</cx:pt>
          <cx:pt idx="23984">134</cx:pt>
          <cx:pt idx="23985">67</cx:pt>
          <cx:pt idx="23986">97</cx:pt>
          <cx:pt idx="23987">107</cx:pt>
          <cx:pt idx="23988">93</cx:pt>
          <cx:pt idx="23989">98</cx:pt>
          <cx:pt idx="23990">116</cx:pt>
          <cx:pt idx="23991">14</cx:pt>
          <cx:pt idx="23992">72</cx:pt>
          <cx:pt idx="23993">103</cx:pt>
          <cx:pt idx="23994">130</cx:pt>
          <cx:pt idx="23995">116</cx:pt>
          <cx:pt idx="23996">105</cx:pt>
          <cx:pt idx="23997">107</cx:pt>
          <cx:pt idx="23998">117</cx:pt>
          <cx:pt idx="23999">129</cx:pt>
          <cx:pt idx="24000">90</cx:pt>
          <cx:pt idx="24001">93</cx:pt>
          <cx:pt idx="24002">89</cx:pt>
          <cx:pt idx="24003">108</cx:pt>
          <cx:pt idx="24004">88</cx:pt>
          <cx:pt idx="24005">111</cx:pt>
          <cx:pt idx="24006">117</cx:pt>
          <cx:pt idx="24007">135</cx:pt>
          <cx:pt idx="24008">115</cx:pt>
          <cx:pt idx="24009">91</cx:pt>
          <cx:pt idx="24010">107</cx:pt>
          <cx:pt idx="24011">93</cx:pt>
          <cx:pt idx="24012">200</cx:pt>
          <cx:pt idx="24013">91</cx:pt>
          <cx:pt idx="24014">105</cx:pt>
          <cx:pt idx="24015">105</cx:pt>
          <cx:pt idx="24016">118</cx:pt>
          <cx:pt idx="24017">129</cx:pt>
          <cx:pt idx="24018">90</cx:pt>
          <cx:pt idx="24019">21</cx:pt>
          <cx:pt idx="24020">91</cx:pt>
          <cx:pt idx="24021">108</cx:pt>
          <cx:pt idx="24022">91</cx:pt>
          <cx:pt idx="24023">80</cx:pt>
          <cx:pt idx="24024">84</cx:pt>
          <cx:pt idx="24025">102</cx:pt>
          <cx:pt idx="24026">100</cx:pt>
          <cx:pt idx="24027">91</cx:pt>
          <cx:pt idx="24028">72</cx:pt>
          <cx:pt idx="24029">92</cx:pt>
          <cx:pt idx="24030">111</cx:pt>
          <cx:pt idx="24031">47</cx:pt>
          <cx:pt idx="24032">84</cx:pt>
          <cx:pt idx="24033">132</cx:pt>
          <cx:pt idx="24034">73</cx:pt>
          <cx:pt idx="24035">88</cx:pt>
          <cx:pt idx="24036">90</cx:pt>
          <cx:pt idx="24037">135</cx:pt>
          <cx:pt idx="24038">90</cx:pt>
          <cx:pt idx="24039">72</cx:pt>
          <cx:pt idx="24040">96</cx:pt>
          <cx:pt idx="24041">75</cx:pt>
          <cx:pt idx="24042">112</cx:pt>
          <cx:pt idx="24043">82</cx:pt>
          <cx:pt idx="24044">105</cx:pt>
          <cx:pt idx="24045">120</cx:pt>
          <cx:pt idx="24046">80</cx:pt>
          <cx:pt idx="24047">114</cx:pt>
          <cx:pt idx="24048">132</cx:pt>
          <cx:pt idx="24049">94</cx:pt>
          <cx:pt idx="24050">95</cx:pt>
          <cx:pt idx="24051">128</cx:pt>
          <cx:pt idx="24052">52</cx:pt>
          <cx:pt idx="24053">117</cx:pt>
          <cx:pt idx="24054">124</cx:pt>
          <cx:pt idx="24055">98</cx:pt>
          <cx:pt idx="24056">108</cx:pt>
          <cx:pt idx="24057">123</cx:pt>
          <cx:pt idx="24058">91</cx:pt>
          <cx:pt idx="24059">98</cx:pt>
          <cx:pt idx="24060">108</cx:pt>
          <cx:pt idx="24061">103</cx:pt>
          <cx:pt idx="24062">101</cx:pt>
          <cx:pt idx="24063">92</cx:pt>
          <cx:pt idx="24064">100</cx:pt>
          <cx:pt idx="24065">98</cx:pt>
          <cx:pt idx="24066">85</cx:pt>
          <cx:pt idx="24067">119</cx:pt>
          <cx:pt idx="24068">83</cx:pt>
          <cx:pt idx="24069">92</cx:pt>
          <cx:pt idx="24070">108</cx:pt>
          <cx:pt idx="24071">106</cx:pt>
          <cx:pt idx="24072">90</cx:pt>
          <cx:pt idx="24073">92</cx:pt>
          <cx:pt idx="24074">105</cx:pt>
          <cx:pt idx="24075">98</cx:pt>
          <cx:pt idx="24076">48</cx:pt>
          <cx:pt idx="24077">106</cx:pt>
          <cx:pt idx="24078">97</cx:pt>
          <cx:pt idx="24079">117</cx:pt>
          <cx:pt idx="24080">180</cx:pt>
          <cx:pt idx="24081">60</cx:pt>
          <cx:pt idx="24082">123</cx:pt>
          <cx:pt idx="24083">93</cx:pt>
          <cx:pt idx="24084">118</cx:pt>
          <cx:pt idx="24085">65</cx:pt>
          <cx:pt idx="24086">100</cx:pt>
          <cx:pt idx="24087">94</cx:pt>
          <cx:pt idx="24088">116</cx:pt>
          <cx:pt idx="24089">102</cx:pt>
          <cx:pt idx="24090">82</cx:pt>
          <cx:pt idx="24091">110</cx:pt>
          <cx:pt idx="24092">127</cx:pt>
          <cx:pt idx="24093">102</cx:pt>
          <cx:pt idx="24094">99</cx:pt>
          <cx:pt idx="24095">96</cx:pt>
          <cx:pt idx="24096">95</cx:pt>
          <cx:pt idx="24097">65</cx:pt>
          <cx:pt idx="24098">129</cx:pt>
          <cx:pt idx="24099">92</cx:pt>
          <cx:pt idx="24100">127</cx:pt>
          <cx:pt idx="24101">73</cx:pt>
          <cx:pt idx="24102">109</cx:pt>
          <cx:pt idx="24103">108</cx:pt>
          <cx:pt idx="24104">104</cx:pt>
          <cx:pt idx="24105">143</cx:pt>
          <cx:pt idx="24106">161</cx:pt>
          <cx:pt idx="24107">132</cx:pt>
          <cx:pt idx="24108">155</cx:pt>
          <cx:pt idx="24109">135</cx:pt>
          <cx:pt idx="24110">150</cx:pt>
          <cx:pt idx="24111">102</cx:pt>
          <cx:pt idx="24112">103</cx:pt>
          <cx:pt idx="24113">96</cx:pt>
          <cx:pt idx="24114">96</cx:pt>
          <cx:pt idx="24115">81</cx:pt>
          <cx:pt idx="24116">81</cx:pt>
          <cx:pt idx="24117">94</cx:pt>
          <cx:pt idx="24118">139</cx:pt>
          <cx:pt idx="24119">110</cx:pt>
          <cx:pt idx="24120">82</cx:pt>
          <cx:pt idx="24121">88</cx:pt>
          <cx:pt idx="24122">117</cx:pt>
          <cx:pt idx="24123">123</cx:pt>
          <cx:pt idx="24124">121</cx:pt>
          <cx:pt idx="24125">160</cx:pt>
          <cx:pt idx="24126">124</cx:pt>
          <cx:pt idx="24127">118</cx:pt>
          <cx:pt idx="24128">117</cx:pt>
          <cx:pt idx="24129">100</cx:pt>
          <cx:pt idx="24130">105</cx:pt>
          <cx:pt idx="24131">97</cx:pt>
          <cx:pt idx="24132">88</cx:pt>
          <cx:pt idx="24133">123</cx:pt>
          <cx:pt idx="24134">120</cx:pt>
          <cx:pt idx="24135">97</cx:pt>
          <cx:pt idx="24136">29</cx:pt>
          <cx:pt idx="24137">104</cx:pt>
          <cx:pt idx="24138">124</cx:pt>
          <cx:pt idx="24139">129</cx:pt>
          <cx:pt idx="24140">103</cx:pt>
          <cx:pt idx="24141">132</cx:pt>
          <cx:pt idx="24142">117</cx:pt>
          <cx:pt idx="24143">77</cx:pt>
          <cx:pt idx="24144">96</cx:pt>
          <cx:pt idx="24145">92</cx:pt>
          <cx:pt idx="24146">100</cx:pt>
          <cx:pt idx="24147">93</cx:pt>
          <cx:pt idx="24148">101</cx:pt>
          <cx:pt idx="24149">90</cx:pt>
          <cx:pt idx="24150">110</cx:pt>
          <cx:pt idx="24151">114</cx:pt>
          <cx:pt idx="24152">112</cx:pt>
          <cx:pt idx="24153">91</cx:pt>
          <cx:pt idx="24154">117</cx:pt>
          <cx:pt idx="24155">105</cx:pt>
          <cx:pt idx="24156">127</cx:pt>
          <cx:pt idx="24157">30</cx:pt>
          <cx:pt idx="24158">98</cx:pt>
          <cx:pt idx="24159">40</cx:pt>
          <cx:pt idx="24160">90</cx:pt>
          <cx:pt idx="24161">276</cx:pt>
          <cx:pt idx="24162">110</cx:pt>
          <cx:pt idx="24163">85</cx:pt>
          <cx:pt idx="24164">125</cx:pt>
          <cx:pt idx="24165">118</cx:pt>
          <cx:pt idx="24166">107</cx:pt>
          <cx:pt idx="24167">94</cx:pt>
          <cx:pt idx="24168">92</cx:pt>
          <cx:pt idx="24169">90</cx:pt>
          <cx:pt idx="24170">122</cx:pt>
          <cx:pt idx="24171">77</cx:pt>
          <cx:pt idx="24172">100</cx:pt>
          <cx:pt idx="24173">90</cx:pt>
          <cx:pt idx="24174">108</cx:pt>
          <cx:pt idx="24175">120</cx:pt>
          <cx:pt idx="24176">107</cx:pt>
          <cx:pt idx="24177">100</cx:pt>
          <cx:pt idx="24178">104</cx:pt>
          <cx:pt idx="24179">88</cx:pt>
          <cx:pt idx="24180">86</cx:pt>
          <cx:pt idx="24181">25</cx:pt>
          <cx:pt idx="24182">85</cx:pt>
          <cx:pt idx="24183">99</cx:pt>
          <cx:pt idx="24184">118</cx:pt>
          <cx:pt idx="24185">104</cx:pt>
          <cx:pt idx="24186">101</cx:pt>
          <cx:pt idx="24187">98</cx:pt>
          <cx:pt idx="24188">92</cx:pt>
          <cx:pt idx="24189">110</cx:pt>
          <cx:pt idx="24190">106</cx:pt>
          <cx:pt idx="24191">105</cx:pt>
          <cx:pt idx="24192">105</cx:pt>
          <cx:pt idx="24193">114</cx:pt>
          <cx:pt idx="24194">81</cx:pt>
          <cx:pt idx="24195">87</cx:pt>
          <cx:pt idx="24196">106</cx:pt>
          <cx:pt idx="24197">104</cx:pt>
          <cx:pt idx="24198">137</cx:pt>
          <cx:pt idx="24199">119</cx:pt>
          <cx:pt idx="24200">76</cx:pt>
          <cx:pt idx="24201">99</cx:pt>
          <cx:pt idx="24202">227</cx:pt>
          <cx:pt idx="24203">121</cx:pt>
          <cx:pt idx="24204">121</cx:pt>
          <cx:pt idx="24205">100</cx:pt>
          <cx:pt idx="24206">109</cx:pt>
          <cx:pt idx="24207">121</cx:pt>
          <cx:pt idx="24208">106</cx:pt>
          <cx:pt idx="24209">112</cx:pt>
          <cx:pt idx="24210">87</cx:pt>
          <cx:pt idx="24211">95</cx:pt>
          <cx:pt idx="24212">97</cx:pt>
          <cx:pt idx="24213">74</cx:pt>
          <cx:pt idx="24214">82</cx:pt>
          <cx:pt idx="24215">90</cx:pt>
          <cx:pt idx="24216">155</cx:pt>
          <cx:pt idx="24217">79</cx:pt>
          <cx:pt idx="24218">107</cx:pt>
          <cx:pt idx="24219">120</cx:pt>
          <cx:pt idx="24220">121</cx:pt>
          <cx:pt idx="24221">105</cx:pt>
          <cx:pt idx="24222">102</cx:pt>
          <cx:pt idx="24223">61</cx:pt>
          <cx:pt idx="24224">96</cx:pt>
          <cx:pt idx="24225">82</cx:pt>
          <cx:pt idx="24226">67</cx:pt>
          <cx:pt idx="24227">76</cx:pt>
          <cx:pt idx="24228">98</cx:pt>
          <cx:pt idx="24229">134</cx:pt>
          <cx:pt idx="24230">123</cx:pt>
          <cx:pt idx="24231">215</cx:pt>
          <cx:pt idx="24232">90</cx:pt>
          <cx:pt idx="24233">123</cx:pt>
          <cx:pt idx="24234">101</cx:pt>
          <cx:pt idx="24235">113</cx:pt>
          <cx:pt idx="24236">100</cx:pt>
          <cx:pt idx="24237">120</cx:pt>
          <cx:pt idx="24238">110</cx:pt>
          <cx:pt idx="24239">130</cx:pt>
          <cx:pt idx="24240">93</cx:pt>
          <cx:pt idx="24241">121</cx:pt>
          <cx:pt idx="24242">87</cx:pt>
          <cx:pt idx="24243">116</cx:pt>
          <cx:pt idx="24244">157</cx:pt>
          <cx:pt idx="24245">118</cx:pt>
          <cx:pt idx="24246">126</cx:pt>
          <cx:pt idx="24247">96</cx:pt>
          <cx:pt idx="24248">93</cx:pt>
          <cx:pt idx="24249">102</cx:pt>
          <cx:pt idx="24250">91</cx:pt>
          <cx:pt idx="24251">141</cx:pt>
          <cx:pt idx="24252">88</cx:pt>
          <cx:pt idx="24253">21</cx:pt>
          <cx:pt idx="24254">127</cx:pt>
          <cx:pt idx="24255">105</cx:pt>
          <cx:pt idx="24256">104</cx:pt>
          <cx:pt idx="24257">97</cx:pt>
          <cx:pt idx="24258">93</cx:pt>
          <cx:pt idx="24259">91</cx:pt>
          <cx:pt idx="24260">98</cx:pt>
          <cx:pt idx="24261">132</cx:pt>
          <cx:pt idx="24262">85</cx:pt>
          <cx:pt idx="24263">88</cx:pt>
          <cx:pt idx="24264">97</cx:pt>
          <cx:pt idx="24265">146</cx:pt>
          <cx:pt idx="24266">93</cx:pt>
          <cx:pt idx="24267">89</cx:pt>
          <cx:pt idx="24268">90</cx:pt>
          <cx:pt idx="24269">101</cx:pt>
          <cx:pt idx="24270">117</cx:pt>
          <cx:pt idx="24271">115</cx:pt>
          <cx:pt idx="24272">58</cx:pt>
          <cx:pt idx="24273">102</cx:pt>
          <cx:pt idx="24274">93</cx:pt>
          <cx:pt idx="24275">119</cx:pt>
          <cx:pt idx="24276">109</cx:pt>
          <cx:pt idx="24277">105</cx:pt>
          <cx:pt idx="24278">68</cx:pt>
          <cx:pt idx="24279">113</cx:pt>
          <cx:pt idx="24280">88</cx:pt>
          <cx:pt idx="24281">12</cx:pt>
          <cx:pt idx="24282">142</cx:pt>
          <cx:pt idx="24283">90</cx:pt>
          <cx:pt idx="24284">100</cx:pt>
          <cx:pt idx="24285">94</cx:pt>
          <cx:pt idx="24286">110</cx:pt>
          <cx:pt idx="24287">85</cx:pt>
          <cx:pt idx="24288">106</cx:pt>
          <cx:pt idx="24289">87</cx:pt>
          <cx:pt idx="24290">109</cx:pt>
          <cx:pt idx="24291">80</cx:pt>
          <cx:pt idx="24292">93</cx:pt>
          <cx:pt idx="24293">97</cx:pt>
          <cx:pt idx="24294">89</cx:pt>
          <cx:pt idx="24295">122</cx:pt>
          <cx:pt idx="24296">102</cx:pt>
          <cx:pt idx="24297">118</cx:pt>
          <cx:pt idx="24298">97</cx:pt>
          <cx:pt idx="24299">105</cx:pt>
          <cx:pt idx="24300">99</cx:pt>
          <cx:pt idx="24301">113</cx:pt>
          <cx:pt idx="24302">74</cx:pt>
          <cx:pt idx="24303">106</cx:pt>
          <cx:pt idx="24304">24</cx:pt>
          <cx:pt idx="24305">24</cx:pt>
          <cx:pt idx="24306">100</cx:pt>
          <cx:pt idx="24307">89</cx:pt>
          <cx:pt idx="24308">91</cx:pt>
          <cx:pt idx="24309">85</cx:pt>
          <cx:pt idx="24310">104</cx:pt>
          <cx:pt idx="24311">95</cx:pt>
          <cx:pt idx="24312">70</cx:pt>
          <cx:pt idx="24313">105</cx:pt>
          <cx:pt idx="24314">100</cx:pt>
          <cx:pt idx="24315">24</cx:pt>
          <cx:pt idx="24316">95</cx:pt>
          <cx:pt idx="24317">90</cx:pt>
          <cx:pt idx="24318">24</cx:pt>
          <cx:pt idx="24319">24</cx:pt>
          <cx:pt idx="24320">106</cx:pt>
          <cx:pt idx="24321">102</cx:pt>
          <cx:pt idx="24322">198</cx:pt>
          <cx:pt idx="24323">132</cx:pt>
          <cx:pt idx="24324">92</cx:pt>
          <cx:pt idx="24325">103</cx:pt>
          <cx:pt idx="24326">100</cx:pt>
          <cx:pt idx="24327">107</cx:pt>
          <cx:pt idx="24328">104</cx:pt>
          <cx:pt idx="24329">92</cx:pt>
          <cx:pt idx="24330">164</cx:pt>
          <cx:pt idx="24331">120</cx:pt>
          <cx:pt idx="24332">220</cx:pt>
          <cx:pt idx="24333">110</cx:pt>
          <cx:pt idx="24334">94</cx:pt>
          <cx:pt idx="24335">102</cx:pt>
          <cx:pt idx="24336">130</cx:pt>
          <cx:pt idx="24337">84</cx:pt>
          <cx:pt idx="24338">95</cx:pt>
          <cx:pt idx="24339">99</cx:pt>
          <cx:pt idx="24340">89</cx:pt>
          <cx:pt idx="24341">121</cx:pt>
          <cx:pt idx="24342">111</cx:pt>
          <cx:pt idx="24343">93</cx:pt>
          <cx:pt idx="24344">102</cx:pt>
          <cx:pt idx="24345">24</cx:pt>
          <cx:pt idx="24346">100</cx:pt>
          <cx:pt idx="24347">118</cx:pt>
          <cx:pt idx="24348">96</cx:pt>
          <cx:pt idx="24349">120</cx:pt>
          <cx:pt idx="24350">91</cx:pt>
          <cx:pt idx="24351">96</cx:pt>
          <cx:pt idx="24352">105</cx:pt>
          <cx:pt idx="24353">100</cx:pt>
          <cx:pt idx="24354">63</cx:pt>
          <cx:pt idx="24355">94</cx:pt>
          <cx:pt idx="24356">93</cx:pt>
          <cx:pt idx="24357">121</cx:pt>
          <cx:pt idx="24358">90</cx:pt>
          <cx:pt idx="24359">147</cx:pt>
          <cx:pt idx="24360">114</cx:pt>
          <cx:pt idx="24361">98</cx:pt>
          <cx:pt idx="24362">129</cx:pt>
          <cx:pt idx="24363">84</cx:pt>
          <cx:pt idx="24364">117</cx:pt>
          <cx:pt idx="24365">92</cx:pt>
          <cx:pt idx="24366">31</cx:pt>
          <cx:pt idx="24367">101</cx:pt>
          <cx:pt idx="24368">110</cx:pt>
          <cx:pt idx="24369">97</cx:pt>
          <cx:pt idx="24370">126</cx:pt>
          <cx:pt idx="24371">119</cx:pt>
          <cx:pt idx="24372">119</cx:pt>
          <cx:pt idx="24373">98</cx:pt>
          <cx:pt idx="24374">100</cx:pt>
          <cx:pt idx="24375">102</cx:pt>
          <cx:pt idx="24376">104</cx:pt>
          <cx:pt idx="24377">102</cx:pt>
          <cx:pt idx="24378">96</cx:pt>
          <cx:pt idx="24379">87</cx:pt>
          <cx:pt idx="24380">109</cx:pt>
          <cx:pt idx="24381">98</cx:pt>
          <cx:pt idx="24382">101</cx:pt>
          <cx:pt idx="24383">119</cx:pt>
          <cx:pt idx="24384">151</cx:pt>
          <cx:pt idx="24385">81</cx:pt>
          <cx:pt idx="24386">114</cx:pt>
          <cx:pt idx="24387">86</cx:pt>
          <cx:pt idx="24388">122</cx:pt>
          <cx:pt idx="24389">83</cx:pt>
          <cx:pt idx="24390">116</cx:pt>
          <cx:pt idx="24391">92</cx:pt>
          <cx:pt idx="24392">90</cx:pt>
          <cx:pt idx="24393">113</cx:pt>
          <cx:pt idx="24394">108</cx:pt>
          <cx:pt idx="24395">133</cx:pt>
          <cx:pt idx="24396">83</cx:pt>
          <cx:pt idx="24397">90</cx:pt>
          <cx:pt idx="24398">105</cx:pt>
          <cx:pt idx="24399">108</cx:pt>
          <cx:pt idx="24400">114</cx:pt>
          <cx:pt idx="24401">96</cx:pt>
          <cx:pt idx="24402">96</cx:pt>
          <cx:pt idx="24403">94</cx:pt>
          <cx:pt idx="24404">90</cx:pt>
          <cx:pt idx="24405">98</cx:pt>
          <cx:pt idx="24406">220</cx:pt>
          <cx:pt idx="24407">79</cx:pt>
          <cx:pt idx="24408">91</cx:pt>
          <cx:pt idx="24409">109</cx:pt>
          <cx:pt idx="24410">97</cx:pt>
          <cx:pt idx="24411">114</cx:pt>
          <cx:pt idx="24412">94</cx:pt>
          <cx:pt idx="24413">129</cx:pt>
          <cx:pt idx="24414">83</cx:pt>
          <cx:pt idx="24415">138</cx:pt>
          <cx:pt idx="24416">74</cx:pt>
          <cx:pt idx="24417">114</cx:pt>
          <cx:pt idx="24418">93</cx:pt>
          <cx:pt idx="24419">115</cx:pt>
          <cx:pt idx="24420">105</cx:pt>
          <cx:pt idx="24421">98</cx:pt>
          <cx:pt idx="24422">73</cx:pt>
          <cx:pt idx="24423">100</cx:pt>
          <cx:pt idx="24424">106</cx:pt>
          <cx:pt idx="24425">92</cx:pt>
          <cx:pt idx="24426">94</cx:pt>
          <cx:pt idx="24427">111</cx:pt>
          <cx:pt idx="24428">126</cx:pt>
          <cx:pt idx="24429">96</cx:pt>
          <cx:pt idx="24430">102</cx:pt>
          <cx:pt idx="24431">130</cx:pt>
          <cx:pt idx="24432">113</cx:pt>
          <cx:pt idx="24433">130</cx:pt>
          <cx:pt idx="24434">119</cx:pt>
          <cx:pt idx="24435">90</cx:pt>
          <cx:pt idx="24436">92</cx:pt>
          <cx:pt idx="24437">80</cx:pt>
          <cx:pt idx="24438">75</cx:pt>
          <cx:pt idx="24439">109</cx:pt>
          <cx:pt idx="24440">100</cx:pt>
          <cx:pt idx="24441">93</cx:pt>
          <cx:pt idx="24442">84</cx:pt>
          <cx:pt idx="24443">99</cx:pt>
          <cx:pt idx="24444">104</cx:pt>
          <cx:pt idx="24445">88</cx:pt>
          <cx:pt idx="24446">104</cx:pt>
          <cx:pt idx="24447">73</cx:pt>
          <cx:pt idx="24448">93</cx:pt>
          <cx:pt idx="24449">108</cx:pt>
          <cx:pt idx="24450">115</cx:pt>
          <cx:pt idx="24451">121</cx:pt>
          <cx:pt idx="24452">100</cx:pt>
          <cx:pt idx="24453">91</cx:pt>
          <cx:pt idx="24454">110</cx:pt>
          <cx:pt idx="24455">125</cx:pt>
          <cx:pt idx="24456">95</cx:pt>
          <cx:pt idx="24457">137</cx:pt>
          <cx:pt idx="24458">109</cx:pt>
          <cx:pt idx="24459">94</cx:pt>
          <cx:pt idx="24460">96</cx:pt>
          <cx:pt idx="24461">104</cx:pt>
          <cx:pt idx="24462">99</cx:pt>
          <cx:pt idx="24463">97</cx:pt>
          <cx:pt idx="24464">76</cx:pt>
          <cx:pt idx="24465">111</cx:pt>
          <cx:pt idx="24466">88</cx:pt>
          <cx:pt idx="24467">28</cx:pt>
          <cx:pt idx="24468">125</cx:pt>
          <cx:pt idx="24469">105</cx:pt>
          <cx:pt idx="24470">100</cx:pt>
          <cx:pt idx="24471">117</cx:pt>
          <cx:pt idx="24472">107</cx:pt>
          <cx:pt idx="24473">89</cx:pt>
          <cx:pt idx="24474">57</cx:pt>
          <cx:pt idx="24475">105</cx:pt>
          <cx:pt idx="24476">111</cx:pt>
          <cx:pt idx="24477">103</cx:pt>
          <cx:pt idx="24478">135</cx:pt>
          <cx:pt idx="24479">97</cx:pt>
          <cx:pt idx="24480">23</cx:pt>
          <cx:pt idx="24481">60</cx:pt>
          <cx:pt idx="24482">133</cx:pt>
          <cx:pt idx="24483">95</cx:pt>
          <cx:pt idx="24484">113</cx:pt>
          <cx:pt idx="24485">94</cx:pt>
          <cx:pt idx="24486">105</cx:pt>
          <cx:pt idx="24487">135</cx:pt>
          <cx:pt idx="24488">135</cx:pt>
          <cx:pt idx="24489">90</cx:pt>
          <cx:pt idx="24490">85</cx:pt>
          <cx:pt idx="24491">120</cx:pt>
          <cx:pt idx="24492">115</cx:pt>
          <cx:pt idx="24493">90</cx:pt>
          <cx:pt idx="24494">117</cx:pt>
          <cx:pt idx="24495">94</cx:pt>
          <cx:pt idx="24496">124</cx:pt>
          <cx:pt idx="24497">122</cx:pt>
          <cx:pt idx="24498">75</cx:pt>
          <cx:pt idx="24499">100</cx:pt>
          <cx:pt idx="24500">61</cx:pt>
          <cx:pt idx="24501">78</cx:pt>
          <cx:pt idx="24502">86</cx:pt>
          <cx:pt idx="24503">99</cx:pt>
          <cx:pt idx="24504">79</cx:pt>
          <cx:pt idx="24505">97</cx:pt>
          <cx:pt idx="24506">98</cx:pt>
          <cx:pt idx="24507">124</cx:pt>
          <cx:pt idx="24508">113</cx:pt>
          <cx:pt idx="24509">104</cx:pt>
          <cx:pt idx="24510">100</cx:pt>
          <cx:pt idx="24511">82</cx:pt>
          <cx:pt idx="24512">100</cx:pt>
          <cx:pt idx="24513">70</cx:pt>
          <cx:pt idx="24514">88</cx:pt>
          <cx:pt idx="24515">86</cx:pt>
          <cx:pt idx="24516">81</cx:pt>
          <cx:pt idx="24517">87</cx:pt>
          <cx:pt idx="24518">112</cx:pt>
          <cx:pt idx="24519">129</cx:pt>
          <cx:pt idx="24520">157</cx:pt>
          <cx:pt idx="24521">119</cx:pt>
          <cx:pt idx="24522">104</cx:pt>
          <cx:pt idx="24523">96</cx:pt>
          <cx:pt idx="24524">95</cx:pt>
          <cx:pt idx="24525">90</cx:pt>
          <cx:pt idx="24526">95</cx:pt>
          <cx:pt idx="24527">100</cx:pt>
          <cx:pt idx="24528">108</cx:pt>
          <cx:pt idx="24529">110</cx:pt>
          <cx:pt idx="24530">103</cx:pt>
          <cx:pt idx="24531">123</cx:pt>
          <cx:pt idx="24532">90</cx:pt>
          <cx:pt idx="24533">133</cx:pt>
          <cx:pt idx="24534">140</cx:pt>
          <cx:pt idx="24535">24</cx:pt>
          <cx:pt idx="24536">120</cx:pt>
          <cx:pt idx="24537">99</cx:pt>
          <cx:pt idx="24538">107</cx:pt>
          <cx:pt idx="24539">98</cx:pt>
          <cx:pt idx="24540">81</cx:pt>
          <cx:pt idx="24541">123</cx:pt>
          <cx:pt idx="24542">98</cx:pt>
          <cx:pt idx="24543">99</cx:pt>
          <cx:pt idx="24544">90</cx:pt>
          <cx:pt idx="24545">94</cx:pt>
          <cx:pt idx="24546">101</cx:pt>
          <cx:pt idx="24547">108</cx:pt>
          <cx:pt idx="24548">80</cx:pt>
          <cx:pt idx="24549">92</cx:pt>
          <cx:pt idx="24550">123</cx:pt>
          <cx:pt idx="24551">100</cx:pt>
          <cx:pt idx="24552">100</cx:pt>
          <cx:pt idx="24553">108</cx:pt>
          <cx:pt idx="24554">99</cx:pt>
          <cx:pt idx="24555">110</cx:pt>
          <cx:pt idx="24556">82</cx:pt>
          <cx:pt idx="24557">112</cx:pt>
          <cx:pt idx="24558">110</cx:pt>
          <cx:pt idx="24559">86</cx:pt>
          <cx:pt idx="24560">118</cx:pt>
          <cx:pt idx="24561">114</cx:pt>
          <cx:pt idx="24562">95</cx:pt>
          <cx:pt idx="24563">105</cx:pt>
          <cx:pt idx="24564">106</cx:pt>
          <cx:pt idx="24565">127</cx:pt>
          <cx:pt idx="24566">92</cx:pt>
          <cx:pt idx="24567">100</cx:pt>
          <cx:pt idx="24568">115</cx:pt>
          <cx:pt idx="24569">107</cx:pt>
          <cx:pt idx="24570">90</cx:pt>
          <cx:pt idx="24571">121</cx:pt>
          <cx:pt idx="24572">23</cx:pt>
          <cx:pt idx="24573">88</cx:pt>
          <cx:pt idx="24574">103</cx:pt>
          <cx:pt idx="24575">92</cx:pt>
          <cx:pt idx="24576">91</cx:pt>
          <cx:pt idx="24577">91</cx:pt>
          <cx:pt idx="24578">90</cx:pt>
          <cx:pt idx="24579">60</cx:pt>
          <cx:pt idx="24580">133</cx:pt>
          <cx:pt idx="24581">101</cx:pt>
          <cx:pt idx="24582">90</cx:pt>
          <cx:pt idx="24583">105</cx:pt>
          <cx:pt idx="24584">90</cx:pt>
          <cx:pt idx="24585">108</cx:pt>
          <cx:pt idx="24586">106</cx:pt>
          <cx:pt idx="24587">24</cx:pt>
          <cx:pt idx="24588">107</cx:pt>
          <cx:pt idx="24589">106</cx:pt>
          <cx:pt idx="24590">85</cx:pt>
          <cx:pt idx="24591">99</cx:pt>
          <cx:pt idx="24592">105</cx:pt>
          <cx:pt idx="24593">94</cx:pt>
          <cx:pt idx="24594">101</cx:pt>
          <cx:pt idx="24595">135</cx:pt>
          <cx:pt idx="24596">90</cx:pt>
          <cx:pt idx="24597">109</cx:pt>
          <cx:pt idx="24598">110</cx:pt>
          <cx:pt idx="24599">110</cx:pt>
          <cx:pt idx="24600">99</cx:pt>
          <cx:pt idx="24601">133</cx:pt>
          <cx:pt idx="24602">102</cx:pt>
          <cx:pt idx="24603">66</cx:pt>
          <cx:pt idx="24604">114</cx:pt>
          <cx:pt idx="24605">89</cx:pt>
          <cx:pt idx="24606">97</cx:pt>
          <cx:pt idx="24607">100</cx:pt>
          <cx:pt idx="24608">124</cx:pt>
          <cx:pt idx="24609">122</cx:pt>
          <cx:pt idx="24610">108</cx:pt>
          <cx:pt idx="24611">113</cx:pt>
          <cx:pt idx="24612">110</cx:pt>
          <cx:pt idx="24613">111</cx:pt>
          <cx:pt idx="24614">164</cx:pt>
          <cx:pt idx="24615">90</cx:pt>
          <cx:pt idx="24616">90</cx:pt>
          <cx:pt idx="24617">75</cx:pt>
          <cx:pt idx="24618">119</cx:pt>
          <cx:pt idx="24619">85</cx:pt>
          <cx:pt idx="24620">16</cx:pt>
          <cx:pt idx="24621">128</cx:pt>
          <cx:pt idx="24622">108</cx:pt>
          <cx:pt idx="24623">138</cx:pt>
          <cx:pt idx="24624">84</cx:pt>
          <cx:pt idx="24625">95</cx:pt>
          <cx:pt idx="24626">107</cx:pt>
          <cx:pt idx="24627">110</cx:pt>
          <cx:pt idx="24628">104</cx:pt>
          <cx:pt idx="24629">86</cx:pt>
          <cx:pt idx="24630">23</cx:pt>
          <cx:pt idx="24631">120</cx:pt>
          <cx:pt idx="24632">109</cx:pt>
          <cx:pt idx="24633">90</cx:pt>
          <cx:pt idx="24634">40</cx:pt>
          <cx:pt idx="24635">112</cx:pt>
          <cx:pt idx="24636">95</cx:pt>
          <cx:pt idx="24637">113</cx:pt>
          <cx:pt idx="24638">89</cx:pt>
          <cx:pt idx="24639">234</cx:pt>
          <cx:pt idx="24640">64</cx:pt>
          <cx:pt idx="24641">89</cx:pt>
          <cx:pt idx="24642">109</cx:pt>
          <cx:pt idx="24643">103</cx:pt>
          <cx:pt idx="24644">115</cx:pt>
          <cx:pt idx="24645">118</cx:pt>
          <cx:pt idx="24646">83</cx:pt>
          <cx:pt idx="24647">108</cx:pt>
          <cx:pt idx="24648">113</cx:pt>
          <cx:pt idx="24649">143</cx:pt>
          <cx:pt idx="24650">100</cx:pt>
          <cx:pt idx="24651">98</cx:pt>
          <cx:pt idx="24652">60</cx:pt>
          <cx:pt idx="24653">94</cx:pt>
          <cx:pt idx="24654">164</cx:pt>
          <cx:pt idx="24655">87</cx:pt>
          <cx:pt idx="24656">94</cx:pt>
          <cx:pt idx="24657">112</cx:pt>
          <cx:pt idx="24658">120</cx:pt>
          <cx:pt idx="24659">99</cx:pt>
          <cx:pt idx="24660">114</cx:pt>
          <cx:pt idx="24661">95</cx:pt>
          <cx:pt idx="24662">96</cx:pt>
          <cx:pt idx="24663">72</cx:pt>
          <cx:pt idx="24664">100</cx:pt>
          <cx:pt idx="24665">91</cx:pt>
          <cx:pt idx="24666">110</cx:pt>
          <cx:pt idx="24667">113</cx:pt>
          <cx:pt idx="24668">114</cx:pt>
          <cx:pt idx="24669">87</cx:pt>
          <cx:pt idx="24670">90</cx:pt>
          <cx:pt idx="24671">270</cx:pt>
          <cx:pt idx="24672">140</cx:pt>
          <cx:pt idx="24673">117</cx:pt>
          <cx:pt idx="24674">135</cx:pt>
          <cx:pt idx="24675">100</cx:pt>
          <cx:pt idx="24676">140</cx:pt>
          <cx:pt idx="24677">6</cx:pt>
          <cx:pt idx="24678">90</cx:pt>
          <cx:pt idx="24679">100</cx:pt>
          <cx:pt idx="24680">137</cx:pt>
          <cx:pt idx="24681">101</cx:pt>
          <cx:pt idx="24682">82</cx:pt>
          <cx:pt idx="24683">76</cx:pt>
          <cx:pt idx="24684">104</cx:pt>
          <cx:pt idx="24685">75</cx:pt>
          <cx:pt idx="24686">97</cx:pt>
          <cx:pt idx="24687">107</cx:pt>
          <cx:pt idx="24688">95</cx:pt>
          <cx:pt idx="24689">89</cx:pt>
          <cx:pt idx="24690">92</cx:pt>
          <cx:pt idx="24691">85</cx:pt>
          <cx:pt idx="24692">111</cx:pt>
          <cx:pt idx="24693">55</cx:pt>
          <cx:pt idx="24694">109</cx:pt>
          <cx:pt idx="24695">99</cx:pt>
          <cx:pt idx="24696">30</cx:pt>
          <cx:pt idx="24697">119</cx:pt>
          <cx:pt idx="24698">101</cx:pt>
          <cx:pt idx="24699">80</cx:pt>
          <cx:pt idx="24700">96</cx:pt>
          <cx:pt idx="24701">95</cx:pt>
          <cx:pt idx="24702">92</cx:pt>
          <cx:pt idx="24703">105</cx:pt>
          <cx:pt idx="24704">92</cx:pt>
          <cx:pt idx="24705">93</cx:pt>
          <cx:pt idx="24706">45</cx:pt>
          <cx:pt idx="24707">118</cx:pt>
          <cx:pt idx="24708">120</cx:pt>
          <cx:pt idx="24709">95</cx:pt>
          <cx:pt idx="24710">107</cx:pt>
          <cx:pt idx="24711">100</cx:pt>
          <cx:pt idx="24712">84</cx:pt>
          <cx:pt idx="24713">95</cx:pt>
          <cx:pt idx="24714">92</cx:pt>
          <cx:pt idx="24715">111</cx:pt>
          <cx:pt idx="24716">78</cx:pt>
          <cx:pt idx="24717">110</cx:pt>
          <cx:pt idx="24718">94</cx:pt>
          <cx:pt idx="24719">113</cx:pt>
          <cx:pt idx="24720">114</cx:pt>
          <cx:pt idx="24721">85</cx:pt>
          <cx:pt idx="24722">94</cx:pt>
          <cx:pt idx="24723">102</cx:pt>
          <cx:pt idx="24724">90</cx:pt>
          <cx:pt idx="24725">93</cx:pt>
          <cx:pt idx="24726">85</cx:pt>
          <cx:pt idx="24727">100</cx:pt>
          <cx:pt idx="24728">260</cx:pt>
          <cx:pt idx="24729">102</cx:pt>
          <cx:pt idx="24730">107</cx:pt>
          <cx:pt idx="24731">90</cx:pt>
          <cx:pt idx="24732">49</cx:pt>
          <cx:pt idx="24733">50</cx:pt>
          <cx:pt idx="24734">104</cx:pt>
          <cx:pt idx="24735">75</cx:pt>
          <cx:pt idx="24736">80</cx:pt>
          <cx:pt idx="24737">114</cx:pt>
          <cx:pt idx="24738">90</cx:pt>
          <cx:pt idx="24739">127</cx:pt>
          <cx:pt idx="24740">76</cx:pt>
          <cx:pt idx="24741">93</cx:pt>
          <cx:pt idx="24742">85</cx:pt>
          <cx:pt idx="24743">117</cx:pt>
          <cx:pt idx="24744">98</cx:pt>
          <cx:pt idx="24745">97</cx:pt>
          <cx:pt idx="24746">105</cx:pt>
          <cx:pt idx="24747">91</cx:pt>
          <cx:pt idx="24748">89</cx:pt>
          <cx:pt idx="24749">78</cx:pt>
          <cx:pt idx="24750">90</cx:pt>
          <cx:pt idx="24751">104</cx:pt>
          <cx:pt idx="24752">98</cx:pt>
          <cx:pt idx="24753">115</cx:pt>
          <cx:pt idx="24754">157</cx:pt>
          <cx:pt idx="24755">130</cx:pt>
          <cx:pt idx="24756">91</cx:pt>
          <cx:pt idx="24757">90</cx:pt>
          <cx:pt idx="24758">115</cx:pt>
          <cx:pt idx="24759">94</cx:pt>
          <cx:pt idx="24760">133</cx:pt>
          <cx:pt idx="24761">104</cx:pt>
          <cx:pt idx="24762">116</cx:pt>
          <cx:pt idx="24763">93</cx:pt>
          <cx:pt idx="24764">110</cx:pt>
          <cx:pt idx="24765">90</cx:pt>
          <cx:pt idx="24766">123</cx:pt>
          <cx:pt idx="24767">110</cx:pt>
          <cx:pt idx="24768">134</cx:pt>
          <cx:pt idx="24769">138</cx:pt>
          <cx:pt idx="24770">120</cx:pt>
          <cx:pt idx="24771">90</cx:pt>
          <cx:pt idx="24772">145</cx:pt>
          <cx:pt idx="24773">118</cx:pt>
          <cx:pt idx="24774">92</cx:pt>
          <cx:pt idx="24775">118</cx:pt>
          <cx:pt idx="24776">109</cx:pt>
          <cx:pt idx="24777">95</cx:pt>
          <cx:pt idx="24778">92</cx:pt>
          <cx:pt idx="24779">77</cx:pt>
          <cx:pt idx="24780">105</cx:pt>
          <cx:pt idx="24781">75</cx:pt>
          <cx:pt idx="24782">200</cx:pt>
          <cx:pt idx="24783">90</cx:pt>
          <cx:pt idx="24784">87</cx:pt>
          <cx:pt idx="24785">95</cx:pt>
          <cx:pt idx="24786">82</cx:pt>
          <cx:pt idx="24787">155</cx:pt>
          <cx:pt idx="24788">85</cx:pt>
          <cx:pt idx="24789">85</cx:pt>
          <cx:pt idx="24790">69</cx:pt>
          <cx:pt idx="24791">98</cx:pt>
          <cx:pt idx="24792">112</cx:pt>
          <cx:pt idx="24793">24</cx:pt>
          <cx:pt idx="24794">94</cx:pt>
          <cx:pt idx="24795">58</cx:pt>
          <cx:pt idx="24796">90</cx:pt>
          <cx:pt idx="24797">91</cx:pt>
          <cx:pt idx="24798">130</cx:pt>
          <cx:pt idx="24799">122</cx:pt>
          <cx:pt idx="24800">105</cx:pt>
          <cx:pt idx="24801">107</cx:pt>
          <cx:pt idx="24802">95</cx:pt>
          <cx:pt idx="24803">24</cx:pt>
          <cx:pt idx="24804">100</cx:pt>
          <cx:pt idx="24805">83</cx:pt>
          <cx:pt idx="24806">77</cx:pt>
          <cx:pt idx="24807">86</cx:pt>
          <cx:pt idx="24808">86</cx:pt>
          <cx:pt idx="24809">78</cx:pt>
          <cx:pt idx="24810">90</cx:pt>
          <cx:pt idx="24811">104</cx:pt>
          <cx:pt idx="24812">97</cx:pt>
          <cx:pt idx="24813">90</cx:pt>
          <cx:pt idx="24814">82</cx:pt>
          <cx:pt idx="24815">93</cx:pt>
          <cx:pt idx="24816">85</cx:pt>
          <cx:pt idx="24817">112</cx:pt>
          <cx:pt idx="24818">123</cx:pt>
          <cx:pt idx="24819">81</cx:pt>
          <cx:pt idx="24820">82</cx:pt>
          <cx:pt idx="24821">88</cx:pt>
          <cx:pt idx="24822">142</cx:pt>
          <cx:pt idx="24823">97</cx:pt>
          <cx:pt idx="24824">90</cx:pt>
          <cx:pt idx="24825">94</cx:pt>
          <cx:pt idx="24826">75</cx:pt>
          <cx:pt idx="24827">60</cx:pt>
          <cx:pt idx="24828">139</cx:pt>
          <cx:pt idx="24829">89</cx:pt>
          <cx:pt idx="24830">93</cx:pt>
          <cx:pt idx="24831">14</cx:pt>
          <cx:pt idx="24832">105</cx:pt>
          <cx:pt idx="24833">87</cx:pt>
          <cx:pt idx="24834">110</cx:pt>
          <cx:pt idx="24835">80</cx:pt>
          <cx:pt idx="24836">79</cx:pt>
          <cx:pt idx="24837">90</cx:pt>
          <cx:pt idx="24838">77</cx:pt>
          <cx:pt idx="24839">120</cx:pt>
          <cx:pt idx="24840">86</cx:pt>
          <cx:pt idx="24841">87</cx:pt>
          <cx:pt idx="24842">95</cx:pt>
          <cx:pt idx="24843">49</cx:pt>
          <cx:pt idx="24844">135</cx:pt>
          <cx:pt idx="24845">117</cx:pt>
          <cx:pt idx="24846">104</cx:pt>
          <cx:pt idx="24847">99</cx:pt>
          <cx:pt idx="24848">139</cx:pt>
          <cx:pt idx="24849">101</cx:pt>
          <cx:pt idx="24850">88</cx:pt>
          <cx:pt idx="24851">93</cx:pt>
          <cx:pt idx="24852">102</cx:pt>
          <cx:pt idx="24853">74</cx:pt>
          <cx:pt idx="24854">93</cx:pt>
          <cx:pt idx="24855">120</cx:pt>
          <cx:pt idx="24856">144</cx:pt>
          <cx:pt idx="24857">102</cx:pt>
          <cx:pt idx="24858">22</cx:pt>
          <cx:pt idx="24859">102</cx:pt>
          <cx:pt idx="24860">102</cx:pt>
          <cx:pt idx="24861">102</cx:pt>
          <cx:pt idx="24862">105</cx:pt>
          <cx:pt idx="24863">26</cx:pt>
          <cx:pt idx="24864">77</cx:pt>
          <cx:pt idx="24865">85</cx:pt>
          <cx:pt idx="24866">88</cx:pt>
          <cx:pt idx="24867">24</cx:pt>
          <cx:pt idx="24868">30</cx:pt>
          <cx:pt idx="24869">90</cx:pt>
          <cx:pt idx="24870">247</cx:pt>
          <cx:pt idx="24871">90</cx:pt>
          <cx:pt idx="24872">101</cx:pt>
          <cx:pt idx="24873">63</cx:pt>
          <cx:pt idx="24874">103</cx:pt>
          <cx:pt idx="24875">60</cx:pt>
          <cx:pt idx="24876">136</cx:pt>
          <cx:pt idx="24877">94</cx:pt>
          <cx:pt idx="24878">87</cx:pt>
          <cx:pt idx="24879">75</cx:pt>
          <cx:pt idx="24880">240</cx:pt>
          <cx:pt idx="24881">24</cx:pt>
          <cx:pt idx="24882">120</cx:pt>
          <cx:pt idx="24883">89</cx:pt>
          <cx:pt idx="24884">260</cx:pt>
          <cx:pt idx="24885">120</cx:pt>
          <cx:pt idx="24886">60</cx:pt>
          <cx:pt idx="24887">85</cx:pt>
          <cx:pt idx="24888">92</cx:pt>
          <cx:pt idx="24889">70</cx:pt>
          <cx:pt idx="24890">90</cx:pt>
          <cx:pt idx="24891">30</cx:pt>
          <cx:pt idx="24892">75</cx:pt>
          <cx:pt idx="24893">69</cx:pt>
          <cx:pt idx="24894">14</cx:pt>
          <cx:pt idx="24895">90</cx:pt>
          <cx:pt idx="24896">102</cx:pt>
          <cx:pt idx="24897">135</cx:pt>
          <cx:pt idx="24898">136</cx:pt>
          <cx:pt idx="24899">50</cx:pt>
          <cx:pt idx="24900">120</cx:pt>
          <cx:pt idx="24901">129</cx:pt>
          <cx:pt idx="24902">113</cx:pt>
          <cx:pt idx="24903">115</cx:pt>
          <cx:pt idx="24904">127</cx:pt>
          <cx:pt idx="24905">76</cx:pt>
          <cx:pt idx="24906">65</cx:pt>
          <cx:pt idx="24907">102</cx:pt>
          <cx:pt idx="24908">184</cx:pt>
          <cx:pt idx="24909">43</cx:pt>
          <cx:pt idx="24910">72</cx:pt>
          <cx:pt idx="24911">23</cx:pt>
          <cx:pt idx="24912">96</cx:pt>
          <cx:pt idx="24913">113</cx:pt>
          <cx:pt idx="24914">90</cx:pt>
          <cx:pt idx="24915">75</cx:pt>
          <cx:pt idx="24916">223</cx:pt>
          <cx:pt idx="24917">86</cx:pt>
          <cx:pt idx="24918">127</cx:pt>
          <cx:pt idx="24919">122</cx:pt>
          <cx:pt idx="24920">97</cx:pt>
          <cx:pt idx="24921">128</cx:pt>
          <cx:pt idx="24922">128</cx:pt>
          <cx:pt idx="24923">121</cx:pt>
          <cx:pt idx="24924">139</cx:pt>
          <cx:pt idx="24925">110</cx:pt>
          <cx:pt idx="24926">40</cx:pt>
          <cx:pt idx="24927">90</cx:pt>
          <cx:pt idx="24928">97</cx:pt>
          <cx:pt idx="24929">49</cx:pt>
          <cx:pt idx="24930">90</cx:pt>
          <cx:pt idx="24931">100</cx:pt>
          <cx:pt idx="24932">102</cx:pt>
          <cx:pt idx="24933">173</cx:pt>
          <cx:pt idx="24934">165</cx:pt>
          <cx:pt idx="24935">220</cx:pt>
          <cx:pt idx="24936">75</cx:pt>
          <cx:pt idx="24937">120</cx:pt>
          <cx:pt idx="24938">118</cx:pt>
          <cx:pt idx="24939">99</cx:pt>
          <cx:pt idx="24940">90</cx:pt>
          <cx:pt idx="24941">141</cx:pt>
          <cx:pt idx="24942">102</cx:pt>
          <cx:pt idx="24943">102</cx:pt>
          <cx:pt idx="24944">75</cx:pt>
          <cx:pt idx="24945">65</cx:pt>
          <cx:pt idx="24946">139</cx:pt>
          <cx:pt idx="24947">98</cx:pt>
          <cx:pt idx="24948">94</cx:pt>
          <cx:pt idx="24949">125</cx:pt>
          <cx:pt idx="24950">87</cx:pt>
          <cx:pt idx="24951">165</cx:pt>
          <cx:pt idx="24952">90</cx:pt>
          <cx:pt idx="24953">172</cx:pt>
          <cx:pt idx="24954">147</cx:pt>
          <cx:pt idx="24955">181</cx:pt>
          <cx:pt idx="24956">185</cx:pt>
          <cx:pt idx="24957">90</cx:pt>
          <cx:pt idx="24958">84</cx:pt>
          <cx:pt idx="24959">108</cx:pt>
          <cx:pt idx="24960">70</cx:pt>
          <cx:pt idx="24961">65</cx:pt>
          <cx:pt idx="24962">65</cx:pt>
          <cx:pt idx="24963">48</cx:pt>
          <cx:pt idx="24964">106</cx:pt>
          <cx:pt idx="24965">73</cx:pt>
          <cx:pt idx="24966">60</cx:pt>
          <cx:pt idx="24967">115</cx:pt>
          <cx:pt idx="24968">97</cx:pt>
          <cx:pt idx="24969">97</cx:pt>
          <cx:pt idx="24970">120</cx:pt>
          <cx:pt idx="24971">112</cx:pt>
          <cx:pt idx="24972">182</cx:pt>
          <cx:pt idx="24973">97</cx:pt>
          <cx:pt idx="24974">193</cx:pt>
          <cx:pt idx="24975">120</cx:pt>
          <cx:pt idx="24976">88</cx:pt>
          <cx:pt idx="24977">103</cx:pt>
          <cx:pt idx="24978">138</cx:pt>
          <cx:pt idx="24979">147</cx:pt>
          <cx:pt idx="24980">72</cx:pt>
          <cx:pt idx="24981">100</cx:pt>
          <cx:pt idx="24982">77</cx:pt>
          <cx:pt idx="24983">29</cx:pt>
          <cx:pt idx="24984">75</cx:pt>
          <cx:pt idx="24985">130</cx:pt>
          <cx:pt idx="24986">89</cx:pt>
          <cx:pt idx="24987">73</cx:pt>
          <cx:pt idx="24988">111</cx:pt>
          <cx:pt idx="24989">118</cx:pt>
          <cx:pt idx="24990">129</cx:pt>
          <cx:pt idx="24991">130</cx:pt>
          <cx:pt idx="24992">76</cx:pt>
          <cx:pt idx="24993">96</cx:pt>
          <cx:pt idx="24994">114</cx:pt>
          <cx:pt idx="24995">206</cx:pt>
          <cx:pt idx="24996">99</cx:pt>
          <cx:pt idx="24997">180</cx:pt>
          <cx:pt idx="24998">65</cx:pt>
          <cx:pt idx="24999">90</cx:pt>
          <cx:pt idx="25000">98</cx:pt>
          <cx:pt idx="25001">87</cx:pt>
          <cx:pt idx="25002">245</cx:pt>
          <cx:pt idx="25003">91</cx:pt>
          <cx:pt idx="25004">65</cx:pt>
          <cx:pt idx="25005">106</cx:pt>
          <cx:pt idx="25006">58</cx:pt>
          <cx:pt idx="25007">42</cx:pt>
          <cx:pt idx="25008">80</cx:pt>
          <cx:pt idx="25009">251</cx:pt>
          <cx:pt idx="25010">90</cx:pt>
          <cx:pt idx="25011">90</cx:pt>
          <cx:pt idx="25012">120</cx:pt>
          <cx:pt idx="25013">109</cx:pt>
          <cx:pt idx="25014">104</cx:pt>
          <cx:pt idx="25015">101</cx:pt>
          <cx:pt idx="25016">93</cx:pt>
          <cx:pt idx="25017">108</cx:pt>
          <cx:pt idx="25018">210</cx:pt>
          <cx:pt idx="25019">240</cx:pt>
          <cx:pt idx="25020">96</cx:pt>
          <cx:pt idx="25021">105</cx:pt>
          <cx:pt idx="25022">130</cx:pt>
          <cx:pt idx="25023">29</cx:pt>
          <cx:pt idx="25024">73</cx:pt>
          <cx:pt idx="25025">137</cx:pt>
          <cx:pt idx="25026">245</cx:pt>
          <cx:pt idx="25027">281</cx:pt>
          <cx:pt idx="25028">93</cx:pt>
          <cx:pt idx="25029">97</cx:pt>
          <cx:pt idx="25030">90</cx:pt>
          <cx:pt idx="25031">90</cx:pt>
          <cx:pt idx="25032">24</cx:pt>
          <cx:pt idx="25033">130</cx:pt>
          <cx:pt idx="25034">62</cx:pt>
          <cx:pt idx="25035">100</cx:pt>
          <cx:pt idx="25036">132</cx:pt>
          <cx:pt idx="25037">58</cx:pt>
          <cx:pt idx="25038">117</cx:pt>
          <cx:pt idx="25039">185</cx:pt>
          <cx:pt idx="25040">98</cx:pt>
          <cx:pt idx="25041">96</cx:pt>
          <cx:pt idx="25042">119</cx:pt>
          <cx:pt idx="25043">98</cx:pt>
          <cx:pt idx="25044">95</cx:pt>
          <cx:pt idx="25045">112</cx:pt>
          <cx:pt idx="25046">100</cx:pt>
          <cx:pt idx="25047">81</cx:pt>
          <cx:pt idx="25048">124</cx:pt>
          <cx:pt idx="25049">116</cx:pt>
          <cx:pt idx="25050">95</cx:pt>
          <cx:pt idx="25051">88</cx:pt>
          <cx:pt idx="25052">95</cx:pt>
          <cx:pt idx="25053">22</cx:pt>
          <cx:pt idx="25054">90</cx:pt>
          <cx:pt idx="25055">166</cx:pt>
          <cx:pt idx="25056">75</cx:pt>
          <cx:pt idx="25057">90</cx:pt>
          <cx:pt idx="25058">94</cx:pt>
          <cx:pt idx="25059">104</cx:pt>
          <cx:pt idx="25060">86</cx:pt>
          <cx:pt idx="25061">92</cx:pt>
          <cx:pt idx="25062">240</cx:pt>
          <cx:pt idx="25063">82</cx:pt>
          <cx:pt idx="25064">42</cx:pt>
          <cx:pt idx="25065">179</cx:pt>
          <cx:pt idx="25066">107</cx:pt>
          <cx:pt idx="25067">29</cx:pt>
          <cx:pt idx="25068">95</cx:pt>
          <cx:pt idx="25069">118</cx:pt>
          <cx:pt idx="25070">81</cx:pt>
          <cx:pt idx="25071">178</cx:pt>
          <cx:pt idx="25072">90</cx:pt>
          <cx:pt idx="25073">95</cx:pt>
          <cx:pt idx="25074">109</cx:pt>
          <cx:pt idx="25075">86</cx:pt>
          <cx:pt idx="25076">126</cx:pt>
          <cx:pt idx="25077">122</cx:pt>
          <cx:pt idx="25078">83</cx:pt>
          <cx:pt idx="25079">143</cx:pt>
          <cx:pt idx="25080">102</cx:pt>
          <cx:pt idx="25081">95</cx:pt>
          <cx:pt idx="25082">24</cx:pt>
          <cx:pt idx="25083">40</cx:pt>
          <cx:pt idx="25084">189</cx:pt>
          <cx:pt idx="25085">86</cx:pt>
          <cx:pt idx="25086">90</cx:pt>
          <cx:pt idx="25087">81</cx:pt>
          <cx:pt idx="25088">73</cx:pt>
          <cx:pt idx="25089">146</cx:pt>
          <cx:pt idx="25090">92</cx:pt>
          <cx:pt idx="25091">82</cx:pt>
          <cx:pt idx="25092">62</cx:pt>
          <cx:pt idx="25093">41</cx:pt>
          <cx:pt idx="25094">42</cx:pt>
          <cx:pt idx="25095">114</cx:pt>
          <cx:pt idx="25096">100</cx:pt>
          <cx:pt idx="25097">107</cx:pt>
          <cx:pt idx="25098">94</cx:pt>
          <cx:pt idx="25099">76</cx:pt>
          <cx:pt idx="25100">112</cx:pt>
          <cx:pt idx="25101">100</cx:pt>
          <cx:pt idx="25102">118</cx:pt>
          <cx:pt idx="25103">107</cx:pt>
          <cx:pt idx="25104">168</cx:pt>
          <cx:pt idx="25105">126</cx:pt>
          <cx:pt idx="25106">107</cx:pt>
          <cx:pt idx="25107">98</cx:pt>
          <cx:pt idx="25108">108</cx:pt>
          <cx:pt idx="25109">114</cx:pt>
          <cx:pt idx="25110">182</cx:pt>
          <cx:pt idx="25111">150</cx:pt>
          <cx:pt idx="25112">93</cx:pt>
          <cx:pt idx="25113">71</cx:pt>
          <cx:pt idx="25114">164</cx:pt>
          <cx:pt idx="25115">74</cx:pt>
          <cx:pt idx="25116">90</cx:pt>
          <cx:pt idx="25117">97</cx:pt>
          <cx:pt idx="25118">104</cx:pt>
          <cx:pt idx="25119">96</cx:pt>
          <cx:pt idx="25120">89</cx:pt>
          <cx:pt idx="25121">65</cx:pt>
          <cx:pt idx="25122">101</cx:pt>
          <cx:pt idx="25123">94</cx:pt>
          <cx:pt idx="25124">90</cx:pt>
          <cx:pt idx="25125">240</cx:pt>
          <cx:pt idx="25126">114</cx:pt>
          <cx:pt idx="25127">118</cx:pt>
          <cx:pt idx="25128">145</cx:pt>
          <cx:pt idx="25129">180</cx:pt>
          <cx:pt idx="25130">117</cx:pt>
          <cx:pt idx="25131">120</cx:pt>
          <cx:pt idx="25132">145</cx:pt>
          <cx:pt idx="25133">107</cx:pt>
          <cx:pt idx="25134">80</cx:pt>
          <cx:pt idx="25135">104</cx:pt>
          <cx:pt idx="25136">87</cx:pt>
          <cx:pt idx="25137">59</cx:pt>
          <cx:pt idx="25138">128</cx:pt>
          <cx:pt idx="25139">144</cx:pt>
          <cx:pt idx="25140">115</cx:pt>
          <cx:pt idx="25141">103</cx:pt>
          <cx:pt idx="25142">133</cx:pt>
          <cx:pt idx="25143">138</cx:pt>
          <cx:pt idx="25144">93</cx:pt>
          <cx:pt idx="25145">103</cx:pt>
          <cx:pt idx="25146">84</cx:pt>
          <cx:pt idx="25147">89</cx:pt>
          <cx:pt idx="25148">110</cx:pt>
          <cx:pt idx="25149">99</cx:pt>
          <cx:pt idx="25150">92</cx:pt>
          <cx:pt idx="25151">91</cx:pt>
          <cx:pt idx="25152">99</cx:pt>
          <cx:pt idx="25153">183</cx:pt>
          <cx:pt idx="25154">120</cx:pt>
          <cx:pt idx="25155">255</cx:pt>
          <cx:pt idx="25156">73</cx:pt>
          <cx:pt idx="25157">92</cx:pt>
          <cx:pt idx="25158">108</cx:pt>
          <cx:pt idx="25159">120</cx:pt>
          <cx:pt idx="25160">105</cx:pt>
          <cx:pt idx="25161">92</cx:pt>
          <cx:pt idx="25162">102</cx:pt>
          <cx:pt idx="25163">93</cx:pt>
          <cx:pt idx="25164">72</cx:pt>
          <cx:pt idx="25165">174</cx:pt>
          <cx:pt idx="25166">119</cx:pt>
          <cx:pt idx="25167">122</cx:pt>
          <cx:pt idx="25168">135</cx:pt>
          <cx:pt idx="25169">90</cx:pt>
          <cx:pt idx="25170">111</cx:pt>
          <cx:pt idx="25171">77</cx:pt>
          <cx:pt idx="25172">90</cx:pt>
          <cx:pt idx="25173">90</cx:pt>
          <cx:pt idx="25174">103</cx:pt>
          <cx:pt idx="25175">67</cx:pt>
          <cx:pt idx="25176">150</cx:pt>
          <cx:pt idx="25177">68</cx:pt>
          <cx:pt idx="25178">75</cx:pt>
          <cx:pt idx="25179">195</cx:pt>
          <cx:pt idx="25180">120</cx:pt>
          <cx:pt idx="25181">106</cx:pt>
          <cx:pt idx="25182">104</cx:pt>
          <cx:pt idx="25183">233</cx:pt>
          <cx:pt idx="25184">100</cx:pt>
          <cx:pt idx="25185">72</cx:pt>
          <cx:pt idx="25186">120</cx:pt>
          <cx:pt idx="25187">75</cx:pt>
          <cx:pt idx="25188">94</cx:pt>
          <cx:pt idx="25189">66</cx:pt>
          <cx:pt idx="25190">180</cx:pt>
          <cx:pt idx="25191">82</cx:pt>
          <cx:pt idx="25192">95</cx:pt>
          <cx:pt idx="25193">68</cx:pt>
          <cx:pt idx="25194">112</cx:pt>
          <cx:pt idx="25195">118</cx:pt>
          <cx:pt idx="25196">7</cx:pt>
          <cx:pt idx="25197">27</cx:pt>
          <cx:pt idx="25198">42</cx:pt>
          <cx:pt idx="25199">88</cx:pt>
          <cx:pt idx="25200">4</cx:pt>
          <cx:pt idx="25201">88</cx:pt>
          <cx:pt idx="25202">128</cx:pt>
          <cx:pt idx="25203">108</cx:pt>
          <cx:pt idx="25204">130</cx:pt>
          <cx:pt idx="25205">125</cx:pt>
          <cx:pt idx="25206">84</cx:pt>
          <cx:pt idx="25207">112</cx:pt>
          <cx:pt idx="25208">111</cx:pt>
          <cx:pt idx="25209">122</cx:pt>
          <cx:pt idx="25210">128</cx:pt>
          <cx:pt idx="25211">155</cx:pt>
          <cx:pt idx="25212">91</cx:pt>
          <cx:pt idx="25213">91</cx:pt>
          <cx:pt idx="25214">116</cx:pt>
          <cx:pt idx="25215">121</cx:pt>
          <cx:pt idx="25216">128</cx:pt>
          <cx:pt idx="25217">92</cx:pt>
          <cx:pt idx="25218">97</cx:pt>
          <cx:pt idx="25219">112</cx:pt>
          <cx:pt idx="25220">113</cx:pt>
          <cx:pt idx="25221">128</cx:pt>
          <cx:pt idx="25222">73</cx:pt>
          <cx:pt idx="25223">105</cx:pt>
          <cx:pt idx="25224">116</cx:pt>
          <cx:pt idx="25225">120</cx:pt>
          <cx:pt idx="25226">100</cx:pt>
          <cx:pt idx="25227">217</cx:pt>
          <cx:pt idx="25228">89</cx:pt>
          <cx:pt idx="25229">114</cx:pt>
          <cx:pt idx="25230">90</cx:pt>
          <cx:pt idx="25231">87</cx:pt>
          <cx:pt idx="25232">86</cx:pt>
          <cx:pt idx="25233">96</cx:pt>
          <cx:pt idx="25234">107</cx:pt>
          <cx:pt idx="25235">119</cx:pt>
          <cx:pt idx="25236">90</cx:pt>
          <cx:pt idx="25237">140</cx:pt>
          <cx:pt idx="25238">98</cx:pt>
          <cx:pt idx="25239">78</cx:pt>
          <cx:pt idx="25240">105</cx:pt>
          <cx:pt idx="25241">130</cx:pt>
          <cx:pt idx="25242">121</cx:pt>
          <cx:pt idx="25243">93</cx:pt>
          <cx:pt idx="25244">97</cx:pt>
          <cx:pt idx="25245">119</cx:pt>
          <cx:pt idx="25246">105</cx:pt>
          <cx:pt idx="25247">87</cx:pt>
          <cx:pt idx="25248">87</cx:pt>
          <cx:pt idx="25249">113</cx:pt>
          <cx:pt idx="25250">144</cx:pt>
          <cx:pt idx="25251">95</cx:pt>
          <cx:pt idx="25252">139</cx:pt>
          <cx:pt idx="25253">110</cx:pt>
          <cx:pt idx="25254">99</cx:pt>
          <cx:pt idx="25255">117</cx:pt>
          <cx:pt idx="25256">123</cx:pt>
          <cx:pt idx="25257">125</cx:pt>
          <cx:pt idx="25258">100</cx:pt>
          <cx:pt idx="25259">95</cx:pt>
          <cx:pt idx="25260">85</cx:pt>
          <cx:pt idx="25261">92</cx:pt>
          <cx:pt idx="25262">103</cx:pt>
          <cx:pt idx="25263">50</cx:pt>
          <cx:pt idx="25264">85</cx:pt>
          <cx:pt idx="25265">126</cx:pt>
          <cx:pt idx="25266">129</cx:pt>
          <cx:pt idx="25267">106</cx:pt>
          <cx:pt idx="25268">209</cx:pt>
          <cx:pt idx="25269">120</cx:pt>
          <cx:pt idx="25270">105</cx:pt>
          <cx:pt idx="25271">86</cx:pt>
          <cx:pt idx="25272">91</cx:pt>
          <cx:pt idx="25273">72</cx:pt>
          <cx:pt idx="25274">102</cx:pt>
          <cx:pt idx="25275">93</cx:pt>
          <cx:pt idx="25276">80</cx:pt>
          <cx:pt idx="25277">75</cx:pt>
          <cx:pt idx="25278">93</cx:pt>
          <cx:pt idx="25279">102</cx:pt>
          <cx:pt idx="25280">99</cx:pt>
          <cx:pt idx="25281">88</cx:pt>
          <cx:pt idx="25282">131</cx:pt>
          <cx:pt idx="25283">58</cx:pt>
          <cx:pt idx="25284">175</cx:pt>
          <cx:pt idx="25285">102</cx:pt>
          <cx:pt idx="25286">70</cx:pt>
          <cx:pt idx="25287">100</cx:pt>
          <cx:pt idx="25288">31</cx:pt>
          <cx:pt idx="25289">106</cx:pt>
          <cx:pt idx="25290">96</cx:pt>
          <cx:pt idx="25291">127</cx:pt>
          <cx:pt idx="25292">22</cx:pt>
          <cx:pt idx="25293">65</cx:pt>
          <cx:pt idx="25294">41</cx:pt>
          <cx:pt idx="25295">147</cx:pt>
          <cx:pt idx="25296">43</cx:pt>
          <cx:pt idx="25297">81</cx:pt>
          <cx:pt idx="25298">278</cx:pt>
          <cx:pt idx="25299">240</cx:pt>
          <cx:pt idx="25300">110</cx:pt>
          <cx:pt idx="25301">100</cx:pt>
          <cx:pt idx="25302">117</cx:pt>
          <cx:pt idx="25303">98</cx:pt>
          <cx:pt idx="25304">93</cx:pt>
          <cx:pt idx="25305">76</cx:pt>
          <cx:pt idx="25306">100</cx:pt>
          <cx:pt idx="25307">110</cx:pt>
          <cx:pt idx="25308">118</cx:pt>
          <cx:pt idx="25309">105</cx:pt>
          <cx:pt idx="25310">119</cx:pt>
          <cx:pt idx="25311">119</cx:pt>
          <cx:pt idx="25312">112</cx:pt>
          <cx:pt idx="25313">108</cx:pt>
          <cx:pt idx="25314">116</cx:pt>
          <cx:pt idx="25315">130</cx:pt>
          <cx:pt idx="25316">72</cx:pt>
          <cx:pt idx="25317">102</cx:pt>
          <cx:pt idx="25318">157</cx:pt>
          <cx:pt idx="25319">92</cx:pt>
          <cx:pt idx="25320">140</cx:pt>
          <cx:pt idx="25321">91</cx:pt>
          <cx:pt idx="25322">101</cx:pt>
          <cx:pt idx="25323">93</cx:pt>
          <cx:pt idx="25324">86</cx:pt>
          <cx:pt idx="25325">114</cx:pt>
          <cx:pt idx="25326">160</cx:pt>
          <cx:pt idx="25327">94</cx:pt>
          <cx:pt idx="25328">120</cx:pt>
          <cx:pt idx="25329">146</cx:pt>
          <cx:pt idx="25330">92</cx:pt>
          <cx:pt idx="25331">113</cx:pt>
          <cx:pt idx="25332">92</cx:pt>
          <cx:pt idx="25333">94</cx:pt>
          <cx:pt idx="25334">122</cx:pt>
          <cx:pt idx="25335">98</cx:pt>
          <cx:pt idx="25336">101</cx:pt>
          <cx:pt idx="25337">107</cx:pt>
          <cx:pt idx="25338">125</cx:pt>
          <cx:pt idx="25339">110</cx:pt>
          <cx:pt idx="25340">85</cx:pt>
          <cx:pt idx="25341">90</cx:pt>
          <cx:pt idx="25342">95</cx:pt>
          <cx:pt idx="25343">106</cx:pt>
          <cx:pt idx="25344">68</cx:pt>
          <cx:pt idx="25345">94</cx:pt>
          <cx:pt idx="25346">106</cx:pt>
          <cx:pt idx="25347">91</cx:pt>
          <cx:pt idx="25348">115</cx:pt>
          <cx:pt idx="25349">84</cx:pt>
          <cx:pt idx="25350">150</cx:pt>
          <cx:pt idx="25351">100</cx:pt>
          <cx:pt idx="25352">97</cx:pt>
          <cx:pt idx="25353">112</cx:pt>
          <cx:pt idx="25354">118</cx:pt>
          <cx:pt idx="25355">60</cx:pt>
          <cx:pt idx="25356">128</cx:pt>
          <cx:pt idx="25357">103</cx:pt>
          <cx:pt idx="25358">100</cx:pt>
          <cx:pt idx="25359">115</cx:pt>
          <cx:pt idx="25360">156</cx:pt>
          <cx:pt idx="25361">88</cx:pt>
          <cx:pt idx="25362">116</cx:pt>
          <cx:pt idx="25363">93</cx:pt>
          <cx:pt idx="25364">69</cx:pt>
          <cx:pt idx="25365">105</cx:pt>
          <cx:pt idx="25366">75</cx:pt>
          <cx:pt idx="25367">91</cx:pt>
          <cx:pt idx="25368">88</cx:pt>
          <cx:pt idx="25369">99</cx:pt>
          <cx:pt idx="25370">71</cx:pt>
          <cx:pt idx="25371">134</cx:pt>
          <cx:pt idx="25372">100</cx:pt>
          <cx:pt idx="25373">74</cx:pt>
          <cx:pt idx="25374">145</cx:pt>
          <cx:pt idx="25375">94</cx:pt>
          <cx:pt idx="25376">22</cx:pt>
          <cx:pt idx="25377">21</cx:pt>
          <cx:pt idx="25378">117</cx:pt>
          <cx:pt idx="25379">90</cx:pt>
          <cx:pt idx="25380">90</cx:pt>
          <cx:pt idx="25381">100</cx:pt>
          <cx:pt idx="25382">59</cx:pt>
          <cx:pt idx="25383">82</cx:pt>
          <cx:pt idx="25384">77</cx:pt>
          <cx:pt idx="25385">87</cx:pt>
          <cx:pt idx="25386">74</cx:pt>
          <cx:pt idx="25387">90</cx:pt>
          <cx:pt idx="25388">101</cx:pt>
          <cx:pt idx="25389">112</cx:pt>
          <cx:pt idx="25390">124</cx:pt>
          <cx:pt idx="25391">134</cx:pt>
          <cx:pt idx="25392">220</cx:pt>
          <cx:pt idx="25393">102</cx:pt>
          <cx:pt idx="25394">126</cx:pt>
          <cx:pt idx="25395">112</cx:pt>
          <cx:pt idx="25396">99</cx:pt>
          <cx:pt idx="25397">131</cx:pt>
          <cx:pt idx="25398">128</cx:pt>
          <cx:pt idx="25399">120</cx:pt>
          <cx:pt idx="25400">104</cx:pt>
          <cx:pt idx="25401">134</cx:pt>
          <cx:pt idx="25402">129</cx:pt>
          <cx:pt idx="25403">135</cx:pt>
          <cx:pt idx="25404">87</cx:pt>
          <cx:pt idx="25405">90</cx:pt>
          <cx:pt idx="25406">98</cx:pt>
          <cx:pt idx="25407">91</cx:pt>
          <cx:pt idx="25408">88</cx:pt>
          <cx:pt idx="25409">106</cx:pt>
          <cx:pt idx="25410">96</cx:pt>
          <cx:pt idx="25411">122</cx:pt>
          <cx:pt idx="25412">110</cx:pt>
          <cx:pt idx="25413">118</cx:pt>
          <cx:pt idx="25414">112</cx:pt>
          <cx:pt idx="25415">90</cx:pt>
          <cx:pt idx="25416">113</cx:pt>
          <cx:pt idx="25417">187</cx:pt>
          <cx:pt idx="25418">106</cx:pt>
          <cx:pt idx="25419">109</cx:pt>
          <cx:pt idx="25420">158</cx:pt>
          <cx:pt idx="25421">119</cx:pt>
          <cx:pt idx="25422">107</cx:pt>
          <cx:pt idx="25423">116</cx:pt>
          <cx:pt idx="25424">116</cx:pt>
          <cx:pt idx="25425">95</cx:pt>
          <cx:pt idx="25426">131</cx:pt>
          <cx:pt idx="25427">110</cx:pt>
          <cx:pt idx="25428">110</cx:pt>
          <cx:pt idx="25429">97</cx:pt>
          <cx:pt idx="25430">128</cx:pt>
          <cx:pt idx="25431">98</cx:pt>
          <cx:pt idx="25432">104</cx:pt>
          <cx:pt idx="25433">115</cx:pt>
          <cx:pt idx="25434">100</cx:pt>
          <cx:pt idx="25435">73</cx:pt>
          <cx:pt idx="25436">92</cx:pt>
          <cx:pt idx="25437">96</cx:pt>
          <cx:pt idx="25438">103</cx:pt>
          <cx:pt idx="25439">83</cx:pt>
          <cx:pt idx="25440">110</cx:pt>
          <cx:pt idx="25441">94</cx:pt>
          <cx:pt idx="25442">141</cx:pt>
          <cx:pt idx="25443">104</cx:pt>
          <cx:pt idx="25444">107</cx:pt>
          <cx:pt idx="25445">111</cx:pt>
          <cx:pt idx="25446">108</cx:pt>
          <cx:pt idx="25447">74</cx:pt>
          <cx:pt idx="25448">110</cx:pt>
          <cx:pt idx="25449">200</cx:pt>
          <cx:pt idx="25450">92</cx:pt>
          <cx:pt idx="25451">115</cx:pt>
          <cx:pt idx="25452">100</cx:pt>
          <cx:pt idx="25453">110</cx:pt>
          <cx:pt idx="25454">75</cx:pt>
          <cx:pt idx="25455">92</cx:pt>
          <cx:pt idx="25456">100</cx:pt>
          <cx:pt idx="25457">193</cx:pt>
          <cx:pt idx="25458">161</cx:pt>
          <cx:pt idx="25459">92</cx:pt>
          <cx:pt idx="25460">103</cx:pt>
          <cx:pt idx="25461">98</cx:pt>
          <cx:pt idx="25462">86</cx:pt>
          <cx:pt idx="25463">95</cx:pt>
          <cx:pt idx="25464">115</cx:pt>
          <cx:pt idx="25465">90</cx:pt>
          <cx:pt idx="25466">99</cx:pt>
          <cx:pt idx="25467">112</cx:pt>
          <cx:pt idx="25468">100</cx:pt>
          <cx:pt idx="25469">104</cx:pt>
          <cx:pt idx="25470">84</cx:pt>
          <cx:pt idx="25471">109</cx:pt>
          <cx:pt idx="25472">97</cx:pt>
          <cx:pt idx="25473">114</cx:pt>
          <cx:pt idx="25474">110</cx:pt>
          <cx:pt idx="25475">169</cx:pt>
          <cx:pt idx="25476">115</cx:pt>
          <cx:pt idx="25477">88</cx:pt>
          <cx:pt idx="25478">140</cx:pt>
          <cx:pt idx="25479">107</cx:pt>
          <cx:pt idx="25480">110</cx:pt>
          <cx:pt idx="25481">31</cx:pt>
          <cx:pt idx="25482">98</cx:pt>
          <cx:pt idx="25483">183</cx:pt>
          <cx:pt idx="25484">78</cx:pt>
          <cx:pt idx="25485">108</cx:pt>
          <cx:pt idx="25486">92</cx:pt>
          <cx:pt idx="25487">91</cx:pt>
          <cx:pt idx="25488">30</cx:pt>
          <cx:pt idx="25489">95</cx:pt>
          <cx:pt idx="25490">75</cx:pt>
          <cx:pt idx="25491">104</cx:pt>
          <cx:pt idx="25492">85</cx:pt>
          <cx:pt idx="25493">48</cx:pt>
          <cx:pt idx="25494">110</cx:pt>
          <cx:pt idx="25495">90</cx:pt>
          <cx:pt idx="25496">121</cx:pt>
          <cx:pt idx="25497">89</cx:pt>
          <cx:pt idx="25498">105</cx:pt>
          <cx:pt idx="25499">91</cx:pt>
          <cx:pt idx="25500">93</cx:pt>
          <cx:pt idx="25501">105</cx:pt>
          <cx:pt idx="25502">240</cx:pt>
          <cx:pt idx="25503">133</cx:pt>
          <cx:pt idx="25504">60</cx:pt>
          <cx:pt idx="25505">150</cx:pt>
          <cx:pt idx="25506">134</cx:pt>
          <cx:pt idx="25507">103</cx:pt>
          <cx:pt idx="25508">137</cx:pt>
          <cx:pt idx="25509">110</cx:pt>
          <cx:pt idx="25510">128</cx:pt>
          <cx:pt idx="25511">104</cx:pt>
          <cx:pt idx="25512">108</cx:pt>
          <cx:pt idx="25513">114</cx:pt>
          <cx:pt idx="25514">115</cx:pt>
          <cx:pt idx="25515">98</cx:pt>
          <cx:pt idx="25516">95</cx:pt>
          <cx:pt idx="25517">100</cx:pt>
          <cx:pt idx="25518">105</cx:pt>
          <cx:pt idx="25519">104</cx:pt>
          <cx:pt idx="25520">129</cx:pt>
          <cx:pt idx="25521">88</cx:pt>
          <cx:pt idx="25522">91</cx:pt>
          <cx:pt idx="25523">124</cx:pt>
          <cx:pt idx="25524">120</cx:pt>
          <cx:pt idx="25525">103</cx:pt>
          <cx:pt idx="25526">112</cx:pt>
          <cx:pt idx="25527">90</cx:pt>
          <cx:pt idx="25528">102</cx:pt>
          <cx:pt idx="25529">111</cx:pt>
          <cx:pt idx="25530">77</cx:pt>
          <cx:pt idx="25531">84</cx:pt>
          <cx:pt idx="25532">105</cx:pt>
          <cx:pt idx="25533">99</cx:pt>
          <cx:pt idx="25534">78</cx:pt>
          <cx:pt idx="25535">100</cx:pt>
          <cx:pt idx="25536">121</cx:pt>
          <cx:pt idx="25537">105</cx:pt>
          <cx:pt idx="25538">110</cx:pt>
          <cx:pt idx="25539">80</cx:pt>
          <cx:pt idx="25540">96</cx:pt>
          <cx:pt idx="25541">100</cx:pt>
          <cx:pt idx="25542">118</cx:pt>
          <cx:pt idx="25543">101</cx:pt>
          <cx:pt idx="25544">107</cx:pt>
          <cx:pt idx="25545">99</cx:pt>
          <cx:pt idx="25546">98</cx:pt>
          <cx:pt idx="25547">94</cx:pt>
          <cx:pt idx="25548">90</cx:pt>
          <cx:pt idx="25549">117</cx:pt>
          <cx:pt idx="25550">100</cx:pt>
          <cx:pt idx="25551">97</cx:pt>
          <cx:pt idx="25552">70</cx:pt>
          <cx:pt idx="25553">113</cx:pt>
          <cx:pt idx="25554">98</cx:pt>
          <cx:pt idx="25555">174</cx:pt>
          <cx:pt idx="25556">135</cx:pt>
          <cx:pt idx="25557">113</cx:pt>
          <cx:pt idx="25558">117</cx:pt>
          <cx:pt idx="25559">101</cx:pt>
          <cx:pt idx="25560">110</cx:pt>
          <cx:pt idx="25561">120</cx:pt>
          <cx:pt idx="25562">75</cx:pt>
          <cx:pt idx="25563">196</cx:pt>
          <cx:pt idx="25564">100</cx:pt>
          <cx:pt idx="25565">102</cx:pt>
          <cx:pt idx="25566">108</cx:pt>
          <cx:pt idx="25567">84</cx:pt>
          <cx:pt idx="25568">104</cx:pt>
          <cx:pt idx="25569">87</cx:pt>
          <cx:pt idx="25570">136</cx:pt>
          <cx:pt idx="25571">92</cx:pt>
          <cx:pt idx="25572">103</cx:pt>
          <cx:pt idx="25573">112</cx:pt>
          <cx:pt idx="25574">95</cx:pt>
          <cx:pt idx="25575">141</cx:pt>
          <cx:pt idx="25576">95</cx:pt>
          <cx:pt idx="25577">80</cx:pt>
          <cx:pt idx="25578">108</cx:pt>
          <cx:pt idx="25579">90</cx:pt>
          <cx:pt idx="25580">87</cx:pt>
          <cx:pt idx="25581">100</cx:pt>
          <cx:pt idx="25582">112</cx:pt>
          <cx:pt idx="25583">107</cx:pt>
          <cx:pt idx="25584">133</cx:pt>
          <cx:pt idx="25585">85</cx:pt>
          <cx:pt idx="25586">98</cx:pt>
          <cx:pt idx="25587">120</cx:pt>
          <cx:pt idx="25588">80</cx:pt>
          <cx:pt idx="25589">101</cx:pt>
          <cx:pt idx="25590">131</cx:pt>
          <cx:pt idx="25591">83</cx:pt>
          <cx:pt idx="25592">110</cx:pt>
          <cx:pt idx="25593">98</cx:pt>
          <cx:pt idx="25594">110</cx:pt>
          <cx:pt idx="25595">67</cx:pt>
          <cx:pt idx="25596">101</cx:pt>
          <cx:pt idx="25597">90</cx:pt>
          <cx:pt idx="25598">90</cx:pt>
          <cx:pt idx="25599">143</cx:pt>
          <cx:pt idx="25600">94</cx:pt>
          <cx:pt idx="25601">25</cx:pt>
          <cx:pt idx="25602">94</cx:pt>
          <cx:pt idx="25603">102</cx:pt>
          <cx:pt idx="25604">69</cx:pt>
          <cx:pt idx="25605">86</cx:pt>
          <cx:pt idx="25606">104</cx:pt>
          <cx:pt idx="25607">100</cx:pt>
          <cx:pt idx="25608">98</cx:pt>
          <cx:pt idx="25609">105</cx:pt>
          <cx:pt idx="25610">105</cx:pt>
          <cx:pt idx="25611">116</cx:pt>
          <cx:pt idx="25612">119</cx:pt>
          <cx:pt idx="25613">44</cx:pt>
          <cx:pt idx="25614">93</cx:pt>
          <cx:pt idx="25615">134</cx:pt>
          <cx:pt idx="25616">91</cx:pt>
          <cx:pt idx="25617">108</cx:pt>
          <cx:pt idx="25618">22</cx:pt>
          <cx:pt idx="25619">95</cx:pt>
          <cx:pt idx="25620">106</cx:pt>
          <cx:pt idx="25621">103</cx:pt>
          <cx:pt idx="25622">108</cx:pt>
          <cx:pt idx="25623">90</cx:pt>
          <cx:pt idx="25624">97</cx:pt>
          <cx:pt idx="25625">123</cx:pt>
          <cx:pt idx="25626">117</cx:pt>
          <cx:pt idx="25627">103</cx:pt>
          <cx:pt idx="25628">115</cx:pt>
          <cx:pt idx="25629">89</cx:pt>
          <cx:pt idx="25630">104</cx:pt>
          <cx:pt idx="25631">117</cx:pt>
          <cx:pt idx="25632">87</cx:pt>
          <cx:pt idx="25633">132</cx:pt>
          <cx:pt idx="25634">99</cx:pt>
          <cx:pt idx="25635">106</cx:pt>
          <cx:pt idx="25636">88</cx:pt>
          <cx:pt idx="25637">107</cx:pt>
          <cx:pt idx="25638">103</cx:pt>
          <cx:pt idx="25639">112</cx:pt>
          <cx:pt idx="25640">93</cx:pt>
          <cx:pt idx="25641">210</cx:pt>
          <cx:pt idx="25642">92</cx:pt>
          <cx:pt idx="25643">110</cx:pt>
          <cx:pt idx="25644">100</cx:pt>
          <cx:pt idx="25645">99</cx:pt>
          <cx:pt idx="25646">115</cx:pt>
          <cx:pt idx="25647">89</cx:pt>
          <cx:pt idx="25648">120</cx:pt>
          <cx:pt idx="25649">100</cx:pt>
          <cx:pt idx="25650">109</cx:pt>
          <cx:pt idx="25651">107</cx:pt>
          <cx:pt idx="25652">113</cx:pt>
          <cx:pt idx="25653">110</cx:pt>
          <cx:pt idx="25654">124</cx:pt>
          <cx:pt idx="25655">127</cx:pt>
          <cx:pt idx="25656">121</cx:pt>
          <cx:pt idx="25657">97</cx:pt>
          <cx:pt idx="25658">87</cx:pt>
          <cx:pt idx="25659">62</cx:pt>
          <cx:pt idx="25660">76</cx:pt>
          <cx:pt idx="25661">87</cx:pt>
          <cx:pt idx="25662">120</cx:pt>
          <cx:pt idx="25663">130</cx:pt>
          <cx:pt idx="25664">96</cx:pt>
          <cx:pt idx="25665">74</cx:pt>
          <cx:pt idx="25666">110</cx:pt>
          <cx:pt idx="25667">112</cx:pt>
          <cx:pt idx="25668">95</cx:pt>
          <cx:pt idx="25669">123</cx:pt>
          <cx:pt idx="25670">90</cx:pt>
          <cx:pt idx="25671">70</cx:pt>
          <cx:pt idx="25672">160</cx:pt>
          <cx:pt idx="25673">87</cx:pt>
          <cx:pt idx="25674">100</cx:pt>
          <cx:pt idx="25675">103</cx:pt>
          <cx:pt idx="25676">116</cx:pt>
          <cx:pt idx="25677">106</cx:pt>
          <cx:pt idx="25678">116</cx:pt>
          <cx:pt idx="25679">106</cx:pt>
          <cx:pt idx="25680">92</cx:pt>
          <cx:pt idx="25681">91</cx:pt>
          <cx:pt idx="25682">79</cx:pt>
          <cx:pt idx="25683">87</cx:pt>
          <cx:pt idx="25684">85</cx:pt>
          <cx:pt idx="25685">110</cx:pt>
          <cx:pt idx="25686">100</cx:pt>
          <cx:pt idx="25687">102</cx:pt>
          <cx:pt idx="25688">99</cx:pt>
          <cx:pt idx="25689">91</cx:pt>
          <cx:pt idx="25690">93</cx:pt>
          <cx:pt idx="25691">92</cx:pt>
          <cx:pt idx="25692">120</cx:pt>
          <cx:pt idx="25693">124</cx:pt>
          <cx:pt idx="25694">60</cx:pt>
          <cx:pt idx="25695">69</cx:pt>
          <cx:pt idx="25696">146</cx:pt>
          <cx:pt idx="25697">80</cx:pt>
          <cx:pt idx="25698">103</cx:pt>
          <cx:pt idx="25699">61</cx:pt>
          <cx:pt idx="25700">153</cx:pt>
          <cx:pt idx="25701">100</cx:pt>
          <cx:pt idx="25702">112</cx:pt>
          <cx:pt idx="25703">93</cx:pt>
          <cx:pt idx="25704">90</cx:pt>
          <cx:pt idx="25705">100</cx:pt>
          <cx:pt idx="25706">78</cx:pt>
          <cx:pt idx="25707">47</cx:pt>
          <cx:pt idx="25708">85</cx:pt>
          <cx:pt idx="25709">100</cx:pt>
          <cx:pt idx="25710">96</cx:pt>
          <cx:pt idx="25711">30</cx:pt>
          <cx:pt idx="25712">104</cx:pt>
          <cx:pt idx="25713">84</cx:pt>
          <cx:pt idx="25714">91</cx:pt>
          <cx:pt idx="25715">85</cx:pt>
          <cx:pt idx="25716">101</cx:pt>
          <cx:pt idx="25717">129</cx:pt>
          <cx:pt idx="25718">105</cx:pt>
          <cx:pt idx="25719">18</cx:pt>
          <cx:pt idx="25720">89</cx:pt>
          <cx:pt idx="25721">118</cx:pt>
          <cx:pt idx="25722">89</cx:pt>
          <cx:pt idx="25723">176</cx:pt>
          <cx:pt idx="25724">130</cx:pt>
          <cx:pt idx="25725">125</cx:pt>
          <cx:pt idx="25726">98</cx:pt>
          <cx:pt idx="25727">82</cx:pt>
          <cx:pt idx="25728">127</cx:pt>
          <cx:pt idx="25729">202</cx:pt>
          <cx:pt idx="25730">221</cx:pt>
          <cx:pt idx="25731">167</cx:pt>
          <cx:pt idx="25732">74</cx:pt>
          <cx:pt idx="25733">113</cx:pt>
          <cx:pt idx="25734">110</cx:pt>
          <cx:pt idx="25735">108</cx:pt>
          <cx:pt idx="25736">65</cx:pt>
          <cx:pt idx="25737">110</cx:pt>
          <cx:pt idx="25738">80</cx:pt>
          <cx:pt idx="25739">90</cx:pt>
          <cx:pt idx="25740">102</cx:pt>
          <cx:pt idx="25741">103</cx:pt>
          <cx:pt idx="25742">130</cx:pt>
          <cx:pt idx="25743">102</cx:pt>
          <cx:pt idx="25744">108</cx:pt>
          <cx:pt idx="25745">80</cx:pt>
          <cx:pt idx="25746">95</cx:pt>
          <cx:pt idx="25747">100</cx:pt>
          <cx:pt idx="25748">92</cx:pt>
          <cx:pt idx="25749">121</cx:pt>
          <cx:pt idx="25750">91</cx:pt>
          <cx:pt idx="25751">65</cx:pt>
          <cx:pt idx="25752">85</cx:pt>
          <cx:pt idx="25753">105</cx:pt>
          <cx:pt idx="25754">67</cx:pt>
          <cx:pt idx="25755">214</cx:pt>
          <cx:pt idx="25756">184</cx:pt>
          <cx:pt idx="25757">15</cx:pt>
          <cx:pt idx="25758">90</cx:pt>
          <cx:pt idx="25759">121</cx:pt>
          <cx:pt idx="25760">164</cx:pt>
          <cx:pt idx="25761">128</cx:pt>
          <cx:pt idx="25762">78</cx:pt>
          <cx:pt idx="25763">104</cx:pt>
          <cx:pt idx="25764">116</cx:pt>
          <cx:pt idx="25765">101</cx:pt>
          <cx:pt idx="25766">168</cx:pt>
          <cx:pt idx="25767">120</cx:pt>
          <cx:pt idx="25768">118</cx:pt>
          <cx:pt idx="25769">120</cx:pt>
          <cx:pt idx="25770">106</cx:pt>
          <cx:pt idx="25771">129</cx:pt>
          <cx:pt idx="25772">96</cx:pt>
          <cx:pt idx="25773">101</cx:pt>
          <cx:pt idx="25774">92</cx:pt>
          <cx:pt idx="25775">90</cx:pt>
          <cx:pt idx="25776">105</cx:pt>
          <cx:pt idx="25777">108</cx:pt>
          <cx:pt idx="25778">152</cx:pt>
          <cx:pt idx="25779">161</cx:pt>
          <cx:pt idx="25780">96</cx:pt>
          <cx:pt idx="25781">95</cx:pt>
          <cx:pt idx="25782">101</cx:pt>
          <cx:pt idx="25783">95</cx:pt>
          <cx:pt idx="25784">110</cx:pt>
          <cx:pt idx="25785">103</cx:pt>
          <cx:pt idx="25786">99</cx:pt>
          <cx:pt idx="25787">94</cx:pt>
          <cx:pt idx="25788">112</cx:pt>
          <cx:pt idx="25789">117</cx:pt>
          <cx:pt idx="25790">104</cx:pt>
          <cx:pt idx="25791">106</cx:pt>
          <cx:pt idx="25792">104</cx:pt>
          <cx:pt idx="25793">88</cx:pt>
          <cx:pt idx="25794">115</cx:pt>
          <cx:pt idx="25795">129</cx:pt>
          <cx:pt idx="25796">110</cx:pt>
          <cx:pt idx="25797">131</cx:pt>
          <cx:pt idx="25798">102</cx:pt>
          <cx:pt idx="25799">110</cx:pt>
          <cx:pt idx="25800">123</cx:pt>
          <cx:pt idx="25801">110</cx:pt>
          <cx:pt idx="25802">104</cx:pt>
          <cx:pt idx="25803">86</cx:pt>
          <cx:pt idx="25804">102</cx:pt>
          <cx:pt idx="25805">113</cx:pt>
          <cx:pt idx="25806">100</cx:pt>
          <cx:pt idx="25807">74</cx:pt>
          <cx:pt idx="25808">77</cx:pt>
          <cx:pt idx="25809">104</cx:pt>
          <cx:pt idx="25810">103</cx:pt>
          <cx:pt idx="25811">96</cx:pt>
          <cx:pt idx="25812">90</cx:pt>
          <cx:pt idx="25813">105</cx:pt>
          <cx:pt idx="25814">102</cx:pt>
          <cx:pt idx="25815">107</cx:pt>
          <cx:pt idx="25816">111</cx:pt>
          <cx:pt idx="25817">96</cx:pt>
          <cx:pt idx="25818">105</cx:pt>
          <cx:pt idx="25819">113</cx:pt>
          <cx:pt idx="25820">92</cx:pt>
          <cx:pt idx="25821">113</cx:pt>
          <cx:pt idx="25822">109</cx:pt>
          <cx:pt idx="25823">94</cx:pt>
          <cx:pt idx="25824">105</cx:pt>
          <cx:pt idx="25825">87</cx:pt>
          <cx:pt idx="25826">125</cx:pt>
          <cx:pt idx="25827">86</cx:pt>
          <cx:pt idx="25828">82</cx:pt>
          <cx:pt idx="25829">78</cx:pt>
          <cx:pt idx="25830">93</cx:pt>
          <cx:pt idx="25831">137</cx:pt>
          <cx:pt idx="25832">105</cx:pt>
          <cx:pt idx="25833">129</cx:pt>
          <cx:pt idx="25834">143</cx:pt>
          <cx:pt idx="25835">125</cx:pt>
          <cx:pt idx="25836">108</cx:pt>
          <cx:pt idx="25837">105</cx:pt>
          <cx:pt idx="25838">101</cx:pt>
          <cx:pt idx="25839">82</cx:pt>
          <cx:pt idx="25840">110</cx:pt>
          <cx:pt idx="25841">86</cx:pt>
          <cx:pt idx="25842">114</cx:pt>
          <cx:pt idx="25843">252</cx:pt>
          <cx:pt idx="25844">153</cx:pt>
          <cx:pt idx="25845">135</cx:pt>
          <cx:pt idx="25846">107</cx:pt>
          <cx:pt idx="25847">67</cx:pt>
          <cx:pt idx="25848">110</cx:pt>
          <cx:pt idx="25849">153</cx:pt>
          <cx:pt idx="25850">97</cx:pt>
          <cx:pt idx="25851">81</cx:pt>
          <cx:pt idx="25852">100</cx:pt>
          <cx:pt idx="25853">109</cx:pt>
          <cx:pt idx="25854">90</cx:pt>
          <cx:pt idx="25855">87</cx:pt>
          <cx:pt idx="25856">74</cx:pt>
          <cx:pt idx="25857">90</cx:pt>
          <cx:pt idx="25858">93</cx:pt>
          <cx:pt idx="25859">107</cx:pt>
          <cx:pt idx="25860">108</cx:pt>
          <cx:pt idx="25861">90</cx:pt>
          <cx:pt idx="25862">59</cx:pt>
          <cx:pt idx="25863">93</cx:pt>
          <cx:pt idx="25864">100</cx:pt>
          <cx:pt idx="25865">106</cx:pt>
          <cx:pt idx="25866">162</cx:pt>
          <cx:pt idx="25867">93</cx:pt>
          <cx:pt idx="25868">95</cx:pt>
          <cx:pt idx="25869">112</cx:pt>
          <cx:pt idx="25870">112</cx:pt>
          <cx:pt idx="25871">108</cx:pt>
          <cx:pt idx="25872">89</cx:pt>
          <cx:pt idx="25873">105</cx:pt>
          <cx:pt idx="25874">120</cx:pt>
          <cx:pt idx="25875">187</cx:pt>
          <cx:pt idx="25876">106</cx:pt>
          <cx:pt idx="25877">101</cx:pt>
          <cx:pt idx="25878">82</cx:pt>
          <cx:pt idx="25879">96</cx:pt>
          <cx:pt idx="25880">237</cx:pt>
          <cx:pt idx="25881">90</cx:pt>
          <cx:pt idx="25882">110</cx:pt>
          <cx:pt idx="25883">135</cx:pt>
          <cx:pt idx="25884">94</cx:pt>
          <cx:pt idx="25885">78</cx:pt>
          <cx:pt idx="25886">83</cx:pt>
          <cx:pt idx="25887">95</cx:pt>
          <cx:pt idx="25888">93</cx:pt>
          <cx:pt idx="25889">97</cx:pt>
          <cx:pt idx="25890">110</cx:pt>
          <cx:pt idx="25891">89</cx:pt>
          <cx:pt idx="25892">95</cx:pt>
          <cx:pt idx="25893">81</cx:pt>
          <cx:pt idx="25894">91</cx:pt>
          <cx:pt idx="25895">100</cx:pt>
          <cx:pt idx="25896">98</cx:pt>
          <cx:pt idx="25897">104</cx:pt>
          <cx:pt idx="25898">70</cx:pt>
          <cx:pt idx="25899">131</cx:pt>
          <cx:pt idx="25900">89</cx:pt>
          <cx:pt idx="25901">103</cx:pt>
          <cx:pt idx="25902">81</cx:pt>
          <cx:pt idx="25903">90</cx:pt>
          <cx:pt idx="25904">110</cx:pt>
          <cx:pt idx="25905">115</cx:pt>
          <cx:pt idx="25906">97</cx:pt>
          <cx:pt idx="25907">93</cx:pt>
          <cx:pt idx="25908">120</cx:pt>
          <cx:pt idx="25909">110</cx:pt>
          <cx:pt idx="25910">81</cx:pt>
          <cx:pt idx="25911">96</cx:pt>
          <cx:pt idx="25912">100</cx:pt>
          <cx:pt idx="25913">133</cx:pt>
          <cx:pt idx="25914">86</cx:pt>
          <cx:pt idx="25915">91</cx:pt>
          <cx:pt idx="25916">126</cx:pt>
          <cx:pt idx="25917">125</cx:pt>
          <cx:pt idx="25918">64</cx:pt>
          <cx:pt idx="25919">125</cx:pt>
          <cx:pt idx="25920">97</cx:pt>
          <cx:pt idx="25921">44</cx:pt>
          <cx:pt idx="25922">83</cx:pt>
          <cx:pt idx="25923">102</cx:pt>
          <cx:pt idx="25924">113</cx:pt>
          <cx:pt idx="25925">108</cx:pt>
          <cx:pt idx="25926">80</cx:pt>
          <cx:pt idx="25927">46</cx:pt>
          <cx:pt idx="25928">88</cx:pt>
          <cx:pt idx="25929">90</cx:pt>
          <cx:pt idx="25930">42</cx:pt>
          <cx:pt idx="25931">133</cx:pt>
          <cx:pt idx="25932">111</cx:pt>
          <cx:pt idx="25933">117</cx:pt>
          <cx:pt idx="25934">192</cx:pt>
          <cx:pt idx="25935">124</cx:pt>
          <cx:pt idx="25936">105</cx:pt>
          <cx:pt idx="25937">115</cx:pt>
          <cx:pt idx="25938">89</cx:pt>
          <cx:pt idx="25939">104</cx:pt>
          <cx:pt idx="25940">74</cx:pt>
          <cx:pt idx="25941">134</cx:pt>
          <cx:pt idx="25942">95</cx:pt>
          <cx:pt idx="25943">95</cx:pt>
          <cx:pt idx="25944">110</cx:pt>
          <cx:pt idx="25945">182</cx:pt>
          <cx:pt idx="25946">113</cx:pt>
          <cx:pt idx="25947">128</cx:pt>
          <cx:pt idx="25948">115</cx:pt>
          <cx:pt idx="25949">113</cx:pt>
          <cx:pt idx="25950">97</cx:pt>
          <cx:pt idx="25951">136</cx:pt>
          <cx:pt idx="25952">128</cx:pt>
          <cx:pt idx="25953">210</cx:pt>
          <cx:pt idx="25954">120</cx:pt>
          <cx:pt idx="25955">94</cx:pt>
          <cx:pt idx="25956">104</cx:pt>
          <cx:pt idx="25957">100</cx:pt>
          <cx:pt idx="25958">139</cx:pt>
          <cx:pt idx="25959">98</cx:pt>
          <cx:pt idx="25960">80</cx:pt>
          <cx:pt idx="25961">102</cx:pt>
          <cx:pt idx="25962">123</cx:pt>
          <cx:pt idx="25963">127</cx:pt>
          <cx:pt idx="25964">92</cx:pt>
          <cx:pt idx="25965">83</cx:pt>
          <cx:pt idx="25966">102</cx:pt>
          <cx:pt idx="25967">97</cx:pt>
          <cx:pt idx="25968">106</cx:pt>
          <cx:pt idx="25969">113</cx:pt>
          <cx:pt idx="25970">105</cx:pt>
          <cx:pt idx="25971">124</cx:pt>
          <cx:pt idx="25972">90</cx:pt>
          <cx:pt idx="25973">87</cx:pt>
          <cx:pt idx="25974">110</cx:pt>
          <cx:pt idx="25975">90</cx:pt>
          <cx:pt idx="25976">176</cx:pt>
          <cx:pt idx="25977">91</cx:pt>
          <cx:pt idx="25978">73</cx:pt>
          <cx:pt idx="25979">98</cx:pt>
          <cx:pt idx="25980">99</cx:pt>
          <cx:pt idx="25981">83</cx:pt>
          <cx:pt idx="25982">113</cx:pt>
          <cx:pt idx="25983">88</cx:pt>
          <cx:pt idx="25984">91</cx:pt>
          <cx:pt idx="25985">102</cx:pt>
          <cx:pt idx="25986">92</cx:pt>
          <cx:pt idx="25987">104</cx:pt>
          <cx:pt idx="25988">96</cx:pt>
          <cx:pt idx="25989">101</cx:pt>
          <cx:pt idx="25990">101</cx:pt>
          <cx:pt idx="25991">101</cx:pt>
          <cx:pt idx="25992">142</cx:pt>
          <cx:pt idx="25993">107</cx:pt>
          <cx:pt idx="25994">186</cx:pt>
          <cx:pt idx="25995">85</cx:pt>
          <cx:pt idx="25996">36</cx:pt>
          <cx:pt idx="25997">115</cx:pt>
          <cx:pt idx="25998">160</cx:pt>
          <cx:pt idx="25999">102</cx:pt>
          <cx:pt idx="26000">105</cx:pt>
          <cx:pt idx="26001">113</cx:pt>
          <cx:pt idx="26002">88</cx:pt>
          <cx:pt idx="26003">127</cx:pt>
          <cx:pt idx="26004">109</cx:pt>
          <cx:pt idx="26005">110</cx:pt>
          <cx:pt idx="26006">95</cx:pt>
          <cx:pt idx="26007">113</cx:pt>
          <cx:pt idx="26008">121</cx:pt>
          <cx:pt idx="26009">51</cx:pt>
          <cx:pt idx="26010">107</cx:pt>
          <cx:pt idx="26011">115</cx:pt>
          <cx:pt idx="26012">98</cx:pt>
          <cx:pt idx="26013">117</cx:pt>
          <cx:pt idx="26014">155</cx:pt>
          <cx:pt idx="26015">90</cx:pt>
          <cx:pt idx="26016">97</cx:pt>
          <cx:pt idx="26017">75</cx:pt>
          <cx:pt idx="26018">102</cx:pt>
          <cx:pt idx="26019">110</cx:pt>
          <cx:pt idx="26020">101</cx:pt>
          <cx:pt idx="26021">104</cx:pt>
          <cx:pt idx="26022">97</cx:pt>
          <cx:pt idx="26023">104</cx:pt>
          <cx:pt idx="26024">186</cx:pt>
          <cx:pt idx="26025">146</cx:pt>
          <cx:pt idx="26026">110</cx:pt>
          <cx:pt idx="26027">125</cx:pt>
          <cx:pt idx="26028">95</cx:pt>
          <cx:pt idx="26029">105</cx:pt>
          <cx:pt idx="26030">216</cx:pt>
          <cx:pt idx="26031">89</cx:pt>
          <cx:pt idx="26032">99</cx:pt>
          <cx:pt idx="26033">90</cx:pt>
          <cx:pt idx="26034">93</cx:pt>
          <cx:pt idx="26035">117</cx:pt>
          <cx:pt idx="26036">180</cx:pt>
          <cx:pt idx="26037">121</cx:pt>
          <cx:pt idx="26038">105</cx:pt>
          <cx:pt idx="26039">119</cx:pt>
          <cx:pt idx="26040">100</cx:pt>
          <cx:pt idx="26041">110</cx:pt>
          <cx:pt idx="26042">114</cx:pt>
          <cx:pt idx="26043">120</cx:pt>
          <cx:pt idx="26044">95</cx:pt>
          <cx:pt idx="26045">102</cx:pt>
          <cx:pt idx="26046">123</cx:pt>
          <cx:pt idx="26047">106</cx:pt>
          <cx:pt idx="26048">95</cx:pt>
          <cx:pt idx="26049">95</cx:pt>
          <cx:pt idx="26050">105</cx:pt>
          <cx:pt idx="26051">75</cx:pt>
          <cx:pt idx="26052">96</cx:pt>
          <cx:pt idx="26053">92</cx:pt>
          <cx:pt idx="26054">99</cx:pt>
          <cx:pt idx="26055">96</cx:pt>
          <cx:pt idx="26056">105</cx:pt>
          <cx:pt idx="26057">107</cx:pt>
          <cx:pt idx="26058">111</cx:pt>
          <cx:pt idx="26059">92</cx:pt>
          <cx:pt idx="26060">86</cx:pt>
          <cx:pt idx="26061">170</cx:pt>
          <cx:pt idx="26062">170</cx:pt>
          <cx:pt idx="26063">90</cx:pt>
          <cx:pt idx="26064">88</cx:pt>
          <cx:pt idx="26065">89</cx:pt>
          <cx:pt idx="26066">45</cx:pt>
          <cx:pt idx="26067">78</cx:pt>
          <cx:pt idx="26068">90</cx:pt>
          <cx:pt idx="26069">94</cx:pt>
          <cx:pt idx="26070">92</cx:pt>
          <cx:pt idx="26071">60</cx:pt>
          <cx:pt idx="26072">93</cx:pt>
          <cx:pt idx="26073">98</cx:pt>
          <cx:pt idx="26074">100</cx:pt>
          <cx:pt idx="26075">101</cx:pt>
          <cx:pt idx="26076">80</cx:pt>
          <cx:pt idx="26077">129</cx:pt>
          <cx:pt idx="26078">104</cx:pt>
          <cx:pt idx="26079">94</cx:pt>
          <cx:pt idx="26080">113</cx:pt>
          <cx:pt idx="26081">49</cx:pt>
          <cx:pt idx="26082">80</cx:pt>
          <cx:pt idx="26083">103</cx:pt>
          <cx:pt idx="26084">96</cx:pt>
          <cx:pt idx="26085">97</cx:pt>
          <cx:pt idx="26086">98</cx:pt>
          <cx:pt idx="26087">136</cx:pt>
          <cx:pt idx="26088">113</cx:pt>
          <cx:pt idx="26089">109</cx:pt>
          <cx:pt idx="26090">106</cx:pt>
          <cx:pt idx="26091">104</cx:pt>
          <cx:pt idx="26092">83</cx:pt>
          <cx:pt idx="26093">122</cx:pt>
          <cx:pt idx="26094">91</cx:pt>
          <cx:pt idx="26095">74</cx:pt>
          <cx:pt idx="26096">85</cx:pt>
          <cx:pt idx="26097">180</cx:pt>
          <cx:pt idx="26098">92</cx:pt>
          <cx:pt idx="26099">96</cx:pt>
          <cx:pt idx="26100">94</cx:pt>
          <cx:pt idx="26101">121</cx:pt>
          <cx:pt idx="26102">128</cx:pt>
          <cx:pt idx="26103">90</cx:pt>
          <cx:pt idx="26104">95</cx:pt>
          <cx:pt idx="26105">104</cx:pt>
          <cx:pt idx="26106">92</cx:pt>
          <cx:pt idx="26107">108</cx:pt>
          <cx:pt idx="26108">118</cx:pt>
          <cx:pt idx="26109">104</cx:pt>
          <cx:pt idx="26110">85</cx:pt>
          <cx:pt idx="26111">95</cx:pt>
          <cx:pt idx="26112">133</cx:pt>
          <cx:pt idx="26113">108</cx:pt>
          <cx:pt idx="26114">72</cx:pt>
          <cx:pt idx="26115">90</cx:pt>
          <cx:pt idx="26116">77</cx:pt>
          <cx:pt idx="26117">159</cx:pt>
          <cx:pt idx="26118">86</cx:pt>
          <cx:pt idx="26119">199</cx:pt>
          <cx:pt idx="26120">86</cx:pt>
          <cx:pt idx="26121">98</cx:pt>
          <cx:pt idx="26122">145</cx:pt>
          <cx:pt idx="26123">143</cx:pt>
          <cx:pt idx="26124">140</cx:pt>
          <cx:pt idx="26125">8</cx:pt>
          <cx:pt idx="26126">115</cx:pt>
          <cx:pt idx="26127">60</cx:pt>
          <cx:pt idx="26128">44</cx:pt>
          <cx:pt idx="26129">135</cx:pt>
          <cx:pt idx="26130">110</cx:pt>
          <cx:pt idx="26131">91</cx:pt>
          <cx:pt idx="26132">94</cx:pt>
          <cx:pt idx="26133">91</cx:pt>
          <cx:pt idx="26134">95</cx:pt>
          <cx:pt idx="26135">60</cx:pt>
          <cx:pt idx="26136">104</cx:pt>
          <cx:pt idx="26137">99</cx:pt>
          <cx:pt idx="26138">103</cx:pt>
          <cx:pt idx="26139">93</cx:pt>
          <cx:pt idx="26140">100</cx:pt>
          <cx:pt idx="26141">100</cx:pt>
          <cx:pt idx="26142">109</cx:pt>
          <cx:pt idx="26143">122</cx:pt>
          <cx:pt idx="26144">105</cx:pt>
          <cx:pt idx="26145">92</cx:pt>
          <cx:pt idx="26146">112</cx:pt>
          <cx:pt idx="26147">95</cx:pt>
          <cx:pt idx="26148">90</cx:pt>
          <cx:pt idx="26149">88</cx:pt>
          <cx:pt idx="26150">115</cx:pt>
          <cx:pt idx="26151">87</cx:pt>
          <cx:pt idx="26152">86</cx:pt>
          <cx:pt idx="26153">106</cx:pt>
          <cx:pt idx="26154">113</cx:pt>
          <cx:pt idx="26155">102</cx:pt>
          <cx:pt idx="26156">87</cx:pt>
          <cx:pt idx="26157">96</cx:pt>
          <cx:pt idx="26158">100</cx:pt>
          <cx:pt idx="26159">127</cx:pt>
          <cx:pt idx="26160">86</cx:pt>
          <cx:pt idx="26161">92</cx:pt>
          <cx:pt idx="26162">110</cx:pt>
          <cx:pt idx="26163">124</cx:pt>
          <cx:pt idx="26164">107</cx:pt>
          <cx:pt idx="26165">120</cx:pt>
          <cx:pt idx="26166">143</cx:pt>
          <cx:pt idx="26167">105</cx:pt>
          <cx:pt idx="26168">130</cx:pt>
          <cx:pt idx="26169">104</cx:pt>
          <cx:pt idx="26170">111</cx:pt>
          <cx:pt idx="26171">95</cx:pt>
          <cx:pt idx="26172">91</cx:pt>
          <cx:pt idx="26173">93</cx:pt>
          <cx:pt idx="26174">101</cx:pt>
          <cx:pt idx="26175">108</cx:pt>
          <cx:pt idx="26176">98</cx:pt>
          <cx:pt idx="26177">114</cx:pt>
          <cx:pt idx="26178">87</cx:pt>
          <cx:pt idx="26179">122</cx:pt>
          <cx:pt idx="26180">140</cx:pt>
          <cx:pt idx="26181">122</cx:pt>
          <cx:pt idx="26182">93</cx:pt>
          <cx:pt idx="26183">97</cx:pt>
          <cx:pt idx="26184">110</cx:pt>
          <cx:pt idx="26185">106</cx:pt>
          <cx:pt idx="26186">96</cx:pt>
          <cx:pt idx="26187">147</cx:pt>
          <cx:pt idx="26188">173</cx:pt>
          <cx:pt idx="26189">88</cx:pt>
          <cx:pt idx="26190">131</cx:pt>
          <cx:pt idx="26191">88</cx:pt>
          <cx:pt idx="26192">84</cx:pt>
          <cx:pt idx="26193">112</cx:pt>
          <cx:pt idx="26194">87</cx:pt>
          <cx:pt idx="26195">136</cx:pt>
          <cx:pt idx="26196">106</cx:pt>
          <cx:pt idx="26197">96</cx:pt>
          <cx:pt idx="26198">130</cx:pt>
          <cx:pt idx="26199">117</cx:pt>
          <cx:pt idx="26200">131</cx:pt>
          <cx:pt idx="26201">124</cx:pt>
          <cx:pt idx="26202">86</cx:pt>
          <cx:pt idx="26203">95</cx:pt>
          <cx:pt idx="26204">90</cx:pt>
          <cx:pt idx="26205">121</cx:pt>
          <cx:pt idx="26206">112</cx:pt>
          <cx:pt idx="26207">128</cx:pt>
          <cx:pt idx="26208">108</cx:pt>
          <cx:pt idx="26209">119</cx:pt>
          <cx:pt idx="26210">87</cx:pt>
          <cx:pt idx="26211">96</cx:pt>
          <cx:pt idx="26212">100</cx:pt>
          <cx:pt idx="26213">107</cx:pt>
          <cx:pt idx="26214">96</cx:pt>
          <cx:pt idx="26215">71</cx:pt>
          <cx:pt idx="26216">80</cx:pt>
          <cx:pt idx="26217">124</cx:pt>
          <cx:pt idx="26218">102</cx:pt>
          <cx:pt idx="26219">94</cx:pt>
          <cx:pt idx="26220">108</cx:pt>
          <cx:pt idx="26221">125</cx:pt>
          <cx:pt idx="26222">87</cx:pt>
          <cx:pt idx="26223">93</cx:pt>
          <cx:pt idx="26224">116</cx:pt>
          <cx:pt idx="26225">102</cx:pt>
          <cx:pt idx="26226">83</cx:pt>
          <cx:pt idx="26227">113</cx:pt>
          <cx:pt idx="26228">90</cx:pt>
          <cx:pt idx="26229">98</cx:pt>
          <cx:pt idx="26230">130</cx:pt>
          <cx:pt idx="26231">101</cx:pt>
          <cx:pt idx="26232">95</cx:pt>
          <cx:pt idx="26233">106</cx:pt>
          <cx:pt idx="26234">90</cx:pt>
          <cx:pt idx="26235">115</cx:pt>
          <cx:pt idx="26236">89</cx:pt>
          <cx:pt idx="26237">96</cx:pt>
          <cx:pt idx="26238">88</cx:pt>
          <cx:pt idx="26239">87</cx:pt>
          <cx:pt idx="26240">88</cx:pt>
          <cx:pt idx="26241">99</cx:pt>
          <cx:pt idx="26242">127</cx:pt>
          <cx:pt idx="26243">93</cx:pt>
          <cx:pt idx="26244">123</cx:pt>
          <cx:pt idx="26245">110</cx:pt>
          <cx:pt idx="26246">97</cx:pt>
          <cx:pt idx="26247">102</cx:pt>
          <cx:pt idx="26248">210</cx:pt>
          <cx:pt idx="26249">93</cx:pt>
          <cx:pt idx="26250">190</cx:pt>
          <cx:pt idx="26251">105</cx:pt>
          <cx:pt idx="26252">87</cx:pt>
          <cx:pt idx="26253">90</cx:pt>
          <cx:pt idx="26254">124</cx:pt>
          <cx:pt idx="26255">100</cx:pt>
          <cx:pt idx="26256">98</cx:pt>
          <cx:pt idx="26257">124</cx:pt>
          <cx:pt idx="26258">113</cx:pt>
          <cx:pt idx="26259">99</cx:pt>
          <cx:pt idx="26260">95</cx:pt>
          <cx:pt idx="26261">120</cx:pt>
          <cx:pt idx="26262">159</cx:pt>
          <cx:pt idx="26263">132</cx:pt>
          <cx:pt idx="26264">103</cx:pt>
          <cx:pt idx="26265">120</cx:pt>
          <cx:pt idx="26266">106</cx:pt>
          <cx:pt idx="26267">95</cx:pt>
          <cx:pt idx="26268">104</cx:pt>
          <cx:pt idx="26269">97</cx:pt>
          <cx:pt idx="26270">81</cx:pt>
          <cx:pt idx="26271">110</cx:pt>
          <cx:pt idx="26272">87</cx:pt>
          <cx:pt idx="26273">79</cx:pt>
          <cx:pt idx="26274">135</cx:pt>
          <cx:pt idx="26275">89</cx:pt>
          <cx:pt idx="26276">90</cx:pt>
          <cx:pt idx="26277">92</cx:pt>
          <cx:pt idx="26278">99</cx:pt>
          <cx:pt idx="26279">96</cx:pt>
          <cx:pt idx="26280">111</cx:pt>
          <cx:pt idx="26281">92</cx:pt>
          <cx:pt idx="26282">102</cx:pt>
          <cx:pt idx="26283">105</cx:pt>
          <cx:pt idx="26284">126</cx:pt>
          <cx:pt idx="26285">94</cx:pt>
          <cx:pt idx="26286">114</cx:pt>
          <cx:pt idx="26287">93</cx:pt>
          <cx:pt idx="26288">93</cx:pt>
          <cx:pt idx="26289">94</cx:pt>
          <cx:pt idx="26290">86</cx:pt>
          <cx:pt idx="26291">87</cx:pt>
          <cx:pt idx="26292">93</cx:pt>
          <cx:pt idx="26293">100</cx:pt>
          <cx:pt idx="26294">85</cx:pt>
          <cx:pt idx="26295">135</cx:pt>
          <cx:pt idx="26296">84</cx:pt>
          <cx:pt idx="26297">100</cx:pt>
          <cx:pt idx="26298">125</cx:pt>
          <cx:pt idx="26299">105</cx:pt>
          <cx:pt idx="26300">91</cx:pt>
          <cx:pt idx="26301">127</cx:pt>
          <cx:pt idx="26302">71</cx:pt>
          <cx:pt idx="26303">90</cx:pt>
          <cx:pt idx="26304">120</cx:pt>
          <cx:pt idx="26305">90</cx:pt>
          <cx:pt idx="26306">82</cx:pt>
          <cx:pt idx="26307">110</cx:pt>
          <cx:pt idx="26308">100</cx:pt>
          <cx:pt idx="26309">119</cx:pt>
          <cx:pt idx="26310">107</cx:pt>
          <cx:pt idx="26311">75</cx:pt>
          <cx:pt idx="26312">113</cx:pt>
          <cx:pt idx="26313">46</cx:pt>
          <cx:pt idx="26314">81</cx:pt>
          <cx:pt idx="26315">120</cx:pt>
          <cx:pt idx="26316">87</cx:pt>
          <cx:pt idx="26317">115</cx:pt>
          <cx:pt idx="26318">190</cx:pt>
          <cx:pt idx="26319">90</cx:pt>
          <cx:pt idx="26320">99</cx:pt>
          <cx:pt idx="26321">100</cx:pt>
          <cx:pt idx="26322">146</cx:pt>
          <cx:pt idx="26323">72</cx:pt>
          <cx:pt idx="26324">130</cx:pt>
          <cx:pt idx="26325">80</cx:pt>
          <cx:pt idx="26326">118</cx:pt>
          <cx:pt idx="26327">91</cx:pt>
          <cx:pt idx="26328">98</cx:pt>
          <cx:pt idx="26329">85</cx:pt>
          <cx:pt idx="26330">87</cx:pt>
          <cx:pt idx="26331">92</cx:pt>
          <cx:pt idx="26332">85</cx:pt>
          <cx:pt idx="26333">94</cx:pt>
          <cx:pt idx="26334">103</cx:pt>
          <cx:pt idx="26335">108</cx:pt>
          <cx:pt idx="26336">115</cx:pt>
          <cx:pt idx="26337">83</cx:pt>
          <cx:pt idx="26338">115</cx:pt>
          <cx:pt idx="26339">119</cx:pt>
          <cx:pt idx="26340">74</cx:pt>
          <cx:pt idx="26341">97</cx:pt>
          <cx:pt idx="26342">97</cx:pt>
          <cx:pt idx="26343">87</cx:pt>
          <cx:pt idx="26344">114</cx:pt>
          <cx:pt idx="26345">90</cx:pt>
          <cx:pt idx="26346">95</cx:pt>
          <cx:pt idx="26347">140</cx:pt>
          <cx:pt idx="26348">75</cx:pt>
          <cx:pt idx="26349">75</cx:pt>
          <cx:pt idx="26350">80</cx:pt>
          <cx:pt idx="26351">86</cx:pt>
          <cx:pt idx="26352">67</cx:pt>
          <cx:pt idx="26353">92</cx:pt>
          <cx:pt idx="26354">96</cx:pt>
          <cx:pt idx="26355">156</cx:pt>
          <cx:pt idx="26356">93</cx:pt>
          <cx:pt idx="26357">98</cx:pt>
          <cx:pt idx="26358">88</cx:pt>
          <cx:pt idx="26359">90</cx:pt>
          <cx:pt idx="26360">97</cx:pt>
          <cx:pt idx="26361">109</cx:pt>
          <cx:pt idx="26362">202</cx:pt>
          <cx:pt idx="26363">99</cx:pt>
          <cx:pt idx="26364">102</cx:pt>
          <cx:pt idx="26365">77</cx:pt>
          <cx:pt idx="26366">100</cx:pt>
          <cx:pt idx="26367">94</cx:pt>
          <cx:pt idx="26368">60</cx:pt>
          <cx:pt idx="26369">115</cx:pt>
          <cx:pt idx="26370">129</cx:pt>
          <cx:pt idx="26371">119</cx:pt>
          <cx:pt idx="26372">103</cx:pt>
          <cx:pt idx="26373">90</cx:pt>
          <cx:pt idx="26374">87</cx:pt>
          <cx:pt idx="26375">60</cx:pt>
          <cx:pt idx="26376">103</cx:pt>
          <cx:pt idx="26377">112</cx:pt>
          <cx:pt idx="26378">75</cx:pt>
          <cx:pt idx="26379">95</cx:pt>
          <cx:pt idx="26380">86</cx:pt>
          <cx:pt idx="26381">73</cx:pt>
          <cx:pt idx="26382">53</cx:pt>
          <cx:pt idx="26383">100</cx:pt>
          <cx:pt idx="26384">104</cx:pt>
          <cx:pt idx="26385">108</cx:pt>
          <cx:pt idx="26386">129</cx:pt>
          <cx:pt idx="26387">172</cx:pt>
          <cx:pt idx="26388">105</cx:pt>
          <cx:pt idx="26389">113</cx:pt>
          <cx:pt idx="26390">88</cx:pt>
          <cx:pt idx="26391">90</cx:pt>
          <cx:pt idx="26392">122</cx:pt>
          <cx:pt idx="26393">101</cx:pt>
          <cx:pt idx="26394">114</cx:pt>
          <cx:pt idx="26395">98</cx:pt>
          <cx:pt idx="26396">98</cx:pt>
          <cx:pt idx="26397">110</cx:pt>
          <cx:pt idx="26398">94</cx:pt>
          <cx:pt idx="26399">84</cx:pt>
          <cx:pt idx="26400">80</cx:pt>
          <cx:pt idx="26401">65</cx:pt>
          <cx:pt idx="26402">72</cx:pt>
          <cx:pt idx="26403">90</cx:pt>
          <cx:pt idx="26404">135</cx:pt>
          <cx:pt idx="26405">105</cx:pt>
          <cx:pt idx="26406">93</cx:pt>
          <cx:pt idx="26407">87</cx:pt>
          <cx:pt idx="26408">100</cx:pt>
          <cx:pt idx="26409">88</cx:pt>
          <cx:pt idx="26410">107</cx:pt>
          <cx:pt idx="26411">125</cx:pt>
          <cx:pt idx="26412">90</cx:pt>
          <cx:pt idx="26413">126</cx:pt>
          <cx:pt idx="26414">91</cx:pt>
          <cx:pt idx="26415">90</cx:pt>
          <cx:pt idx="26416">105</cx:pt>
          <cx:pt idx="26417">123</cx:pt>
          <cx:pt idx="26418">86</cx:pt>
          <cx:pt idx="26419">112</cx:pt>
          <cx:pt idx="26420">90</cx:pt>
          <cx:pt idx="26421">106</cx:pt>
          <cx:pt idx="26422">108</cx:pt>
          <cx:pt idx="26423">89</cx:pt>
          <cx:pt idx="26424">133</cx:pt>
          <cx:pt idx="26425">89</cx:pt>
          <cx:pt idx="26426">117</cx:pt>
          <cx:pt idx="26427">102</cx:pt>
          <cx:pt idx="26428">100</cx:pt>
          <cx:pt idx="26429">80</cx:pt>
          <cx:pt idx="26430">125</cx:pt>
          <cx:pt idx="26431">97</cx:pt>
          <cx:pt idx="26432">127</cx:pt>
          <cx:pt idx="26433">117</cx:pt>
          <cx:pt idx="26434">101</cx:pt>
          <cx:pt idx="26435">108</cx:pt>
          <cx:pt idx="26436">132</cx:pt>
          <cx:pt idx="26437">123</cx:pt>
          <cx:pt idx="26438">120</cx:pt>
          <cx:pt idx="26439">119</cx:pt>
          <cx:pt idx="26440">136</cx:pt>
          <cx:pt idx="26441">77</cx:pt>
          <cx:pt idx="26442">101</cx:pt>
          <cx:pt idx="26443">101</cx:pt>
          <cx:pt idx="26444">94</cx:pt>
          <cx:pt idx="26445">98</cx:pt>
          <cx:pt idx="26446">84</cx:pt>
          <cx:pt idx="26447">87</cx:pt>
          <cx:pt idx="26448">105</cx:pt>
          <cx:pt idx="26449">95</cx:pt>
          <cx:pt idx="26450">66</cx:pt>
          <cx:pt idx="26451">91</cx:pt>
          <cx:pt idx="26452">111</cx:pt>
          <cx:pt idx="26453">107</cx:pt>
          <cx:pt idx="26454">123</cx:pt>
          <cx:pt idx="26455">132</cx:pt>
          <cx:pt idx="26456">98</cx:pt>
          <cx:pt idx="26457">114</cx:pt>
          <cx:pt idx="26458">93</cx:pt>
          <cx:pt idx="26459">110</cx:pt>
          <cx:pt idx="26460">121</cx:pt>
          <cx:pt idx="26461">71</cx:pt>
          <cx:pt idx="26462">128</cx:pt>
          <cx:pt idx="26463">105</cx:pt>
          <cx:pt idx="26464">96</cx:pt>
          <cx:pt idx="26465">88</cx:pt>
          <cx:pt idx="26466">104</cx:pt>
          <cx:pt idx="26467">97</cx:pt>
          <cx:pt idx="26468">140</cx:pt>
          <cx:pt idx="26469">96</cx:pt>
          <cx:pt idx="26470">133</cx:pt>
          <cx:pt idx="26471">111</cx:pt>
          <cx:pt idx="26472">95</cx:pt>
          <cx:pt idx="26473">110</cx:pt>
          <cx:pt idx="26474">111</cx:pt>
          <cx:pt idx="26475">86</cx:pt>
          <cx:pt idx="26476">54</cx:pt>
          <cx:pt idx="26477">82</cx:pt>
          <cx:pt idx="26478">89</cx:pt>
          <cx:pt idx="26479">98</cx:pt>
          <cx:pt idx="26480">70</cx:pt>
          <cx:pt idx="26481">101</cx:pt>
          <cx:pt idx="26482">127</cx:pt>
          <cx:pt idx="26483">105</cx:pt>
          <cx:pt idx="26484">97</cx:pt>
          <cx:pt idx="26485">99</cx:pt>
          <cx:pt idx="26486">92</cx:pt>
          <cx:pt idx="26487">92</cx:pt>
          <cx:pt idx="26488">132</cx:pt>
          <cx:pt idx="26489">100</cx:pt>
          <cx:pt idx="26490">103</cx:pt>
          <cx:pt idx="26491">107</cx:pt>
          <cx:pt idx="26492">100</cx:pt>
          <cx:pt idx="26493">108</cx:pt>
          <cx:pt idx="26494">152</cx:pt>
          <cx:pt idx="26495">95</cx:pt>
          <cx:pt idx="26496">71</cx:pt>
          <cx:pt idx="26497">113</cx:pt>
          <cx:pt idx="26498">115</cx:pt>
          <cx:pt idx="26499">135</cx:pt>
          <cx:pt idx="26500">126</cx:pt>
          <cx:pt idx="26501">100</cx:pt>
          <cx:pt idx="26502">90</cx:pt>
          <cx:pt idx="26503">226</cx:pt>
          <cx:pt idx="26504">133</cx:pt>
          <cx:pt idx="26505">96</cx:pt>
          <cx:pt idx="26506">93</cx:pt>
          <cx:pt idx="26507">107</cx:pt>
          <cx:pt idx="26508">88</cx:pt>
          <cx:pt idx="26509">140</cx:pt>
          <cx:pt idx="26510">100</cx:pt>
          <cx:pt idx="26511">89</cx:pt>
          <cx:pt idx="26512">106</cx:pt>
          <cx:pt idx="26513">115</cx:pt>
          <cx:pt idx="26514">105</cx:pt>
          <cx:pt idx="26515">100</cx:pt>
          <cx:pt idx="26516">105</cx:pt>
          <cx:pt idx="26517">117</cx:pt>
          <cx:pt idx="26518">113</cx:pt>
          <cx:pt idx="26519">90</cx:pt>
          <cx:pt idx="26520">144</cx:pt>
          <cx:pt idx="26521">105</cx:pt>
          <cx:pt idx="26522">110</cx:pt>
          <cx:pt idx="26523">114</cx:pt>
          <cx:pt idx="26524">104</cx:pt>
          <cx:pt idx="26525">115</cx:pt>
          <cx:pt idx="26526">89</cx:pt>
          <cx:pt idx="26527">91</cx:pt>
          <cx:pt idx="26528">89</cx:pt>
          <cx:pt idx="26529">101</cx:pt>
          <cx:pt idx="26530">55</cx:pt>
          <cx:pt idx="26531">89</cx:pt>
          <cx:pt idx="26532">100</cx:pt>
          <cx:pt idx="26533">105</cx:pt>
          <cx:pt idx="26534">110</cx:pt>
          <cx:pt idx="26535">85</cx:pt>
          <cx:pt idx="26536">99</cx:pt>
          <cx:pt idx="26537">102</cx:pt>
          <cx:pt idx="26538">93</cx:pt>
          <cx:pt idx="26539">94</cx:pt>
          <cx:pt idx="26540">100</cx:pt>
          <cx:pt idx="26541">115</cx:pt>
          <cx:pt idx="26542">103</cx:pt>
          <cx:pt idx="26543">99</cx:pt>
          <cx:pt idx="26544">105</cx:pt>
          <cx:pt idx="26545">85</cx:pt>
          <cx:pt idx="26546">115</cx:pt>
          <cx:pt idx="26547">90</cx:pt>
          <cx:pt idx="26548">67</cx:pt>
          <cx:pt idx="26549">78</cx:pt>
          <cx:pt idx="26550">84</cx:pt>
          <cx:pt idx="26551">104</cx:pt>
          <cx:pt idx="26552">130</cx:pt>
          <cx:pt idx="26553">123</cx:pt>
          <cx:pt idx="26554">48</cx:pt>
          <cx:pt idx="26555">107</cx:pt>
          <cx:pt idx="26556">132</cx:pt>
          <cx:pt idx="26557">96</cx:pt>
          <cx:pt idx="26558">83</cx:pt>
          <cx:pt idx="26559">109</cx:pt>
          <cx:pt idx="26560">118</cx:pt>
          <cx:pt idx="26561">141</cx:pt>
          <cx:pt idx="26562">101</cx:pt>
          <cx:pt idx="26563">101</cx:pt>
          <cx:pt idx="26564">86</cx:pt>
          <cx:pt idx="26565">102</cx:pt>
          <cx:pt idx="26566">79</cx:pt>
          <cx:pt idx="26567">115</cx:pt>
          <cx:pt idx="26568">90</cx:pt>
          <cx:pt idx="26569">94</cx:pt>
          <cx:pt idx="26570">90</cx:pt>
          <cx:pt idx="26571">67</cx:pt>
          <cx:pt idx="26572">112</cx:pt>
          <cx:pt idx="26573">130</cx:pt>
          <cx:pt idx="26574">90</cx:pt>
          <cx:pt idx="26575">97</cx:pt>
          <cx:pt idx="26576">90</cx:pt>
          <cx:pt idx="26577">30</cx:pt>
          <cx:pt idx="26578">111</cx:pt>
          <cx:pt idx="26579">105</cx:pt>
          <cx:pt idx="26580">100</cx:pt>
          <cx:pt idx="26581">120</cx:pt>
          <cx:pt idx="26582">94</cx:pt>
          <cx:pt idx="26583">73</cx:pt>
          <cx:pt idx="26584">92</cx:pt>
          <cx:pt idx="26585">93</cx:pt>
          <cx:pt idx="26586">76</cx:pt>
          <cx:pt idx="26587">112</cx:pt>
          <cx:pt idx="26588">83</cx:pt>
          <cx:pt idx="26589">96</cx:pt>
          <cx:pt idx="26590">92</cx:pt>
          <cx:pt idx="26591">115</cx:pt>
          <cx:pt idx="26592">147</cx:pt>
          <cx:pt idx="26593">72</cx:pt>
          <cx:pt idx="26594">84</cx:pt>
          <cx:pt idx="26595">130</cx:pt>
          <cx:pt idx="26596">103</cx:pt>
          <cx:pt idx="26597">100</cx:pt>
          <cx:pt idx="26598">107</cx:pt>
          <cx:pt idx="26599">105</cx:pt>
          <cx:pt idx="26600">110</cx:pt>
          <cx:pt idx="26601">97</cx:pt>
          <cx:pt idx="26602">118</cx:pt>
          <cx:pt idx="26603">105</cx:pt>
          <cx:pt idx="26604">151</cx:pt>
          <cx:pt idx="26605">106</cx:pt>
          <cx:pt idx="26606">94</cx:pt>
          <cx:pt idx="26607">94</cx:pt>
          <cx:pt idx="26608">83</cx:pt>
          <cx:pt idx="26609">97</cx:pt>
          <cx:pt idx="26610">95</cx:pt>
          <cx:pt idx="26611">93</cx:pt>
          <cx:pt idx="26612">105</cx:pt>
          <cx:pt idx="26613">61</cx:pt>
          <cx:pt idx="26614">95</cx:pt>
          <cx:pt idx="26615">110</cx:pt>
          <cx:pt idx="26616">92</cx:pt>
          <cx:pt idx="26617">110</cx:pt>
          <cx:pt idx="26618">118</cx:pt>
          <cx:pt idx="26619">88</cx:pt>
          <cx:pt idx="26620">92</cx:pt>
          <cx:pt idx="26621">93</cx:pt>
          <cx:pt idx="26622">99</cx:pt>
          <cx:pt idx="26623">91</cx:pt>
          <cx:pt idx="26624">111</cx:pt>
          <cx:pt idx="26625">124</cx:pt>
          <cx:pt idx="26626">91</cx:pt>
          <cx:pt idx="26627">114</cx:pt>
          <cx:pt idx="26628">84</cx:pt>
          <cx:pt idx="26629">101</cx:pt>
          <cx:pt idx="26630">91</cx:pt>
          <cx:pt idx="26631">95</cx:pt>
          <cx:pt idx="26632">68</cx:pt>
          <cx:pt idx="26633">90</cx:pt>
          <cx:pt idx="26634">93</cx:pt>
          <cx:pt idx="26635">120</cx:pt>
          <cx:pt idx="26636">89</cx:pt>
          <cx:pt idx="26637">55</cx:pt>
          <cx:pt idx="26638">81</cx:pt>
          <cx:pt idx="26639">105</cx:pt>
          <cx:pt idx="26640">115</cx:pt>
          <cx:pt idx="26641">238</cx:pt>
          <cx:pt idx="26642">125</cx:pt>
          <cx:pt idx="26643">120</cx:pt>
          <cx:pt idx="26644">122</cx:pt>
          <cx:pt idx="26645">93</cx:pt>
          <cx:pt idx="26646">104</cx:pt>
          <cx:pt idx="26647">101</cx:pt>
          <cx:pt idx="26648">111</cx:pt>
          <cx:pt idx="26649">107</cx:pt>
          <cx:pt idx="26650">98</cx:pt>
          <cx:pt idx="26651">85</cx:pt>
          <cx:pt idx="26652">108</cx:pt>
          <cx:pt idx="26653">98</cx:pt>
          <cx:pt idx="26654">105</cx:pt>
          <cx:pt idx="26655">106</cx:pt>
          <cx:pt idx="26656">110</cx:pt>
          <cx:pt idx="26657">100</cx:pt>
          <cx:pt idx="26658">126</cx:pt>
          <cx:pt idx="26659">122</cx:pt>
          <cx:pt idx="26660">150</cx:pt>
          <cx:pt idx="26661">107</cx:pt>
          <cx:pt idx="26662">100</cx:pt>
          <cx:pt idx="26663">107</cx:pt>
          <cx:pt idx="26664">75</cx:pt>
          <cx:pt idx="26665">132</cx:pt>
          <cx:pt idx="26666">111</cx:pt>
          <cx:pt idx="26667">135</cx:pt>
          <cx:pt idx="26668">114</cx:pt>
          <cx:pt idx="26669">122</cx:pt>
          <cx:pt idx="26670">97</cx:pt>
          <cx:pt idx="26671">151</cx:pt>
          <cx:pt idx="26672">100</cx:pt>
          <cx:pt idx="26673">97</cx:pt>
          <cx:pt idx="26674">99</cx:pt>
          <cx:pt idx="26675">90</cx:pt>
          <cx:pt idx="26676">110</cx:pt>
          <cx:pt idx="26677">99</cx:pt>
          <cx:pt idx="26678">89</cx:pt>
          <cx:pt idx="26679">100</cx:pt>
          <cx:pt idx="26680">93</cx:pt>
          <cx:pt idx="26681">79</cx:pt>
          <cx:pt idx="26682">95</cx:pt>
          <cx:pt idx="26683">111</cx:pt>
          <cx:pt idx="26684">100</cx:pt>
          <cx:pt idx="26685">110</cx:pt>
          <cx:pt idx="26686">110</cx:pt>
          <cx:pt idx="26687">133</cx:pt>
          <cx:pt idx="26688">128</cx:pt>
          <cx:pt idx="26689">83</cx:pt>
          <cx:pt idx="26690">115</cx:pt>
          <cx:pt idx="26691">96</cx:pt>
          <cx:pt idx="26692">93</cx:pt>
          <cx:pt idx="26693">113</cx:pt>
          <cx:pt idx="26694">103</cx:pt>
          <cx:pt idx="26695">94</cx:pt>
          <cx:pt idx="26696">137</cx:pt>
          <cx:pt idx="26697">118</cx:pt>
          <cx:pt idx="26698">95</cx:pt>
          <cx:pt idx="26699">90</cx:pt>
          <cx:pt idx="26700">84</cx:pt>
          <cx:pt idx="26701">103</cx:pt>
          <cx:pt idx="26702">102</cx:pt>
          <cx:pt idx="26703">140</cx:pt>
          <cx:pt idx="26704">92</cx:pt>
          <cx:pt idx="26705">101</cx:pt>
          <cx:pt idx="26706">95</cx:pt>
          <cx:pt idx="26707">95</cx:pt>
          <cx:pt idx="26708">102</cx:pt>
          <cx:pt idx="26709">115</cx:pt>
          <cx:pt idx="26710">126</cx:pt>
          <cx:pt idx="26711">85</cx:pt>
          <cx:pt idx="26712">108</cx:pt>
          <cx:pt idx="26713">109</cx:pt>
          <cx:pt idx="26714">85</cx:pt>
          <cx:pt idx="26715">116</cx:pt>
          <cx:pt idx="26716">109</cx:pt>
          <cx:pt idx="26717">100</cx:pt>
          <cx:pt idx="26718">74</cx:pt>
          <cx:pt idx="26719">71</cx:pt>
          <cx:pt idx="26720">95</cx:pt>
          <cx:pt idx="26721">72</cx:pt>
          <cx:pt idx="26722">94</cx:pt>
          <cx:pt idx="26723">113</cx:pt>
          <cx:pt idx="26724">163</cx:pt>
          <cx:pt idx="26725">86</cx:pt>
          <cx:pt idx="26726">75</cx:pt>
          <cx:pt idx="26727">88</cx:pt>
          <cx:pt idx="26728">100</cx:pt>
          <cx:pt idx="26729">93</cx:pt>
          <cx:pt idx="26730">108</cx:pt>
          <cx:pt idx="26731">94</cx:pt>
          <cx:pt idx="26732">93</cx:pt>
          <cx:pt idx="26733">130</cx:pt>
          <cx:pt idx="26734">100</cx:pt>
          <cx:pt idx="26735">68</cx:pt>
          <cx:pt idx="26736">84</cx:pt>
          <cx:pt idx="26737">89</cx:pt>
          <cx:pt idx="26738">127</cx:pt>
          <cx:pt idx="26739">137</cx:pt>
          <cx:pt idx="26740">103</cx:pt>
          <cx:pt idx="26741">109</cx:pt>
          <cx:pt idx="26742">100</cx:pt>
          <cx:pt idx="26743">106</cx:pt>
          <cx:pt idx="26744">117</cx:pt>
          <cx:pt idx="26745">119</cx:pt>
          <cx:pt idx="26746">139</cx:pt>
          <cx:pt idx="26747">100</cx:pt>
          <cx:pt idx="26748">86</cx:pt>
          <cx:pt idx="26749">91</cx:pt>
          <cx:pt idx="26750">68</cx:pt>
          <cx:pt idx="26751">84</cx:pt>
          <cx:pt idx="26752">70</cx:pt>
          <cx:pt idx="26753">100</cx:pt>
          <cx:pt idx="26754">117</cx:pt>
          <cx:pt idx="26755">90</cx:pt>
          <cx:pt idx="26756">110</cx:pt>
          <cx:pt idx="26757">106</cx:pt>
          <cx:pt idx="26758">93</cx:pt>
          <cx:pt idx="26759">100</cx:pt>
          <cx:pt idx="26760">92</cx:pt>
          <cx:pt idx="26761">93</cx:pt>
          <cx:pt idx="26762">150</cx:pt>
          <cx:pt idx="26763">102</cx:pt>
          <cx:pt idx="26764">97</cx:pt>
          <cx:pt idx="26765">112</cx:pt>
          <cx:pt idx="26766">95</cx:pt>
          <cx:pt idx="26767">90</cx:pt>
          <cx:pt idx="26768">105</cx:pt>
          <cx:pt idx="26769">90</cx:pt>
          <cx:pt idx="26770">113</cx:pt>
          <cx:pt idx="26771">95</cx:pt>
          <cx:pt idx="26772">114</cx:pt>
          <cx:pt idx="26773">105</cx:pt>
          <cx:pt idx="26774">80</cx:pt>
          <cx:pt idx="26775">71</cx:pt>
          <cx:pt idx="26776">110</cx:pt>
          <cx:pt idx="26777">116</cx:pt>
          <cx:pt idx="26778">45</cx:pt>
          <cx:pt idx="26779">85</cx:pt>
          <cx:pt idx="26780">90</cx:pt>
          <cx:pt idx="26781">89</cx:pt>
          <cx:pt idx="26782">80</cx:pt>
          <cx:pt idx="26783">49</cx:pt>
          <cx:pt idx="26784">101</cx:pt>
          <cx:pt idx="26785">85</cx:pt>
          <cx:pt idx="26786">124</cx:pt>
          <cx:pt idx="26787">110</cx:pt>
          <cx:pt idx="26788">87</cx:pt>
          <cx:pt idx="26789">145</cx:pt>
          <cx:pt idx="26790">60</cx:pt>
          <cx:pt idx="26791">120</cx:pt>
          <cx:pt idx="26792">94</cx:pt>
          <cx:pt idx="26793">84</cx:pt>
          <cx:pt idx="26794">111</cx:pt>
          <cx:pt idx="26795">97</cx:pt>
          <cx:pt idx="26796">151</cx:pt>
          <cx:pt idx="26797">105</cx:pt>
          <cx:pt idx="26798">97</cx:pt>
          <cx:pt idx="26799">107</cx:pt>
          <cx:pt idx="26800">91</cx:pt>
          <cx:pt idx="26801">69</cx:pt>
          <cx:pt idx="26802">101</cx:pt>
          <cx:pt idx="26803">90</cx:pt>
          <cx:pt idx="26804">110</cx:pt>
          <cx:pt idx="26805">94</cx:pt>
          <cx:pt idx="26806">129</cx:pt>
          <cx:pt idx="26807">124</cx:pt>
          <cx:pt idx="26808">85</cx:pt>
          <cx:pt idx="26809">74</cx:pt>
          <cx:pt idx="26810">30</cx:pt>
          <cx:pt idx="26811">138</cx:pt>
          <cx:pt idx="26812">105</cx:pt>
          <cx:pt idx="26813">92</cx:pt>
          <cx:pt idx="26814">98</cx:pt>
          <cx:pt idx="26815">102</cx:pt>
          <cx:pt idx="26816">72</cx:pt>
          <cx:pt idx="26817">76</cx:pt>
          <cx:pt idx="26818">127</cx:pt>
          <cx:pt idx="26819">86</cx:pt>
          <cx:pt idx="26820">91</cx:pt>
          <cx:pt idx="26821">106</cx:pt>
          <cx:pt idx="26822">112</cx:pt>
          <cx:pt idx="26823">99</cx:pt>
          <cx:pt idx="26824">108</cx:pt>
          <cx:pt idx="26825">85</cx:pt>
          <cx:pt idx="26826">115</cx:pt>
          <cx:pt idx="26827">100</cx:pt>
          <cx:pt idx="26828">100</cx:pt>
          <cx:pt idx="26829">98</cx:pt>
          <cx:pt idx="26830">110</cx:pt>
          <cx:pt idx="26831">91</cx:pt>
          <cx:pt idx="26832">85</cx:pt>
          <cx:pt idx="26833">95</cx:pt>
          <cx:pt idx="26834">91</cx:pt>
          <cx:pt idx="26835">94</cx:pt>
          <cx:pt idx="26836">82</cx:pt>
          <cx:pt idx="26837">121</cx:pt>
          <cx:pt idx="26838">77</cx:pt>
          <cx:pt idx="26839">87</cx:pt>
          <cx:pt idx="26840">90</cx:pt>
          <cx:pt idx="26841">104</cx:pt>
          <cx:pt idx="26842">80</cx:pt>
          <cx:pt idx="26843">106</cx:pt>
          <cx:pt idx="26844">108</cx:pt>
          <cx:pt idx="26845">111</cx:pt>
          <cx:pt idx="26846">80</cx:pt>
          <cx:pt idx="26847">100</cx:pt>
          <cx:pt idx="26848">138</cx:pt>
          <cx:pt idx="26849">115</cx:pt>
          <cx:pt idx="26850">54</cx:pt>
          <cx:pt idx="26851">130</cx:pt>
          <cx:pt idx="26852">98</cx:pt>
          <cx:pt idx="26853">89</cx:pt>
          <cx:pt idx="26854">21</cx:pt>
          <cx:pt idx="26855">72</cx:pt>
          <cx:pt idx="26856">94</cx:pt>
          <cx:pt idx="26857">130</cx:pt>
          <cx:pt idx="26858">100</cx:pt>
          <cx:pt idx="26859">120</cx:pt>
          <cx:pt idx="26860">105</cx:pt>
          <cx:pt idx="26861">106</cx:pt>
          <cx:pt idx="26862">105</cx:pt>
          <cx:pt idx="26863">149</cx:pt>
          <cx:pt idx="26864">120</cx:pt>
          <cx:pt idx="26865">100</cx:pt>
          <cx:pt idx="26866">90</cx:pt>
          <cx:pt idx="26867">94</cx:pt>
          <cx:pt idx="26868">31</cx:pt>
          <cx:pt idx="26869">95</cx:pt>
          <cx:pt idx="26870">110</cx:pt>
          <cx:pt idx="26871">102</cx:pt>
          <cx:pt idx="26872">129</cx:pt>
          <cx:pt idx="26873">92</cx:pt>
          <cx:pt idx="26874">140</cx:pt>
          <cx:pt idx="26875">220</cx:pt>
          <cx:pt idx="26876">107</cx:pt>
          <cx:pt idx="26877">230</cx:pt>
          <cx:pt idx="26878">88</cx:pt>
          <cx:pt idx="26879">92</cx:pt>
          <cx:pt idx="26880">101</cx:pt>
          <cx:pt idx="26881">69</cx:pt>
          <cx:pt idx="26882">144</cx:pt>
          <cx:pt idx="26883">98</cx:pt>
          <cx:pt idx="26884">101</cx:pt>
          <cx:pt idx="26885">126</cx:pt>
          <cx:pt idx="26886">108</cx:pt>
          <cx:pt idx="26887">112</cx:pt>
          <cx:pt idx="26888">110</cx:pt>
          <cx:pt idx="26889">115</cx:pt>
          <cx:pt idx="26890">92</cx:pt>
          <cx:pt idx="26891">111</cx:pt>
          <cx:pt idx="26892">95</cx:pt>
          <cx:pt idx="26893">118</cx:pt>
          <cx:pt idx="26894">126</cx:pt>
          <cx:pt idx="26895">90</cx:pt>
          <cx:pt idx="26896">99</cx:pt>
          <cx:pt idx="26897">128</cx:pt>
          <cx:pt idx="26898">168</cx:pt>
          <cx:pt idx="26899">149</cx:pt>
          <cx:pt idx="26900">99</cx:pt>
          <cx:pt idx="26901">106</cx:pt>
          <cx:pt idx="26902">98</cx:pt>
          <cx:pt idx="26903">99</cx:pt>
          <cx:pt idx="26904">95</cx:pt>
          <cx:pt idx="26905">94</cx:pt>
          <cx:pt idx="26906">108</cx:pt>
          <cx:pt idx="26907">100</cx:pt>
          <cx:pt idx="26908">114</cx:pt>
          <cx:pt idx="26909">114</cx:pt>
          <cx:pt idx="26910">100</cx:pt>
          <cx:pt idx="26911">107</cx:pt>
          <cx:pt idx="26912">148</cx:pt>
          <cx:pt idx="26913">88</cx:pt>
          <cx:pt idx="26914">90</cx:pt>
          <cx:pt idx="26915">98</cx:pt>
          <cx:pt idx="26916">99</cx:pt>
          <cx:pt idx="26917">108</cx:pt>
          <cx:pt idx="26918">105</cx:pt>
          <cx:pt idx="26919">128</cx:pt>
          <cx:pt idx="26920">101</cx:pt>
          <cx:pt idx="26921">98</cx:pt>
          <cx:pt idx="26922">100</cx:pt>
          <cx:pt idx="26923">126</cx:pt>
          <cx:pt idx="26924">108</cx:pt>
          <cx:pt idx="26925">106</cx:pt>
          <cx:pt idx="26926">99</cx:pt>
          <cx:pt idx="26927">92</cx:pt>
          <cx:pt idx="26928">82</cx:pt>
          <cx:pt idx="26929">89</cx:pt>
          <cx:pt idx="26930">109</cx:pt>
          <cx:pt idx="26931">125</cx:pt>
          <cx:pt idx="26932">96</cx:pt>
          <cx:pt idx="26933">120</cx:pt>
          <cx:pt idx="26934">94</cx:pt>
          <cx:pt idx="26935">89</cx:pt>
          <cx:pt idx="26936">126</cx:pt>
          <cx:pt idx="26937">90</cx:pt>
          <cx:pt idx="26938">130</cx:pt>
          <cx:pt idx="26939">81</cx:pt>
          <cx:pt idx="26940">106</cx:pt>
          <cx:pt idx="26941">103</cx:pt>
          <cx:pt idx="26942">86</cx:pt>
          <cx:pt idx="26943">101</cx:pt>
          <cx:pt idx="26944">130</cx:pt>
          <cx:pt idx="26945">107</cx:pt>
          <cx:pt idx="26946">101</cx:pt>
          <cx:pt idx="26947">82</cx:pt>
          <cx:pt idx="26948">99</cx:pt>
          <cx:pt idx="26949">106</cx:pt>
          <cx:pt idx="26950">123</cx:pt>
          <cx:pt idx="26951">100</cx:pt>
          <cx:pt idx="26952">85</cx:pt>
          <cx:pt idx="26953">98</cx:pt>
          <cx:pt idx="26954">95</cx:pt>
          <cx:pt idx="26955">97</cx:pt>
          <cx:pt idx="26956">89</cx:pt>
          <cx:pt idx="26957">91</cx:pt>
          <cx:pt idx="26958">105</cx:pt>
          <cx:pt idx="26959">110</cx:pt>
          <cx:pt idx="26960">118</cx:pt>
          <cx:pt idx="26961">105</cx:pt>
          <cx:pt idx="26962">115</cx:pt>
          <cx:pt idx="26963">123</cx:pt>
          <cx:pt idx="26964">98</cx:pt>
          <cx:pt idx="26965">91</cx:pt>
          <cx:pt idx="26966">93</cx:pt>
          <cx:pt idx="26967">100</cx:pt>
          <cx:pt idx="26968">110</cx:pt>
          <cx:pt idx="26969">168</cx:pt>
          <cx:pt idx="26970">93</cx:pt>
          <cx:pt idx="26971">64</cx:pt>
          <cx:pt idx="26972">102</cx:pt>
          <cx:pt idx="26973">177</cx:pt>
          <cx:pt idx="26974">93</cx:pt>
          <cx:pt idx="26975">80</cx:pt>
          <cx:pt idx="26976">107</cx:pt>
          <cx:pt idx="26977">96</cx:pt>
          <cx:pt idx="26978">76</cx:pt>
          <cx:pt idx="26979">146</cx:pt>
          <cx:pt idx="26980">88</cx:pt>
          <cx:pt idx="26981">100</cx:pt>
          <cx:pt idx="26982">75</cx:pt>
          <cx:pt idx="26983">128</cx:pt>
          <cx:pt idx="26984">113</cx:pt>
          <cx:pt idx="26985">150</cx:pt>
          <cx:pt idx="26986">110</cx:pt>
          <cx:pt idx="26987">105</cx:pt>
          <cx:pt idx="26988">117</cx:pt>
          <cx:pt idx="26989">96</cx:pt>
          <cx:pt idx="26990">95</cx:pt>
          <cx:pt idx="26991">108</cx:pt>
          <cx:pt idx="26992">79</cx:pt>
          <cx:pt idx="26993">67</cx:pt>
          <cx:pt idx="26994">98</cx:pt>
          <cx:pt idx="26995">92</cx:pt>
          <cx:pt idx="26996">118</cx:pt>
          <cx:pt idx="26997">95</cx:pt>
          <cx:pt idx="26998">111</cx:pt>
          <cx:pt idx="26999">100</cx:pt>
          <cx:pt idx="27000">86</cx:pt>
          <cx:pt idx="27001">87</cx:pt>
          <cx:pt idx="27002">94</cx:pt>
          <cx:pt idx="27003">110</cx:pt>
          <cx:pt idx="27004">118</cx:pt>
          <cx:pt idx="27005">87</cx:pt>
          <cx:pt idx="27006">149</cx:pt>
          <cx:pt idx="27007">143</cx:pt>
          <cx:pt idx="27008">100</cx:pt>
          <cx:pt idx="27009">152</cx:pt>
          <cx:pt idx="27010">90</cx:pt>
          <cx:pt idx="27011">186</cx:pt>
          <cx:pt idx="27012">131</cx:pt>
          <cx:pt idx="27013">93</cx:pt>
          <cx:pt idx="27014">99</cx:pt>
          <cx:pt idx="27015">94</cx:pt>
          <cx:pt idx="27016">87</cx:pt>
          <cx:pt idx="27017">97</cx:pt>
          <cx:pt idx="27018">92</cx:pt>
          <cx:pt idx="27019">95</cx:pt>
          <cx:pt idx="27020">136</cx:pt>
          <cx:pt idx="27021">114</cx:pt>
          <cx:pt idx="27022">97</cx:pt>
          <cx:pt idx="27023">67</cx:pt>
          <cx:pt idx="27024">90</cx:pt>
          <cx:pt idx="27025">98</cx:pt>
          <cx:pt idx="27026">78</cx:pt>
          <cx:pt idx="27027">95</cx:pt>
          <cx:pt idx="27028">110</cx:pt>
          <cx:pt idx="27029">103</cx:pt>
          <cx:pt idx="27030">70</cx:pt>
          <cx:pt idx="27031">89</cx:pt>
          <cx:pt idx="27032">90</cx:pt>
          <cx:pt idx="27033">140</cx:pt>
          <cx:pt idx="27034">105</cx:pt>
          <cx:pt idx="27035">93</cx:pt>
          <cx:pt idx="27036">59</cx:pt>
          <cx:pt idx="27037">87</cx:pt>
          <cx:pt idx="27038">115</cx:pt>
          <cx:pt idx="27039">92</cx:pt>
          <cx:pt idx="27040">92</cx:pt>
          <cx:pt idx="27041">87</cx:pt>
          <cx:pt idx="27042">81</cx:pt>
          <cx:pt idx="27043">54</cx:pt>
          <cx:pt idx="27044">130</cx:pt>
          <cx:pt idx="27045">118</cx:pt>
          <cx:pt idx="27046">96</cx:pt>
          <cx:pt idx="27047">85</cx:pt>
          <cx:pt idx="27048">93</cx:pt>
          <cx:pt idx="27049">90</cx:pt>
          <cx:pt idx="27050">111</cx:pt>
          <cx:pt idx="27051">85</cx:pt>
          <cx:pt idx="27052">96</cx:pt>
          <cx:pt idx="27053">106</cx:pt>
          <cx:pt idx="27054">88</cx:pt>
          <cx:pt idx="27055">65</cx:pt>
          <cx:pt idx="27056">102</cx:pt>
          <cx:pt idx="27057">102</cx:pt>
          <cx:pt idx="27058">111</cx:pt>
          <cx:pt idx="27059">100</cx:pt>
          <cx:pt idx="27060">86</cx:pt>
          <cx:pt idx="27061">110</cx:pt>
          <cx:pt idx="27062">88</cx:pt>
          <cx:pt idx="27063">116</cx:pt>
          <cx:pt idx="27064">70</cx:pt>
          <cx:pt idx="27065">86</cx:pt>
          <cx:pt idx="27066">97</cx:pt>
          <cx:pt idx="27067">87</cx:pt>
          <cx:pt idx="27068">82</cx:pt>
          <cx:pt idx="27069">94</cx:pt>
          <cx:pt idx="27070">104</cx:pt>
          <cx:pt idx="27071">91</cx:pt>
          <cx:pt idx="27072">80</cx:pt>
          <cx:pt idx="27073">100</cx:pt>
          <cx:pt idx="27074">63</cx:pt>
          <cx:pt idx="27075">80</cx:pt>
          <cx:pt idx="27076">120</cx:pt>
          <cx:pt idx="27077">92</cx:pt>
          <cx:pt idx="27078">103</cx:pt>
          <cx:pt idx="27079">90</cx:pt>
          <cx:pt idx="27080">105</cx:pt>
          <cx:pt idx="27081">95</cx:pt>
          <cx:pt idx="27082">91</cx:pt>
          <cx:pt idx="27083">87</cx:pt>
          <cx:pt idx="27084">89</cx:pt>
          <cx:pt idx="27085">95</cx:pt>
          <cx:pt idx="27086">120</cx:pt>
          <cx:pt idx="27087">56</cx:pt>
          <cx:pt idx="27088">100</cx:pt>
          <cx:pt idx="27089">88</cx:pt>
          <cx:pt idx="27090">63</cx:pt>
          <cx:pt idx="27091">119</cx:pt>
          <cx:pt idx="27092">94</cx:pt>
          <cx:pt idx="27093">95</cx:pt>
          <cx:pt idx="27094">130</cx:pt>
          <cx:pt idx="27095">80</cx:pt>
          <cx:pt idx="27096">83</cx:pt>
          <cx:pt idx="27097">119</cx:pt>
          <cx:pt idx="27098">114</cx:pt>
          <cx:pt idx="27099">67</cx:pt>
          <cx:pt idx="27100">52</cx:pt>
          <cx:pt idx="27101">96</cx:pt>
          <cx:pt idx="27102">135</cx:pt>
          <cx:pt idx="27103">88</cx:pt>
          <cx:pt idx="27104">137</cx:pt>
          <cx:pt idx="27105">90</cx:pt>
          <cx:pt idx="27106">92</cx:pt>
          <cx:pt idx="27107">100</cx:pt>
          <cx:pt idx="27108">99</cx:pt>
          <cx:pt idx="27109">95</cx:pt>
          <cx:pt idx="27110">96</cx:pt>
          <cx:pt idx="27111">134</cx:pt>
          <cx:pt idx="27112">93</cx:pt>
          <cx:pt idx="27113">106</cx:pt>
          <cx:pt idx="27114">129</cx:pt>
          <cx:pt idx="27115">119</cx:pt>
          <cx:pt idx="27116">119</cx:pt>
          <cx:pt idx="27117">256</cx:pt>
          <cx:pt idx="27118">106</cx:pt>
          <cx:pt idx="27119">99</cx:pt>
          <cx:pt idx="27120">97</cx:pt>
          <cx:pt idx="27121">97</cx:pt>
          <cx:pt idx="27122">110</cx:pt>
          <cx:pt idx="27123">116</cx:pt>
          <cx:pt idx="27124">96</cx:pt>
          <cx:pt idx="27125">112</cx:pt>
          <cx:pt idx="27126">110</cx:pt>
          <cx:pt idx="27127">93</cx:pt>
          <cx:pt idx="27128">116</cx:pt>
          <cx:pt idx="27129">90</cx:pt>
          <cx:pt idx="27130">100</cx:pt>
          <cx:pt idx="27131">113</cx:pt>
          <cx:pt idx="27132">110</cx:pt>
          <cx:pt idx="27133">105</cx:pt>
          <cx:pt idx="27134">73</cx:pt>
          <cx:pt idx="27135">121</cx:pt>
          <cx:pt idx="27136">98</cx:pt>
          <cx:pt idx="27137">110</cx:pt>
          <cx:pt idx="27138">110</cx:pt>
          <cx:pt idx="27139">200</cx:pt>
          <cx:pt idx="27140">97</cx:pt>
          <cx:pt idx="27141">90</cx:pt>
          <cx:pt idx="27142">134</cx:pt>
          <cx:pt idx="27143">120</cx:pt>
          <cx:pt idx="27144">97</cx:pt>
          <cx:pt idx="27145">130</cx:pt>
          <cx:pt idx="27146">110</cx:pt>
          <cx:pt idx="27147">98</cx:pt>
          <cx:pt idx="27148">116</cx:pt>
          <cx:pt idx="27149">105</cx:pt>
          <cx:pt idx="27150">97</cx:pt>
          <cx:pt idx="27151">90</cx:pt>
          <cx:pt idx="27152">105</cx:pt>
          <cx:pt idx="27153">124</cx:pt>
          <cx:pt idx="27154">94</cx:pt>
          <cx:pt idx="27155">82</cx:pt>
          <cx:pt idx="27156">60</cx:pt>
          <cx:pt idx="27157">105</cx:pt>
          <cx:pt idx="27158">109</cx:pt>
          <cx:pt idx="27159">145</cx:pt>
          <cx:pt idx="27160">111</cx:pt>
          <cx:pt idx="27161">102</cx:pt>
          <cx:pt idx="27162">100</cx:pt>
          <cx:pt idx="27163">108</cx:pt>
          <cx:pt idx="27164">91</cx:pt>
          <cx:pt idx="27165">138</cx:pt>
          <cx:pt idx="27166">117</cx:pt>
          <cx:pt idx="27167">98</cx:pt>
          <cx:pt idx="27168">100</cx:pt>
          <cx:pt idx="27169">88</cx:pt>
          <cx:pt idx="27170">95</cx:pt>
          <cx:pt idx="27171">111</cx:pt>
          <cx:pt idx="27172">88</cx:pt>
          <cx:pt idx="27173">105</cx:pt>
          <cx:pt idx="27174">102</cx:pt>
          <cx:pt idx="27175">80</cx:pt>
          <cx:pt idx="27176">130</cx:pt>
          <cx:pt idx="27177">101</cx:pt>
          <cx:pt idx="27178">96</cx:pt>
          <cx:pt idx="27179">92</cx:pt>
          <cx:pt idx="27180">96</cx:pt>
          <cx:pt idx="27181">145</cx:pt>
          <cx:pt idx="27182">169</cx:pt>
          <cx:pt idx="27183">107</cx:pt>
          <cx:pt idx="27184">114</cx:pt>
          <cx:pt idx="27185">95</cx:pt>
          <cx:pt idx="27186">140</cx:pt>
          <cx:pt idx="27187">105</cx:pt>
          <cx:pt idx="27188">106</cx:pt>
          <cx:pt idx="27189">110</cx:pt>
          <cx:pt idx="27190">112</cx:pt>
          <cx:pt idx="27191">135</cx:pt>
          <cx:pt idx="27192">105</cx:pt>
          <cx:pt idx="27193">96</cx:pt>
          <cx:pt idx="27194">105</cx:pt>
          <cx:pt idx="27195">150</cx:pt>
          <cx:pt idx="27196">110</cx:pt>
          <cx:pt idx="27197">106</cx:pt>
          <cx:pt idx="27198">109</cx:pt>
          <cx:pt idx="27199">119</cx:pt>
          <cx:pt idx="27200">102</cx:pt>
          <cx:pt idx="27201">89</cx:pt>
          <cx:pt idx="27202">135</cx:pt>
          <cx:pt idx="27203">90</cx:pt>
          <cx:pt idx="27204">110</cx:pt>
          <cx:pt idx="27205">119</cx:pt>
          <cx:pt idx="27206">114</cx:pt>
          <cx:pt idx="27207">180</cx:pt>
          <cx:pt idx="27208">105</cx:pt>
          <cx:pt idx="27209">106</cx:pt>
          <cx:pt idx="27210">97</cx:pt>
          <cx:pt idx="27211">89</cx:pt>
          <cx:pt idx="27212">98</cx:pt>
          <cx:pt idx="27213">103</cx:pt>
          <cx:pt idx="27214">95</cx:pt>
          <cx:pt idx="27215">95</cx:pt>
          <cx:pt idx="27216">108</cx:pt>
          <cx:pt idx="27217">96</cx:pt>
          <cx:pt idx="27218">69</cx:pt>
          <cx:pt idx="27219">100</cx:pt>
          <cx:pt idx="27220">73</cx:pt>
          <cx:pt idx="27221">98</cx:pt>
          <cx:pt idx="27222">90</cx:pt>
          <cx:pt idx="27223">72</cx:pt>
          <cx:pt idx="27224">110</cx:pt>
          <cx:pt idx="27225">87</cx:pt>
          <cx:pt idx="27226">90</cx:pt>
          <cx:pt idx="27227">115</cx:pt>
          <cx:pt idx="27228">108</cx:pt>
          <cx:pt idx="27229">114</cx:pt>
          <cx:pt idx="27230">106</cx:pt>
          <cx:pt idx="27231">116</cx:pt>
          <cx:pt idx="27232">89</cx:pt>
          <cx:pt idx="27233">99</cx:pt>
          <cx:pt idx="27234">105</cx:pt>
          <cx:pt idx="27235">129</cx:pt>
          <cx:pt idx="27236">123</cx:pt>
          <cx:pt idx="27237">89</cx:pt>
          <cx:pt idx="27238">85</cx:pt>
          <cx:pt idx="27239">96</cx:pt>
          <cx:pt idx="27240">80</cx:pt>
          <cx:pt idx="27241">124</cx:pt>
          <cx:pt idx="27242">104</cx:pt>
          <cx:pt idx="27243">98</cx:pt>
          <cx:pt idx="27244">108</cx:pt>
          <cx:pt idx="27245">92</cx:pt>
          <cx:pt idx="27246">99</cx:pt>
          <cx:pt idx="27247">104</cx:pt>
          <cx:pt idx="27248">110</cx:pt>
          <cx:pt idx="27249">126</cx:pt>
          <cx:pt idx="27250">100</cx:pt>
          <cx:pt idx="27251">73</cx:pt>
          <cx:pt idx="27252">90</cx:pt>
          <cx:pt idx="27253">86</cx:pt>
          <cx:pt idx="27254">101</cx:pt>
          <cx:pt idx="27255">102</cx:pt>
          <cx:pt idx="27256">98</cx:pt>
          <cx:pt idx="27257">90</cx:pt>
          <cx:pt idx="27258">103</cx:pt>
          <cx:pt idx="27259">67</cx:pt>
          <cx:pt idx="27260">139</cx:pt>
          <cx:pt idx="27261">100</cx:pt>
          <cx:pt idx="27262">95</cx:pt>
          <cx:pt idx="27263">96</cx:pt>
          <cx:pt idx="27264">96</cx:pt>
          <cx:pt idx="27265">104</cx:pt>
          <cx:pt idx="27266">92</cx:pt>
          <cx:pt idx="27267">94</cx:pt>
          <cx:pt idx="27268">100</cx:pt>
          <cx:pt idx="27269">63</cx:pt>
          <cx:pt idx="27270">115</cx:pt>
          <cx:pt idx="27271">103</cx:pt>
          <cx:pt idx="27272">90</cx:pt>
          <cx:pt idx="27273">116</cx:pt>
          <cx:pt idx="27274">101</cx:pt>
          <cx:pt idx="27275">111</cx:pt>
          <cx:pt idx="27276">105</cx:pt>
          <cx:pt idx="27277">82</cx:pt>
          <cx:pt idx="27278">98</cx:pt>
          <cx:pt idx="27279">113</cx:pt>
          <cx:pt idx="27280">115</cx:pt>
          <cx:pt idx="27281">93</cx:pt>
          <cx:pt idx="27282">98</cx:pt>
          <cx:pt idx="27283">110</cx:pt>
          <cx:pt idx="27284">240</cx:pt>
          <cx:pt idx="27285">78</cx:pt>
          <cx:pt idx="27286">109</cx:pt>
          <cx:pt idx="27287">108</cx:pt>
          <cx:pt idx="27288">94</cx:pt>
          <cx:pt idx="27289">102</cx:pt>
          <cx:pt idx="27290">114</cx:pt>
          <cx:pt idx="27291">93</cx:pt>
          <cx:pt idx="27292">106</cx:pt>
          <cx:pt idx="27293">75</cx:pt>
          <cx:pt idx="27294">79</cx:pt>
          <cx:pt idx="27295">99</cx:pt>
          <cx:pt idx="27296">85</cx:pt>
          <cx:pt idx="27297">112</cx:pt>
          <cx:pt idx="27298">78</cx:pt>
          <cx:pt idx="27299">105</cx:pt>
          <cx:pt idx="27300">100</cx:pt>
          <cx:pt idx="27301">115</cx:pt>
          <cx:pt idx="27302">71</cx:pt>
          <cx:pt idx="27303">96</cx:pt>
          <cx:pt idx="27304">101</cx:pt>
          <cx:pt idx="27305">137</cx:pt>
          <cx:pt idx="27306">103</cx:pt>
          <cx:pt idx="27307">75</cx:pt>
          <cx:pt idx="27308">86</cx:pt>
          <cx:pt idx="27309">80</cx:pt>
          <cx:pt idx="27310">124</cx:pt>
          <cx:pt idx="27311">131</cx:pt>
          <cx:pt idx="27312">90</cx:pt>
          <cx:pt idx="27313">87</cx:pt>
          <cx:pt idx="27314">106</cx:pt>
          <cx:pt idx="27315">71</cx:pt>
          <cx:pt idx="27316">107</cx:pt>
          <cx:pt idx="27317">81</cx:pt>
          <cx:pt idx="27318">110</cx:pt>
          <cx:pt idx="27319">103</cx:pt>
          <cx:pt idx="27320">100</cx:pt>
          <cx:pt idx="27321">92</cx:pt>
          <cx:pt idx="27322">94</cx:pt>
          <cx:pt idx="27323">98</cx:pt>
          <cx:pt idx="27324">90</cx:pt>
          <cx:pt idx="27325">80</cx:pt>
          <cx:pt idx="27326">88</cx:pt>
          <cx:pt idx="27327">131</cx:pt>
          <cx:pt idx="27328">90</cx:pt>
          <cx:pt idx="27329">85</cx:pt>
          <cx:pt idx="27330">95</cx:pt>
          <cx:pt idx="27331">101</cx:pt>
          <cx:pt idx="27332">85</cx:pt>
          <cx:pt idx="27333">50</cx:pt>
          <cx:pt idx="27334">8</cx:pt>
          <cx:pt idx="27335">119</cx:pt>
          <cx:pt idx="27336">123</cx:pt>
          <cx:pt idx="27337">100</cx:pt>
          <cx:pt idx="27338">25</cx:pt>
          <cx:pt idx="27339">88</cx:pt>
          <cx:pt idx="27340">40</cx:pt>
          <cx:pt idx="27341">97</cx:pt>
          <cx:pt idx="27342">150</cx:pt>
          <cx:pt idx="27343">120</cx:pt>
          <cx:pt idx="27344">55</cx:pt>
          <cx:pt idx="27345">92</cx:pt>
          <cx:pt idx="27346">67</cx:pt>
          <cx:pt idx="27347">95</cx:pt>
          <cx:pt idx="27348">88</cx:pt>
          <cx:pt idx="27349">61</cx:pt>
          <cx:pt idx="27350">107</cx:pt>
          <cx:pt idx="27351">109</cx:pt>
          <cx:pt idx="27352">95</cx:pt>
          <cx:pt idx="27353">77</cx:pt>
          <cx:pt idx="27354">95</cx:pt>
          <cx:pt idx="27355">120</cx:pt>
          <cx:pt idx="27356">67</cx:pt>
          <cx:pt idx="27357">130</cx:pt>
          <cx:pt idx="27358">92</cx:pt>
          <cx:pt idx="27359">90</cx:pt>
          <cx:pt idx="27360">93</cx:pt>
          <cx:pt idx="27361">110</cx:pt>
          <cx:pt idx="27362">101</cx:pt>
          <cx:pt idx="27363">180</cx:pt>
          <cx:pt idx="27364">120</cx:pt>
          <cx:pt idx="27365">68</cx:pt>
          <cx:pt idx="27366">90</cx:pt>
          <cx:pt idx="27367">104</cx:pt>
          <cx:pt idx="27368">60</cx:pt>
          <cx:pt idx="27369">104</cx:pt>
          <cx:pt idx="27370">82</cx:pt>
          <cx:pt idx="27371">101</cx:pt>
          <cx:pt idx="27372">110</cx:pt>
          <cx:pt idx="27373">88</cx:pt>
          <cx:pt idx="27374">90</cx:pt>
          <cx:pt idx="27375">93</cx:pt>
          <cx:pt idx="27376">96</cx:pt>
          <cx:pt idx="27377">95</cx:pt>
          <cx:pt idx="27378">102</cx:pt>
          <cx:pt idx="27379">111</cx:pt>
          <cx:pt idx="27380">101</cx:pt>
          <cx:pt idx="27381">90</cx:pt>
          <cx:pt idx="27382">107</cx:pt>
          <cx:pt idx="27383">114</cx:pt>
          <cx:pt idx="27384">108</cx:pt>
          <cx:pt idx="27385">97</cx:pt>
          <cx:pt idx="27386">95</cx:pt>
          <cx:pt idx="27387">121</cx:pt>
          <cx:pt idx="27388">103</cx:pt>
          <cx:pt idx="27389">87</cx:pt>
          <cx:pt idx="27390">138</cx:pt>
          <cx:pt idx="27391">108</cx:pt>
          <cx:pt idx="27392">95</cx:pt>
          <cx:pt idx="27393">96</cx:pt>
          <cx:pt idx="27394">89</cx:pt>
          <cx:pt idx="27395">119</cx:pt>
          <cx:pt idx="27396">93</cx:pt>
          <cx:pt idx="27397">132</cx:pt>
          <cx:pt idx="27398">114</cx:pt>
          <cx:pt idx="27399">113</cx:pt>
          <cx:pt idx="27400">118</cx:pt>
          <cx:pt idx="27401">109</cx:pt>
          <cx:pt idx="27402">105</cx:pt>
          <cx:pt idx="27403">96</cx:pt>
          <cx:pt idx="27404">47</cx:pt>
          <cx:pt idx="27405">93</cx:pt>
          <cx:pt idx="27406">114</cx:pt>
          <cx:pt idx="27407">106</cx:pt>
          <cx:pt idx="27408">110</cx:pt>
          <cx:pt idx="27409">78</cx:pt>
          <cx:pt idx="27410">88</cx:pt>
          <cx:pt idx="27411">105</cx:pt>
          <cx:pt idx="27412">107</cx:pt>
          <cx:pt idx="27413">102</cx:pt>
          <cx:pt idx="27414">150</cx:pt>
          <cx:pt idx="27415">83</cx:pt>
          <cx:pt idx="27416">91</cx:pt>
          <cx:pt idx="27417">130</cx:pt>
          <cx:pt idx="27418">109</cx:pt>
          <cx:pt idx="27419">101</cx:pt>
          <cx:pt idx="27420">102</cx:pt>
          <cx:pt idx="27421">78</cx:pt>
          <cx:pt idx="27422">117</cx:pt>
          <cx:pt idx="27423">92</cx:pt>
          <cx:pt idx="27424">87</cx:pt>
          <cx:pt idx="27425">90</cx:pt>
          <cx:pt idx="27426">111</cx:pt>
          <cx:pt idx="27427">114</cx:pt>
          <cx:pt idx="27428">99</cx:pt>
          <cx:pt idx="27429">120</cx:pt>
          <cx:pt idx="27430">85</cx:pt>
          <cx:pt idx="27431">159</cx:pt>
          <cx:pt idx="27432">93</cx:pt>
          <cx:pt idx="27433">116</cx:pt>
          <cx:pt idx="27434">101</cx:pt>
          <cx:pt idx="27435">96</cx:pt>
          <cx:pt idx="27436">99</cx:pt>
          <cx:pt idx="27437">88</cx:pt>
          <cx:pt idx="27438">102</cx:pt>
          <cx:pt idx="27439">88</cx:pt>
          <cx:pt idx="27440">89</cx:pt>
          <cx:pt idx="27441">94</cx:pt>
          <cx:pt idx="27442">90</cx:pt>
          <cx:pt idx="27443">103</cx:pt>
          <cx:pt idx="27444">96</cx:pt>
          <cx:pt idx="27445">85</cx:pt>
          <cx:pt idx="27446">94</cx:pt>
          <cx:pt idx="27447">105</cx:pt>
          <cx:pt idx="27448">80</cx:pt>
          <cx:pt idx="27449">111</cx:pt>
          <cx:pt idx="27450">107</cx:pt>
          <cx:pt idx="27451">136</cx:pt>
          <cx:pt idx="27452">108</cx:pt>
          <cx:pt idx="27453">94</cx:pt>
          <cx:pt idx="27454">95</cx:pt>
          <cx:pt idx="27455">100</cx:pt>
          <cx:pt idx="27456">83</cx:pt>
          <cx:pt idx="27457">99</cx:pt>
          <cx:pt idx="27458">96</cx:pt>
          <cx:pt idx="27459">141</cx:pt>
          <cx:pt idx="27460">118</cx:pt>
          <cx:pt idx="27461">89</cx:pt>
          <cx:pt idx="27462">100</cx:pt>
          <cx:pt idx="27463">50</cx:pt>
          <cx:pt idx="27464">210</cx:pt>
          <cx:pt idx="27465">105</cx:pt>
          <cx:pt idx="27466">88</cx:pt>
          <cx:pt idx="27467">91</cx:pt>
          <cx:pt idx="27468">104</cx:pt>
          <cx:pt idx="27469">94</cx:pt>
          <cx:pt idx="27470">93</cx:pt>
          <cx:pt idx="27471">95</cx:pt>
          <cx:pt idx="27472">48</cx:pt>
          <cx:pt idx="27473">106</cx:pt>
          <cx:pt idx="27474">95</cx:pt>
          <cx:pt idx="27475">24</cx:pt>
          <cx:pt idx="27476">11</cx:pt>
          <cx:pt idx="27477">88</cx:pt>
          <cx:pt idx="27478">118</cx:pt>
          <cx:pt idx="27479">92</cx:pt>
          <cx:pt idx="27480">118</cx:pt>
          <cx:pt idx="27481">24</cx:pt>
          <cx:pt idx="27482">119</cx:pt>
          <cx:pt idx="27483">136</cx:pt>
          <cx:pt idx="27484">139</cx:pt>
          <cx:pt idx="27485">81</cx:pt>
          <cx:pt idx="27486">98</cx:pt>
          <cx:pt idx="27487">104</cx:pt>
          <cx:pt idx="27488">95</cx:pt>
          <cx:pt idx="27489">95</cx:pt>
          <cx:pt idx="27490">65</cx:pt>
          <cx:pt idx="27491">93</cx:pt>
          <cx:pt idx="27492">103</cx:pt>
          <cx:pt idx="27493">98</cx:pt>
          <cx:pt idx="27494">79</cx:pt>
          <cx:pt idx="27495">100</cx:pt>
          <cx:pt idx="27496">88</cx:pt>
          <cx:pt idx="27497">90</cx:pt>
          <cx:pt idx="27498">108</cx:pt>
          <cx:pt idx="27499">75</cx:pt>
          <cx:pt idx="27500">135</cx:pt>
          <cx:pt idx="27501">120</cx:pt>
          <cx:pt idx="27502">86</cx:pt>
          <cx:pt idx="27503">94</cx:pt>
          <cx:pt idx="27504">120</cx:pt>
          <cx:pt idx="27505">75</cx:pt>
          <cx:pt idx="27506">72</cx:pt>
          <cx:pt idx="27507">108</cx:pt>
          <cx:pt idx="27508">86</cx:pt>
          <cx:pt idx="27509">142</cx:pt>
          <cx:pt idx="27510">54</cx:pt>
          <cx:pt idx="27511">91</cx:pt>
          <cx:pt idx="27512">84</cx:pt>
          <cx:pt idx="27513">111</cx:pt>
          <cx:pt idx="27514">113</cx:pt>
          <cx:pt idx="27515">96</cx:pt>
          <cx:pt idx="27516">174</cx:pt>
          <cx:pt idx="27517">93</cx:pt>
          <cx:pt idx="27518">106</cx:pt>
          <cx:pt idx="27519">87</cx:pt>
          <cx:pt idx="27520">91</cx:pt>
          <cx:pt idx="27521">92</cx:pt>
          <cx:pt idx="27522">115</cx:pt>
          <cx:pt idx="27523">115</cx:pt>
          <cx:pt idx="27524">83</cx:pt>
          <cx:pt idx="27525">89</cx:pt>
          <cx:pt idx="27526">95</cx:pt>
          <cx:pt idx="27527">86</cx:pt>
          <cx:pt idx="27528">103</cx:pt>
          <cx:pt idx="27529">101</cx:pt>
          <cx:pt idx="27530">110</cx:pt>
          <cx:pt idx="27531">102</cx:pt>
          <cx:pt idx="27532">95</cx:pt>
          <cx:pt idx="27533">54</cx:pt>
          <cx:pt idx="27534">130</cx:pt>
          <cx:pt idx="27535">111</cx:pt>
          <cx:pt idx="27536">96</cx:pt>
          <cx:pt idx="27537">115</cx:pt>
          <cx:pt idx="27538">85</cx:pt>
          <cx:pt idx="27539">109</cx:pt>
          <cx:pt idx="27540">60</cx:pt>
          <cx:pt idx="27541">95</cx:pt>
          <cx:pt idx="27542">96</cx:pt>
          <cx:pt idx="27543">54</cx:pt>
          <cx:pt idx="27544">99</cx:pt>
          <cx:pt idx="27545">111</cx:pt>
          <cx:pt idx="27546">92</cx:pt>
          <cx:pt idx="27547">137</cx:pt>
          <cx:pt idx="27548">110</cx:pt>
          <cx:pt idx="27549">80</cx:pt>
          <cx:pt idx="27550">99</cx:pt>
          <cx:pt idx="27551">156</cx:pt>
          <cx:pt idx="27552">100</cx:pt>
          <cx:pt idx="27553">124</cx:pt>
          <cx:pt idx="27554">94</cx:pt>
          <cx:pt idx="27555">110</cx:pt>
          <cx:pt idx="27556">88</cx:pt>
          <cx:pt idx="27557">99</cx:pt>
          <cx:pt idx="27558">80</cx:pt>
          <cx:pt idx="27559">88</cx:pt>
          <cx:pt idx="27560">90</cx:pt>
          <cx:pt idx="27561">109</cx:pt>
          <cx:pt idx="27562">89</cx:pt>
          <cx:pt idx="27563">42</cx:pt>
          <cx:pt idx="27564">80</cx:pt>
          <cx:pt idx="27565">120</cx:pt>
          <cx:pt idx="27566">120</cx:pt>
          <cx:pt idx="27567">84</cx:pt>
          <cx:pt idx="27568">93</cx:pt>
          <cx:pt idx="27569">105</cx:pt>
          <cx:pt idx="27570">90</cx:pt>
          <cx:pt idx="27571">120</cx:pt>
          <cx:pt idx="27572">93</cx:pt>
          <cx:pt idx="27573">98</cx:pt>
          <cx:pt idx="27574">97</cx:pt>
          <cx:pt idx="27575">300</cx:pt>
          <cx:pt idx="27576">120</cx:pt>
          <cx:pt idx="27577">91</cx:pt>
          <cx:pt idx="27578">96</cx:pt>
          <cx:pt idx="27579">110</cx:pt>
          <cx:pt idx="27580">122</cx:pt>
          <cx:pt idx="27581">95</cx:pt>
          <cx:pt idx="27582">85</cx:pt>
          <cx:pt idx="27583">119</cx:pt>
          <cx:pt idx="27584">99</cx:pt>
          <cx:pt idx="27585">115</cx:pt>
          <cx:pt idx="27586">97</cx:pt>
          <cx:pt idx="27587">139</cx:pt>
          <cx:pt idx="27588">82</cx:pt>
          <cx:pt idx="27589">116</cx:pt>
          <cx:pt idx="27590">115</cx:pt>
          <cx:pt idx="27591">88</cx:pt>
          <cx:pt idx="27592">106</cx:pt>
          <cx:pt idx="27593">85</cx:pt>
          <cx:pt idx="27594">79</cx:pt>
          <cx:pt idx="27595">91</cx:pt>
          <cx:pt idx="27596">127</cx:pt>
          <cx:pt idx="27597">121</cx:pt>
          <cx:pt idx="27598">76</cx:pt>
          <cx:pt idx="27599">117</cx:pt>
          <cx:pt idx="27600">107</cx:pt>
          <cx:pt idx="27601">95</cx:pt>
          <cx:pt idx="27602">103</cx:pt>
          <cx:pt idx="27603">100</cx:pt>
          <cx:pt idx="27604">101</cx:pt>
          <cx:pt idx="27605">96</cx:pt>
          <cx:pt idx="27606">110</cx:pt>
          <cx:pt idx="27607">90</cx:pt>
          <cx:pt idx="27608">75</cx:pt>
          <cx:pt idx="27609">90</cx:pt>
          <cx:pt idx="27610">85</cx:pt>
          <cx:pt idx="27611">92</cx:pt>
          <cx:pt idx="27612">111</cx:pt>
          <cx:pt idx="27613">100</cx:pt>
          <cx:pt idx="27614">98</cx:pt>
          <cx:pt idx="27615">96</cx:pt>
          <cx:pt idx="27616">100</cx:pt>
          <cx:pt idx="27617">113</cx:pt>
          <cx:pt idx="27618">87</cx:pt>
          <cx:pt idx="27619">84</cx:pt>
          <cx:pt idx="27620">96</cx:pt>
          <cx:pt idx="27621">104</cx:pt>
          <cx:pt idx="27622">96</cx:pt>
          <cx:pt idx="27623">103</cx:pt>
          <cx:pt idx="27624">94</cx:pt>
          <cx:pt idx="27625">82</cx:pt>
          <cx:pt idx="27626">121</cx:pt>
          <cx:pt idx="27627">115</cx:pt>
          <cx:pt idx="27628">99</cx:pt>
          <cx:pt idx="27629">103</cx:pt>
          <cx:pt idx="27630">106</cx:pt>
          <cx:pt idx="27631">100</cx:pt>
          <cx:pt idx="27632">97</cx:pt>
          <cx:pt idx="27633">110</cx:pt>
          <cx:pt idx="27634">101</cx:pt>
          <cx:pt idx="27635">119</cx:pt>
          <cx:pt idx="27636">94</cx:pt>
          <cx:pt idx="27637">61</cx:pt>
          <cx:pt idx="27638">110</cx:pt>
          <cx:pt idx="27639">105</cx:pt>
          <cx:pt idx="27640">112</cx:pt>
          <cx:pt idx="27641">74</cx:pt>
          <cx:pt idx="27642">154</cx:pt>
          <cx:pt idx="27643">96</cx:pt>
          <cx:pt idx="27644">88</cx:pt>
          <cx:pt idx="27645">97</cx:pt>
          <cx:pt idx="27646">91</cx:pt>
          <cx:pt idx="27647">119</cx:pt>
          <cx:pt idx="27648">127</cx:pt>
          <cx:pt idx="27649">119</cx:pt>
          <cx:pt idx="27650">95</cx:pt>
          <cx:pt idx="27651">174</cx:pt>
          <cx:pt idx="27652">93</cx:pt>
          <cx:pt idx="27653">77</cx:pt>
          <cx:pt idx="27654">98</cx:pt>
          <cx:pt idx="27655">70</cx:pt>
          <cx:pt idx="27656">75</cx:pt>
          <cx:pt idx="27657">80</cx:pt>
          <cx:pt idx="27658">88</cx:pt>
          <cx:pt idx="27659">117</cx:pt>
          <cx:pt idx="27660">90</cx:pt>
          <cx:pt idx="27661">44</cx:pt>
          <cx:pt idx="27662">114</cx:pt>
          <cx:pt idx="27663">107</cx:pt>
          <cx:pt idx="27664">104</cx:pt>
          <cx:pt idx="27665">66</cx:pt>
          <cx:pt idx="27666">110</cx:pt>
          <cx:pt idx="27667">82</cx:pt>
          <cx:pt idx="27668">93</cx:pt>
          <cx:pt idx="27669">72</cx:pt>
          <cx:pt idx="27670">102</cx:pt>
          <cx:pt idx="27671">106</cx:pt>
          <cx:pt idx="27672">86</cx:pt>
          <cx:pt idx="27673">91</cx:pt>
          <cx:pt idx="27674">83</cx:pt>
          <cx:pt idx="27675">115</cx:pt>
          <cx:pt idx="27676">85</cx:pt>
          <cx:pt idx="27677">115</cx:pt>
          <cx:pt idx="27678">112</cx:pt>
          <cx:pt idx="27679">90</cx:pt>
          <cx:pt idx="27680">106</cx:pt>
          <cx:pt idx="27681">135</cx:pt>
          <cx:pt idx="27682">94</cx:pt>
          <cx:pt idx="27683">120</cx:pt>
          <cx:pt idx="27684">109</cx:pt>
          <cx:pt idx="27685">97</cx:pt>
          <cx:pt idx="27686">90</cx:pt>
          <cx:pt idx="27687">130</cx:pt>
          <cx:pt idx="27688">117</cx:pt>
          <cx:pt idx="27689">95</cx:pt>
          <cx:pt idx="27690">90</cx:pt>
          <cx:pt idx="27691">98</cx:pt>
          <cx:pt idx="27692">96</cx:pt>
          <cx:pt idx="27693">105</cx:pt>
          <cx:pt idx="27694">75</cx:pt>
          <cx:pt idx="27695">107</cx:pt>
          <cx:pt idx="27696">113</cx:pt>
          <cx:pt idx="27697">103</cx:pt>
          <cx:pt idx="27698">90</cx:pt>
          <cx:pt idx="27699">85</cx:pt>
          <cx:pt idx="27700">95</cx:pt>
          <cx:pt idx="27701">83</cx:pt>
          <cx:pt idx="27702">93</cx:pt>
          <cx:pt idx="27703">93</cx:pt>
          <cx:pt idx="27704">78</cx:pt>
          <cx:pt idx="27705">79</cx:pt>
          <cx:pt idx="27706">74</cx:pt>
          <cx:pt idx="27707">94</cx:pt>
          <cx:pt idx="27708">102</cx:pt>
          <cx:pt idx="27709">90</cx:pt>
          <cx:pt idx="27710">95</cx:pt>
          <cx:pt idx="27711">85</cx:pt>
          <cx:pt idx="27712">83</cx:pt>
          <cx:pt idx="27713">99</cx:pt>
          <cx:pt idx="27714">79</cx:pt>
          <cx:pt idx="27715">94</cx:pt>
          <cx:pt idx="27716">65</cx:pt>
          <cx:pt idx="27717">105</cx:pt>
          <cx:pt idx="27718">96</cx:pt>
          <cx:pt idx="27719">124</cx:pt>
          <cx:pt idx="27720">76</cx:pt>
          <cx:pt idx="27721">87</cx:pt>
          <cx:pt idx="27722">92</cx:pt>
          <cx:pt idx="27723">100</cx:pt>
          <cx:pt idx="27724">122</cx:pt>
          <cx:pt idx="27725">107</cx:pt>
          <cx:pt idx="27726">101</cx:pt>
          <cx:pt idx="27727">77</cx:pt>
          <cx:pt idx="27728">79</cx:pt>
          <cx:pt idx="27729">76</cx:pt>
          <cx:pt idx="27730">100</cx:pt>
          <cx:pt idx="27731">96</cx:pt>
          <cx:pt idx="27732">87</cx:pt>
          <cx:pt idx="27733">71</cx:pt>
          <cx:pt idx="27734">131</cx:pt>
          <cx:pt idx="27735">110</cx:pt>
          <cx:pt idx="27736">100</cx:pt>
          <cx:pt idx="27737">88</cx:pt>
          <cx:pt idx="27738">69</cx:pt>
          <cx:pt idx="27739">60</cx:pt>
          <cx:pt idx="27740">78</cx:pt>
          <cx:pt idx="27741">103</cx:pt>
          <cx:pt idx="27742">100</cx:pt>
          <cx:pt idx="27743">96</cx:pt>
          <cx:pt idx="27744">98</cx:pt>
          <cx:pt idx="27745">150</cx:pt>
          <cx:pt idx="27746">118</cx:pt>
          <cx:pt idx="27747">85</cx:pt>
          <cx:pt idx="27748">110</cx:pt>
          <cx:pt idx="27749">90</cx:pt>
          <cx:pt idx="27750">81</cx:pt>
          <cx:pt idx="27751">100</cx:pt>
          <cx:pt idx="27752">95</cx:pt>
          <cx:pt idx="27753">100</cx:pt>
          <cx:pt idx="27754">92</cx:pt>
          <cx:pt idx="27755">111</cx:pt>
          <cx:pt idx="27756">90</cx:pt>
          <cx:pt idx="27757">90</cx:pt>
          <cx:pt idx="27758">90</cx:pt>
          <cx:pt idx="27759">78</cx:pt>
          <cx:pt idx="27760">108</cx:pt>
          <cx:pt idx="27761">93</cx:pt>
          <cx:pt idx="27762">115</cx:pt>
          <cx:pt idx="27763">109</cx:pt>
          <cx:pt idx="27764">94</cx:pt>
          <cx:pt idx="27765">110</cx:pt>
          <cx:pt idx="27766">110</cx:pt>
          <cx:pt idx="27767">88</cx:pt>
          <cx:pt idx="27768">81</cx:pt>
          <cx:pt idx="27769">90</cx:pt>
          <cx:pt idx="27770">93</cx:pt>
          <cx:pt idx="27771">87</cx:pt>
          <cx:pt idx="27772">108</cx:pt>
          <cx:pt idx="27773">109</cx:pt>
          <cx:pt idx="27774">96</cx:pt>
          <cx:pt idx="27775">119</cx:pt>
          <cx:pt idx="27776">96</cx:pt>
          <cx:pt idx="27777">97</cx:pt>
          <cx:pt idx="27778">91</cx:pt>
          <cx:pt idx="27779">90</cx:pt>
          <cx:pt idx="27780">100</cx:pt>
          <cx:pt idx="27781">90</cx:pt>
          <cx:pt idx="27782">50</cx:pt>
          <cx:pt idx="27783">10</cx:pt>
          <cx:pt idx="27784">109</cx:pt>
          <cx:pt idx="27785">110</cx:pt>
          <cx:pt idx="27786">92</cx:pt>
          <cx:pt idx="27787">92</cx:pt>
          <cx:pt idx="27788">87</cx:pt>
          <cx:pt idx="27789">90</cx:pt>
          <cx:pt idx="27790">107</cx:pt>
          <cx:pt idx="27791">104</cx:pt>
          <cx:pt idx="27792">95</cx:pt>
          <cx:pt idx="27793">104</cx:pt>
          <cx:pt idx="27794">113</cx:pt>
          <cx:pt idx="27795">90</cx:pt>
          <cx:pt idx="27796">93</cx:pt>
          <cx:pt idx="27797">104</cx:pt>
          <cx:pt idx="27798">80</cx:pt>
          <cx:pt idx="27799">106</cx:pt>
          <cx:pt idx="27800">84</cx:pt>
          <cx:pt idx="27801">109</cx:pt>
          <cx:pt idx="27802">72</cx:pt>
          <cx:pt idx="27803">99</cx:pt>
          <cx:pt idx="27804">38</cx:pt>
          <cx:pt idx="27805">98</cx:pt>
          <cx:pt idx="27806">123</cx:pt>
          <cx:pt idx="27807">118</cx:pt>
          <cx:pt idx="27808">97</cx:pt>
          <cx:pt idx="27809">102</cx:pt>
          <cx:pt idx="27810">60</cx:pt>
          <cx:pt idx="27811">98</cx:pt>
          <cx:pt idx="27812">126</cx:pt>
          <cx:pt idx="27813">103</cx:pt>
          <cx:pt idx="27814">94</cx:pt>
          <cx:pt idx="27815">98</cx:pt>
          <cx:pt idx="27816">120</cx:pt>
          <cx:pt idx="27817">132</cx:pt>
          <cx:pt idx="27818">145</cx:pt>
          <cx:pt idx="27819">97</cx:pt>
          <cx:pt idx="27820">83</cx:pt>
          <cx:pt idx="27821">95</cx:pt>
          <cx:pt idx="27822">115</cx:pt>
          <cx:pt idx="27823">93</cx:pt>
          <cx:pt idx="27824">100</cx:pt>
          <cx:pt idx="27825">116</cx:pt>
          <cx:pt idx="27826">98</cx:pt>
          <cx:pt idx="27827">101</cx:pt>
          <cx:pt idx="27828">90</cx:pt>
          <cx:pt idx="27829">95</cx:pt>
          <cx:pt idx="27830">143</cx:pt>
          <cx:pt idx="27831">90</cx:pt>
          <cx:pt idx="27832">125</cx:pt>
          <cx:pt idx="27833">110</cx:pt>
          <cx:pt idx="27834">142</cx:pt>
          <cx:pt idx="27835">98</cx:pt>
          <cx:pt idx="27836">90</cx:pt>
          <cx:pt idx="27837">116</cx:pt>
          <cx:pt idx="27838">92</cx:pt>
          <cx:pt idx="27839">102</cx:pt>
          <cx:pt idx="27840">130</cx:pt>
          <cx:pt idx="27841">125</cx:pt>
          <cx:pt idx="27842">89</cx:pt>
          <cx:pt idx="27843">93</cx:pt>
          <cx:pt idx="27844">72</cx:pt>
          <cx:pt idx="27845">105</cx:pt>
          <cx:pt idx="27846">85</cx:pt>
          <cx:pt idx="27847">94</cx:pt>
          <cx:pt idx="27848">121</cx:pt>
          <cx:pt idx="27849">93</cx:pt>
          <cx:pt idx="27850">108</cx:pt>
          <cx:pt idx="27851">116</cx:pt>
          <cx:pt idx="27852">109</cx:pt>
          <cx:pt idx="27853">101</cx:pt>
          <cx:pt idx="27854">121</cx:pt>
          <cx:pt idx="27855">98</cx:pt>
          <cx:pt idx="27856">104</cx:pt>
          <cx:pt idx="27857">120</cx:pt>
          <cx:pt idx="27858">100</cx:pt>
          <cx:pt idx="27859">105</cx:pt>
          <cx:pt idx="27860">137</cx:pt>
          <cx:pt idx="27861">97</cx:pt>
          <cx:pt idx="27862">103</cx:pt>
          <cx:pt idx="27863">130</cx:pt>
          <cx:pt idx="27864">113</cx:pt>
          <cx:pt idx="27865">105</cx:pt>
          <cx:pt idx="27866">94</cx:pt>
          <cx:pt idx="27867">76</cx:pt>
          <cx:pt idx="27868">125</cx:pt>
          <cx:pt idx="27869">90</cx:pt>
          <cx:pt idx="27870">96</cx:pt>
          <cx:pt idx="27871">105</cx:pt>
          <cx:pt idx="27872">103</cx:pt>
          <cx:pt idx="27873">160</cx:pt>
          <cx:pt idx="27874">90</cx:pt>
          <cx:pt idx="27875">89</cx:pt>
          <cx:pt idx="27876">94</cx:pt>
          <cx:pt idx="27877">90</cx:pt>
          <cx:pt idx="27878">90</cx:pt>
          <cx:pt idx="27879">112</cx:pt>
          <cx:pt idx="27880">86</cx:pt>
          <cx:pt idx="27881">82</cx:pt>
          <cx:pt idx="27882">140</cx:pt>
          <cx:pt idx="27883">107</cx:pt>
          <cx:pt idx="27884">106</cx:pt>
          <cx:pt idx="27885">93</cx:pt>
          <cx:pt idx="27886">92</cx:pt>
          <cx:pt idx="27887">100</cx:pt>
          <cx:pt idx="27888">92</cx:pt>
          <cx:pt idx="27889">98</cx:pt>
          <cx:pt idx="27890">92</cx:pt>
          <cx:pt idx="27891">111</cx:pt>
          <cx:pt idx="27892">95</cx:pt>
          <cx:pt idx="27893">78</cx:pt>
          <cx:pt idx="27894">112</cx:pt>
          <cx:pt idx="27895">89</cx:pt>
          <cx:pt idx="27896">109</cx:pt>
          <cx:pt idx="27897">80</cx:pt>
          <cx:pt idx="27898">100</cx:pt>
          <cx:pt idx="27899">29</cx:pt>
          <cx:pt idx="27900">105</cx:pt>
          <cx:pt idx="27901">76</cx:pt>
          <cx:pt idx="27902">90</cx:pt>
          <cx:pt idx="27903">91</cx:pt>
          <cx:pt idx="27904">83</cx:pt>
          <cx:pt idx="27905">109</cx:pt>
          <cx:pt idx="27906">116</cx:pt>
          <cx:pt idx="27907">90</cx:pt>
          <cx:pt idx="27908">99</cx:pt>
          <cx:pt idx="27909">94</cx:pt>
          <cx:pt idx="27910">90</cx:pt>
          <cx:pt idx="27911">85</cx:pt>
          <cx:pt idx="27912">87</cx:pt>
          <cx:pt idx="27913">86</cx:pt>
          <cx:pt idx="27914">85</cx:pt>
          <cx:pt idx="27915">129</cx:pt>
          <cx:pt idx="27916">100</cx:pt>
          <cx:pt idx="27917">109</cx:pt>
          <cx:pt idx="27918">84</cx:pt>
          <cx:pt idx="27919">130</cx:pt>
          <cx:pt idx="27920">120</cx:pt>
          <cx:pt idx="27921">83</cx:pt>
          <cx:pt idx="27922">114</cx:pt>
          <cx:pt idx="27923">95</cx:pt>
          <cx:pt idx="27924">72</cx:pt>
          <cx:pt idx="27925">107</cx:pt>
          <cx:pt idx="27926">91</cx:pt>
          <cx:pt idx="27927">103</cx:pt>
          <cx:pt idx="27928">89</cx:pt>
          <cx:pt idx="27929">106</cx:pt>
          <cx:pt idx="27930">92</cx:pt>
          <cx:pt idx="27931">107</cx:pt>
          <cx:pt idx="27932">105</cx:pt>
          <cx:pt idx="27933">115</cx:pt>
          <cx:pt idx="27934">48</cx:pt>
          <cx:pt idx="27935">105</cx:pt>
          <cx:pt idx="27936">124</cx:pt>
          <cx:pt idx="27937">85</cx:pt>
          <cx:pt idx="27938">87</cx:pt>
          <cx:pt idx="27939">87</cx:pt>
          <cx:pt idx="27940">113</cx:pt>
          <cx:pt idx="27941">89</cx:pt>
          <cx:pt idx="27942">89</cx:pt>
          <cx:pt idx="27943">88</cx:pt>
          <cx:pt idx="27944">110</cx:pt>
          <cx:pt idx="27945">110</cx:pt>
          <cx:pt idx="27946">95</cx:pt>
          <cx:pt idx="27947">109</cx:pt>
          <cx:pt idx="27948">97</cx:pt>
          <cx:pt idx="27949">104</cx:pt>
          <cx:pt idx="27950">99</cx:pt>
          <cx:pt idx="27951">105</cx:pt>
          <cx:pt idx="27952">118</cx:pt>
          <cx:pt idx="27953">87</cx:pt>
          <cx:pt idx="27954">90</cx:pt>
          <cx:pt idx="27955">113</cx:pt>
          <cx:pt idx="27956">107</cx:pt>
          <cx:pt idx="27957">102</cx:pt>
          <cx:pt idx="27958">83</cx:pt>
          <cx:pt idx="27959">99</cx:pt>
          <cx:pt idx="27960">115</cx:pt>
          <cx:pt idx="27961">100</cx:pt>
          <cx:pt idx="27962">90</cx:pt>
          <cx:pt idx="27963">95</cx:pt>
          <cx:pt idx="27964">95</cx:pt>
          <cx:pt idx="27965">52</cx:pt>
          <cx:pt idx="27966">83</cx:pt>
          <cx:pt idx="27967">72</cx:pt>
          <cx:pt idx="27968">85</cx:pt>
          <cx:pt idx="27969">112</cx:pt>
          <cx:pt idx="27970">97</cx:pt>
          <cx:pt idx="27971">93</cx:pt>
          <cx:pt idx="27972">74</cx:pt>
          <cx:pt idx="27973">85</cx:pt>
          <cx:pt idx="27974">93</cx:pt>
          <cx:pt idx="27975">83</cx:pt>
          <cx:pt idx="27976">115</cx:pt>
          <cx:pt idx="27977">110</cx:pt>
          <cx:pt idx="27978">73</cx:pt>
          <cx:pt idx="27979">122</cx:pt>
          <cx:pt idx="27980">102</cx:pt>
          <cx:pt idx="27981">103</cx:pt>
          <cx:pt idx="27982">100</cx:pt>
          <cx:pt idx="27983">112</cx:pt>
          <cx:pt idx="27984">25</cx:pt>
          <cx:pt idx="27985">92</cx:pt>
          <cx:pt idx="27986">142</cx:pt>
          <cx:pt idx="27987">85</cx:pt>
          <cx:pt idx="27988">17</cx:pt>
          <cx:pt idx="27989">120</cx:pt>
          <cx:pt idx="27990">96</cx:pt>
          <cx:pt idx="27991">100</cx:pt>
          <cx:pt idx="27992">115</cx:pt>
          <cx:pt idx="27993">120</cx:pt>
          <cx:pt idx="27994">23</cx:pt>
          <cx:pt idx="27995">115</cx:pt>
          <cx:pt idx="27996">135</cx:pt>
          <cx:pt idx="27997">80</cx:pt>
          <cx:pt idx="27998">90</cx:pt>
          <cx:pt idx="27999">92</cx:pt>
          <cx:pt idx="28000">106</cx:pt>
          <cx:pt idx="28001">77</cx:pt>
          <cx:pt idx="28002">91</cx:pt>
          <cx:pt idx="28003">140</cx:pt>
          <cx:pt idx="28004">100</cx:pt>
          <cx:pt idx="28005">108</cx:pt>
          <cx:pt idx="28006">126</cx:pt>
          <cx:pt idx="28007">87</cx:pt>
          <cx:pt idx="28008">156</cx:pt>
          <cx:pt idx="28009">230</cx:pt>
          <cx:pt idx="28010">134</cx:pt>
          <cx:pt idx="28011">55</cx:pt>
          <cx:pt idx="28012">106</cx:pt>
          <cx:pt idx="28013">135</cx:pt>
          <cx:pt idx="28014">107</cx:pt>
          <cx:pt idx="28015">110</cx:pt>
          <cx:pt idx="28016">109</cx:pt>
          <cx:pt idx="28017">94</cx:pt>
          <cx:pt idx="28018">90</cx:pt>
          <cx:pt idx="28019">98</cx:pt>
          <cx:pt idx="28020">137</cx:pt>
          <cx:pt idx="28021">103</cx:pt>
          <cx:pt idx="28022">105</cx:pt>
          <cx:pt idx="28023">84</cx:pt>
          <cx:pt idx="28024">83</cx:pt>
          <cx:pt idx="28025">102</cx:pt>
          <cx:pt idx="28026">91</cx:pt>
          <cx:pt idx="28027">90</cx:pt>
          <cx:pt idx="28028">103</cx:pt>
          <cx:pt idx="28029">145</cx:pt>
          <cx:pt idx="28030">87</cx:pt>
          <cx:pt idx="28031">98</cx:pt>
          <cx:pt idx="28032">89</cx:pt>
          <cx:pt idx="28033">101</cx:pt>
          <cx:pt idx="28034">106</cx:pt>
          <cx:pt idx="28035">90</cx:pt>
          <cx:pt idx="28036">126</cx:pt>
          <cx:pt idx="28037">95</cx:pt>
          <cx:pt idx="28038">81</cx:pt>
          <cx:pt idx="28039">110</cx:pt>
          <cx:pt idx="28040">103</cx:pt>
          <cx:pt idx="28041">92</cx:pt>
          <cx:pt idx="28042">119</cx:pt>
          <cx:pt idx="28043">97</cx:pt>
          <cx:pt idx="28044">98</cx:pt>
          <cx:pt idx="28045">97</cx:pt>
          <cx:pt idx="28046">131</cx:pt>
          <cx:pt idx="28047">108</cx:pt>
          <cx:pt idx="28048">103</cx:pt>
          <cx:pt idx="28049">110</cx:pt>
          <cx:pt idx="28050">95</cx:pt>
          <cx:pt idx="28051">105</cx:pt>
          <cx:pt idx="28052">95</cx:pt>
          <cx:pt idx="28053">93</cx:pt>
          <cx:pt idx="28054">101</cx:pt>
          <cx:pt idx="28055">91</cx:pt>
          <cx:pt idx="28056">80</cx:pt>
          <cx:pt idx="28057">105</cx:pt>
          <cx:pt idx="28058">100</cx:pt>
          <cx:pt idx="28059">151</cx:pt>
          <cx:pt idx="28060">91</cx:pt>
          <cx:pt idx="28061">119</cx:pt>
          <cx:pt idx="28062">104</cx:pt>
          <cx:pt idx="28063">95</cx:pt>
          <cx:pt idx="28064">117</cx:pt>
          <cx:pt idx="28065">103</cx:pt>
          <cx:pt idx="28066">90</cx:pt>
          <cx:pt idx="28067">122</cx:pt>
          <cx:pt idx="28068">108</cx:pt>
          <cx:pt idx="28069">98</cx:pt>
          <cx:pt idx="28070">95</cx:pt>
          <cx:pt idx="28071">122</cx:pt>
          <cx:pt idx="28072">105</cx:pt>
          <cx:pt idx="28073">90</cx:pt>
          <cx:pt idx="28074">105</cx:pt>
          <cx:pt idx="28075">98</cx:pt>
          <cx:pt idx="28076">99</cx:pt>
          <cx:pt idx="28077">96</cx:pt>
          <cx:pt idx="28078">104</cx:pt>
          <cx:pt idx="28079">115</cx:pt>
          <cx:pt idx="28080">95</cx:pt>
          <cx:pt idx="28081">100</cx:pt>
          <cx:pt idx="28082">96</cx:pt>
          <cx:pt idx="28083">102</cx:pt>
          <cx:pt idx="28084">70</cx:pt>
          <cx:pt idx="28085">59</cx:pt>
          <cx:pt idx="28086">108</cx:pt>
          <cx:pt idx="28087">100</cx:pt>
          <cx:pt idx="28088">120</cx:pt>
          <cx:pt idx="28089">93</cx:pt>
          <cx:pt idx="28090">102</cx:pt>
          <cx:pt idx="28091">90</cx:pt>
          <cx:pt idx="28092">100</cx:pt>
          <cx:pt idx="28093">106</cx:pt>
          <cx:pt idx="28094">90</cx:pt>
          <cx:pt idx="28095">99</cx:pt>
          <cx:pt idx="28096">112</cx:pt>
          <cx:pt idx="28097">105</cx:pt>
          <cx:pt idx="28098">88</cx:pt>
          <cx:pt idx="28099">108</cx:pt>
          <cx:pt idx="28100">114</cx:pt>
          <cx:pt idx="28101">79</cx:pt>
          <cx:pt idx="28102">102</cx:pt>
          <cx:pt idx="28103">110</cx:pt>
          <cx:pt idx="28104">96</cx:pt>
          <cx:pt idx="28105">94</cx:pt>
          <cx:pt idx="28106">125</cx:pt>
          <cx:pt idx="28107">101</cx:pt>
          <cx:pt idx="28108">120</cx:pt>
          <cx:pt idx="28109">134</cx:pt>
          <cx:pt idx="28110">107</cx:pt>
          <cx:pt idx="28111">116</cx:pt>
          <cx:pt idx="28112">64</cx:pt>
          <cx:pt idx="28113">81</cx:pt>
          <cx:pt idx="28114">99</cx:pt>
          <cx:pt idx="28115">87</cx:pt>
          <cx:pt idx="28116">88</cx:pt>
          <cx:pt idx="28117">101</cx:pt>
          <cx:pt idx="28118">60</cx:pt>
          <cx:pt idx="28119">90</cx:pt>
          <cx:pt idx="28120">90</cx:pt>
          <cx:pt idx="28121">90</cx:pt>
          <cx:pt idx="28122">80</cx:pt>
          <cx:pt idx="28123">102</cx:pt>
          <cx:pt idx="28124">78</cx:pt>
          <cx:pt idx="28125">96</cx:pt>
          <cx:pt idx="28126">94</cx:pt>
          <cx:pt idx="28127">90</cx:pt>
          <cx:pt idx="28128">100</cx:pt>
          <cx:pt idx="28129">98</cx:pt>
          <cx:pt idx="28130">94</cx:pt>
          <cx:pt idx="28131">77</cx:pt>
          <cx:pt idx="28132">87</cx:pt>
          <cx:pt idx="28133">100</cx:pt>
          <cx:pt idx="28134">63</cx:pt>
          <cx:pt idx="28135">95</cx:pt>
          <cx:pt idx="28136">105</cx:pt>
          <cx:pt idx="28137">94</cx:pt>
          <cx:pt idx="28138">99</cx:pt>
          <cx:pt idx="28139">104</cx:pt>
          <cx:pt idx="28140">65</cx:pt>
          <cx:pt idx="28141">79</cx:pt>
          <cx:pt idx="28142">107</cx:pt>
          <cx:pt idx="28143">105</cx:pt>
          <cx:pt idx="28144">101</cx:pt>
          <cx:pt idx="28145">88</cx:pt>
          <cx:pt idx="28146">103</cx:pt>
          <cx:pt idx="28147">99</cx:pt>
          <cx:pt idx="28148">118</cx:pt>
          <cx:pt idx="28149">31</cx:pt>
          <cx:pt idx="28150">96</cx:pt>
          <cx:pt idx="28151">104</cx:pt>
          <cx:pt idx="28152">91</cx:pt>
          <cx:pt idx="28153">91</cx:pt>
          <cx:pt idx="28154">103</cx:pt>
          <cx:pt idx="28155">111</cx:pt>
          <cx:pt idx="28156">91</cx:pt>
          <cx:pt idx="28157">93</cx:pt>
          <cx:pt idx="28158">145</cx:pt>
          <cx:pt idx="28159">97</cx:pt>
          <cx:pt idx="28160">92</cx:pt>
          <cx:pt idx="28161">114</cx:pt>
          <cx:pt idx="28162">103</cx:pt>
          <cx:pt idx="28163">92</cx:pt>
          <cx:pt idx="28164">87</cx:pt>
          <cx:pt idx="28165">80</cx:pt>
          <cx:pt idx="28166">97</cx:pt>
          <cx:pt idx="28167">87</cx:pt>
          <cx:pt idx="28168">91</cx:pt>
          <cx:pt idx="28169">103</cx:pt>
          <cx:pt idx="28170">100</cx:pt>
          <cx:pt idx="28171">102</cx:pt>
          <cx:pt idx="28172">80</cx:pt>
          <cx:pt idx="28173">96</cx:pt>
          <cx:pt idx="28174">88</cx:pt>
          <cx:pt idx="28175">103</cx:pt>
          <cx:pt idx="28176">80</cx:pt>
          <cx:pt idx="28177">94</cx:pt>
          <cx:pt idx="28178">93</cx:pt>
          <cx:pt idx="28179">91</cx:pt>
          <cx:pt idx="28180">110</cx:pt>
          <cx:pt idx="28181">63</cx:pt>
          <cx:pt idx="28182">102</cx:pt>
          <cx:pt idx="28183">94</cx:pt>
          <cx:pt idx="28184">101</cx:pt>
          <cx:pt idx="28185">89</cx:pt>
          <cx:pt idx="28186">108</cx:pt>
          <cx:pt idx="28187">94</cx:pt>
          <cx:pt idx="28188">101</cx:pt>
          <cx:pt idx="28189">97</cx:pt>
          <cx:pt idx="28190">95</cx:pt>
          <cx:pt idx="28191">116</cx:pt>
          <cx:pt idx="28192">101</cx:pt>
          <cx:pt idx="28193">88</cx:pt>
          <cx:pt idx="28194">88</cx:pt>
          <cx:pt idx="28195">118</cx:pt>
          <cx:pt idx="28196">97</cx:pt>
          <cx:pt idx="28197">106</cx:pt>
          <cx:pt idx="28198">95</cx:pt>
          <cx:pt idx="28199">92</cx:pt>
          <cx:pt idx="28200">92</cx:pt>
          <cx:pt idx="28201">134</cx:pt>
          <cx:pt idx="28202">94</cx:pt>
          <cx:pt idx="28203">87</cx:pt>
          <cx:pt idx="28204">102</cx:pt>
          <cx:pt idx="28205">104</cx:pt>
          <cx:pt idx="28206">112</cx:pt>
          <cx:pt idx="28207">90</cx:pt>
          <cx:pt idx="28208">30</cx:pt>
          <cx:pt idx="28209">94</cx:pt>
          <cx:pt idx="28210">167</cx:pt>
          <cx:pt idx="28211">99</cx:pt>
          <cx:pt idx="28212">108</cx:pt>
          <cx:pt idx="28213">90</cx:pt>
          <cx:pt idx="28214">85</cx:pt>
          <cx:pt idx="28215">92</cx:pt>
          <cx:pt idx="28216">91</cx:pt>
          <cx:pt idx="28217">131</cx:pt>
          <cx:pt idx="28218">87</cx:pt>
          <cx:pt idx="28219">110</cx:pt>
          <cx:pt idx="28220">97</cx:pt>
          <cx:pt idx="28221">36</cx:pt>
          <cx:pt idx="28222">105</cx:pt>
          <cx:pt idx="28223">95</cx:pt>
          <cx:pt idx="28224">115</cx:pt>
          <cx:pt idx="28225">107</cx:pt>
          <cx:pt idx="28226">71</cx:pt>
          <cx:pt idx="28227">99</cx:pt>
          <cx:pt idx="28228">100</cx:pt>
          <cx:pt idx="28229">95</cx:pt>
          <cx:pt idx="28230">107</cx:pt>
          <cx:pt idx="28231">92</cx:pt>
          <cx:pt idx="28232">116</cx:pt>
          <cx:pt idx="28233">77</cx:pt>
          <cx:pt idx="28234">89</cx:pt>
          <cx:pt idx="28235">88</cx:pt>
          <cx:pt idx="28236">134</cx:pt>
          <cx:pt idx="28237">91</cx:pt>
          <cx:pt idx="28238">99</cx:pt>
          <cx:pt idx="28239">111</cx:pt>
          <cx:pt idx="28240">98</cx:pt>
          <cx:pt idx="28241">112</cx:pt>
          <cx:pt idx="28242">92</cx:pt>
          <cx:pt idx="28243">109</cx:pt>
          <cx:pt idx="28244">96</cx:pt>
          <cx:pt idx="28245">87</cx:pt>
          <cx:pt idx="28246">93</cx:pt>
          <cx:pt idx="28247">92</cx:pt>
          <cx:pt idx="28248">99</cx:pt>
          <cx:pt idx="28249">106</cx:pt>
          <cx:pt idx="28250">112</cx:pt>
          <cx:pt idx="28251">99</cx:pt>
          <cx:pt idx="28252">97</cx:pt>
          <cx:pt idx="28253">100</cx:pt>
          <cx:pt idx="28254">84</cx:pt>
          <cx:pt idx="28255">105</cx:pt>
          <cx:pt idx="28256">100</cx:pt>
          <cx:pt idx="28257">90</cx:pt>
          <cx:pt idx="28258">90</cx:pt>
          <cx:pt idx="28259">122</cx:pt>
          <cx:pt idx="28260">89</cx:pt>
          <cx:pt idx="28261">120</cx:pt>
          <cx:pt idx="28262">93</cx:pt>
          <cx:pt idx="28263">105</cx:pt>
          <cx:pt idx="28264">111</cx:pt>
          <cx:pt idx="28265">87</cx:pt>
          <cx:pt idx="28266">125</cx:pt>
          <cx:pt idx="28267">104</cx:pt>
          <cx:pt idx="28268">98</cx:pt>
          <cx:pt idx="28269">96</cx:pt>
          <cx:pt idx="28270">112</cx:pt>
          <cx:pt idx="28271">105</cx:pt>
          <cx:pt idx="28272">89</cx:pt>
          <cx:pt idx="28273">68</cx:pt>
          <cx:pt idx="28274">90</cx:pt>
          <cx:pt idx="28275">116</cx:pt>
          <cx:pt idx="28276">182</cx:pt>
          <cx:pt idx="28277">88</cx:pt>
          <cx:pt idx="28278">102</cx:pt>
          <cx:pt idx="28279">71</cx:pt>
          <cx:pt idx="28280">100</cx:pt>
          <cx:pt idx="28281">110</cx:pt>
          <cx:pt idx="28282">101</cx:pt>
          <cx:pt idx="28283">117</cx:pt>
          <cx:pt idx="28284">85</cx:pt>
          <cx:pt idx="28285">106</cx:pt>
          <cx:pt idx="28286">107</cx:pt>
          <cx:pt idx="28287">95</cx:pt>
          <cx:pt idx="28288">96</cx:pt>
          <cx:pt idx="28289">104</cx:pt>
          <cx:pt idx="28290">99</cx:pt>
          <cx:pt idx="28291">104</cx:pt>
          <cx:pt idx="28292">91</cx:pt>
          <cx:pt idx="28293">81</cx:pt>
          <cx:pt idx="28294">115</cx:pt>
          <cx:pt idx="28295">109</cx:pt>
          <cx:pt idx="28296">97</cx:pt>
          <cx:pt idx="28297">106</cx:pt>
          <cx:pt idx="28298">110</cx:pt>
          <cx:pt idx="28299">104</cx:pt>
          <cx:pt idx="28300">101</cx:pt>
          <cx:pt idx="28301">104</cx:pt>
          <cx:pt idx="28302">110</cx:pt>
          <cx:pt idx="28303">180</cx:pt>
          <cx:pt idx="28304">112</cx:pt>
          <cx:pt idx="28305">123</cx:pt>
          <cx:pt idx="28306">98</cx:pt>
          <cx:pt idx="28307">110</cx:pt>
          <cx:pt idx="28308">111</cx:pt>
          <cx:pt idx="28309">80</cx:pt>
          <cx:pt idx="28310">90</cx:pt>
          <cx:pt idx="28311">95</cx:pt>
          <cx:pt idx="28312">90</cx:pt>
          <cx:pt idx="28313">80</cx:pt>
          <cx:pt idx="28314">100</cx:pt>
          <cx:pt idx="28315">93</cx:pt>
          <cx:pt idx="28316">114</cx:pt>
          <cx:pt idx="28317">92</cx:pt>
          <cx:pt idx="28318">89</cx:pt>
          <cx:pt idx="28319">108</cx:pt>
          <cx:pt idx="28320">92</cx:pt>
          <cx:pt idx="28321">89</cx:pt>
          <cx:pt idx="28322">127</cx:pt>
          <cx:pt idx="28323">96</cx:pt>
          <cx:pt idx="28324">104</cx:pt>
          <cx:pt idx="28325">93</cx:pt>
          <cx:pt idx="28326">110</cx:pt>
          <cx:pt idx="28327">90</cx:pt>
          <cx:pt idx="28328">93</cx:pt>
          <cx:pt idx="28329">97</cx:pt>
          <cx:pt idx="28330">85</cx:pt>
          <cx:pt idx="28331">140</cx:pt>
          <cx:pt idx="28332">119</cx:pt>
          <cx:pt idx="28333">65</cx:pt>
          <cx:pt idx="28334">105</cx:pt>
          <cx:pt idx="28335">91</cx:pt>
          <cx:pt idx="28336">112</cx:pt>
          <cx:pt idx="28337">100</cx:pt>
          <cx:pt idx="28338">110</cx:pt>
          <cx:pt idx="28339">92</cx:pt>
          <cx:pt idx="28340">81</cx:pt>
          <cx:pt idx="28341">89</cx:pt>
          <cx:pt idx="28342">109</cx:pt>
          <cx:pt idx="28343">95</cx:pt>
          <cx:pt idx="28344">90</cx:pt>
          <cx:pt idx="28345">85</cx:pt>
          <cx:pt idx="28346">99</cx:pt>
          <cx:pt idx="28347">77</cx:pt>
          <cx:pt idx="28348">101</cx:pt>
          <cx:pt idx="28349">106</cx:pt>
          <cx:pt idx="28350">52</cx:pt>
          <cx:pt idx="28351">99</cx:pt>
          <cx:pt idx="28352">89</cx:pt>
          <cx:pt idx="28353">92</cx:pt>
          <cx:pt idx="28354">101</cx:pt>
          <cx:pt idx="28355">120</cx:pt>
          <cx:pt idx="28356">125</cx:pt>
          <cx:pt idx="28357">92</cx:pt>
          <cx:pt idx="28358">99</cx:pt>
          <cx:pt idx="28359">99</cx:pt>
          <cx:pt idx="28360">94</cx:pt>
          <cx:pt idx="28361">98</cx:pt>
          <cx:pt idx="28362">102</cx:pt>
          <cx:pt idx="28363">99</cx:pt>
          <cx:pt idx="28364">95</cx:pt>
          <cx:pt idx="28365">32</cx:pt>
          <cx:pt idx="28366">93</cx:pt>
          <cx:pt idx="28367">94</cx:pt>
          <cx:pt idx="28368">93</cx:pt>
          <cx:pt idx="28369">96</cx:pt>
          <cx:pt idx="28370">103</cx:pt>
          <cx:pt idx="28371">100</cx:pt>
          <cx:pt idx="28372">98</cx:pt>
          <cx:pt idx="28373">105</cx:pt>
          <cx:pt idx="28374">110</cx:pt>
          <cx:pt idx="28375">134</cx:pt>
          <cx:pt idx="28376">90</cx:pt>
          <cx:pt idx="28377">108</cx:pt>
          <cx:pt idx="28378">94</cx:pt>
          <cx:pt idx="28379">95</cx:pt>
          <cx:pt idx="28380">114</cx:pt>
          <cx:pt idx="28381">111</cx:pt>
          <cx:pt idx="28382">108</cx:pt>
          <cx:pt idx="28383">75</cx:pt>
          <cx:pt idx="28384">95</cx:pt>
          <cx:pt idx="28385">112</cx:pt>
          <cx:pt idx="28386">102</cx:pt>
          <cx:pt idx="28387">98</cx:pt>
          <cx:pt idx="28388">82</cx:pt>
          <cx:pt idx="28389">109</cx:pt>
          <cx:pt idx="28390">109</cx:pt>
          <cx:pt idx="28391">127</cx:pt>
          <cx:pt idx="28392">114</cx:pt>
          <cx:pt idx="28393">87</cx:pt>
          <cx:pt idx="28394">116</cx:pt>
          <cx:pt idx="28395">113</cx:pt>
          <cx:pt idx="28396">85</cx:pt>
          <cx:pt idx="28397">128</cx:pt>
          <cx:pt idx="28398">112</cx:pt>
          <cx:pt idx="28399">91</cx:pt>
          <cx:pt idx="28400">89</cx:pt>
          <cx:pt idx="28401">123</cx:pt>
          <cx:pt idx="28402">110</cx:pt>
          <cx:pt idx="28403">100</cx:pt>
          <cx:pt idx="28404">123</cx:pt>
          <cx:pt idx="28405">144</cx:pt>
          <cx:pt idx="28406">99</cx:pt>
          <cx:pt idx="28407">108</cx:pt>
          <cx:pt idx="28408">82</cx:pt>
          <cx:pt idx="28409">105</cx:pt>
          <cx:pt idx="28410">120</cx:pt>
          <cx:pt idx="28411">94</cx:pt>
          <cx:pt idx="28412">48</cx:pt>
          <cx:pt idx="28413">99</cx:pt>
          <cx:pt idx="28414">144</cx:pt>
          <cx:pt idx="28415">86</cx:pt>
          <cx:pt idx="28416">107</cx:pt>
          <cx:pt idx="28417">70</cx:pt>
          <cx:pt idx="28418">97</cx:pt>
          <cx:pt idx="28419">117</cx:pt>
          <cx:pt idx="28420">105</cx:pt>
          <cx:pt idx="28421">103</cx:pt>
          <cx:pt idx="28422">87</cx:pt>
          <cx:pt idx="28423">238</cx:pt>
          <cx:pt idx="28424">96</cx:pt>
          <cx:pt idx="28425">103</cx:pt>
          <cx:pt idx="28426">124</cx:pt>
          <cx:pt idx="28427">90</cx:pt>
          <cx:pt idx="28428">98</cx:pt>
          <cx:pt idx="28429">98</cx:pt>
          <cx:pt idx="28430">100</cx:pt>
          <cx:pt idx="28431">96</cx:pt>
          <cx:pt idx="28432">95</cx:pt>
          <cx:pt idx="28433">97</cx:pt>
          <cx:pt idx="28434">96</cx:pt>
          <cx:pt idx="28435">110</cx:pt>
          <cx:pt idx="28436">92</cx:pt>
          <cx:pt idx="28437">89</cx:pt>
          <cx:pt idx="28438">210</cx:pt>
          <cx:pt idx="28439">113</cx:pt>
          <cx:pt idx="28440">98</cx:pt>
          <cx:pt idx="28441">98</cx:pt>
          <cx:pt idx="28442">107</cx:pt>
          <cx:pt idx="28443">98</cx:pt>
          <cx:pt idx="28444">109</cx:pt>
          <cx:pt idx="28445">86</cx:pt>
          <cx:pt idx="28446">85</cx:pt>
          <cx:pt idx="28447">104</cx:pt>
          <cx:pt idx="28448">86</cx:pt>
          <cx:pt idx="28449">103</cx:pt>
          <cx:pt idx="28450">142</cx:pt>
          <cx:pt idx="28451">101</cx:pt>
          <cx:pt idx="28452">76</cx:pt>
          <cx:pt idx="28453">91</cx:pt>
          <cx:pt idx="28454">110</cx:pt>
          <cx:pt idx="28455">107</cx:pt>
          <cx:pt idx="28456">108</cx:pt>
          <cx:pt idx="28457">97</cx:pt>
          <cx:pt idx="28458">97</cx:pt>
          <cx:pt idx="28459">100</cx:pt>
          <cx:pt idx="28460">118</cx:pt>
          <cx:pt idx="28461">98</cx:pt>
          <cx:pt idx="28462">85</cx:pt>
          <cx:pt idx="28463">80</cx:pt>
          <cx:pt idx="28464">98</cx:pt>
          <cx:pt idx="28465">95</cx:pt>
          <cx:pt idx="28466">95</cx:pt>
          <cx:pt idx="28467">123</cx:pt>
          <cx:pt idx="28468">89</cx:pt>
          <cx:pt idx="28469">92</cx:pt>
          <cx:pt idx="28470">96</cx:pt>
          <cx:pt idx="28471">131</cx:pt>
          <cx:pt idx="28472">90</cx:pt>
          <cx:pt idx="28473">100</cx:pt>
          <cx:pt idx="28474">106</cx:pt>
          <cx:pt idx="28475">94</cx:pt>
          <cx:pt idx="28476">110</cx:pt>
          <cx:pt idx="28477">91</cx:pt>
          <cx:pt idx="28478">107</cx:pt>
          <cx:pt idx="28479">98</cx:pt>
          <cx:pt idx="28480">98</cx:pt>
          <cx:pt idx="28481">93</cx:pt>
          <cx:pt idx="28482">109</cx:pt>
          <cx:pt idx="28483">94</cx:pt>
          <cx:pt idx="28484">93</cx:pt>
          <cx:pt idx="28485">75</cx:pt>
          <cx:pt idx="28486">109</cx:pt>
          <cx:pt idx="28487">92</cx:pt>
          <cx:pt idx="28488">123</cx:pt>
          <cx:pt idx="28489">65</cx:pt>
          <cx:pt idx="28490">104</cx:pt>
          <cx:pt idx="28491">97</cx:pt>
          <cx:pt idx="28492">93</cx:pt>
          <cx:pt idx="28493">87</cx:pt>
          <cx:pt idx="28494">100</cx:pt>
          <cx:pt idx="28495">96</cx:pt>
          <cx:pt idx="28496">132</cx:pt>
          <cx:pt idx="28497">94</cx:pt>
          <cx:pt idx="28498">102</cx:pt>
          <cx:pt idx="28499">96</cx:pt>
          <cx:pt idx="28500">85</cx:pt>
          <cx:pt idx="28501">93</cx:pt>
          <cx:pt idx="28502">103</cx:pt>
          <cx:pt idx="28503">76</cx:pt>
          <cx:pt idx="28504">69</cx:pt>
          <cx:pt idx="28505">79</cx:pt>
          <cx:pt idx="28506">95</cx:pt>
          <cx:pt idx="28507">65</cx:pt>
          <cx:pt idx="28508">94</cx:pt>
          <cx:pt idx="28509">83</cx:pt>
          <cx:pt idx="28510">74</cx:pt>
          <cx:pt idx="28511">96</cx:pt>
          <cx:pt idx="28512">89</cx:pt>
          <cx:pt idx="28513">80</cx:pt>
          <cx:pt idx="28514">93</cx:pt>
          <cx:pt idx="28515">112</cx:pt>
          <cx:pt idx="28516">93</cx:pt>
          <cx:pt idx="28517">100</cx:pt>
          <cx:pt idx="28518">90</cx:pt>
          <cx:pt idx="28519">86</cx:pt>
          <cx:pt idx="28520">194</cx:pt>
          <cx:pt idx="28521">95</cx:pt>
          <cx:pt idx="28522">72</cx:pt>
          <cx:pt idx="28523">92</cx:pt>
          <cx:pt idx="28524">104</cx:pt>
          <cx:pt idx="28525">92</cx:pt>
          <cx:pt idx="28526">90</cx:pt>
          <cx:pt idx="28527">90</cx:pt>
          <cx:pt idx="28528">129</cx:pt>
          <cx:pt idx="28529">93</cx:pt>
          <cx:pt idx="28530">93</cx:pt>
          <cx:pt idx="28531">66</cx:pt>
          <cx:pt idx="28532">100</cx:pt>
          <cx:pt idx="28533">90</cx:pt>
          <cx:pt idx="28534">84</cx:pt>
          <cx:pt idx="28535">96</cx:pt>
          <cx:pt idx="28536">90</cx:pt>
          <cx:pt idx="28537">110</cx:pt>
          <cx:pt idx="28538">92</cx:pt>
          <cx:pt idx="28539">82</cx:pt>
          <cx:pt idx="28540">99</cx:pt>
          <cx:pt idx="28541">91</cx:pt>
          <cx:pt idx="28542">102</cx:pt>
          <cx:pt idx="28543">80</cx:pt>
          <cx:pt idx="28544">67</cx:pt>
          <cx:pt idx="28545">92</cx:pt>
          <cx:pt idx="28546">88</cx:pt>
          <cx:pt idx="28547">74</cx:pt>
          <cx:pt idx="28548">94</cx:pt>
          <cx:pt idx="28549">90</cx:pt>
          <cx:pt idx="28550">82</cx:pt>
          <cx:pt idx="28551">85</cx:pt>
          <cx:pt idx="28552">104</cx:pt>
          <cx:pt idx="28553">97</cx:pt>
          <cx:pt idx="28554">92</cx:pt>
          <cx:pt idx="28555">118</cx:pt>
          <cx:pt idx="28556">90</cx:pt>
          <cx:pt idx="28557">94</cx:pt>
          <cx:pt idx="28558">104</cx:pt>
          <cx:pt idx="28559">82</cx:pt>
          <cx:pt idx="28560">86</cx:pt>
          <cx:pt idx="28561">93</cx:pt>
          <cx:pt idx="28562">91</cx:pt>
          <cx:pt idx="28563">85</cx:pt>
          <cx:pt idx="28564">90</cx:pt>
          <cx:pt idx="28565">81</cx:pt>
          <cx:pt idx="28566">114</cx:pt>
          <cx:pt idx="28567">118</cx:pt>
          <cx:pt idx="28568">103</cx:pt>
          <cx:pt idx="28569">96</cx:pt>
          <cx:pt idx="28570">102</cx:pt>
          <cx:pt idx="28571">60</cx:pt>
          <cx:pt idx="28572">99</cx:pt>
          <cx:pt idx="28573">87</cx:pt>
          <cx:pt idx="28574">70</cx:pt>
          <cx:pt idx="28575">88</cx:pt>
          <cx:pt idx="28576">107</cx:pt>
          <cx:pt idx="28577">93</cx:pt>
          <cx:pt idx="28578">180</cx:pt>
          <cx:pt idx="28579">108</cx:pt>
          <cx:pt idx="28580">110</cx:pt>
          <cx:pt idx="28581">80</cx:pt>
          <cx:pt idx="28582">92</cx:pt>
          <cx:pt idx="28583">74</cx:pt>
          <cx:pt idx="28584">93</cx:pt>
          <cx:pt idx="28585">111</cx:pt>
          <cx:pt idx="28586">104</cx:pt>
          <cx:pt idx="28587">90</cx:pt>
          <cx:pt idx="28588">132</cx:pt>
          <cx:pt idx="28589">104</cx:pt>
          <cx:pt idx="28590">87</cx:pt>
          <cx:pt idx="28591">80</cx:pt>
          <cx:pt idx="28592">99</cx:pt>
          <cx:pt idx="28593">90</cx:pt>
          <cx:pt idx="28594">131</cx:pt>
          <cx:pt idx="28595">80</cx:pt>
          <cx:pt idx="28596">102</cx:pt>
          <cx:pt idx="28597">89</cx:pt>
          <cx:pt idx="28598">88</cx:pt>
          <cx:pt idx="28599">95</cx:pt>
          <cx:pt idx="28600">104</cx:pt>
          <cx:pt idx="28601">91</cx:pt>
          <cx:pt idx="28602">145</cx:pt>
          <cx:pt idx="28603">87</cx:pt>
          <cx:pt idx="28604">125</cx:pt>
          <cx:pt idx="28605">92</cx:pt>
          <cx:pt idx="28606">105</cx:pt>
          <cx:pt idx="28607">96</cx:pt>
          <cx:pt idx="28608">112</cx:pt>
          <cx:pt idx="28609">110</cx:pt>
          <cx:pt idx="28610">117</cx:pt>
          <cx:pt idx="28611">89</cx:pt>
          <cx:pt idx="28612">107</cx:pt>
          <cx:pt idx="28613">95</cx:pt>
          <cx:pt idx="28614">73</cx:pt>
          <cx:pt idx="28615">86</cx:pt>
          <cx:pt idx="28616">90</cx:pt>
          <cx:pt idx="28617">91</cx:pt>
          <cx:pt idx="28618">102</cx:pt>
          <cx:pt idx="28619">98</cx:pt>
          <cx:pt idx="28620">100</cx:pt>
          <cx:pt idx="28621">130</cx:pt>
          <cx:pt idx="28622">84</cx:pt>
          <cx:pt idx="28623">75</cx:pt>
          <cx:pt idx="28624">105</cx:pt>
          <cx:pt idx="28625">100</cx:pt>
          <cx:pt idx="28626">115</cx:pt>
          <cx:pt idx="28627">96</cx:pt>
          <cx:pt idx="28628">100</cx:pt>
          <cx:pt idx="28629">93</cx:pt>
          <cx:pt idx="28630">180</cx:pt>
          <cx:pt idx="28631">100</cx:pt>
          <cx:pt idx="28632">98</cx:pt>
          <cx:pt idx="28633">80</cx:pt>
          <cx:pt idx="28634">91</cx:pt>
          <cx:pt idx="28635">92</cx:pt>
          <cx:pt idx="28636">91</cx:pt>
          <cx:pt idx="28637">90</cx:pt>
          <cx:pt idx="28638">112</cx:pt>
          <cx:pt idx="28639">156</cx:pt>
          <cx:pt idx="28640">110</cx:pt>
          <cx:pt idx="28641">114</cx:pt>
          <cx:pt idx="28642">124</cx:pt>
          <cx:pt idx="28643">90</cx:pt>
          <cx:pt idx="28644">92</cx:pt>
          <cx:pt idx="28645">85</cx:pt>
          <cx:pt idx="28646">94</cx:pt>
          <cx:pt idx="28647">96</cx:pt>
          <cx:pt idx="28648">92</cx:pt>
          <cx:pt idx="28649">95</cx:pt>
          <cx:pt idx="28650">104</cx:pt>
          <cx:pt idx="28651">96</cx:pt>
          <cx:pt idx="28652">100</cx:pt>
          <cx:pt idx="28653">78</cx:pt>
          <cx:pt idx="28654">101</cx:pt>
          <cx:pt idx="28655">90</cx:pt>
          <cx:pt idx="28656">113</cx:pt>
          <cx:pt idx="28657">100</cx:pt>
          <cx:pt idx="28658">105</cx:pt>
          <cx:pt idx="28659">109</cx:pt>
          <cx:pt idx="28660">100</cx:pt>
          <cx:pt idx="28661">113</cx:pt>
          <cx:pt idx="28662">108</cx:pt>
          <cx:pt idx="28663">91</cx:pt>
          <cx:pt idx="28664">92</cx:pt>
          <cx:pt idx="28665">93</cx:pt>
          <cx:pt idx="28666">92</cx:pt>
          <cx:pt idx="28667">94</cx:pt>
          <cx:pt idx="28668">101</cx:pt>
          <cx:pt idx="28669">65</cx:pt>
          <cx:pt idx="28670">61</cx:pt>
          <cx:pt idx="28671">97</cx:pt>
          <cx:pt idx="28672">99</cx:pt>
          <cx:pt idx="28673">101</cx:pt>
          <cx:pt idx="28674">74</cx:pt>
          <cx:pt idx="28675">105</cx:pt>
          <cx:pt idx="28676">106</cx:pt>
          <cx:pt idx="28677">87</cx:pt>
          <cx:pt idx="28678">101</cx:pt>
          <cx:pt idx="28679">112</cx:pt>
          <cx:pt idx="28680">97</cx:pt>
          <cx:pt idx="28681">94</cx:pt>
          <cx:pt idx="28682">130</cx:pt>
          <cx:pt idx="28683">89</cx:pt>
          <cx:pt idx="28684">104</cx:pt>
          <cx:pt idx="28685">100</cx:pt>
          <cx:pt idx="28686">55</cx:pt>
          <cx:pt idx="28687">104</cx:pt>
          <cx:pt idx="28688">94</cx:pt>
          <cx:pt idx="28689">65</cx:pt>
          <cx:pt idx="28690">125</cx:pt>
          <cx:pt idx="28691">90</cx:pt>
          <cx:pt idx="28692">90</cx:pt>
          <cx:pt idx="28693">94</cx:pt>
          <cx:pt idx="28694">93</cx:pt>
          <cx:pt idx="28695">105</cx:pt>
          <cx:pt idx="28696">82</cx:pt>
          <cx:pt idx="28697">90</cx:pt>
          <cx:pt idx="28698">103</cx:pt>
          <cx:pt idx="28699">90</cx:pt>
          <cx:pt idx="28700">87</cx:pt>
          <cx:pt idx="28701">90</cx:pt>
          <cx:pt idx="28702">119</cx:pt>
          <cx:pt idx="28703">83</cx:pt>
          <cx:pt idx="28704">108</cx:pt>
          <cx:pt idx="28705">90</cx:pt>
          <cx:pt idx="28706">113</cx:pt>
          <cx:pt idx="28707">104</cx:pt>
          <cx:pt idx="28708">91</cx:pt>
          <cx:pt idx="28709">102</cx:pt>
          <cx:pt idx="28710">99</cx:pt>
          <cx:pt idx="28711">97</cx:pt>
          <cx:pt idx="28712">74</cx:pt>
          <cx:pt idx="28713">81</cx:pt>
          <cx:pt idx="28714">105</cx:pt>
          <cx:pt idx="28715">87</cx:pt>
          <cx:pt idx="28716">100</cx:pt>
          <cx:pt idx="28717">116</cx:pt>
          <cx:pt idx="28718">103</cx:pt>
          <cx:pt idx="28719">100</cx:pt>
          <cx:pt idx="28720">81</cx:pt>
          <cx:pt idx="28721">92</cx:pt>
          <cx:pt idx="28722">105</cx:pt>
          <cx:pt idx="28723">83</cx:pt>
          <cx:pt idx="28724">117</cx:pt>
          <cx:pt idx="28725">82</cx:pt>
          <cx:pt idx="28726">110</cx:pt>
          <cx:pt idx="28727">72</cx:pt>
          <cx:pt idx="28728">118</cx:pt>
          <cx:pt idx="28729">89</cx:pt>
          <cx:pt idx="28730">105</cx:pt>
          <cx:pt idx="28731">69</cx:pt>
          <cx:pt idx="28732">180</cx:pt>
          <cx:pt idx="28733">85</cx:pt>
          <cx:pt idx="28734">68</cx:pt>
          <cx:pt idx="28735">100</cx:pt>
          <cx:pt idx="28736">114</cx:pt>
          <cx:pt idx="28737">144</cx:pt>
          <cx:pt idx="28738">86</cx:pt>
          <cx:pt idx="28739">80</cx:pt>
          <cx:pt idx="28740">90</cx:pt>
          <cx:pt idx="28741">159</cx:pt>
          <cx:pt idx="28742">103</cx:pt>
          <cx:pt idx="28743">92</cx:pt>
          <cx:pt idx="28744">86</cx:pt>
          <cx:pt idx="28745">89</cx:pt>
          <cx:pt idx="28746">97</cx:pt>
          <cx:pt idx="28747">91</cx:pt>
          <cx:pt idx="28748">127</cx:pt>
          <cx:pt idx="28749">79</cx:pt>
          <cx:pt idx="28750">90</cx:pt>
          <cx:pt idx="28751">115</cx:pt>
          <cx:pt idx="28752">110</cx:pt>
          <cx:pt idx="28753">101</cx:pt>
          <cx:pt idx="28754">120</cx:pt>
          <cx:pt idx="28755">103</cx:pt>
          <cx:pt idx="28756">106</cx:pt>
          <cx:pt idx="28757">127</cx:pt>
          <cx:pt idx="28758">40</cx:pt>
          <cx:pt idx="28759">128</cx:pt>
          <cx:pt idx="28760">117</cx:pt>
          <cx:pt idx="28761">95</cx:pt>
          <cx:pt idx="28762">113</cx:pt>
          <cx:pt idx="28763">104</cx:pt>
          <cx:pt idx="28764">123</cx:pt>
          <cx:pt idx="28765">120</cx:pt>
          <cx:pt idx="28766">90</cx:pt>
          <cx:pt idx="28767">112</cx:pt>
          <cx:pt idx="28768">95</cx:pt>
          <cx:pt idx="28769">90</cx:pt>
          <cx:pt idx="28770">107</cx:pt>
          <cx:pt idx="28771">200</cx:pt>
          <cx:pt idx="28772">99</cx:pt>
          <cx:pt idx="28773">106</cx:pt>
          <cx:pt idx="28774">120</cx:pt>
          <cx:pt idx="28775">88</cx:pt>
          <cx:pt idx="28776">102</cx:pt>
          <cx:pt idx="28777">123</cx:pt>
          <cx:pt idx="28778">81</cx:pt>
          <cx:pt idx="28779">96</cx:pt>
          <cx:pt idx="28780">100</cx:pt>
          <cx:pt idx="28781">100</cx:pt>
          <cx:pt idx="28782">88</cx:pt>
          <cx:pt idx="28783">91</cx:pt>
          <cx:pt idx="28784">91</cx:pt>
          <cx:pt idx="28785">104</cx:pt>
          <cx:pt idx="28786">90</cx:pt>
          <cx:pt idx="28787">102</cx:pt>
          <cx:pt idx="28788">134</cx:pt>
          <cx:pt idx="28789">98</cx:pt>
          <cx:pt idx="28790">92</cx:pt>
          <cx:pt idx="28791">106</cx:pt>
          <cx:pt idx="28792">74</cx:pt>
          <cx:pt idx="28793">95</cx:pt>
          <cx:pt idx="28794">111</cx:pt>
          <cx:pt idx="28795">90</cx:pt>
          <cx:pt idx="28796">101</cx:pt>
          <cx:pt idx="28797">103</cx:pt>
          <cx:pt idx="28798">125</cx:pt>
          <cx:pt idx="28799">90</cx:pt>
          <cx:pt idx="28800">103</cx:pt>
          <cx:pt idx="28801">85</cx:pt>
          <cx:pt idx="28802">86</cx:pt>
          <cx:pt idx="28803">98</cx:pt>
          <cx:pt idx="28804">95</cx:pt>
          <cx:pt idx="28805">110</cx:pt>
          <cx:pt idx="28806">87</cx:pt>
          <cx:pt idx="28807">97</cx:pt>
          <cx:pt idx="28808">106</cx:pt>
          <cx:pt idx="28809">97</cx:pt>
          <cx:pt idx="28810">98</cx:pt>
          <cx:pt idx="28811">124</cx:pt>
          <cx:pt idx="28812">96</cx:pt>
          <cx:pt idx="28813">98</cx:pt>
          <cx:pt idx="28814">88</cx:pt>
          <cx:pt idx="28815">110</cx:pt>
          <cx:pt idx="28816">92</cx:pt>
          <cx:pt idx="28817">70</cx:pt>
          <cx:pt idx="28818">100</cx:pt>
          <cx:pt idx="28819">101</cx:pt>
          <cx:pt idx="28820">92</cx:pt>
          <cx:pt idx="28821">71</cx:pt>
          <cx:pt idx="28822">82</cx:pt>
          <cx:pt idx="28823">90</cx:pt>
          <cx:pt idx="28824">119</cx:pt>
          <cx:pt idx="28825">102</cx:pt>
          <cx:pt idx="28826">99</cx:pt>
          <cx:pt idx="28827">110</cx:pt>
          <cx:pt idx="28828">92</cx:pt>
          <cx:pt idx="28829">88</cx:pt>
          <cx:pt idx="28830">91</cx:pt>
          <cx:pt idx="28831">94</cx:pt>
          <cx:pt idx="28832">103</cx:pt>
          <cx:pt idx="28833">90</cx:pt>
          <cx:pt idx="28834">76</cx:pt>
          <cx:pt idx="28835">104</cx:pt>
          <cx:pt idx="28836">81</cx:pt>
          <cx:pt idx="28837">97</cx:pt>
          <cx:pt idx="28838">112</cx:pt>
          <cx:pt idx="28839">70</cx:pt>
          <cx:pt idx="28840">83</cx:pt>
          <cx:pt idx="28841">58</cx:pt>
          <cx:pt idx="28842">85</cx:pt>
          <cx:pt idx="28843">92</cx:pt>
          <cx:pt idx="28844">84</cx:pt>
          <cx:pt idx="28845">106</cx:pt>
          <cx:pt idx="28846">130</cx:pt>
          <cx:pt idx="28847">88</cx:pt>
          <cx:pt idx="28848">110</cx:pt>
          <cx:pt idx="28849">85</cx:pt>
          <cx:pt idx="28850">104</cx:pt>
          <cx:pt idx="28851">78</cx:pt>
          <cx:pt idx="28852">91</cx:pt>
          <cx:pt idx="28853">85</cx:pt>
          <cx:pt idx="28854">89</cx:pt>
          <cx:pt idx="28855">100</cx:pt>
          <cx:pt idx="28856">82</cx:pt>
          <cx:pt idx="28857">112</cx:pt>
          <cx:pt idx="28858">113</cx:pt>
          <cx:pt idx="28859">112</cx:pt>
          <cx:pt idx="28860">90</cx:pt>
          <cx:pt idx="28861">96</cx:pt>
          <cx:pt idx="28862">160</cx:pt>
          <cx:pt idx="28863">92</cx:pt>
          <cx:pt idx="28864">98</cx:pt>
          <cx:pt idx="28865">94</cx:pt>
          <cx:pt idx="28866">90</cx:pt>
          <cx:pt idx="28867">82</cx:pt>
          <cx:pt idx="28868">43</cx:pt>
          <cx:pt idx="28869">100</cx:pt>
          <cx:pt idx="28870">110</cx:pt>
          <cx:pt idx="28871">113</cx:pt>
          <cx:pt idx="28872">198</cx:pt>
          <cx:pt idx="28873">122</cx:pt>
          <cx:pt idx="28874">90</cx:pt>
          <cx:pt idx="28875">109</cx:pt>
          <cx:pt idx="28876">90</cx:pt>
          <cx:pt idx="28877">66</cx:pt>
          <cx:pt idx="28878">53</cx:pt>
          <cx:pt idx="28879">90</cx:pt>
          <cx:pt idx="28880">133</cx:pt>
          <cx:pt idx="28881">100</cx:pt>
          <cx:pt idx="28882">94</cx:pt>
          <cx:pt idx="28883">83</cx:pt>
          <cx:pt idx="28884">95</cx:pt>
          <cx:pt idx="28885">97</cx:pt>
          <cx:pt idx="28886">98</cx:pt>
          <cx:pt idx="28887">90</cx:pt>
          <cx:pt idx="28888">126</cx:pt>
          <cx:pt idx="28889">95</cx:pt>
          <cx:pt idx="28890">91</cx:pt>
          <cx:pt idx="28891">142</cx:pt>
          <cx:pt idx="28892">85</cx:pt>
          <cx:pt idx="28893">112</cx:pt>
          <cx:pt idx="28894">90</cx:pt>
          <cx:pt idx="28895">105</cx:pt>
          <cx:pt idx="28896">115</cx:pt>
          <cx:pt idx="28897">96</cx:pt>
          <cx:pt idx="28898">123</cx:pt>
          <cx:pt idx="28899">97</cx:pt>
          <cx:pt idx="28900">100</cx:pt>
          <cx:pt idx="28901">133</cx:pt>
          <cx:pt idx="28902">93</cx:pt>
          <cx:pt idx="28903">43</cx:pt>
          <cx:pt idx="28904">92</cx:pt>
          <cx:pt idx="28905">92</cx:pt>
          <cx:pt idx="28906">89</cx:pt>
          <cx:pt idx="28907">91</cx:pt>
          <cx:pt idx="28908">98</cx:pt>
          <cx:pt idx="28909">102</cx:pt>
          <cx:pt idx="28910">107</cx:pt>
          <cx:pt idx="28911">93</cx:pt>
          <cx:pt idx="28912">90</cx:pt>
          <cx:pt idx="28913">98</cx:pt>
          <cx:pt idx="28914">109</cx:pt>
          <cx:pt idx="28915">98</cx:pt>
          <cx:pt idx="28916">111</cx:pt>
          <cx:pt idx="28917">117</cx:pt>
          <cx:pt idx="28918">181</cx:pt>
          <cx:pt idx="28919">140</cx:pt>
          <cx:pt idx="28920">99</cx:pt>
          <cx:pt idx="28921">93</cx:pt>
          <cx:pt idx="28922">95</cx:pt>
          <cx:pt idx="28923">97</cx:pt>
          <cx:pt idx="28924">94</cx:pt>
          <cx:pt idx="28925">112</cx:pt>
          <cx:pt idx="28926">91</cx:pt>
          <cx:pt idx="28927">115</cx:pt>
          <cx:pt idx="28928">92</cx:pt>
          <cx:pt idx="28929">115</cx:pt>
          <cx:pt idx="28930">103</cx:pt>
          <cx:pt idx="28931">93</cx:pt>
          <cx:pt idx="28932">83</cx:pt>
          <cx:pt idx="28933">91</cx:pt>
          <cx:pt idx="28934">106</cx:pt>
          <cx:pt idx="28935">100</cx:pt>
          <cx:pt idx="28936">82</cx:pt>
          <cx:pt idx="28937">71</cx:pt>
          <cx:pt idx="28938">95</cx:pt>
          <cx:pt idx="28939">135</cx:pt>
          <cx:pt idx="28940">87</cx:pt>
          <cx:pt idx="28941">72</cx:pt>
          <cx:pt idx="28942">97</cx:pt>
          <cx:pt idx="28943">109</cx:pt>
          <cx:pt idx="28944">104</cx:pt>
          <cx:pt idx="28945">110</cx:pt>
          <cx:pt idx="28946">103</cx:pt>
          <cx:pt idx="28947">125</cx:pt>
          <cx:pt idx="28948">119</cx:pt>
          <cx:pt idx="28949">81</cx:pt>
          <cx:pt idx="28950">100</cx:pt>
          <cx:pt idx="28951">45</cx:pt>
          <cx:pt idx="28952">94</cx:pt>
          <cx:pt idx="28953">94</cx:pt>
          <cx:pt idx="28954">111</cx:pt>
          <cx:pt idx="28955">95</cx:pt>
          <cx:pt idx="28956">101</cx:pt>
          <cx:pt idx="28957">93</cx:pt>
          <cx:pt idx="28958">85</cx:pt>
          <cx:pt idx="28959">116</cx:pt>
          <cx:pt idx="28960">97</cx:pt>
          <cx:pt idx="28961">107</cx:pt>
          <cx:pt idx="28962">98</cx:pt>
          <cx:pt idx="28963">62</cx:pt>
          <cx:pt idx="28964">94</cx:pt>
          <cx:pt idx="28965">111</cx:pt>
          <cx:pt idx="28966">75</cx:pt>
          <cx:pt idx="28967">94</cx:pt>
          <cx:pt idx="28968">85</cx:pt>
          <cx:pt idx="28969">89</cx:pt>
          <cx:pt idx="28970">101</cx:pt>
          <cx:pt idx="28971">48</cx:pt>
          <cx:pt idx="28972">105</cx:pt>
          <cx:pt idx="28973">70</cx:pt>
          <cx:pt idx="28974">95</cx:pt>
          <cx:pt idx="28975">85</cx:pt>
          <cx:pt idx="28976">91</cx:pt>
          <cx:pt idx="28977">90</cx:pt>
          <cx:pt idx="28978">87</cx:pt>
          <cx:pt idx="28979">90</cx:pt>
          <cx:pt idx="28980">86</cx:pt>
          <cx:pt idx="28981">119</cx:pt>
          <cx:pt idx="28982">96</cx:pt>
          <cx:pt idx="28983">97</cx:pt>
          <cx:pt idx="28984">91</cx:pt>
          <cx:pt idx="28985">105</cx:pt>
          <cx:pt idx="28986">89</cx:pt>
          <cx:pt idx="28987">90</cx:pt>
          <cx:pt idx="28988">95</cx:pt>
          <cx:pt idx="28989">105</cx:pt>
          <cx:pt idx="28990">64</cx:pt>
          <cx:pt idx="28991">97</cx:pt>
          <cx:pt idx="28992">99</cx:pt>
          <cx:pt idx="28993">86</cx:pt>
          <cx:pt idx="28994">71</cx:pt>
          <cx:pt idx="28995">93</cx:pt>
          <cx:pt idx="28996">82</cx:pt>
          <cx:pt idx="28997">89</cx:pt>
          <cx:pt idx="28998">115</cx:pt>
          <cx:pt idx="28999">112</cx:pt>
          <cx:pt idx="29000">103</cx:pt>
          <cx:pt idx="29001">88</cx:pt>
          <cx:pt idx="29002">121</cx:pt>
          <cx:pt idx="29003">84</cx:pt>
          <cx:pt idx="29004">79</cx:pt>
          <cx:pt idx="29005">87</cx:pt>
          <cx:pt idx="29006">71</cx:pt>
          <cx:pt idx="29007">109</cx:pt>
          <cx:pt idx="29008">95</cx:pt>
          <cx:pt idx="29009">86</cx:pt>
          <cx:pt idx="29010">84</cx:pt>
          <cx:pt idx="29011">87</cx:pt>
          <cx:pt idx="29012">106</cx:pt>
          <cx:pt idx="29013">93</cx:pt>
          <cx:pt idx="29014">100</cx:pt>
          <cx:pt idx="29015">96</cx:pt>
          <cx:pt idx="29016">85</cx:pt>
          <cx:pt idx="29017">85</cx:pt>
          <cx:pt idx="29018">100</cx:pt>
          <cx:pt idx="29019">110</cx:pt>
          <cx:pt idx="29020">118</cx:pt>
          <cx:pt idx="29021">99</cx:pt>
          <cx:pt idx="29022">113</cx:pt>
          <cx:pt idx="29023">118</cx:pt>
          <cx:pt idx="29024">90</cx:pt>
          <cx:pt idx="29025">118</cx:pt>
          <cx:pt idx="29026">87</cx:pt>
          <cx:pt idx="29027">84</cx:pt>
          <cx:pt idx="29028">110</cx:pt>
          <cx:pt idx="29029">91</cx:pt>
          <cx:pt idx="29030">106</cx:pt>
          <cx:pt idx="29031">90</cx:pt>
          <cx:pt idx="29032">115</cx:pt>
          <cx:pt idx="29033">73</cx:pt>
          <cx:pt idx="29034">95</cx:pt>
          <cx:pt idx="29035">139</cx:pt>
          <cx:pt idx="29036">100</cx:pt>
          <cx:pt idx="29037">97</cx:pt>
          <cx:pt idx="29038">97</cx:pt>
          <cx:pt idx="29039">101</cx:pt>
          <cx:pt idx="29040">87</cx:pt>
          <cx:pt idx="29041">112</cx:pt>
          <cx:pt idx="29042">122</cx:pt>
          <cx:pt idx="29043">96</cx:pt>
          <cx:pt idx="29044">93</cx:pt>
          <cx:pt idx="29045">114</cx:pt>
          <cx:pt idx="29046">77</cx:pt>
          <cx:pt idx="29047">91</cx:pt>
          <cx:pt idx="29048">107</cx:pt>
          <cx:pt idx="29049">91</cx:pt>
          <cx:pt idx="29050">98</cx:pt>
          <cx:pt idx="29051">96</cx:pt>
          <cx:pt idx="29052">94</cx:pt>
          <cx:pt idx="29053">122</cx:pt>
          <cx:pt idx="29054">105</cx:pt>
          <cx:pt idx="29055">89</cx:pt>
          <cx:pt idx="29056">83</cx:pt>
          <cx:pt idx="29057">108</cx:pt>
          <cx:pt idx="29058">104</cx:pt>
          <cx:pt idx="29059">78</cx:pt>
          <cx:pt idx="29060">113</cx:pt>
          <cx:pt idx="29061">97</cx:pt>
          <cx:pt idx="29062">90</cx:pt>
          <cx:pt idx="29063">72</cx:pt>
          <cx:pt idx="29064">90</cx:pt>
          <cx:pt idx="29065">136</cx:pt>
          <cx:pt idx="29066">98</cx:pt>
          <cx:pt idx="29067">79</cx:pt>
          <cx:pt idx="29068">75</cx:pt>
          <cx:pt idx="29069">97</cx:pt>
          <cx:pt idx="29070">106</cx:pt>
          <cx:pt idx="29071">95</cx:pt>
          <cx:pt idx="29072">86</cx:pt>
          <cx:pt idx="29073">94</cx:pt>
          <cx:pt idx="29074">96</cx:pt>
          <cx:pt idx="29075">93</cx:pt>
          <cx:pt idx="29076">65</cx:pt>
          <cx:pt idx="29077">93</cx:pt>
          <cx:pt idx="29078">63</cx:pt>
          <cx:pt idx="29079">100</cx:pt>
          <cx:pt idx="29080">89</cx:pt>
          <cx:pt idx="29081">116</cx:pt>
          <cx:pt idx="29082">93</cx:pt>
          <cx:pt idx="29083">101</cx:pt>
          <cx:pt idx="29084">70</cx:pt>
          <cx:pt idx="29085">98</cx:pt>
          <cx:pt idx="29086">72</cx:pt>
          <cx:pt idx="29087">70</cx:pt>
          <cx:pt idx="29088">75</cx:pt>
          <cx:pt idx="29089">85</cx:pt>
          <cx:pt idx="29090">85</cx:pt>
          <cx:pt idx="29091">101</cx:pt>
          <cx:pt idx="29092">95</cx:pt>
          <cx:pt idx="29093">92</cx:pt>
          <cx:pt idx="29094">101</cx:pt>
          <cx:pt idx="29095">74</cx:pt>
          <cx:pt idx="29096">96</cx:pt>
          <cx:pt idx="29097">88</cx:pt>
          <cx:pt idx="29098">92</cx:pt>
          <cx:pt idx="29099">85</cx:pt>
          <cx:pt idx="29100">135</cx:pt>
          <cx:pt idx="29101">97</cx:pt>
          <cx:pt idx="29102">90</cx:pt>
          <cx:pt idx="29103">90</cx:pt>
          <cx:pt idx="29104">101</cx:pt>
          <cx:pt idx="29105">85</cx:pt>
          <cx:pt idx="29106">212</cx:pt>
          <cx:pt idx="29107">77</cx:pt>
          <cx:pt idx="29108">94</cx:pt>
          <cx:pt idx="29109">86</cx:pt>
          <cx:pt idx="29110">99</cx:pt>
          <cx:pt idx="29111">82</cx:pt>
          <cx:pt idx="29112">108</cx:pt>
          <cx:pt idx="29113">110</cx:pt>
          <cx:pt idx="29114">88</cx:pt>
          <cx:pt idx="29115">100</cx:pt>
          <cx:pt idx="29116">92</cx:pt>
          <cx:pt idx="29117">86</cx:pt>
          <cx:pt idx="29118">91</cx:pt>
          <cx:pt idx="29119">93</cx:pt>
          <cx:pt idx="29120">104</cx:pt>
          <cx:pt idx="29121">75</cx:pt>
          <cx:pt idx="29122">95</cx:pt>
          <cx:pt idx="29123">90</cx:pt>
          <cx:pt idx="29124">180</cx:pt>
          <cx:pt idx="29125">65</cx:pt>
          <cx:pt idx="29126">100</cx:pt>
          <cx:pt idx="29127">102</cx:pt>
          <cx:pt idx="29128">118</cx:pt>
          <cx:pt idx="29129">220</cx:pt>
          <cx:pt idx="29130">97</cx:pt>
          <cx:pt idx="29131">93</cx:pt>
          <cx:pt idx="29132">98</cx:pt>
          <cx:pt idx="29133">126</cx:pt>
          <cx:pt idx="29134">98</cx:pt>
          <cx:pt idx="29135">108</cx:pt>
          <cx:pt idx="29136">86</cx:pt>
          <cx:pt idx="29137">93</cx:pt>
          <cx:pt idx="29138">94</cx:pt>
          <cx:pt idx="29139">99</cx:pt>
          <cx:pt idx="29140">91</cx:pt>
          <cx:pt idx="29141">75</cx:pt>
          <cx:pt idx="29142">104</cx:pt>
          <cx:pt idx="29143">92</cx:pt>
          <cx:pt idx="29144">84</cx:pt>
          <cx:pt idx="29145">93</cx:pt>
          <cx:pt idx="29146">93</cx:pt>
          <cx:pt idx="29147">85</cx:pt>
          <cx:pt idx="29148">93</cx:pt>
          <cx:pt idx="29149">78</cx:pt>
          <cx:pt idx="29150">112</cx:pt>
          <cx:pt idx="29151">101</cx:pt>
          <cx:pt idx="29152">94</cx:pt>
          <cx:pt idx="29153">88</cx:pt>
          <cx:pt idx="29154">90</cx:pt>
          <cx:pt idx="29155">96</cx:pt>
          <cx:pt idx="29156">98</cx:pt>
          <cx:pt idx="29157">97</cx:pt>
          <cx:pt idx="29158">81</cx:pt>
          <cx:pt idx="29159">88</cx:pt>
          <cx:pt idx="29160">91</cx:pt>
          <cx:pt idx="29161">92</cx:pt>
          <cx:pt idx="29162">91</cx:pt>
          <cx:pt idx="29163">108</cx:pt>
          <cx:pt idx="29164">73</cx:pt>
          <cx:pt idx="29165">59</cx:pt>
          <cx:pt idx="29166">77</cx:pt>
          <cx:pt idx="29167">85</cx:pt>
          <cx:pt idx="29168">70</cx:pt>
          <cx:pt idx="29169">84</cx:pt>
          <cx:pt idx="29170">102</cx:pt>
          <cx:pt idx="29171">85</cx:pt>
          <cx:pt idx="29172">103</cx:pt>
          <cx:pt idx="29173">93</cx:pt>
          <cx:pt idx="29174">98</cx:pt>
          <cx:pt idx="29175">96</cx:pt>
          <cx:pt idx="29176">109</cx:pt>
          <cx:pt idx="29177">94</cx:pt>
          <cx:pt idx="29178">87</cx:pt>
          <cx:pt idx="29179">97</cx:pt>
          <cx:pt idx="29180">90</cx:pt>
          <cx:pt idx="29181">105</cx:pt>
          <cx:pt idx="29182">72</cx:pt>
          <cx:pt idx="29183">96</cx:pt>
          <cx:pt idx="29184">100</cx:pt>
          <cx:pt idx="29185">96</cx:pt>
          <cx:pt idx="29186">101</cx:pt>
          <cx:pt idx="29187">80</cx:pt>
          <cx:pt idx="29188">92</cx:pt>
          <cx:pt idx="29189">87</cx:pt>
          <cx:pt idx="29190">60</cx:pt>
          <cx:pt idx="29191">111</cx:pt>
          <cx:pt idx="29192">86</cx:pt>
          <cx:pt idx="29193">96</cx:pt>
          <cx:pt idx="29194">94</cx:pt>
          <cx:pt idx="29195">94</cx:pt>
          <cx:pt idx="29196">95</cx:pt>
          <cx:pt idx="29197">78</cx:pt>
          <cx:pt idx="29198">101</cx:pt>
          <cx:pt idx="29199">215</cx:pt>
          <cx:pt idx="29200">94</cx:pt>
          <cx:pt idx="29201">98</cx:pt>
          <cx:pt idx="29202">104</cx:pt>
          <cx:pt idx="29203">80</cx:pt>
          <cx:pt idx="29204">86</cx:pt>
          <cx:pt idx="29205">98</cx:pt>
          <cx:pt idx="29206">86</cx:pt>
          <cx:pt idx="29207">107</cx:pt>
          <cx:pt idx="29208">99</cx:pt>
          <cx:pt idx="29209">96</cx:pt>
          <cx:pt idx="29210">118</cx:pt>
          <cx:pt idx="29211">98</cx:pt>
          <cx:pt idx="29212">108</cx:pt>
          <cx:pt idx="29213">101</cx:pt>
          <cx:pt idx="29214">72</cx:pt>
          <cx:pt idx="29215">99</cx:pt>
          <cx:pt idx="29216">107</cx:pt>
          <cx:pt idx="29217">106</cx:pt>
          <cx:pt idx="29218">118</cx:pt>
          <cx:pt idx="29219">265</cx:pt>
          <cx:pt idx="29220">77</cx:pt>
          <cx:pt idx="29221">103</cx:pt>
          <cx:pt idx="29222">108</cx:pt>
          <cx:pt idx="29223">95</cx:pt>
          <cx:pt idx="29224">110</cx:pt>
          <cx:pt idx="29225">108</cx:pt>
          <cx:pt idx="29226">91</cx:pt>
          <cx:pt idx="29227">98</cx:pt>
          <cx:pt idx="29228">92</cx:pt>
          <cx:pt idx="29229">98</cx:pt>
          <cx:pt idx="29230">84</cx:pt>
          <cx:pt idx="29231">110</cx:pt>
          <cx:pt idx="29232">101</cx:pt>
          <cx:pt idx="29233">90</cx:pt>
          <cx:pt idx="29234">95</cx:pt>
          <cx:pt idx="29235">107</cx:pt>
          <cx:pt idx="29236">99</cx:pt>
          <cx:pt idx="29237">110</cx:pt>
          <cx:pt idx="29238">95</cx:pt>
          <cx:pt idx="29239">80</cx:pt>
          <cx:pt idx="29240">74</cx:pt>
          <cx:pt idx="29241">93</cx:pt>
          <cx:pt idx="29242">97</cx:pt>
          <cx:pt idx="29243">92</cx:pt>
          <cx:pt idx="29244">93</cx:pt>
          <cx:pt idx="29245">78</cx:pt>
          <cx:pt idx="29246">82</cx:pt>
          <cx:pt idx="29247">94</cx:pt>
          <cx:pt idx="29248">98</cx:pt>
          <cx:pt idx="29249">99</cx:pt>
          <cx:pt idx="29250">85</cx:pt>
          <cx:pt idx="29251">86</cx:pt>
          <cx:pt idx="29252">82</cx:pt>
          <cx:pt idx="29253">93</cx:pt>
          <cx:pt idx="29254">84</cx:pt>
          <cx:pt idx="29255">60</cx:pt>
          <cx:pt idx="29256">88</cx:pt>
          <cx:pt idx="29257">106</cx:pt>
          <cx:pt idx="29258">110</cx:pt>
          <cx:pt idx="29259">93</cx:pt>
          <cx:pt idx="29260">86</cx:pt>
          <cx:pt idx="29261">101</cx:pt>
          <cx:pt idx="29262">82</cx:pt>
          <cx:pt idx="29263">89</cx:pt>
          <cx:pt idx="29264">105</cx:pt>
          <cx:pt idx="29265">113</cx:pt>
          <cx:pt idx="29266">86</cx:pt>
          <cx:pt idx="29267">94</cx:pt>
          <cx:pt idx="29268">82</cx:pt>
          <cx:pt idx="29269">90</cx:pt>
          <cx:pt idx="29270">90</cx:pt>
          <cx:pt idx="29271">90</cx:pt>
          <cx:pt idx="29272">107</cx:pt>
          <cx:pt idx="29273">99</cx:pt>
          <cx:pt idx="29274">100</cx:pt>
          <cx:pt idx="29275">138</cx:pt>
          <cx:pt idx="29276">112</cx:pt>
          <cx:pt idx="29277">88</cx:pt>
          <cx:pt idx="29278">109</cx:pt>
          <cx:pt idx="29279">96</cx:pt>
          <cx:pt idx="29280">92</cx:pt>
          <cx:pt idx="29281">82</cx:pt>
          <cx:pt idx="29282">96</cx:pt>
          <cx:pt idx="29283">84</cx:pt>
          <cx:pt idx="29284">31</cx:pt>
          <cx:pt idx="29285">82</cx:pt>
          <cx:pt idx="29286">88</cx:pt>
          <cx:pt idx="29287">98</cx:pt>
          <cx:pt idx="29288">108</cx:pt>
          <cx:pt idx="29289">115</cx:pt>
          <cx:pt idx="29290">94</cx:pt>
          <cx:pt idx="29291">120</cx:pt>
          <cx:pt idx="29292">94</cx:pt>
          <cx:pt idx="29293">263</cx:pt>
          <cx:pt idx="29294">285</cx:pt>
          <cx:pt idx="29295">87</cx:pt>
          <cx:pt idx="29296">97</cx:pt>
          <cx:pt idx="29297">104</cx:pt>
          <cx:pt idx="29298">93</cx:pt>
          <cx:pt idx="29299">72</cx:pt>
          <cx:pt idx="29300">86</cx:pt>
          <cx:pt idx="29301">108</cx:pt>
          <cx:pt idx="29302">90</cx:pt>
          <cx:pt idx="29303">90</cx:pt>
          <cx:pt idx="29304">92</cx:pt>
          <cx:pt idx="29305">101</cx:pt>
          <cx:pt idx="29306">143</cx:pt>
          <cx:pt idx="29307">95</cx:pt>
          <cx:pt idx="29308">106</cx:pt>
          <cx:pt idx="29309">119</cx:pt>
          <cx:pt idx="29310">108</cx:pt>
          <cx:pt idx="29311">80</cx:pt>
          <cx:pt idx="29312">95</cx:pt>
          <cx:pt idx="29313">93</cx:pt>
          <cx:pt idx="29314">90</cx:pt>
          <cx:pt idx="29315">70</cx:pt>
          <cx:pt idx="29316">90</cx:pt>
          <cx:pt idx="29317">92</cx:pt>
          <cx:pt idx="29318">93</cx:pt>
          <cx:pt idx="29319">121</cx:pt>
          <cx:pt idx="29320">82</cx:pt>
          <cx:pt idx="29321">106</cx:pt>
          <cx:pt idx="29322">87</cx:pt>
          <cx:pt idx="29323">120</cx:pt>
          <cx:pt idx="29324">87</cx:pt>
          <cx:pt idx="29325">101</cx:pt>
          <cx:pt idx="29326">154</cx:pt>
          <cx:pt idx="29327">92</cx:pt>
          <cx:pt idx="29328">80</cx:pt>
          <cx:pt idx="29329">86</cx:pt>
          <cx:pt idx="29330">128</cx:pt>
          <cx:pt idx="29331">90</cx:pt>
          <cx:pt idx="29332">90</cx:pt>
          <cx:pt idx="29333">79</cx:pt>
          <cx:pt idx="29334">93</cx:pt>
          <cx:pt idx="29335">121</cx:pt>
          <cx:pt idx="29336">84</cx:pt>
          <cx:pt idx="29337">105</cx:pt>
          <cx:pt idx="29338">83</cx:pt>
          <cx:pt idx="29339">89</cx:pt>
          <cx:pt idx="29340">271</cx:pt>
          <cx:pt idx="29341">119</cx:pt>
          <cx:pt idx="29342">100</cx:pt>
          <cx:pt idx="29343">92</cx:pt>
          <cx:pt idx="29344">85</cx:pt>
          <cx:pt idx="29345">85</cx:pt>
          <cx:pt idx="29346">90</cx:pt>
          <cx:pt idx="29347">83</cx:pt>
          <cx:pt idx="29348">105</cx:pt>
          <cx:pt idx="29349">86</cx:pt>
          <cx:pt idx="29350">86</cx:pt>
          <cx:pt idx="29351">112</cx:pt>
          <cx:pt idx="29352">86</cx:pt>
          <cx:pt idx="29353">91</cx:pt>
          <cx:pt idx="29354">94</cx:pt>
          <cx:pt idx="29355">95</cx:pt>
          <cx:pt idx="29356">85</cx:pt>
          <cx:pt idx="29357">97</cx:pt>
          <cx:pt idx="29358">100</cx:pt>
          <cx:pt idx="29359">86</cx:pt>
          <cx:pt idx="29360">91</cx:pt>
          <cx:pt idx="29361">95</cx:pt>
          <cx:pt idx="29362">90</cx:pt>
          <cx:pt idx="29363">110</cx:pt>
          <cx:pt idx="29364">81</cx:pt>
          <cx:pt idx="29365">98</cx:pt>
          <cx:pt idx="29366">92</cx:pt>
          <cx:pt idx="29367">85</cx:pt>
          <cx:pt idx="29368">87</cx:pt>
          <cx:pt idx="29369">114</cx:pt>
          <cx:pt idx="29370">70</cx:pt>
          <cx:pt idx="29371">75</cx:pt>
          <cx:pt idx="29372">89</cx:pt>
          <cx:pt idx="29373">98</cx:pt>
          <cx:pt idx="29374">65</cx:pt>
          <cx:pt idx="29375">123</cx:pt>
          <cx:pt idx="29376">82</cx:pt>
          <cx:pt idx="29377">94</cx:pt>
          <cx:pt idx="29378">82</cx:pt>
          <cx:pt idx="29379">82</cx:pt>
          <cx:pt idx="29380">85</cx:pt>
          <cx:pt idx="29381">103</cx:pt>
          <cx:pt idx="29382">90</cx:pt>
          <cx:pt idx="29383">99</cx:pt>
          <cx:pt idx="29384">88</cx:pt>
          <cx:pt idx="29385">118</cx:pt>
          <cx:pt idx="29386">97</cx:pt>
          <cx:pt idx="29387">143</cx:pt>
          <cx:pt idx="29388">97</cx:pt>
          <cx:pt idx="29389">95</cx:pt>
          <cx:pt idx="29390">90</cx:pt>
          <cx:pt idx="29391">64</cx:pt>
          <cx:pt idx="29392">100</cx:pt>
          <cx:pt idx="29393">85</cx:pt>
          <cx:pt idx="29394">180</cx:pt>
          <cx:pt idx="29395">276</cx:pt>
          <cx:pt idx="29396">258</cx:pt>
          <cx:pt idx="29397">247</cx:pt>
          <cx:pt idx="29398">255</cx:pt>
          <cx:pt idx="29399">261</cx:pt>
          <cx:pt idx="29400">185</cx:pt>
          <cx:pt idx="29401">82</cx:pt>
          <cx:pt idx="29402">187</cx:pt>
          <cx:pt idx="29403">115</cx:pt>
          <cx:pt idx="29404">104</cx:pt>
          <cx:pt idx="29405">88</cx:pt>
          <cx:pt idx="29406">84</cx:pt>
          <cx:pt idx="29407">101</cx:pt>
          <cx:pt idx="29408">108</cx:pt>
          <cx:pt idx="29409">87</cx:pt>
          <cx:pt idx="29410">112</cx:pt>
          <cx:pt idx="29411">81</cx:pt>
          <cx:pt idx="29412">90</cx:pt>
          <cx:pt idx="29413">125</cx:pt>
          <cx:pt idx="29414">86</cx:pt>
          <cx:pt idx="29415">120</cx:pt>
          <cx:pt idx="29416">89</cx:pt>
          <cx:pt idx="29417">96</cx:pt>
          <cx:pt idx="29418">102</cx:pt>
          <cx:pt idx="29419">105</cx:pt>
          <cx:pt idx="29420">95</cx:pt>
          <cx:pt idx="29421">81</cx:pt>
          <cx:pt idx="29422">88</cx:pt>
          <cx:pt idx="29423">150</cx:pt>
          <cx:pt idx="29424">73</cx:pt>
          <cx:pt idx="29425">102</cx:pt>
          <cx:pt idx="29426">100</cx:pt>
          <cx:pt idx="29427">99</cx:pt>
          <cx:pt idx="29428">95</cx:pt>
          <cx:pt idx="29429">90</cx:pt>
          <cx:pt idx="29430">94</cx:pt>
          <cx:pt idx="29431">93</cx:pt>
          <cx:pt idx="29432">90</cx:pt>
          <cx:pt idx="29433">107</cx:pt>
          <cx:pt idx="29434">120</cx:pt>
          <cx:pt idx="29435">96</cx:pt>
          <cx:pt idx="29436">116</cx:pt>
          <cx:pt idx="29437">87</cx:pt>
          <cx:pt idx="29438">57</cx:pt>
          <cx:pt idx="29439">129</cx:pt>
          <cx:pt idx="29440">84</cx:pt>
          <cx:pt idx="29441">98</cx:pt>
          <cx:pt idx="29442">75</cx:pt>
          <cx:pt idx="29443">91</cx:pt>
          <cx:pt idx="29444">89</cx:pt>
          <cx:pt idx="29445">106</cx:pt>
          <cx:pt idx="29446">108</cx:pt>
          <cx:pt idx="29447">88</cx:pt>
          <cx:pt idx="29448">109</cx:pt>
          <cx:pt idx="29449">124</cx:pt>
          <cx:pt idx="29450">95</cx:pt>
          <cx:pt idx="29451">121</cx:pt>
          <cx:pt idx="29452">93</cx:pt>
          <cx:pt idx="29453">94</cx:pt>
          <cx:pt idx="29454">83</cx:pt>
          <cx:pt idx="29455">88</cx:pt>
          <cx:pt idx="29456">90</cx:pt>
          <cx:pt idx="29457">76</cx:pt>
          <cx:pt idx="29458">95</cx:pt>
          <cx:pt idx="29459">110</cx:pt>
          <cx:pt idx="29460">94</cx:pt>
          <cx:pt idx="29461">104</cx:pt>
          <cx:pt idx="29462">85</cx:pt>
          <cx:pt idx="29463">85</cx:pt>
          <cx:pt idx="29464">106</cx:pt>
          <cx:pt idx="29465">102</cx:pt>
          <cx:pt idx="29466">100</cx:pt>
          <cx:pt idx="29467">90</cx:pt>
          <cx:pt idx="29468">110</cx:pt>
          <cx:pt idx="29469">90</cx:pt>
          <cx:pt idx="29470">87</cx:pt>
          <cx:pt idx="29471">90</cx:pt>
          <cx:pt idx="29472">89</cx:pt>
          <cx:pt idx="29473">130</cx:pt>
          <cx:pt idx="29474">92</cx:pt>
          <cx:pt idx="29475">90</cx:pt>
          <cx:pt idx="29476">70</cx:pt>
          <cx:pt idx="29477">100</cx:pt>
          <cx:pt idx="29478">85</cx:pt>
          <cx:pt idx="29479">90</cx:pt>
          <cx:pt idx="29480">97</cx:pt>
          <cx:pt idx="29481">105</cx:pt>
          <cx:pt idx="29482">122</cx:pt>
          <cx:pt idx="29483">156</cx:pt>
          <cx:pt idx="29484">94</cx:pt>
          <cx:pt idx="29485">64</cx:pt>
          <cx:pt idx="29486">88</cx:pt>
          <cx:pt idx="29487">57</cx:pt>
          <cx:pt idx="29488">64</cx:pt>
          <cx:pt idx="29489">71</cx:pt>
          <cx:pt idx="29490">124</cx:pt>
          <cx:pt idx="29491">87</cx:pt>
          <cx:pt idx="29492">90</cx:pt>
          <cx:pt idx="29493">120</cx:pt>
          <cx:pt idx="29494">91</cx:pt>
          <cx:pt idx="29495">72</cx:pt>
          <cx:pt idx="29496">101</cx:pt>
          <cx:pt idx="29497">140</cx:pt>
          <cx:pt idx="29498">90</cx:pt>
          <cx:pt idx="29499">119</cx:pt>
          <cx:pt idx="29500">90</cx:pt>
          <cx:pt idx="29501">91</cx:pt>
          <cx:pt idx="29502">102</cx:pt>
          <cx:pt idx="29503">84</cx:pt>
          <cx:pt idx="29504">90</cx:pt>
          <cx:pt idx="29505">80</cx:pt>
          <cx:pt idx="29506">92</cx:pt>
          <cx:pt idx="29507">110</cx:pt>
          <cx:pt idx="29508">254</cx:pt>
          <cx:pt idx="29509">100</cx:pt>
          <cx:pt idx="29510">155</cx:pt>
          <cx:pt idx="29511">89</cx:pt>
          <cx:pt idx="29512">84</cx:pt>
          <cx:pt idx="29513">80</cx:pt>
          <cx:pt idx="29514">104</cx:pt>
          <cx:pt idx="29515">90</cx:pt>
          <cx:pt idx="29516">90</cx:pt>
          <cx:pt idx="29517">109</cx:pt>
          <cx:pt idx="29518">85</cx:pt>
          <cx:pt idx="29519">89</cx:pt>
          <cx:pt idx="29520">94</cx:pt>
          <cx:pt idx="29521">94</cx:pt>
          <cx:pt idx="29522">93</cx:pt>
          <cx:pt idx="29523">87</cx:pt>
          <cx:pt idx="29524">82</cx:pt>
          <cx:pt idx="29525">87</cx:pt>
          <cx:pt idx="29526">80</cx:pt>
          <cx:pt idx="29527">95</cx:pt>
          <cx:pt idx="29528">90</cx:pt>
          <cx:pt idx="29529">97</cx:pt>
          <cx:pt idx="29530">95</cx:pt>
          <cx:pt idx="29531">92</cx:pt>
          <cx:pt idx="29532">99</cx:pt>
          <cx:pt idx="29533">103</cx:pt>
          <cx:pt idx="29534">95</cx:pt>
          <cx:pt idx="29535">90</cx:pt>
          <cx:pt idx="29536">100</cx:pt>
          <cx:pt idx="29537">70</cx:pt>
          <cx:pt idx="29538">87</cx:pt>
          <cx:pt idx="29539">104</cx:pt>
          <cx:pt idx="29540">88</cx:pt>
          <cx:pt idx="29541">111</cx:pt>
          <cx:pt idx="29542">106</cx:pt>
          <cx:pt idx="29543">119</cx:pt>
          <cx:pt idx="29544">256</cx:pt>
          <cx:pt idx="29545">95</cx:pt>
          <cx:pt idx="29546">94</cx:pt>
          <cx:pt idx="29547">41</cx:pt>
          <cx:pt idx="29548">96</cx:pt>
          <cx:pt idx="29549">105</cx:pt>
          <cx:pt idx="29550">87</cx:pt>
          <cx:pt idx="29551">95</cx:pt>
          <cx:pt idx="29552">92</cx:pt>
          <cx:pt idx="29553">93</cx:pt>
          <cx:pt idx="29554">91</cx:pt>
          <cx:pt idx="29555">108</cx:pt>
          <cx:pt idx="29556">78</cx:pt>
          <cx:pt idx="29557">95</cx:pt>
          <cx:pt idx="29558">90</cx:pt>
          <cx:pt idx="29559">63</cx:pt>
          <cx:pt idx="29560">83</cx:pt>
          <cx:pt idx="29561">95</cx:pt>
          <cx:pt idx="29562">77</cx:pt>
          <cx:pt idx="29563">105</cx:pt>
          <cx:pt idx="29564">81</cx:pt>
          <cx:pt idx="29565">85</cx:pt>
          <cx:pt idx="29566">88</cx:pt>
          <cx:pt idx="29567">120</cx:pt>
          <cx:pt idx="29568">92</cx:pt>
          <cx:pt idx="29569">94</cx:pt>
          <cx:pt idx="29570">82</cx:pt>
          <cx:pt idx="29571">105</cx:pt>
          <cx:pt idx="29572">98</cx:pt>
          <cx:pt idx="29573">93</cx:pt>
          <cx:pt idx="29574">116</cx:pt>
          <cx:pt idx="29575">113</cx:pt>
          <cx:pt idx="29576">105</cx:pt>
          <cx:pt idx="29577">137</cx:pt>
          <cx:pt idx="29578">95</cx:pt>
          <cx:pt idx="29579">92</cx:pt>
          <cx:pt idx="29580">92</cx:pt>
          <cx:pt idx="29581">87</cx:pt>
          <cx:pt idx="29582">94</cx:pt>
          <cx:pt idx="29583">85</cx:pt>
          <cx:pt idx="29584">92</cx:pt>
          <cx:pt idx="29585">85</cx:pt>
          <cx:pt idx="29586">83</cx:pt>
          <cx:pt idx="29587">79</cx:pt>
          <cx:pt idx="29588">105</cx:pt>
          <cx:pt idx="29589">91</cx:pt>
          <cx:pt idx="29590">85</cx:pt>
          <cx:pt idx="29591">98</cx:pt>
          <cx:pt idx="29592">88</cx:pt>
          <cx:pt idx="29593">89</cx:pt>
          <cx:pt idx="29594">93</cx:pt>
          <cx:pt idx="29595">62</cx:pt>
          <cx:pt idx="29596">76</cx:pt>
          <cx:pt idx="29597">93</cx:pt>
          <cx:pt idx="29598">90</cx:pt>
          <cx:pt idx="29599">98</cx:pt>
          <cx:pt idx="29600">92</cx:pt>
          <cx:pt idx="29601">90</cx:pt>
          <cx:pt idx="29602">110</cx:pt>
          <cx:pt idx="29603">87</cx:pt>
          <cx:pt idx="29604">87</cx:pt>
          <cx:pt idx="29605">99</cx:pt>
          <cx:pt idx="29606">100</cx:pt>
          <cx:pt idx="29607">90</cx:pt>
          <cx:pt idx="29608">90</cx:pt>
          <cx:pt idx="29609">90</cx:pt>
          <cx:pt idx="29610">108</cx:pt>
          <cx:pt idx="29611">93</cx:pt>
          <cx:pt idx="29612">88</cx:pt>
          <cx:pt idx="29613">91</cx:pt>
          <cx:pt idx="29614">102</cx:pt>
          <cx:pt idx="29615">75</cx:pt>
          <cx:pt idx="29616">86</cx:pt>
          <cx:pt idx="29617">76</cx:pt>
          <cx:pt idx="29618">80</cx:pt>
          <cx:pt idx="29619">92</cx:pt>
          <cx:pt idx="29620">95</cx:pt>
          <cx:pt idx="29621">87</cx:pt>
          <cx:pt idx="29622">104</cx:pt>
          <cx:pt idx="29623">90</cx:pt>
          <cx:pt idx="29624">92</cx:pt>
          <cx:pt idx="29625">115</cx:pt>
          <cx:pt idx="29626">85</cx:pt>
          <cx:pt idx="29627">93</cx:pt>
          <cx:pt idx="29628">80</cx:pt>
          <cx:pt idx="29629">95</cx:pt>
          <cx:pt idx="29630">85</cx:pt>
          <cx:pt idx="29631">98</cx:pt>
          <cx:pt idx="29632">42</cx:pt>
          <cx:pt idx="29633">81</cx:pt>
          <cx:pt idx="29634">84</cx:pt>
          <cx:pt idx="29635">99</cx:pt>
          <cx:pt idx="29636">106</cx:pt>
          <cx:pt idx="29637">94</cx:pt>
          <cx:pt idx="29638">98</cx:pt>
          <cx:pt idx="29639">84</cx:pt>
          <cx:pt idx="29640">91</cx:pt>
          <cx:pt idx="29641">92</cx:pt>
          <cx:pt idx="29642">92</cx:pt>
          <cx:pt idx="29643">120</cx:pt>
          <cx:pt idx="29644">82</cx:pt>
          <cx:pt idx="29645">106</cx:pt>
          <cx:pt idx="29646">91</cx:pt>
          <cx:pt idx="29647">92</cx:pt>
          <cx:pt idx="29648">93</cx:pt>
          <cx:pt idx="29649">85</cx:pt>
          <cx:pt idx="29650">95</cx:pt>
          <cx:pt idx="29651">106</cx:pt>
          <cx:pt idx="29652">83</cx:pt>
          <cx:pt idx="29653">91</cx:pt>
          <cx:pt idx="29654">123</cx:pt>
          <cx:pt idx="29655">94</cx:pt>
          <cx:pt idx="29656">89</cx:pt>
          <cx:pt idx="29657">88</cx:pt>
          <cx:pt idx="29658">88</cx:pt>
          <cx:pt idx="29659">85</cx:pt>
          <cx:pt idx="29660">110</cx:pt>
          <cx:pt idx="29661">117</cx:pt>
          <cx:pt idx="29662">86</cx:pt>
          <cx:pt idx="29663">92</cx:pt>
          <cx:pt idx="29664">78</cx:pt>
          <cx:pt idx="29665">90</cx:pt>
          <cx:pt idx="29666">88</cx:pt>
          <cx:pt idx="29667">94</cx:pt>
          <cx:pt idx="29668">93</cx:pt>
          <cx:pt idx="29669">117</cx:pt>
          <cx:pt idx="29670">82</cx:pt>
          <cx:pt idx="29671">79</cx:pt>
          <cx:pt idx="29672">89</cx:pt>
          <cx:pt idx="29673">89</cx:pt>
          <cx:pt idx="29674">88</cx:pt>
          <cx:pt idx="29675">91</cx:pt>
          <cx:pt idx="29676">79</cx:pt>
          <cx:pt idx="29677">88</cx:pt>
          <cx:pt idx="29678">86</cx:pt>
          <cx:pt idx="29679">85</cx:pt>
          <cx:pt idx="29680">93</cx:pt>
          <cx:pt idx="29681">93</cx:pt>
          <cx:pt idx="29682">88</cx:pt>
          <cx:pt idx="29683">106</cx:pt>
          <cx:pt idx="29684">100</cx:pt>
          <cx:pt idx="29685">101</cx:pt>
          <cx:pt idx="29686">89</cx:pt>
          <cx:pt idx="29687">80</cx:pt>
          <cx:pt idx="29688">92</cx:pt>
          <cx:pt idx="29689">41</cx:pt>
          <cx:pt idx="29690">84</cx:pt>
          <cx:pt idx="29691">115</cx:pt>
          <cx:pt idx="29692">82</cx:pt>
          <cx:pt idx="29693">90</cx:pt>
          <cx:pt idx="29694">97</cx:pt>
          <cx:pt idx="29695">80</cx:pt>
          <cx:pt idx="29696">93</cx:pt>
          <cx:pt idx="29697">100</cx:pt>
          <cx:pt idx="29698">93</cx:pt>
          <cx:pt idx="29699">90</cx:pt>
          <cx:pt idx="29700">87</cx:pt>
          <cx:pt idx="29701">84</cx:pt>
          <cx:pt idx="29702">96</cx:pt>
          <cx:pt idx="29703">106</cx:pt>
          <cx:pt idx="29704">85</cx:pt>
          <cx:pt idx="29705">97</cx:pt>
          <cx:pt idx="29706">90</cx:pt>
          <cx:pt idx="29707">92</cx:pt>
          <cx:pt idx="29708">78</cx:pt>
          <cx:pt idx="29709">92</cx:pt>
          <cx:pt idx="29710">70</cx:pt>
          <cx:pt idx="29711">101</cx:pt>
          <cx:pt idx="29712">100</cx:pt>
          <cx:pt idx="29713">97</cx:pt>
          <cx:pt idx="29714">84</cx:pt>
          <cx:pt idx="29715">94</cx:pt>
          <cx:pt idx="29716">86</cx:pt>
          <cx:pt idx="29717">95</cx:pt>
          <cx:pt idx="29718">84</cx:pt>
          <cx:pt idx="29719">92</cx:pt>
          <cx:pt idx="29720">91</cx:pt>
          <cx:pt idx="29721">100</cx:pt>
          <cx:pt idx="29722">120</cx:pt>
          <cx:pt idx="29723">91</cx:pt>
          <cx:pt idx="29724">86</cx:pt>
          <cx:pt idx="29725">87</cx:pt>
          <cx:pt idx="29726">91</cx:pt>
          <cx:pt idx="29727">105</cx:pt>
          <cx:pt idx="29728">91</cx:pt>
          <cx:pt idx="29729">132</cx:pt>
          <cx:pt idx="29730">93</cx:pt>
          <cx:pt idx="29731">96</cx:pt>
          <cx:pt idx="29732">90</cx:pt>
          <cx:pt idx="29733">77</cx:pt>
          <cx:pt idx="29734">87</cx:pt>
          <cx:pt idx="29735">280</cx:pt>
          <cx:pt idx="29736">103</cx:pt>
          <cx:pt idx="29737">99</cx:pt>
          <cx:pt idx="29738">80</cx:pt>
          <cx:pt idx="29739">83</cx:pt>
          <cx:pt idx="29740">88</cx:pt>
          <cx:pt idx="29741">85</cx:pt>
          <cx:pt idx="29742">92</cx:pt>
          <cx:pt idx="29743">89</cx:pt>
          <cx:pt idx="29744">90</cx:pt>
          <cx:pt idx="29745">84</cx:pt>
          <cx:pt idx="29746">90</cx:pt>
          <cx:pt idx="29747">105</cx:pt>
          <cx:pt idx="29748">92</cx:pt>
          <cx:pt idx="29749">222</cx:pt>
          <cx:pt idx="29750">87</cx:pt>
          <cx:pt idx="29751">91</cx:pt>
          <cx:pt idx="29752">106</cx:pt>
          <cx:pt idx="29753">95</cx:pt>
          <cx:pt idx="29754">90</cx:pt>
          <cx:pt idx="29755">69</cx:pt>
          <cx:pt idx="29756">88</cx:pt>
          <cx:pt idx="29757">96</cx:pt>
          <cx:pt idx="29758">88</cx:pt>
          <cx:pt idx="29759">101</cx:pt>
          <cx:pt idx="29760">86</cx:pt>
          <cx:pt idx="29761">93</cx:pt>
          <cx:pt idx="29762">86</cx:pt>
          <cx:pt idx="29763">93</cx:pt>
          <cx:pt idx="29764">98</cx:pt>
          <cx:pt idx="29765">103</cx:pt>
          <cx:pt idx="29766">85</cx:pt>
          <cx:pt idx="29767">91</cx:pt>
          <cx:pt idx="29768">88</cx:pt>
          <cx:pt idx="29769">94</cx:pt>
          <cx:pt idx="29770">89</cx:pt>
          <cx:pt idx="29771">92</cx:pt>
          <cx:pt idx="29772">73</cx:pt>
          <cx:pt idx="29773">157</cx:pt>
        </cx:lvl>
      </cx:numDim>
    </cx:data>
  </cx:chartData>
  <cx:chart>
    <cx:title pos="t" align="ctr" overlay="0">
      <cx:tx>
        <cx:txData>
          <cx:v>豆瓣电影时长频谱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豆瓣电影时长频谱</a:t>
          </a:r>
        </a:p>
      </cx:txPr>
    </cx:title>
    <cx:plotArea>
      <cx:plotAreaRegion>
        <cx:series layoutId="clusteredColumn" uniqueId="{49BBA8FC-1B42-4CC6-B972-E8C33FE38BA1}">
          <cx:tx>
            <cx:txData>
              <cx:f>'movies-v2-CanModify'!$K$1</cx:f>
              <cx:v>duration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solidFill>
      <a:schemeClr val="bg1"/>
    </a:solidFill>
    <a:ln>
      <a:solidFill>
        <a:schemeClr val="dk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599D5-C6F7-490B-993F-7625F5772A1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C77D9-CD42-42BC-BF29-1EE0F9305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6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0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0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3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3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6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7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4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0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2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9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31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77D9-CD42-42BC-BF29-1EE0F93056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3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0313B-7BF2-4852-B0E5-10BB9F0A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3AF60-9779-4B7F-8BF5-3AD80133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A066D-01D7-4590-A1FD-2B84653D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557EF-C072-4376-B705-41A11FBC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D8EAC-CF4C-4F4F-A14C-88060668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72BE3-A1FE-4098-AC07-B765256E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303E61-092C-456F-9B58-DDA17B47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4E9BB-3701-4527-86A5-23D78BF7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D025C-AEF8-43B4-8B0E-96BE46A2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713A4-E772-49D0-B283-A7ED9F1A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5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19C87-CBE6-48BE-B02A-784C39DC0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8BFBB-D840-4B07-A8A7-1D299B5F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54846-8ACA-4538-92A8-CEC265EF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02870-69F8-4A71-8CE9-45F6DBE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4BB0F-5BB6-44A7-B98A-826EA6A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212A-89A8-4F35-99EF-06CA3A9C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0DA51-2148-481E-9B3E-B07D1C62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8E496-4D73-4A9A-BBD0-2BC72BB9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BD820-0CAE-43EC-A035-547C994D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C6B54-70EF-4819-A4B9-A900215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8C3CB-9969-44DF-9268-3B498FB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06CB0-4096-43DA-ACFF-2E56C65F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9594F-2ABC-4F40-BBE5-33206A66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3FB41-4DCA-4A54-BA5F-AE3938FE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0268D-3252-4395-A3AD-13914AAD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BCA88-256F-477A-A23E-744B3C32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FC2AC-9A68-46B3-BE81-FC1A3DB2C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445E8-ED17-43C0-BD73-40D7A152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875CB-2B4B-4C12-B744-606393A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A7618-4CA8-4725-BF27-8FD14084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72D91-5D63-46EC-BF26-A9DA3DCE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22B7-5FD1-4609-B6E4-92607436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F3362-DE1B-4459-A6CA-08B43AEB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A8B86-E698-4ACF-BC9B-C46EB48A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DF57A-A989-4BF5-8E1E-8A2663732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13303C-ED7A-43E0-A0F7-4BF06277A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75DE16-9501-479F-AB94-758E57E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6E80AF-129C-4A84-ACA2-3665E08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132F15-6CED-439C-A9D2-AD95A7D1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EB0DF-D1DA-4C7A-AD13-700390D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A3E13-44A4-48C2-9564-93101696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00E401-B3AD-4F72-ABD9-35EA3E24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957F3B-C33F-48BC-B366-19A7822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5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708D3-16AC-4C00-B616-D7859BDE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0BF8F-CCAF-4474-B60E-02B9E584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727AE-3829-4847-BF98-90BEED2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8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4C054-D8B5-44D2-9A97-EF4CEBA5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1AB1C-3DA8-47BF-BCC1-0901A4E9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EAE86-3FF2-4FA7-AA7D-628B6A3E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33607-A5AB-476F-80B9-2EB0AD6F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0A4BE-A1D5-48E5-A878-F7CBC371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35360-E4AC-4699-B734-9AFF3320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A0C6-1832-4751-93F5-0B2F5E33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9F50C-0967-4598-8EAF-A3097DAA0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162A9-A09D-48B3-AA05-B074B333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000B9-7147-4730-B273-DACF4005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B0311-E771-4A10-ADBA-E8706DAE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2E219-C694-4EEE-B345-720C9371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65F170-C79E-444F-B242-D31558DC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D606A-5D23-4C52-BD93-4C3BA6B4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72B03-81E5-4736-AD8E-E85A74F6C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1568-2AB1-42D0-8FDC-2508D8B09E2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54A46-7141-49A8-862F-AC567C12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E4F83-B5B2-4261-A967-2033EAE34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F39A-1409-4074-A006-67083C012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14/relationships/chartEx" Target="../charts/chartEx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microsoft.com/office/2014/relationships/chartEx" Target="../charts/chartEx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A0DBFD-A207-413F-8E4D-59C03A6EE8FE}"/>
              </a:ext>
            </a:extLst>
          </p:cNvPr>
          <p:cNvSpPr/>
          <p:nvPr/>
        </p:nvSpPr>
        <p:spPr>
          <a:xfrm>
            <a:off x="9216349" y="681753"/>
            <a:ext cx="152400" cy="376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229A4-51C4-41B5-AB63-5E23FCD89F7F}"/>
              </a:ext>
            </a:extLst>
          </p:cNvPr>
          <p:cNvSpPr/>
          <p:nvPr/>
        </p:nvSpPr>
        <p:spPr>
          <a:xfrm>
            <a:off x="9292549" y="681753"/>
            <a:ext cx="152400" cy="376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2BA1B8-67E7-4DB8-AE74-8CB3EE45A3B8}"/>
              </a:ext>
            </a:extLst>
          </p:cNvPr>
          <p:cNvSpPr txBox="1"/>
          <p:nvPr/>
        </p:nvSpPr>
        <p:spPr>
          <a:xfrm>
            <a:off x="2179577" y="494506"/>
            <a:ext cx="7568097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>
                <a:solidFill>
                  <a:srgbClr val="429BCF">
                    <a:alpha val="1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   度</a:t>
            </a:r>
            <a:endParaRPr lang="en-US" altLang="zh-CN" sz="19900" b="1" dirty="0">
              <a:solidFill>
                <a:srgbClr val="429BCF">
                  <a:alpha val="12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00" b="1" dirty="0">
                <a:solidFill>
                  <a:srgbClr val="429BCF">
                    <a:alpha val="1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   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EF82D4-B4DF-42FF-AD2F-9794918F5B4C}"/>
              </a:ext>
            </a:extLst>
          </p:cNvPr>
          <p:cNvSpPr/>
          <p:nvPr/>
        </p:nvSpPr>
        <p:spPr>
          <a:xfrm>
            <a:off x="9368749" y="681752"/>
            <a:ext cx="1582338" cy="3765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ED7977FD-13DE-44F0-A1A6-4A1AFCEE7A97}"/>
              </a:ext>
            </a:extLst>
          </p:cNvPr>
          <p:cNvSpPr/>
          <p:nvPr/>
        </p:nvSpPr>
        <p:spPr>
          <a:xfrm rot="10800000">
            <a:off x="3886688" y="2598420"/>
            <a:ext cx="4153881" cy="2273420"/>
          </a:xfrm>
          <a:prstGeom prst="trapezoid">
            <a:avLst>
              <a:gd name="adj" fmla="val 72872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98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CC329-6A91-4734-92CA-EE3484B6AC5D}"/>
              </a:ext>
            </a:extLst>
          </p:cNvPr>
          <p:cNvSpPr txBox="1"/>
          <p:nvPr/>
        </p:nvSpPr>
        <p:spPr>
          <a:xfrm>
            <a:off x="4640190" y="243861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E72C0D-E12E-45EF-BFC8-1772CEC06399}"/>
              </a:ext>
            </a:extLst>
          </p:cNvPr>
          <p:cNvSpPr txBox="1"/>
          <p:nvPr/>
        </p:nvSpPr>
        <p:spPr>
          <a:xfrm>
            <a:off x="4862023" y="3793585"/>
            <a:ext cx="220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进度报告（四）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7AED05-8288-4A28-9EF3-8604C109EDC8}"/>
              </a:ext>
            </a:extLst>
          </p:cNvPr>
          <p:cNvSpPr txBox="1"/>
          <p:nvPr/>
        </p:nvSpPr>
        <p:spPr>
          <a:xfrm>
            <a:off x="9343829" y="6889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张锦添 王怡欣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0FA60D1E-AC2C-4FC7-9678-E2A563E2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052" y="4245445"/>
            <a:ext cx="613151" cy="613151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C8760B84-52CA-4400-8A58-2587EB2D9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002241" y="4826121"/>
            <a:ext cx="1727079" cy="1727079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5055790E-7C57-4BFC-A3F1-2130184AD649}"/>
              </a:ext>
            </a:extLst>
          </p:cNvPr>
          <p:cNvSpPr/>
          <p:nvPr/>
        </p:nvSpPr>
        <p:spPr>
          <a:xfrm>
            <a:off x="-12674908" y="406235"/>
            <a:ext cx="6351995" cy="6045530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3AFA17B-8C99-474B-9E27-858CC5CFB36E}"/>
              </a:ext>
            </a:extLst>
          </p:cNvPr>
          <p:cNvSpPr/>
          <p:nvPr/>
        </p:nvSpPr>
        <p:spPr>
          <a:xfrm>
            <a:off x="-6310628" y="406235"/>
            <a:ext cx="5844625" cy="604553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2DFA595-8E20-4EF1-871F-4226B3E2A66A}"/>
              </a:ext>
            </a:extLst>
          </p:cNvPr>
          <p:cNvSpPr/>
          <p:nvPr/>
        </p:nvSpPr>
        <p:spPr>
          <a:xfrm>
            <a:off x="-12674908" y="1451359"/>
            <a:ext cx="12221190" cy="1263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B5AB6D0-ECC2-48D5-AF06-F98F99046480}"/>
              </a:ext>
            </a:extLst>
          </p:cNvPr>
          <p:cNvSpPr/>
          <p:nvPr/>
        </p:nvSpPr>
        <p:spPr>
          <a:xfrm>
            <a:off x="-12674908" y="2758836"/>
            <a:ext cx="12221190" cy="12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BD19A1C-5774-4BAC-9CE4-C1605C8FBB28}"/>
              </a:ext>
            </a:extLst>
          </p:cNvPr>
          <p:cNvGrpSpPr/>
          <p:nvPr/>
        </p:nvGrpSpPr>
        <p:grpSpPr>
          <a:xfrm>
            <a:off x="-12096753" y="2942746"/>
            <a:ext cx="777171" cy="777171"/>
            <a:chOff x="3697088" y="5131918"/>
            <a:chExt cx="992887" cy="992887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EA6F02B-FCCF-4F6C-8D84-83FFE2B8F82E}"/>
                </a:ext>
              </a:extLst>
            </p:cNvPr>
            <p:cNvSpPr/>
            <p:nvPr/>
          </p:nvSpPr>
          <p:spPr>
            <a:xfrm>
              <a:off x="3697088" y="5131918"/>
              <a:ext cx="992887" cy="992887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64E2BF8-E4CB-4CD3-97F0-CC044D0D147B}"/>
                </a:ext>
              </a:extLst>
            </p:cNvPr>
            <p:cNvGrpSpPr/>
            <p:nvPr/>
          </p:nvGrpSpPr>
          <p:grpSpPr>
            <a:xfrm rot="2700000">
              <a:off x="4029251" y="5314101"/>
              <a:ext cx="362688" cy="550548"/>
              <a:chOff x="3896380" y="5237480"/>
              <a:chExt cx="362688" cy="550548"/>
            </a:xfrm>
            <a:solidFill>
              <a:schemeClr val="bg1"/>
            </a:solidFill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6DB3292-16A8-4B85-A63F-4D017EB67F25}"/>
                  </a:ext>
                </a:extLst>
              </p:cNvPr>
              <p:cNvSpPr/>
              <p:nvPr/>
            </p:nvSpPr>
            <p:spPr>
              <a:xfrm>
                <a:off x="3896380" y="5657990"/>
                <a:ext cx="362688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FBDEFE1-32E9-4225-9C3B-79C7E2EE8E21}"/>
                  </a:ext>
                </a:extLst>
              </p:cNvPr>
              <p:cNvSpPr/>
              <p:nvPr/>
            </p:nvSpPr>
            <p:spPr>
              <a:xfrm rot="5400000">
                <a:off x="3919080" y="5447158"/>
                <a:ext cx="549393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C3326CB-571E-45B0-B4CF-ABB1D61B3670}"/>
              </a:ext>
            </a:extLst>
          </p:cNvPr>
          <p:cNvSpPr/>
          <p:nvPr/>
        </p:nvSpPr>
        <p:spPr>
          <a:xfrm>
            <a:off x="-12674908" y="4059181"/>
            <a:ext cx="12221190" cy="1262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C1BC357-C9B2-46C6-B541-E83B380209DF}"/>
              </a:ext>
            </a:extLst>
          </p:cNvPr>
          <p:cNvSpPr txBox="1"/>
          <p:nvPr/>
        </p:nvSpPr>
        <p:spPr>
          <a:xfrm>
            <a:off x="-3388316" y="4149220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66B4C28-96C6-4DB2-A3FA-55CEA6FC1A56}"/>
              </a:ext>
            </a:extLst>
          </p:cNvPr>
          <p:cNvGrpSpPr/>
          <p:nvPr/>
        </p:nvGrpSpPr>
        <p:grpSpPr>
          <a:xfrm>
            <a:off x="-12096753" y="4303265"/>
            <a:ext cx="777171" cy="777171"/>
            <a:chOff x="3697088" y="5131918"/>
            <a:chExt cx="992887" cy="99288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1F1B09D-2647-4961-8EC0-8A9F01AD3849}"/>
                </a:ext>
              </a:extLst>
            </p:cNvPr>
            <p:cNvSpPr/>
            <p:nvPr/>
          </p:nvSpPr>
          <p:spPr>
            <a:xfrm>
              <a:off x="3697088" y="5131918"/>
              <a:ext cx="992887" cy="992887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72DD026-D6BA-4136-A3C8-BFCEA4E33306}"/>
                </a:ext>
              </a:extLst>
            </p:cNvPr>
            <p:cNvGrpSpPr/>
            <p:nvPr/>
          </p:nvGrpSpPr>
          <p:grpSpPr>
            <a:xfrm rot="2700000">
              <a:off x="4029251" y="5314101"/>
              <a:ext cx="362688" cy="550548"/>
              <a:chOff x="3896380" y="5237480"/>
              <a:chExt cx="362688" cy="550548"/>
            </a:xfrm>
            <a:solidFill>
              <a:schemeClr val="bg1"/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B5D4ED7-CF9A-43A7-86DA-EE6CD99D33EA}"/>
                  </a:ext>
                </a:extLst>
              </p:cNvPr>
              <p:cNvSpPr/>
              <p:nvPr/>
            </p:nvSpPr>
            <p:spPr>
              <a:xfrm>
                <a:off x="3896380" y="5657990"/>
                <a:ext cx="362688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C2DFC99-B475-4879-B771-1DA63A3A824E}"/>
                  </a:ext>
                </a:extLst>
              </p:cNvPr>
              <p:cNvSpPr/>
              <p:nvPr/>
            </p:nvSpPr>
            <p:spPr>
              <a:xfrm rot="5400000">
                <a:off x="3919080" y="5447158"/>
                <a:ext cx="549393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26FF499D-BA95-4035-9378-256922B33E20}"/>
              </a:ext>
            </a:extLst>
          </p:cNvPr>
          <p:cNvSpPr/>
          <p:nvPr/>
        </p:nvSpPr>
        <p:spPr>
          <a:xfrm>
            <a:off x="-12674908" y="5361153"/>
            <a:ext cx="12221190" cy="10906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556BD58-6D70-4983-B98A-D61A8B13BEFF}"/>
              </a:ext>
            </a:extLst>
          </p:cNvPr>
          <p:cNvSpPr txBox="1"/>
          <p:nvPr/>
        </p:nvSpPr>
        <p:spPr>
          <a:xfrm>
            <a:off x="-3388316" y="5295780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48A364E-6617-4B19-81BC-4BF896AB1987}"/>
              </a:ext>
            </a:extLst>
          </p:cNvPr>
          <p:cNvGrpSpPr/>
          <p:nvPr/>
        </p:nvGrpSpPr>
        <p:grpSpPr>
          <a:xfrm>
            <a:off x="-12096753" y="5460118"/>
            <a:ext cx="777171" cy="777171"/>
            <a:chOff x="3697088" y="5131918"/>
            <a:chExt cx="992887" cy="992887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E92B0CF-3EB4-49B7-941F-BEC79274FBE6}"/>
                </a:ext>
              </a:extLst>
            </p:cNvPr>
            <p:cNvSpPr/>
            <p:nvPr/>
          </p:nvSpPr>
          <p:spPr>
            <a:xfrm>
              <a:off x="3697088" y="5131918"/>
              <a:ext cx="992887" cy="992887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AD96FD9-90AF-4F11-BB8A-465664C7DB42}"/>
                </a:ext>
              </a:extLst>
            </p:cNvPr>
            <p:cNvGrpSpPr/>
            <p:nvPr/>
          </p:nvGrpSpPr>
          <p:grpSpPr>
            <a:xfrm rot="2700000">
              <a:off x="4029251" y="5314101"/>
              <a:ext cx="362688" cy="550548"/>
              <a:chOff x="3896380" y="5237480"/>
              <a:chExt cx="362688" cy="550548"/>
            </a:xfrm>
            <a:solidFill>
              <a:schemeClr val="bg1"/>
            </a:solidFill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5FE10D0-0A1C-4F0A-ABBE-89206C3CB584}"/>
                  </a:ext>
                </a:extLst>
              </p:cNvPr>
              <p:cNvSpPr/>
              <p:nvPr/>
            </p:nvSpPr>
            <p:spPr>
              <a:xfrm>
                <a:off x="3896380" y="5657990"/>
                <a:ext cx="362688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6DBC7E8-86CD-4849-8580-46AE4302EC7F}"/>
                  </a:ext>
                </a:extLst>
              </p:cNvPr>
              <p:cNvSpPr/>
              <p:nvPr/>
            </p:nvSpPr>
            <p:spPr>
              <a:xfrm rot="5400000">
                <a:off x="3919080" y="5447158"/>
                <a:ext cx="549393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7B833D80-8C41-49B2-84F5-A0F08090CCA7}"/>
              </a:ext>
            </a:extLst>
          </p:cNvPr>
          <p:cNvSpPr/>
          <p:nvPr/>
        </p:nvSpPr>
        <p:spPr>
          <a:xfrm>
            <a:off x="-5791196" y="4865826"/>
            <a:ext cx="1384797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F464EEB-416D-454A-80AF-2E8C33ABF8DC}"/>
              </a:ext>
            </a:extLst>
          </p:cNvPr>
          <p:cNvGrpSpPr/>
          <p:nvPr/>
        </p:nvGrpSpPr>
        <p:grpSpPr>
          <a:xfrm>
            <a:off x="-4959732" y="4134577"/>
            <a:ext cx="989617" cy="989617"/>
            <a:chOff x="5371204" y="2537460"/>
            <a:chExt cx="1783080" cy="1783080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870C886-13D8-4555-B2B4-05233FCA0A38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2111322-FEB3-44BE-B149-4F3ABDB21650}"/>
                </a:ext>
              </a:extLst>
            </p:cNvPr>
            <p:cNvSpPr txBox="1"/>
            <p:nvPr/>
          </p:nvSpPr>
          <p:spPr>
            <a:xfrm>
              <a:off x="5581298" y="2809663"/>
              <a:ext cx="1430146" cy="127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模型训练</a:t>
              </a:r>
            </a:p>
          </p:txBody>
        </p:sp>
      </p:grpSp>
      <p:sp>
        <p:nvSpPr>
          <p:cNvPr id="94" name="箭头: 右 93">
            <a:extLst>
              <a:ext uri="{FF2B5EF4-FFF2-40B4-BE49-F238E27FC236}">
                <a16:creationId xmlns:a16="http://schemas.microsoft.com/office/drawing/2014/main" id="{2D315654-4820-4E2E-BB6C-590499A56147}"/>
              </a:ext>
            </a:extLst>
          </p:cNvPr>
          <p:cNvSpPr/>
          <p:nvPr/>
        </p:nvSpPr>
        <p:spPr>
          <a:xfrm rot="10800000" flipH="1">
            <a:off x="-7601686" y="4253179"/>
            <a:ext cx="2898946" cy="51136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64F0F03-A5E0-4C23-B7D9-D23B1CC2E368}"/>
              </a:ext>
            </a:extLst>
          </p:cNvPr>
          <p:cNvSpPr/>
          <p:nvPr/>
        </p:nvSpPr>
        <p:spPr>
          <a:xfrm>
            <a:off x="-9590473" y="4429065"/>
            <a:ext cx="1189853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2D327A3-5348-4832-85B1-F21E77EC019F}"/>
              </a:ext>
            </a:extLst>
          </p:cNvPr>
          <p:cNvSpPr/>
          <p:nvPr/>
        </p:nvSpPr>
        <p:spPr>
          <a:xfrm>
            <a:off x="-8149245" y="1936675"/>
            <a:ext cx="1384797" cy="386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B4148D0-9071-46BC-B4FC-61C694C8CCEB}"/>
              </a:ext>
            </a:extLst>
          </p:cNvPr>
          <p:cNvSpPr/>
          <p:nvPr/>
        </p:nvSpPr>
        <p:spPr>
          <a:xfrm>
            <a:off x="-6560101" y="3149710"/>
            <a:ext cx="1384797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F51215C-0A09-4B23-803A-235245745D4F}"/>
              </a:ext>
            </a:extLst>
          </p:cNvPr>
          <p:cNvSpPr/>
          <p:nvPr/>
        </p:nvSpPr>
        <p:spPr>
          <a:xfrm>
            <a:off x="-10520164" y="724871"/>
            <a:ext cx="1384797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  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67D9D46-9FB7-4D9F-A762-90BA9B5AF5B7}"/>
              </a:ext>
            </a:extLst>
          </p:cNvPr>
          <p:cNvSpPr/>
          <p:nvPr/>
        </p:nvSpPr>
        <p:spPr>
          <a:xfrm>
            <a:off x="-5881054" y="5682968"/>
            <a:ext cx="1384797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 10</a:t>
            </a:r>
            <a:r>
              <a:rPr lang="zh-CN" altLang="en-US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88FD8CE-D064-4C54-9EF1-199C6CCD707D}"/>
              </a:ext>
            </a:extLst>
          </p:cNvPr>
          <p:cNvGrpSpPr/>
          <p:nvPr/>
        </p:nvGrpSpPr>
        <p:grpSpPr>
          <a:xfrm>
            <a:off x="-8407517" y="4090819"/>
            <a:ext cx="989617" cy="989617"/>
            <a:chOff x="5371204" y="2537460"/>
            <a:chExt cx="1783080" cy="178308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7382DE69-40B0-4E43-8467-81718346377A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A30DAB7-51B3-4F50-A788-45C9AC2A917D}"/>
                </a:ext>
              </a:extLst>
            </p:cNvPr>
            <p:cNvSpPr txBox="1"/>
            <p:nvPr/>
          </p:nvSpPr>
          <p:spPr>
            <a:xfrm>
              <a:off x="5534576" y="2811060"/>
              <a:ext cx="1405953" cy="127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意图撰写</a:t>
              </a:r>
            </a:p>
          </p:txBody>
        </p:sp>
      </p:grp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E39CE06D-696A-49DC-867A-9BD18EA022C3}"/>
              </a:ext>
            </a:extLst>
          </p:cNvPr>
          <p:cNvSpPr/>
          <p:nvPr/>
        </p:nvSpPr>
        <p:spPr>
          <a:xfrm flipH="1">
            <a:off x="-7651082" y="4303781"/>
            <a:ext cx="1036674" cy="51136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443EE3B-A9EB-451B-B71F-23466CC1DDDF}"/>
              </a:ext>
            </a:extLst>
          </p:cNvPr>
          <p:cNvGrpSpPr/>
          <p:nvPr/>
        </p:nvGrpSpPr>
        <p:grpSpPr>
          <a:xfrm>
            <a:off x="-9381458" y="404642"/>
            <a:ext cx="989617" cy="989617"/>
            <a:chOff x="5371204" y="2537460"/>
            <a:chExt cx="1783080" cy="178308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B4B394A-E1A3-4120-AA67-F3FF35FC5C51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solidFill>
              <a:srgbClr val="429BCF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3C716DD-64C7-4DB7-91B6-746B35274194}"/>
                </a:ext>
              </a:extLst>
            </p:cNvPr>
            <p:cNvSpPr txBox="1"/>
            <p:nvPr/>
          </p:nvSpPr>
          <p:spPr>
            <a:xfrm>
              <a:off x="5652359" y="3124650"/>
              <a:ext cx="1211239" cy="665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D2C737-FC17-4EAE-896D-76775D680ED3}"/>
              </a:ext>
            </a:extLst>
          </p:cNvPr>
          <p:cNvGrpSpPr/>
          <p:nvPr/>
        </p:nvGrpSpPr>
        <p:grpSpPr>
          <a:xfrm>
            <a:off x="-6817997" y="1576648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09BFC777-9C03-433A-A09F-D948B5B19302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647CB49-598A-4550-AAB3-08F4C6FB7D1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F6D1ED3C-A2A1-49CD-A069-937E41D4E9F2}"/>
              </a:ext>
            </a:extLst>
          </p:cNvPr>
          <p:cNvSpPr/>
          <p:nvPr/>
        </p:nvSpPr>
        <p:spPr>
          <a:xfrm rot="2700000" flipH="1">
            <a:off x="-6330561" y="2490686"/>
            <a:ext cx="1417877" cy="511364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37F2FC3-5A55-4030-96BA-659D13D26A1A}"/>
              </a:ext>
            </a:extLst>
          </p:cNvPr>
          <p:cNvGrpSpPr/>
          <p:nvPr/>
        </p:nvGrpSpPr>
        <p:grpSpPr>
          <a:xfrm>
            <a:off x="-5354175" y="2840011"/>
            <a:ext cx="989617" cy="989617"/>
            <a:chOff x="5371204" y="2537460"/>
            <a:chExt cx="1783080" cy="1783080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759D55E6-1A93-40A7-97D9-605CB69CE649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00A765D-A721-47CF-9B99-42F91A6212B6}"/>
                </a:ext>
              </a:extLst>
            </p:cNvPr>
            <p:cNvSpPr txBox="1"/>
            <p:nvPr/>
          </p:nvSpPr>
          <p:spPr>
            <a:xfrm>
              <a:off x="5584833" y="2801818"/>
              <a:ext cx="1346287" cy="127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向量</a:t>
              </a:r>
            </a:p>
          </p:txBody>
        </p:sp>
      </p:grp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852EB01F-8FA7-4655-BC41-EAF234C7D832}"/>
              </a:ext>
            </a:extLst>
          </p:cNvPr>
          <p:cNvSpPr/>
          <p:nvPr/>
        </p:nvSpPr>
        <p:spPr>
          <a:xfrm rot="8100000" flipH="1">
            <a:off x="-6414278" y="3591107"/>
            <a:ext cx="1417877" cy="511364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46DF432-1AFF-4C90-AE87-B85DB6AF810A}"/>
              </a:ext>
            </a:extLst>
          </p:cNvPr>
          <p:cNvGrpSpPr/>
          <p:nvPr/>
        </p:nvGrpSpPr>
        <p:grpSpPr>
          <a:xfrm>
            <a:off x="-6874058" y="4126103"/>
            <a:ext cx="1094630" cy="1094631"/>
            <a:chOff x="5386675" y="2552930"/>
            <a:chExt cx="1767609" cy="1767609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3B1D43F9-E355-4FE0-9475-BD4BE55D6C9B}"/>
                </a:ext>
              </a:extLst>
            </p:cNvPr>
            <p:cNvSpPr/>
            <p:nvPr/>
          </p:nvSpPr>
          <p:spPr>
            <a:xfrm>
              <a:off x="5386675" y="2552930"/>
              <a:ext cx="1767609" cy="176760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0A10C09-30EB-48D2-B5C5-C191886E6B20}"/>
                </a:ext>
              </a:extLst>
            </p:cNvPr>
            <p:cNvSpPr txBox="1"/>
            <p:nvPr/>
          </p:nvSpPr>
          <p:spPr>
            <a:xfrm>
              <a:off x="5667031" y="2862456"/>
              <a:ext cx="1211239" cy="1192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r>
                <a:rPr lang="en-US" altLang="zh-CN" sz="1400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新电影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F59EA7F-E67F-4191-9062-F7B918A41810}"/>
              </a:ext>
            </a:extLst>
          </p:cNvPr>
          <p:cNvGrpSpPr/>
          <p:nvPr/>
        </p:nvGrpSpPr>
        <p:grpSpPr>
          <a:xfrm>
            <a:off x="-6797004" y="538336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AC352F3-F5F2-4A9E-825A-699A8580416B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C1064CB-EDE9-4AD5-A41B-3671311CD271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1011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</a:t>
              </a: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31E6F56-1989-4E4B-91A4-12CFF8889C0D}"/>
              </a:ext>
            </a:extLst>
          </p:cNvPr>
          <p:cNvSpPr txBox="1"/>
          <p:nvPr/>
        </p:nvSpPr>
        <p:spPr>
          <a:xfrm>
            <a:off x="-3378672" y="2818203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6CF50C0-4C1A-4A86-AF68-D58190066794}"/>
              </a:ext>
            </a:extLst>
          </p:cNvPr>
          <p:cNvSpPr txBox="1"/>
          <p:nvPr/>
        </p:nvSpPr>
        <p:spPr>
          <a:xfrm>
            <a:off x="-3378672" y="1532795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85560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ADE5627F-6AD7-48FC-BFA2-EBB586280176}"/>
              </a:ext>
            </a:extLst>
          </p:cNvPr>
          <p:cNvSpPr/>
          <p:nvPr/>
        </p:nvSpPr>
        <p:spPr>
          <a:xfrm rot="10800000">
            <a:off x="1605578" y="199234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AE1D8A-455A-4BF5-8036-02AA6111E2F6}"/>
              </a:ext>
            </a:extLst>
          </p:cNvPr>
          <p:cNvSpPr/>
          <p:nvPr/>
        </p:nvSpPr>
        <p:spPr>
          <a:xfrm>
            <a:off x="7726680" y="7201458"/>
            <a:ext cx="4465320" cy="5752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9B74C-2AD6-43A4-A765-8DE27812E689}"/>
              </a:ext>
            </a:extLst>
          </p:cNvPr>
          <p:cNvSpPr/>
          <p:nvPr/>
        </p:nvSpPr>
        <p:spPr>
          <a:xfrm>
            <a:off x="392539" y="7916638"/>
            <a:ext cx="2790893" cy="785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1FD8695-653A-4FA3-80AB-7505B21E1157}"/>
              </a:ext>
            </a:extLst>
          </p:cNvPr>
          <p:cNvSpPr txBox="1"/>
          <p:nvPr/>
        </p:nvSpPr>
        <p:spPr>
          <a:xfrm>
            <a:off x="392539" y="7916638"/>
            <a:ext cx="2790893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31A52CC-C718-40DF-8BC6-62CFCE8D4679}"/>
              </a:ext>
            </a:extLst>
          </p:cNvPr>
          <p:cNvSpPr/>
          <p:nvPr/>
        </p:nvSpPr>
        <p:spPr>
          <a:xfrm>
            <a:off x="392539" y="8877613"/>
            <a:ext cx="2790893" cy="785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541C1C1-D611-4427-85D1-39B1126C204A}"/>
              </a:ext>
            </a:extLst>
          </p:cNvPr>
          <p:cNvSpPr txBox="1"/>
          <p:nvPr/>
        </p:nvSpPr>
        <p:spPr>
          <a:xfrm>
            <a:off x="392539" y="8917848"/>
            <a:ext cx="2790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发行地区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93550F-ED6B-4894-93AE-7454A0474828}"/>
              </a:ext>
            </a:extLst>
          </p:cNvPr>
          <p:cNvSpPr/>
          <p:nvPr/>
        </p:nvSpPr>
        <p:spPr>
          <a:xfrm>
            <a:off x="392539" y="9822494"/>
            <a:ext cx="2790893" cy="785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0267A7-D48F-40C7-872C-99F54A811CF7}"/>
              </a:ext>
            </a:extLst>
          </p:cNvPr>
          <p:cNvSpPr txBox="1"/>
          <p:nvPr/>
        </p:nvSpPr>
        <p:spPr>
          <a:xfrm>
            <a:off x="392539" y="9862376"/>
            <a:ext cx="2790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时长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80AAC79-D9CD-49AE-A55C-A01FDFF745C2}"/>
              </a:ext>
            </a:extLst>
          </p:cNvPr>
          <p:cNvSpPr/>
          <p:nvPr/>
        </p:nvSpPr>
        <p:spPr>
          <a:xfrm>
            <a:off x="392539" y="10767375"/>
            <a:ext cx="2790893" cy="785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958D205-3686-4B38-8278-26509B61A83C}"/>
              </a:ext>
            </a:extLst>
          </p:cNvPr>
          <p:cNvSpPr txBox="1"/>
          <p:nvPr/>
        </p:nvSpPr>
        <p:spPr>
          <a:xfrm>
            <a:off x="392539" y="10789697"/>
            <a:ext cx="2790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评分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3143A7-06CA-4A59-9F68-422A4E8162E5}"/>
              </a:ext>
            </a:extLst>
          </p:cNvPr>
          <p:cNvSpPr/>
          <p:nvPr/>
        </p:nvSpPr>
        <p:spPr>
          <a:xfrm>
            <a:off x="392539" y="11696162"/>
            <a:ext cx="6941603" cy="785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9C776EE-3FC3-48CE-8D86-47BD112D960B}"/>
              </a:ext>
            </a:extLst>
          </p:cNvPr>
          <p:cNvSpPr txBox="1"/>
          <p:nvPr/>
        </p:nvSpPr>
        <p:spPr>
          <a:xfrm>
            <a:off x="392539" y="11736398"/>
            <a:ext cx="694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上映日期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92019-4A2E-4F82-8D1D-B455E9BF58BA}"/>
              </a:ext>
            </a:extLst>
          </p:cNvPr>
          <p:cNvSpPr/>
          <p:nvPr/>
        </p:nvSpPr>
        <p:spPr>
          <a:xfrm>
            <a:off x="3335832" y="7916639"/>
            <a:ext cx="1332770" cy="8096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喜剧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33F8D4-9781-43D6-9BC3-46B5EACDC1FC}"/>
              </a:ext>
            </a:extLst>
          </p:cNvPr>
          <p:cNvSpPr/>
          <p:nvPr/>
        </p:nvSpPr>
        <p:spPr>
          <a:xfrm>
            <a:off x="4668602" y="7916639"/>
            <a:ext cx="1332770" cy="8096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战争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F6E3F28-D06F-4A2B-A481-01199883ED2A}"/>
              </a:ext>
            </a:extLst>
          </p:cNvPr>
          <p:cNvSpPr/>
          <p:nvPr/>
        </p:nvSpPr>
        <p:spPr>
          <a:xfrm>
            <a:off x="6001372" y="7916639"/>
            <a:ext cx="1332770" cy="809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动作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DCF2EFE-116A-4C0A-A36D-8B280B515378}"/>
              </a:ext>
            </a:extLst>
          </p:cNvPr>
          <p:cNvSpPr/>
          <p:nvPr/>
        </p:nvSpPr>
        <p:spPr>
          <a:xfrm>
            <a:off x="3335832" y="8877613"/>
            <a:ext cx="1332770" cy="8096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中国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76768D-05F6-4999-B5C2-90C2AEFC31F4}"/>
              </a:ext>
            </a:extLst>
          </p:cNvPr>
          <p:cNvSpPr/>
          <p:nvPr/>
        </p:nvSpPr>
        <p:spPr>
          <a:xfrm>
            <a:off x="4664427" y="8881085"/>
            <a:ext cx="1332770" cy="809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美国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4DD514-F48C-4B72-AA2B-CE83C51EFF76}"/>
              </a:ext>
            </a:extLst>
          </p:cNvPr>
          <p:cNvSpPr/>
          <p:nvPr/>
        </p:nvSpPr>
        <p:spPr>
          <a:xfrm>
            <a:off x="6001372" y="8886046"/>
            <a:ext cx="1332770" cy="809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英国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411ACE1-3AD4-4965-BEE9-187A8468B095}"/>
              </a:ext>
            </a:extLst>
          </p:cNvPr>
          <p:cNvSpPr/>
          <p:nvPr/>
        </p:nvSpPr>
        <p:spPr>
          <a:xfrm>
            <a:off x="3335832" y="9802113"/>
            <a:ext cx="1332770" cy="809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60-120</a:t>
            </a:r>
            <a:endParaRPr lang="zh-CN" altLang="en-US" sz="2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3EA99D-6425-4DFF-ABD7-C76B97741BEF}"/>
              </a:ext>
            </a:extLst>
          </p:cNvPr>
          <p:cNvSpPr/>
          <p:nvPr/>
        </p:nvSpPr>
        <p:spPr>
          <a:xfrm>
            <a:off x="4668602" y="9802113"/>
            <a:ext cx="1332770" cy="809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120</a:t>
            </a:r>
            <a:r>
              <a:rPr lang="zh-CN" altLang="en-US" sz="2400" b="1" dirty="0"/>
              <a:t>以上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D8DE860-E6BA-4350-BF04-0B8DD0DDC60F}"/>
              </a:ext>
            </a:extLst>
          </p:cNvPr>
          <p:cNvSpPr/>
          <p:nvPr/>
        </p:nvSpPr>
        <p:spPr>
          <a:xfrm>
            <a:off x="6001372" y="9802113"/>
            <a:ext cx="1332770" cy="80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60</a:t>
            </a:r>
            <a:r>
              <a:rPr lang="zh-CN" altLang="en-US" sz="2400" b="1" dirty="0"/>
              <a:t>以下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BD9C0F5-3556-4A3A-9121-8C63D56206E8}"/>
              </a:ext>
            </a:extLst>
          </p:cNvPr>
          <p:cNvSpPr/>
          <p:nvPr/>
        </p:nvSpPr>
        <p:spPr>
          <a:xfrm>
            <a:off x="3335832" y="10763087"/>
            <a:ext cx="1332770" cy="80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大于</a:t>
            </a:r>
            <a:r>
              <a:rPr lang="en-US" altLang="zh-CN" sz="2400" b="1" dirty="0">
                <a:solidFill>
                  <a:srgbClr val="FFC000"/>
                </a:solidFill>
              </a:rPr>
              <a:t>8.5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89C8ED4-629E-4CD4-A22E-7910D1A29825}"/>
              </a:ext>
            </a:extLst>
          </p:cNvPr>
          <p:cNvSpPr/>
          <p:nvPr/>
        </p:nvSpPr>
        <p:spPr>
          <a:xfrm>
            <a:off x="4664427" y="10766559"/>
            <a:ext cx="1332770" cy="809676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7.5-8.5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2CC3D-AAA3-4A2A-AA63-5F04E40C4CD4}"/>
              </a:ext>
            </a:extLst>
          </p:cNvPr>
          <p:cNvSpPr/>
          <p:nvPr/>
        </p:nvSpPr>
        <p:spPr>
          <a:xfrm>
            <a:off x="7894320" y="7346205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0689DE-3395-4792-BF9D-49004395F979}"/>
              </a:ext>
            </a:extLst>
          </p:cNvPr>
          <p:cNvSpPr/>
          <p:nvPr/>
        </p:nvSpPr>
        <p:spPr>
          <a:xfrm>
            <a:off x="7894320" y="7921426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8D6C6E-0551-4CDA-AF8D-538AC6369275}"/>
              </a:ext>
            </a:extLst>
          </p:cNvPr>
          <p:cNvSpPr/>
          <p:nvPr/>
        </p:nvSpPr>
        <p:spPr>
          <a:xfrm>
            <a:off x="7894320" y="8491039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96627C-0BB1-4CE7-9DE1-BBA6C48A062D}"/>
              </a:ext>
            </a:extLst>
          </p:cNvPr>
          <p:cNvSpPr/>
          <p:nvPr/>
        </p:nvSpPr>
        <p:spPr>
          <a:xfrm>
            <a:off x="7894320" y="9040346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C38E2C0-C0DC-4B39-9B47-FD9F0C50711A}"/>
              </a:ext>
            </a:extLst>
          </p:cNvPr>
          <p:cNvSpPr/>
          <p:nvPr/>
        </p:nvSpPr>
        <p:spPr>
          <a:xfrm>
            <a:off x="7894320" y="9589434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48471A4-D6B8-4B74-90A3-D9A1E2B65B5B}"/>
              </a:ext>
            </a:extLst>
          </p:cNvPr>
          <p:cNvSpPr/>
          <p:nvPr/>
        </p:nvSpPr>
        <p:spPr>
          <a:xfrm>
            <a:off x="7894320" y="10134175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A311EFB-1ABC-46EC-B0AF-E6129F8A4840}"/>
              </a:ext>
            </a:extLst>
          </p:cNvPr>
          <p:cNvSpPr/>
          <p:nvPr/>
        </p:nvSpPr>
        <p:spPr>
          <a:xfrm>
            <a:off x="7894320" y="10703788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6D2D2CA-61E8-4C0A-97F0-A8C37C7890B3}"/>
              </a:ext>
            </a:extLst>
          </p:cNvPr>
          <p:cNvSpPr/>
          <p:nvPr/>
        </p:nvSpPr>
        <p:spPr>
          <a:xfrm>
            <a:off x="7894320" y="11253095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6DB0544-E96E-4E27-BB9D-88E5CE1AA638}"/>
              </a:ext>
            </a:extLst>
          </p:cNvPr>
          <p:cNvSpPr/>
          <p:nvPr/>
        </p:nvSpPr>
        <p:spPr>
          <a:xfrm>
            <a:off x="7894320" y="11791056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EEBFB0B-9B80-4721-81EF-67B3B89EA649}"/>
              </a:ext>
            </a:extLst>
          </p:cNvPr>
          <p:cNvSpPr/>
          <p:nvPr/>
        </p:nvSpPr>
        <p:spPr>
          <a:xfrm>
            <a:off x="7894320" y="12325123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CEA689B-2768-4A95-B9B6-DBB61A78ABB3}"/>
              </a:ext>
            </a:extLst>
          </p:cNvPr>
          <p:cNvCxnSpPr>
            <a:cxnSpLocks/>
          </p:cNvCxnSpPr>
          <p:nvPr/>
        </p:nvCxnSpPr>
        <p:spPr>
          <a:xfrm>
            <a:off x="181231" y="7676267"/>
            <a:ext cx="0" cy="4444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62B811-ACE2-4172-83A7-A2F6A0ADF80D}"/>
              </a:ext>
            </a:extLst>
          </p:cNvPr>
          <p:cNvCxnSpPr>
            <a:cxnSpLocks/>
          </p:cNvCxnSpPr>
          <p:nvPr/>
        </p:nvCxnSpPr>
        <p:spPr>
          <a:xfrm>
            <a:off x="181231" y="7706992"/>
            <a:ext cx="4514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420ECE-F6FC-4A12-91DF-DD19E64CFEF7}"/>
              </a:ext>
            </a:extLst>
          </p:cNvPr>
          <p:cNvSpPr txBox="1"/>
          <p:nvPr/>
        </p:nvSpPr>
        <p:spPr>
          <a:xfrm>
            <a:off x="8646108" y="-34691"/>
            <a:ext cx="379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  <p:sp>
        <p:nvSpPr>
          <p:cNvPr id="61" name="!!!向量更新层">
            <a:extLst>
              <a:ext uri="{FF2B5EF4-FFF2-40B4-BE49-F238E27FC236}">
                <a16:creationId xmlns:a16="http://schemas.microsoft.com/office/drawing/2014/main" id="{64C43A50-1DBA-422E-8FE1-6AB426CBE32A}"/>
              </a:ext>
            </a:extLst>
          </p:cNvPr>
          <p:cNvSpPr/>
          <p:nvPr/>
        </p:nvSpPr>
        <p:spPr>
          <a:xfrm>
            <a:off x="9052328" y="2544899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337BC4A-B13B-4DC1-A29D-F56538B748B7}"/>
              </a:ext>
            </a:extLst>
          </p:cNvPr>
          <p:cNvSpPr txBox="1"/>
          <p:nvPr/>
        </p:nvSpPr>
        <p:spPr>
          <a:xfrm>
            <a:off x="9144201" y="4019290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6C21A98-E757-4CBE-86E6-1D187022B571}"/>
              </a:ext>
            </a:extLst>
          </p:cNvPr>
          <p:cNvSpPr/>
          <p:nvPr/>
        </p:nvSpPr>
        <p:spPr>
          <a:xfrm>
            <a:off x="8461506" y="385546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!!!交互层">
            <a:extLst>
              <a:ext uri="{FF2B5EF4-FFF2-40B4-BE49-F238E27FC236}">
                <a16:creationId xmlns:a16="http://schemas.microsoft.com/office/drawing/2014/main" id="{FE7CA61F-9D78-441F-8642-B1D94D1ED263}"/>
              </a:ext>
            </a:extLst>
          </p:cNvPr>
          <p:cNvSpPr/>
          <p:nvPr/>
        </p:nvSpPr>
        <p:spPr>
          <a:xfrm>
            <a:off x="7870525" y="2544899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930484E-D3C6-4870-80BF-470D8A9B8B49}"/>
              </a:ext>
            </a:extLst>
          </p:cNvPr>
          <p:cNvSpPr txBox="1"/>
          <p:nvPr/>
        </p:nvSpPr>
        <p:spPr>
          <a:xfrm>
            <a:off x="7906032" y="4019290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7F971BFC-DE06-41A1-8B64-DC2D047D6C83}"/>
              </a:ext>
            </a:extLst>
          </p:cNvPr>
          <p:cNvSpPr/>
          <p:nvPr/>
        </p:nvSpPr>
        <p:spPr>
          <a:xfrm>
            <a:off x="7318250" y="385546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!!!精排层">
            <a:extLst>
              <a:ext uri="{FF2B5EF4-FFF2-40B4-BE49-F238E27FC236}">
                <a16:creationId xmlns:a16="http://schemas.microsoft.com/office/drawing/2014/main" id="{20E0440F-F128-4869-9974-3453CDD8DF39}"/>
              </a:ext>
            </a:extLst>
          </p:cNvPr>
          <p:cNvSpPr/>
          <p:nvPr/>
        </p:nvSpPr>
        <p:spPr>
          <a:xfrm>
            <a:off x="5864279" y="2544899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7CD83E2-BD9F-4563-AEA6-455CD38BD0D7}"/>
              </a:ext>
            </a:extLst>
          </p:cNvPr>
          <p:cNvSpPr txBox="1"/>
          <p:nvPr/>
        </p:nvSpPr>
        <p:spPr>
          <a:xfrm>
            <a:off x="5954036" y="4019290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8562D12E-221C-4D0E-8689-32D34B119946}"/>
              </a:ext>
            </a:extLst>
          </p:cNvPr>
          <p:cNvSpPr/>
          <p:nvPr/>
        </p:nvSpPr>
        <p:spPr>
          <a:xfrm>
            <a:off x="5353141" y="385546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!!!召回层">
            <a:extLst>
              <a:ext uri="{FF2B5EF4-FFF2-40B4-BE49-F238E27FC236}">
                <a16:creationId xmlns:a16="http://schemas.microsoft.com/office/drawing/2014/main" id="{07CDBAC0-B27A-490D-AB91-260956960994}"/>
              </a:ext>
            </a:extLst>
          </p:cNvPr>
          <p:cNvSpPr/>
          <p:nvPr/>
        </p:nvSpPr>
        <p:spPr>
          <a:xfrm>
            <a:off x="3903678" y="2544899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180DD743-4B2E-4726-8357-425A705F21D8}"/>
              </a:ext>
            </a:extLst>
          </p:cNvPr>
          <p:cNvSpPr/>
          <p:nvPr/>
        </p:nvSpPr>
        <p:spPr>
          <a:xfrm>
            <a:off x="3384188" y="255129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8848040-E646-4D7F-81AF-AD7A02DE42A2}"/>
              </a:ext>
            </a:extLst>
          </p:cNvPr>
          <p:cNvSpPr txBox="1"/>
          <p:nvPr/>
        </p:nvSpPr>
        <p:spPr>
          <a:xfrm>
            <a:off x="4003681" y="4019290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4A4DFF03-B160-42B7-8387-E35D04658B68}"/>
              </a:ext>
            </a:extLst>
          </p:cNvPr>
          <p:cNvSpPr/>
          <p:nvPr/>
        </p:nvSpPr>
        <p:spPr>
          <a:xfrm>
            <a:off x="3412235" y="385546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!!!电影向量">
            <a:extLst>
              <a:ext uri="{FF2B5EF4-FFF2-40B4-BE49-F238E27FC236}">
                <a16:creationId xmlns:a16="http://schemas.microsoft.com/office/drawing/2014/main" id="{C3CE6EC8-5A6B-4E04-A63B-3080B6766406}"/>
              </a:ext>
            </a:extLst>
          </p:cNvPr>
          <p:cNvSpPr/>
          <p:nvPr/>
        </p:nvSpPr>
        <p:spPr>
          <a:xfrm>
            <a:off x="1231506" y="3363884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!!!用户向量">
            <a:extLst>
              <a:ext uri="{FF2B5EF4-FFF2-40B4-BE49-F238E27FC236}">
                <a16:creationId xmlns:a16="http://schemas.microsoft.com/office/drawing/2014/main" id="{1B95553F-25AF-4D9E-92B8-F1EFF8954CA4}"/>
              </a:ext>
            </a:extLst>
          </p:cNvPr>
          <p:cNvSpPr/>
          <p:nvPr/>
        </p:nvSpPr>
        <p:spPr>
          <a:xfrm>
            <a:off x="1231506" y="2544899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109" name="!!!箭头">
            <a:extLst>
              <a:ext uri="{FF2B5EF4-FFF2-40B4-BE49-F238E27FC236}">
                <a16:creationId xmlns:a16="http://schemas.microsoft.com/office/drawing/2014/main" id="{A36553B4-A607-48E8-AD0C-C3A293190B25}"/>
              </a:ext>
            </a:extLst>
          </p:cNvPr>
          <p:cNvSpPr/>
          <p:nvPr/>
        </p:nvSpPr>
        <p:spPr>
          <a:xfrm rot="10800000">
            <a:off x="2011798" y="1804517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1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3" name="!!!向量更新层">
            <a:extLst>
              <a:ext uri="{FF2B5EF4-FFF2-40B4-BE49-F238E27FC236}">
                <a16:creationId xmlns:a16="http://schemas.microsoft.com/office/drawing/2014/main" id="{692354C1-7911-4D47-9B8C-B52AEC433CA6}"/>
              </a:ext>
            </a:extLst>
          </p:cNvPr>
          <p:cNvSpPr/>
          <p:nvPr/>
        </p:nvSpPr>
        <p:spPr>
          <a:xfrm>
            <a:off x="1" y="1471720"/>
            <a:ext cx="12192000" cy="483973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shade val="50000"/>
                <a:alpha val="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487ADC-863D-46E0-B38A-317870305BEC}"/>
              </a:ext>
            </a:extLst>
          </p:cNvPr>
          <p:cNvSpPr txBox="1"/>
          <p:nvPr/>
        </p:nvSpPr>
        <p:spPr>
          <a:xfrm>
            <a:off x="7785281" y="-43423"/>
            <a:ext cx="5325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B9E531A-FA9E-4938-A12F-2CF41D361BD9}"/>
              </a:ext>
            </a:extLst>
          </p:cNvPr>
          <p:cNvSpPr/>
          <p:nvPr/>
        </p:nvSpPr>
        <p:spPr>
          <a:xfrm>
            <a:off x="-776344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!!!交互层">
            <a:extLst>
              <a:ext uri="{FF2B5EF4-FFF2-40B4-BE49-F238E27FC236}">
                <a16:creationId xmlns:a16="http://schemas.microsoft.com/office/drawing/2014/main" id="{4F6E3882-FCBB-4D8A-85CF-83F15EFC0E85}"/>
              </a:ext>
            </a:extLst>
          </p:cNvPr>
          <p:cNvSpPr/>
          <p:nvPr/>
        </p:nvSpPr>
        <p:spPr>
          <a:xfrm>
            <a:off x="-1066824" y="2417196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4D6688-3489-430C-BDFA-B968638521E9}"/>
              </a:ext>
            </a:extLst>
          </p:cNvPr>
          <p:cNvSpPr txBox="1"/>
          <p:nvPr/>
        </p:nvSpPr>
        <p:spPr>
          <a:xfrm>
            <a:off x="-1031317" y="3891587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1636E08-7FDF-42A3-829E-DC76FFA02814}"/>
              </a:ext>
            </a:extLst>
          </p:cNvPr>
          <p:cNvSpPr/>
          <p:nvPr/>
        </p:nvSpPr>
        <p:spPr>
          <a:xfrm>
            <a:off x="-1619099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!!!精排层">
            <a:extLst>
              <a:ext uri="{FF2B5EF4-FFF2-40B4-BE49-F238E27FC236}">
                <a16:creationId xmlns:a16="http://schemas.microsoft.com/office/drawing/2014/main" id="{6638A773-43C1-4D25-B2E7-B4CAF55A2CE4}"/>
              </a:ext>
            </a:extLst>
          </p:cNvPr>
          <p:cNvSpPr/>
          <p:nvPr/>
        </p:nvSpPr>
        <p:spPr>
          <a:xfrm>
            <a:off x="-3073070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299ED2-F22E-4CBF-AB69-0DADE44D234A}"/>
              </a:ext>
            </a:extLst>
          </p:cNvPr>
          <p:cNvSpPr txBox="1"/>
          <p:nvPr/>
        </p:nvSpPr>
        <p:spPr>
          <a:xfrm>
            <a:off x="-2983313" y="3891587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1302BFD-8CCC-4CAD-A043-37299B7D699E}"/>
              </a:ext>
            </a:extLst>
          </p:cNvPr>
          <p:cNvSpPr/>
          <p:nvPr/>
        </p:nvSpPr>
        <p:spPr>
          <a:xfrm>
            <a:off x="-3584208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!!!召回层">
            <a:extLst>
              <a:ext uri="{FF2B5EF4-FFF2-40B4-BE49-F238E27FC236}">
                <a16:creationId xmlns:a16="http://schemas.microsoft.com/office/drawing/2014/main" id="{6D2CC82D-FECF-4AAE-9758-505876E3EE1D}"/>
              </a:ext>
            </a:extLst>
          </p:cNvPr>
          <p:cNvSpPr/>
          <p:nvPr/>
        </p:nvSpPr>
        <p:spPr>
          <a:xfrm>
            <a:off x="-5033671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AC5CA5A-DD08-40F6-8944-A5760E929C2A}"/>
              </a:ext>
            </a:extLst>
          </p:cNvPr>
          <p:cNvSpPr/>
          <p:nvPr/>
        </p:nvSpPr>
        <p:spPr>
          <a:xfrm>
            <a:off x="-5553161" y="242358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3A15D9-99B7-45F4-B887-DBE6AC9EC246}"/>
              </a:ext>
            </a:extLst>
          </p:cNvPr>
          <p:cNvSpPr txBox="1"/>
          <p:nvPr/>
        </p:nvSpPr>
        <p:spPr>
          <a:xfrm>
            <a:off x="-4933668" y="3891587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C4C880CB-7E5D-4513-BA25-5C38FC1342A1}"/>
              </a:ext>
            </a:extLst>
          </p:cNvPr>
          <p:cNvSpPr/>
          <p:nvPr/>
        </p:nvSpPr>
        <p:spPr>
          <a:xfrm>
            <a:off x="-5525114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!!!电影向量">
            <a:extLst>
              <a:ext uri="{FF2B5EF4-FFF2-40B4-BE49-F238E27FC236}">
                <a16:creationId xmlns:a16="http://schemas.microsoft.com/office/drawing/2014/main" id="{37918509-7266-487B-A638-F19613C0D4AC}"/>
              </a:ext>
            </a:extLst>
          </p:cNvPr>
          <p:cNvSpPr/>
          <p:nvPr/>
        </p:nvSpPr>
        <p:spPr>
          <a:xfrm>
            <a:off x="-7705843" y="3236181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!!!用户向量">
            <a:extLst>
              <a:ext uri="{FF2B5EF4-FFF2-40B4-BE49-F238E27FC236}">
                <a16:creationId xmlns:a16="http://schemas.microsoft.com/office/drawing/2014/main" id="{4D12DC49-F0EA-4A66-8C31-DCCCE7F48F70}"/>
              </a:ext>
            </a:extLst>
          </p:cNvPr>
          <p:cNvSpPr/>
          <p:nvPr/>
        </p:nvSpPr>
        <p:spPr>
          <a:xfrm>
            <a:off x="-7705843" y="2417196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28" name="!!!箭头">
            <a:extLst>
              <a:ext uri="{FF2B5EF4-FFF2-40B4-BE49-F238E27FC236}">
                <a16:creationId xmlns:a16="http://schemas.microsoft.com/office/drawing/2014/main" id="{05BBAA38-8767-466C-B02C-11B02EF1BD60}"/>
              </a:ext>
            </a:extLst>
          </p:cNvPr>
          <p:cNvSpPr/>
          <p:nvPr/>
        </p:nvSpPr>
        <p:spPr>
          <a:xfrm rot="10800000">
            <a:off x="-8546006" y="1676814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A9A341A-8EDC-432C-BAE0-7286516DCE04}"/>
              </a:ext>
            </a:extLst>
          </p:cNvPr>
          <p:cNvSpPr txBox="1"/>
          <p:nvPr/>
        </p:nvSpPr>
        <p:spPr>
          <a:xfrm rot="18900000">
            <a:off x="4799965" y="2843988"/>
            <a:ext cx="389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新的用户向量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17A600-7C52-4378-B88F-2AD870E61044}"/>
              </a:ext>
            </a:extLst>
          </p:cNvPr>
          <p:cNvSpPr/>
          <p:nvPr/>
        </p:nvSpPr>
        <p:spPr>
          <a:xfrm rot="18900000">
            <a:off x="4639883" y="3577415"/>
            <a:ext cx="4212000" cy="2218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A3C988-ED11-4A68-9AAB-D3C8B4D39254}"/>
              </a:ext>
            </a:extLst>
          </p:cNvPr>
          <p:cNvSpPr txBox="1"/>
          <p:nvPr/>
        </p:nvSpPr>
        <p:spPr>
          <a:xfrm>
            <a:off x="4524645" y="5151500"/>
            <a:ext cx="463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看的电影向量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27F47D-92BB-44AB-AD80-08DB826657F9}"/>
              </a:ext>
            </a:extLst>
          </p:cNvPr>
          <p:cNvSpPr txBox="1"/>
          <p:nvPr/>
        </p:nvSpPr>
        <p:spPr>
          <a:xfrm rot="16200000">
            <a:off x="3063006" y="3254511"/>
            <a:ext cx="357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当前用户向量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F67E8C-2697-49EC-AEE4-39B5A5AD4891}"/>
              </a:ext>
            </a:extLst>
          </p:cNvPr>
          <p:cNvSpPr/>
          <p:nvPr/>
        </p:nvSpPr>
        <p:spPr>
          <a:xfrm rot="16200000">
            <a:off x="3627378" y="3476686"/>
            <a:ext cx="3323646" cy="221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B5F8B7-483C-4BD8-BD32-DD14EE561732}"/>
              </a:ext>
            </a:extLst>
          </p:cNvPr>
          <p:cNvSpPr/>
          <p:nvPr/>
        </p:nvSpPr>
        <p:spPr>
          <a:xfrm>
            <a:off x="5178292" y="5040592"/>
            <a:ext cx="3323646" cy="22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50028F-1B86-4AF3-8893-C8FBF10E9A01}"/>
              </a:ext>
            </a:extLst>
          </p:cNvPr>
          <p:cNvSpPr txBox="1"/>
          <p:nvPr/>
        </p:nvSpPr>
        <p:spPr>
          <a:xfrm>
            <a:off x="8646108" y="-1118642"/>
            <a:ext cx="379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</p:spTree>
    <p:extLst>
      <p:ext uri="{BB962C8B-B14F-4D97-AF65-F5344CB8AC3E}">
        <p14:creationId xmlns:p14="http://schemas.microsoft.com/office/powerpoint/2010/main" val="84636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4A9A341A-8EDC-432C-BAE0-7286516DCE04}"/>
              </a:ext>
            </a:extLst>
          </p:cNvPr>
          <p:cNvSpPr txBox="1"/>
          <p:nvPr/>
        </p:nvSpPr>
        <p:spPr>
          <a:xfrm rot="17100000">
            <a:off x="4333983" y="2927746"/>
            <a:ext cx="389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新的用户向量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17A600-7C52-4378-B88F-2AD870E61044}"/>
              </a:ext>
            </a:extLst>
          </p:cNvPr>
          <p:cNvSpPr/>
          <p:nvPr/>
        </p:nvSpPr>
        <p:spPr>
          <a:xfrm rot="17100000">
            <a:off x="4039611" y="3500305"/>
            <a:ext cx="3420000" cy="2218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A3C988-ED11-4A68-9AAB-D3C8B4D39254}"/>
              </a:ext>
            </a:extLst>
          </p:cNvPr>
          <p:cNvSpPr txBox="1"/>
          <p:nvPr/>
        </p:nvSpPr>
        <p:spPr>
          <a:xfrm>
            <a:off x="4928957" y="5221794"/>
            <a:ext cx="2009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看的电影向量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27F47D-92BB-44AB-AD80-08DB826657F9}"/>
              </a:ext>
            </a:extLst>
          </p:cNvPr>
          <p:cNvSpPr txBox="1"/>
          <p:nvPr/>
        </p:nvSpPr>
        <p:spPr>
          <a:xfrm rot="16200000">
            <a:off x="3063006" y="3254511"/>
            <a:ext cx="357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当前用户向量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5F67E8C-2697-49EC-AEE4-39B5A5AD4891}"/>
              </a:ext>
            </a:extLst>
          </p:cNvPr>
          <p:cNvSpPr/>
          <p:nvPr/>
        </p:nvSpPr>
        <p:spPr>
          <a:xfrm rot="16200000">
            <a:off x="3627378" y="3476686"/>
            <a:ext cx="3323646" cy="221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B5F8B7-483C-4BD8-BD32-DD14EE561732}"/>
              </a:ext>
            </a:extLst>
          </p:cNvPr>
          <p:cNvSpPr/>
          <p:nvPr/>
        </p:nvSpPr>
        <p:spPr>
          <a:xfrm>
            <a:off x="5178292" y="5040592"/>
            <a:ext cx="1080000" cy="22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36C716-FF72-4A7C-9117-876C344E7514}"/>
              </a:ext>
            </a:extLst>
          </p:cNvPr>
          <p:cNvSpPr/>
          <p:nvPr/>
        </p:nvSpPr>
        <p:spPr>
          <a:xfrm>
            <a:off x="6258291" y="5040592"/>
            <a:ext cx="2243645" cy="2218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A0C942-5C71-472C-A7BC-3B68C14BE461}"/>
              </a:ext>
            </a:extLst>
          </p:cNvPr>
          <p:cNvSpPr txBox="1"/>
          <p:nvPr/>
        </p:nvSpPr>
        <p:spPr>
          <a:xfrm>
            <a:off x="7184477" y="5194967"/>
            <a:ext cx="2636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惩罚因子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109DDF-9614-4680-A947-1C4168DF3D0A}"/>
              </a:ext>
            </a:extLst>
          </p:cNvPr>
          <p:cNvSpPr txBox="1"/>
          <p:nvPr/>
        </p:nvSpPr>
        <p:spPr>
          <a:xfrm>
            <a:off x="7785281" y="-43423"/>
            <a:ext cx="5325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</a:p>
        </p:txBody>
      </p:sp>
    </p:spTree>
    <p:extLst>
      <p:ext uri="{BB962C8B-B14F-4D97-AF65-F5344CB8AC3E}">
        <p14:creationId xmlns:p14="http://schemas.microsoft.com/office/powerpoint/2010/main" val="333615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64D67D6E-8CDF-4E4C-84E0-B198D67B1CC5}"/>
              </a:ext>
            </a:extLst>
          </p:cNvPr>
          <p:cNvSpPr txBox="1"/>
          <p:nvPr/>
        </p:nvSpPr>
        <p:spPr>
          <a:xfrm>
            <a:off x="43334" y="7078187"/>
            <a:ext cx="1234987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A9A341A-8EDC-432C-BAE0-7286516DCE04}"/>
              </a:ext>
            </a:extLst>
          </p:cNvPr>
          <p:cNvSpPr txBox="1"/>
          <p:nvPr/>
        </p:nvSpPr>
        <p:spPr>
          <a:xfrm rot="17100000">
            <a:off x="7778222" y="2927745"/>
            <a:ext cx="389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新的用户向量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17A600-7C52-4378-B88F-2AD870E61044}"/>
              </a:ext>
            </a:extLst>
          </p:cNvPr>
          <p:cNvSpPr/>
          <p:nvPr/>
        </p:nvSpPr>
        <p:spPr>
          <a:xfrm rot="17100000">
            <a:off x="7483850" y="3500304"/>
            <a:ext cx="3420000" cy="2218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A3C988-ED11-4A68-9AAB-D3C8B4D39254}"/>
              </a:ext>
            </a:extLst>
          </p:cNvPr>
          <p:cNvSpPr txBox="1"/>
          <p:nvPr/>
        </p:nvSpPr>
        <p:spPr>
          <a:xfrm>
            <a:off x="8373196" y="5221793"/>
            <a:ext cx="2009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看的电影向量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27F47D-92BB-44AB-AD80-08DB826657F9}"/>
              </a:ext>
            </a:extLst>
          </p:cNvPr>
          <p:cNvSpPr txBox="1"/>
          <p:nvPr/>
        </p:nvSpPr>
        <p:spPr>
          <a:xfrm rot="16200000">
            <a:off x="6507245" y="3254510"/>
            <a:ext cx="357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当前用户向量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5F67E8C-2697-49EC-AEE4-39B5A5AD4891}"/>
              </a:ext>
            </a:extLst>
          </p:cNvPr>
          <p:cNvSpPr/>
          <p:nvPr/>
        </p:nvSpPr>
        <p:spPr>
          <a:xfrm rot="16200000">
            <a:off x="7071617" y="3476685"/>
            <a:ext cx="3323646" cy="221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B5F8B7-483C-4BD8-BD32-DD14EE561732}"/>
              </a:ext>
            </a:extLst>
          </p:cNvPr>
          <p:cNvSpPr/>
          <p:nvPr/>
        </p:nvSpPr>
        <p:spPr>
          <a:xfrm>
            <a:off x="8622531" y="5040591"/>
            <a:ext cx="1080000" cy="22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36C716-FF72-4A7C-9117-876C344E7514}"/>
              </a:ext>
            </a:extLst>
          </p:cNvPr>
          <p:cNvSpPr/>
          <p:nvPr/>
        </p:nvSpPr>
        <p:spPr>
          <a:xfrm>
            <a:off x="9702530" y="5040591"/>
            <a:ext cx="2243645" cy="2218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A0C942-5C71-472C-A7BC-3B68C14BE461}"/>
                  </a:ext>
                </a:extLst>
              </p:cNvPr>
              <p:cNvSpPr txBox="1"/>
              <p:nvPr/>
            </p:nvSpPr>
            <p:spPr>
              <a:xfrm>
                <a:off x="1989658" y="3208184"/>
                <a:ext cx="6172281" cy="1427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4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用户评分</m:t>
                        </m:r>
                      </m:num>
                      <m:den>
                        <m:r>
                          <a:rPr lang="zh-CN" altLang="en-US" sz="4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电影数</m:t>
                        </m:r>
                        <m:r>
                          <a:rPr lang="en-US" altLang="zh-CN" sz="4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zh-CN" altLang="en-US" sz="4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惩罚系数</m:t>
                        </m:r>
                      </m:den>
                    </m:f>
                  </m:oMath>
                </a14:m>
                <a:endParaRPr lang="zh-CN" altLang="en-US" sz="4400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A0C942-5C71-472C-A7BC-3B68C14BE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58" y="3208184"/>
                <a:ext cx="6172281" cy="1427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4569862-9EEB-4B91-90D4-40697AEBECB1}"/>
              </a:ext>
            </a:extLst>
          </p:cNvPr>
          <p:cNvSpPr txBox="1"/>
          <p:nvPr/>
        </p:nvSpPr>
        <p:spPr>
          <a:xfrm>
            <a:off x="210976" y="3587593"/>
            <a:ext cx="2636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惩罚因子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BEED05-7A81-4927-A2FF-53D643407FF4}"/>
              </a:ext>
            </a:extLst>
          </p:cNvPr>
          <p:cNvSpPr txBox="1"/>
          <p:nvPr/>
        </p:nvSpPr>
        <p:spPr>
          <a:xfrm>
            <a:off x="245825" y="5066086"/>
            <a:ext cx="3223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惩罚系数∈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(0,1]</a:t>
            </a:r>
          </a:p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惩罚因子∈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(0,1]</a:t>
            </a:r>
          </a:p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用户评分∈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(0,1]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B7E9027-4381-4660-A7D2-F31CE17DBE8B}"/>
              </a:ext>
            </a:extLst>
          </p:cNvPr>
          <p:cNvSpPr/>
          <p:nvPr/>
        </p:nvSpPr>
        <p:spPr>
          <a:xfrm>
            <a:off x="-1582664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!!!交互层">
            <a:extLst>
              <a:ext uri="{FF2B5EF4-FFF2-40B4-BE49-F238E27FC236}">
                <a16:creationId xmlns:a16="http://schemas.microsoft.com/office/drawing/2014/main" id="{4F3BA63B-3830-4419-849B-CED2620463C9}"/>
              </a:ext>
            </a:extLst>
          </p:cNvPr>
          <p:cNvSpPr/>
          <p:nvPr/>
        </p:nvSpPr>
        <p:spPr>
          <a:xfrm>
            <a:off x="-2173645" y="2648690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97025A-4D64-4A91-89B0-12FFB6C0A8A3}"/>
              </a:ext>
            </a:extLst>
          </p:cNvPr>
          <p:cNvSpPr txBox="1"/>
          <p:nvPr/>
        </p:nvSpPr>
        <p:spPr>
          <a:xfrm>
            <a:off x="-2138138" y="4123081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15A6DA3-358A-4233-8C72-48C5110469C0}"/>
              </a:ext>
            </a:extLst>
          </p:cNvPr>
          <p:cNvSpPr/>
          <p:nvPr/>
        </p:nvSpPr>
        <p:spPr>
          <a:xfrm>
            <a:off x="-2725920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!!!精排层">
            <a:extLst>
              <a:ext uri="{FF2B5EF4-FFF2-40B4-BE49-F238E27FC236}">
                <a16:creationId xmlns:a16="http://schemas.microsoft.com/office/drawing/2014/main" id="{A198DEA7-56F4-4558-8D4B-B560DF4DDC2B}"/>
              </a:ext>
            </a:extLst>
          </p:cNvPr>
          <p:cNvSpPr/>
          <p:nvPr/>
        </p:nvSpPr>
        <p:spPr>
          <a:xfrm>
            <a:off x="-4179891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A6FBDB-0D42-4080-994B-6C3C972CA7FE}"/>
              </a:ext>
            </a:extLst>
          </p:cNvPr>
          <p:cNvSpPr txBox="1"/>
          <p:nvPr/>
        </p:nvSpPr>
        <p:spPr>
          <a:xfrm>
            <a:off x="-4090134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D556D27-90E7-4844-9DF7-B0F3FD61A7B3}"/>
              </a:ext>
            </a:extLst>
          </p:cNvPr>
          <p:cNvSpPr/>
          <p:nvPr/>
        </p:nvSpPr>
        <p:spPr>
          <a:xfrm>
            <a:off x="-4691029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!!!召回层">
            <a:extLst>
              <a:ext uri="{FF2B5EF4-FFF2-40B4-BE49-F238E27FC236}">
                <a16:creationId xmlns:a16="http://schemas.microsoft.com/office/drawing/2014/main" id="{C82B176A-14B1-48EC-AAC0-3FE8667B2034}"/>
              </a:ext>
            </a:extLst>
          </p:cNvPr>
          <p:cNvSpPr/>
          <p:nvPr/>
        </p:nvSpPr>
        <p:spPr>
          <a:xfrm>
            <a:off x="-6140492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5C5686C7-B8FD-4D32-BAFB-757E2A36F41D}"/>
              </a:ext>
            </a:extLst>
          </p:cNvPr>
          <p:cNvSpPr/>
          <p:nvPr/>
        </p:nvSpPr>
        <p:spPr>
          <a:xfrm>
            <a:off x="-6659982" y="2655081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DA72BA-CDCF-4445-9CD1-21D13607D393}"/>
              </a:ext>
            </a:extLst>
          </p:cNvPr>
          <p:cNvSpPr txBox="1"/>
          <p:nvPr/>
        </p:nvSpPr>
        <p:spPr>
          <a:xfrm>
            <a:off x="-6040489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BE84122-B844-4CD2-8C63-8047D1C624B3}"/>
              </a:ext>
            </a:extLst>
          </p:cNvPr>
          <p:cNvSpPr/>
          <p:nvPr/>
        </p:nvSpPr>
        <p:spPr>
          <a:xfrm>
            <a:off x="-6631935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!!!电影向量">
            <a:extLst>
              <a:ext uri="{FF2B5EF4-FFF2-40B4-BE49-F238E27FC236}">
                <a16:creationId xmlns:a16="http://schemas.microsoft.com/office/drawing/2014/main" id="{35B7713E-7E83-4DC7-8E19-380BB6806208}"/>
              </a:ext>
            </a:extLst>
          </p:cNvPr>
          <p:cNvSpPr/>
          <p:nvPr/>
        </p:nvSpPr>
        <p:spPr>
          <a:xfrm>
            <a:off x="-8812664" y="3467675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!!!用户向量">
            <a:extLst>
              <a:ext uri="{FF2B5EF4-FFF2-40B4-BE49-F238E27FC236}">
                <a16:creationId xmlns:a16="http://schemas.microsoft.com/office/drawing/2014/main" id="{C5BEDB11-7F74-4349-A209-2AD9924AFB18}"/>
              </a:ext>
            </a:extLst>
          </p:cNvPr>
          <p:cNvSpPr/>
          <p:nvPr/>
        </p:nvSpPr>
        <p:spPr>
          <a:xfrm>
            <a:off x="-8812664" y="2648690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38" name="!!!箭头">
            <a:extLst>
              <a:ext uri="{FF2B5EF4-FFF2-40B4-BE49-F238E27FC236}">
                <a16:creationId xmlns:a16="http://schemas.microsoft.com/office/drawing/2014/main" id="{2187C65B-2668-4BD8-B590-4D14931C74A9}"/>
              </a:ext>
            </a:extLst>
          </p:cNvPr>
          <p:cNvSpPr/>
          <p:nvPr/>
        </p:nvSpPr>
        <p:spPr>
          <a:xfrm rot="10800000">
            <a:off x="-8032372" y="1908308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!!!向量更新层">
            <a:extLst>
              <a:ext uri="{FF2B5EF4-FFF2-40B4-BE49-F238E27FC236}">
                <a16:creationId xmlns:a16="http://schemas.microsoft.com/office/drawing/2014/main" id="{C9FAAB5D-585C-4ACE-98E5-21B488F09761}"/>
              </a:ext>
            </a:extLst>
          </p:cNvPr>
          <p:cNvSpPr/>
          <p:nvPr/>
        </p:nvSpPr>
        <p:spPr>
          <a:xfrm>
            <a:off x="-266218" y="1037225"/>
            <a:ext cx="12581681" cy="654419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6">
                <a:shade val="50000"/>
                <a:alpha val="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AAEB45-4D91-4F6E-A47F-9DEC4D87831E}"/>
              </a:ext>
            </a:extLst>
          </p:cNvPr>
          <p:cNvSpPr txBox="1"/>
          <p:nvPr/>
        </p:nvSpPr>
        <p:spPr>
          <a:xfrm>
            <a:off x="7785281" y="-43423"/>
            <a:ext cx="5325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7C7227-6AAB-47DD-B020-9237460A8641}"/>
              </a:ext>
            </a:extLst>
          </p:cNvPr>
          <p:cNvSpPr txBox="1"/>
          <p:nvPr/>
        </p:nvSpPr>
        <p:spPr>
          <a:xfrm>
            <a:off x="8549210" y="-1224861"/>
            <a:ext cx="5325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</p:spTree>
    <p:extLst>
      <p:ext uri="{BB962C8B-B14F-4D97-AF65-F5344CB8AC3E}">
        <p14:creationId xmlns:p14="http://schemas.microsoft.com/office/powerpoint/2010/main" val="386691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8AF0E4A4-D464-424B-95D7-953EBC45F278}"/>
              </a:ext>
            </a:extLst>
          </p:cNvPr>
          <p:cNvSpPr txBox="1"/>
          <p:nvPr/>
        </p:nvSpPr>
        <p:spPr>
          <a:xfrm>
            <a:off x="43334" y="4489085"/>
            <a:ext cx="1234987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DAAEB45-4D91-4F6E-A47F-9DEC4D87831E}"/>
              </a:ext>
            </a:extLst>
          </p:cNvPr>
          <p:cNvSpPr txBox="1"/>
          <p:nvPr/>
        </p:nvSpPr>
        <p:spPr>
          <a:xfrm>
            <a:off x="8549210" y="-43423"/>
            <a:ext cx="5325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  <p:sp>
        <p:nvSpPr>
          <p:cNvPr id="19" name="!!!向量更新层">
            <a:extLst>
              <a:ext uri="{FF2B5EF4-FFF2-40B4-BE49-F238E27FC236}">
                <a16:creationId xmlns:a16="http://schemas.microsoft.com/office/drawing/2014/main" id="{2C96FB31-8405-453B-897D-C665FC334C56}"/>
              </a:ext>
            </a:extLst>
          </p:cNvPr>
          <p:cNvSpPr/>
          <p:nvPr/>
        </p:nvSpPr>
        <p:spPr>
          <a:xfrm>
            <a:off x="9151131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2A653-D806-4395-8D6E-CC77CD658FAE}"/>
              </a:ext>
            </a:extLst>
          </p:cNvPr>
          <p:cNvSpPr txBox="1"/>
          <p:nvPr/>
        </p:nvSpPr>
        <p:spPr>
          <a:xfrm>
            <a:off x="9243004" y="4123081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958F0D-7CE1-4848-8C24-5A38F40F20D6}"/>
              </a:ext>
            </a:extLst>
          </p:cNvPr>
          <p:cNvSpPr/>
          <p:nvPr/>
        </p:nvSpPr>
        <p:spPr>
          <a:xfrm>
            <a:off x="8560309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!!!交互层">
            <a:extLst>
              <a:ext uri="{FF2B5EF4-FFF2-40B4-BE49-F238E27FC236}">
                <a16:creationId xmlns:a16="http://schemas.microsoft.com/office/drawing/2014/main" id="{2934EBAB-8BBA-4931-95B2-D352F4D6CB47}"/>
              </a:ext>
            </a:extLst>
          </p:cNvPr>
          <p:cNvSpPr/>
          <p:nvPr/>
        </p:nvSpPr>
        <p:spPr>
          <a:xfrm>
            <a:off x="7969328" y="2648690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20DC44-D722-4847-BFD3-15EBD52F618A}"/>
              </a:ext>
            </a:extLst>
          </p:cNvPr>
          <p:cNvSpPr txBox="1"/>
          <p:nvPr/>
        </p:nvSpPr>
        <p:spPr>
          <a:xfrm>
            <a:off x="8004835" y="4123081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D3330E3-B778-40F1-AB97-880C59C46D3B}"/>
              </a:ext>
            </a:extLst>
          </p:cNvPr>
          <p:cNvSpPr/>
          <p:nvPr/>
        </p:nvSpPr>
        <p:spPr>
          <a:xfrm>
            <a:off x="7417053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!!!精排层">
            <a:extLst>
              <a:ext uri="{FF2B5EF4-FFF2-40B4-BE49-F238E27FC236}">
                <a16:creationId xmlns:a16="http://schemas.microsoft.com/office/drawing/2014/main" id="{D21A426A-4B2A-4F2C-9E2F-3656E263AE8D}"/>
              </a:ext>
            </a:extLst>
          </p:cNvPr>
          <p:cNvSpPr/>
          <p:nvPr/>
        </p:nvSpPr>
        <p:spPr>
          <a:xfrm>
            <a:off x="5963082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5E1796-1B18-4AEC-8D3A-0E4A8DA4782A}"/>
              </a:ext>
            </a:extLst>
          </p:cNvPr>
          <p:cNvSpPr txBox="1"/>
          <p:nvPr/>
        </p:nvSpPr>
        <p:spPr>
          <a:xfrm>
            <a:off x="6052839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F63B489-005A-457C-AF31-74D1E66ED63D}"/>
              </a:ext>
            </a:extLst>
          </p:cNvPr>
          <p:cNvSpPr/>
          <p:nvPr/>
        </p:nvSpPr>
        <p:spPr>
          <a:xfrm>
            <a:off x="5451944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!!!召回层">
            <a:extLst>
              <a:ext uri="{FF2B5EF4-FFF2-40B4-BE49-F238E27FC236}">
                <a16:creationId xmlns:a16="http://schemas.microsoft.com/office/drawing/2014/main" id="{1202D8B8-F92C-4122-8827-D1F64376FA3A}"/>
              </a:ext>
            </a:extLst>
          </p:cNvPr>
          <p:cNvSpPr/>
          <p:nvPr/>
        </p:nvSpPr>
        <p:spPr>
          <a:xfrm>
            <a:off x="4002481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9AFB6D7-0B94-455C-8E52-3177A3A9A8F0}"/>
              </a:ext>
            </a:extLst>
          </p:cNvPr>
          <p:cNvSpPr/>
          <p:nvPr/>
        </p:nvSpPr>
        <p:spPr>
          <a:xfrm>
            <a:off x="3482991" y="2655081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FCF4B2-F9E6-4CC8-94A6-4C22E5C9F19B}"/>
              </a:ext>
            </a:extLst>
          </p:cNvPr>
          <p:cNvSpPr txBox="1"/>
          <p:nvPr/>
        </p:nvSpPr>
        <p:spPr>
          <a:xfrm>
            <a:off x="4102484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BA92E23-31F9-4220-B748-589A22663B7D}"/>
              </a:ext>
            </a:extLst>
          </p:cNvPr>
          <p:cNvSpPr/>
          <p:nvPr/>
        </p:nvSpPr>
        <p:spPr>
          <a:xfrm>
            <a:off x="3511038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!!!电影向量">
            <a:extLst>
              <a:ext uri="{FF2B5EF4-FFF2-40B4-BE49-F238E27FC236}">
                <a16:creationId xmlns:a16="http://schemas.microsoft.com/office/drawing/2014/main" id="{04EC07D6-D13C-4B8B-8CF7-BF25F17D6192}"/>
              </a:ext>
            </a:extLst>
          </p:cNvPr>
          <p:cNvSpPr/>
          <p:nvPr/>
        </p:nvSpPr>
        <p:spPr>
          <a:xfrm>
            <a:off x="1330309" y="3467675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!!!用户向量">
            <a:extLst>
              <a:ext uri="{FF2B5EF4-FFF2-40B4-BE49-F238E27FC236}">
                <a16:creationId xmlns:a16="http://schemas.microsoft.com/office/drawing/2014/main" id="{E09E8D49-FB0C-472B-ABFB-23567865B582}"/>
              </a:ext>
            </a:extLst>
          </p:cNvPr>
          <p:cNvSpPr/>
          <p:nvPr/>
        </p:nvSpPr>
        <p:spPr>
          <a:xfrm>
            <a:off x="1330309" y="2648690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40" name="!!!箭头">
            <a:extLst>
              <a:ext uri="{FF2B5EF4-FFF2-40B4-BE49-F238E27FC236}">
                <a16:creationId xmlns:a16="http://schemas.microsoft.com/office/drawing/2014/main" id="{1148903F-B742-4BF6-8CF9-CEBE5D70E8A7}"/>
              </a:ext>
            </a:extLst>
          </p:cNvPr>
          <p:cNvSpPr/>
          <p:nvPr/>
        </p:nvSpPr>
        <p:spPr>
          <a:xfrm rot="10800000">
            <a:off x="2110601" y="1908308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1F5493-FA71-4F97-9C60-AAEBFA274E50}"/>
              </a:ext>
            </a:extLst>
          </p:cNvPr>
          <p:cNvSpPr txBox="1"/>
          <p:nvPr/>
        </p:nvSpPr>
        <p:spPr>
          <a:xfrm>
            <a:off x="8429739" y="8827405"/>
            <a:ext cx="443336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43" name="!!!向量更新层">
            <a:extLst>
              <a:ext uri="{FF2B5EF4-FFF2-40B4-BE49-F238E27FC236}">
                <a16:creationId xmlns:a16="http://schemas.microsoft.com/office/drawing/2014/main" id="{DBAEC805-FDD2-42A6-B673-FE2118447493}"/>
              </a:ext>
            </a:extLst>
          </p:cNvPr>
          <p:cNvSpPr/>
          <p:nvPr/>
        </p:nvSpPr>
        <p:spPr>
          <a:xfrm>
            <a:off x="9143044" y="6987010"/>
            <a:ext cx="952780" cy="31487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BA345D-BD8F-4D48-A5B4-7EB27325D94D}"/>
              </a:ext>
            </a:extLst>
          </p:cNvPr>
          <p:cNvSpPr txBox="1"/>
          <p:nvPr/>
        </p:nvSpPr>
        <p:spPr>
          <a:xfrm>
            <a:off x="8985941" y="8461401"/>
            <a:ext cx="1327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!!!交互层">
            <a:extLst>
              <a:ext uri="{FF2B5EF4-FFF2-40B4-BE49-F238E27FC236}">
                <a16:creationId xmlns:a16="http://schemas.microsoft.com/office/drawing/2014/main" id="{ABA65D59-5305-470C-89C9-8CB26DF703F9}"/>
              </a:ext>
            </a:extLst>
          </p:cNvPr>
          <p:cNvSpPr/>
          <p:nvPr/>
        </p:nvSpPr>
        <p:spPr>
          <a:xfrm>
            <a:off x="10512228" y="6987010"/>
            <a:ext cx="1441304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908284E-2E72-4C3B-9151-4CA8C5615AA5}"/>
              </a:ext>
            </a:extLst>
          </p:cNvPr>
          <p:cNvSpPr txBox="1"/>
          <p:nvPr/>
        </p:nvSpPr>
        <p:spPr>
          <a:xfrm>
            <a:off x="10549123" y="8461400"/>
            <a:ext cx="1404409" cy="36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042424A6-8FE2-468F-9A35-16E89BB2ED37}"/>
              </a:ext>
            </a:extLst>
          </p:cNvPr>
          <p:cNvSpPr/>
          <p:nvPr/>
        </p:nvSpPr>
        <p:spPr>
          <a:xfrm>
            <a:off x="10043213" y="796399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CE4E86E7-E342-4993-AF20-5ED45E733FE1}"/>
              </a:ext>
            </a:extLst>
          </p:cNvPr>
          <p:cNvSpPr/>
          <p:nvPr/>
        </p:nvSpPr>
        <p:spPr>
          <a:xfrm rot="10800000">
            <a:off x="9981998" y="902263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DE22560E-E380-446E-8FC4-E5C279C18737}"/>
              </a:ext>
            </a:extLst>
          </p:cNvPr>
          <p:cNvSpPr/>
          <p:nvPr/>
        </p:nvSpPr>
        <p:spPr>
          <a:xfrm>
            <a:off x="8649411" y="7966646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FCA7BC4-758C-42BF-A76A-03C2EC5CF269}"/>
              </a:ext>
            </a:extLst>
          </p:cNvPr>
          <p:cNvSpPr/>
          <p:nvPr/>
        </p:nvSpPr>
        <p:spPr>
          <a:xfrm rot="10800000">
            <a:off x="8650040" y="902263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73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A9C65695-08D8-4101-A418-157ABE66FBE3}"/>
              </a:ext>
            </a:extLst>
          </p:cNvPr>
          <p:cNvSpPr txBox="1"/>
          <p:nvPr/>
        </p:nvSpPr>
        <p:spPr>
          <a:xfrm>
            <a:off x="8429739" y="4489085"/>
            <a:ext cx="443336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F0E4A4-D464-424B-95D7-953EBC45F278}"/>
              </a:ext>
            </a:extLst>
          </p:cNvPr>
          <p:cNvSpPr txBox="1"/>
          <p:nvPr/>
        </p:nvSpPr>
        <p:spPr>
          <a:xfrm>
            <a:off x="-2645979" y="4489085"/>
            <a:ext cx="1234987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DAAEB45-4D91-4F6E-A47F-9DEC4D87831E}"/>
              </a:ext>
            </a:extLst>
          </p:cNvPr>
          <p:cNvSpPr txBox="1"/>
          <p:nvPr/>
        </p:nvSpPr>
        <p:spPr>
          <a:xfrm>
            <a:off x="8549210" y="-43423"/>
            <a:ext cx="5325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  <p:sp>
        <p:nvSpPr>
          <p:cNvPr id="19" name="!!!向量更新层">
            <a:extLst>
              <a:ext uri="{FF2B5EF4-FFF2-40B4-BE49-F238E27FC236}">
                <a16:creationId xmlns:a16="http://schemas.microsoft.com/office/drawing/2014/main" id="{2C96FB31-8405-453B-897D-C665FC334C56}"/>
              </a:ext>
            </a:extLst>
          </p:cNvPr>
          <p:cNvSpPr/>
          <p:nvPr/>
        </p:nvSpPr>
        <p:spPr>
          <a:xfrm>
            <a:off x="6887186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2A653-D806-4395-8D6E-CC77CD658FAE}"/>
              </a:ext>
            </a:extLst>
          </p:cNvPr>
          <p:cNvSpPr txBox="1"/>
          <p:nvPr/>
        </p:nvSpPr>
        <p:spPr>
          <a:xfrm>
            <a:off x="6979059" y="4123081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958F0D-7CE1-4848-8C24-5A38F40F20D6}"/>
              </a:ext>
            </a:extLst>
          </p:cNvPr>
          <p:cNvSpPr/>
          <p:nvPr/>
        </p:nvSpPr>
        <p:spPr>
          <a:xfrm>
            <a:off x="6296364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!!!交互层">
            <a:extLst>
              <a:ext uri="{FF2B5EF4-FFF2-40B4-BE49-F238E27FC236}">
                <a16:creationId xmlns:a16="http://schemas.microsoft.com/office/drawing/2014/main" id="{2934EBAB-8BBA-4931-95B2-D352F4D6CB47}"/>
              </a:ext>
            </a:extLst>
          </p:cNvPr>
          <p:cNvSpPr/>
          <p:nvPr/>
        </p:nvSpPr>
        <p:spPr>
          <a:xfrm>
            <a:off x="5705383" y="2648690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20DC44-D722-4847-BFD3-15EBD52F618A}"/>
              </a:ext>
            </a:extLst>
          </p:cNvPr>
          <p:cNvSpPr txBox="1"/>
          <p:nvPr/>
        </p:nvSpPr>
        <p:spPr>
          <a:xfrm>
            <a:off x="5740890" y="4123081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D3330E3-B778-40F1-AB97-880C59C46D3B}"/>
              </a:ext>
            </a:extLst>
          </p:cNvPr>
          <p:cNvSpPr/>
          <p:nvPr/>
        </p:nvSpPr>
        <p:spPr>
          <a:xfrm>
            <a:off x="5153108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!!!精排层">
            <a:extLst>
              <a:ext uri="{FF2B5EF4-FFF2-40B4-BE49-F238E27FC236}">
                <a16:creationId xmlns:a16="http://schemas.microsoft.com/office/drawing/2014/main" id="{D21A426A-4B2A-4F2C-9E2F-3656E263AE8D}"/>
              </a:ext>
            </a:extLst>
          </p:cNvPr>
          <p:cNvSpPr/>
          <p:nvPr/>
        </p:nvSpPr>
        <p:spPr>
          <a:xfrm>
            <a:off x="3699137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5E1796-1B18-4AEC-8D3A-0E4A8DA4782A}"/>
              </a:ext>
            </a:extLst>
          </p:cNvPr>
          <p:cNvSpPr txBox="1"/>
          <p:nvPr/>
        </p:nvSpPr>
        <p:spPr>
          <a:xfrm>
            <a:off x="3788894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F63B489-005A-457C-AF31-74D1E66ED63D}"/>
              </a:ext>
            </a:extLst>
          </p:cNvPr>
          <p:cNvSpPr/>
          <p:nvPr/>
        </p:nvSpPr>
        <p:spPr>
          <a:xfrm>
            <a:off x="3187999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!!!召回层">
            <a:extLst>
              <a:ext uri="{FF2B5EF4-FFF2-40B4-BE49-F238E27FC236}">
                <a16:creationId xmlns:a16="http://schemas.microsoft.com/office/drawing/2014/main" id="{1202D8B8-F92C-4122-8827-D1F64376FA3A}"/>
              </a:ext>
            </a:extLst>
          </p:cNvPr>
          <p:cNvSpPr/>
          <p:nvPr/>
        </p:nvSpPr>
        <p:spPr>
          <a:xfrm>
            <a:off x="1738536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9AFB6D7-0B94-455C-8E52-3177A3A9A8F0}"/>
              </a:ext>
            </a:extLst>
          </p:cNvPr>
          <p:cNvSpPr/>
          <p:nvPr/>
        </p:nvSpPr>
        <p:spPr>
          <a:xfrm>
            <a:off x="1219046" y="2655081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FCF4B2-F9E6-4CC8-94A6-4C22E5C9F19B}"/>
              </a:ext>
            </a:extLst>
          </p:cNvPr>
          <p:cNvSpPr txBox="1"/>
          <p:nvPr/>
        </p:nvSpPr>
        <p:spPr>
          <a:xfrm>
            <a:off x="1838539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BA92E23-31F9-4220-B748-589A22663B7D}"/>
              </a:ext>
            </a:extLst>
          </p:cNvPr>
          <p:cNvSpPr/>
          <p:nvPr/>
        </p:nvSpPr>
        <p:spPr>
          <a:xfrm>
            <a:off x="1247093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!!!电影向量">
            <a:extLst>
              <a:ext uri="{FF2B5EF4-FFF2-40B4-BE49-F238E27FC236}">
                <a16:creationId xmlns:a16="http://schemas.microsoft.com/office/drawing/2014/main" id="{04EC07D6-D13C-4B8B-8CF7-BF25F17D6192}"/>
              </a:ext>
            </a:extLst>
          </p:cNvPr>
          <p:cNvSpPr/>
          <p:nvPr/>
        </p:nvSpPr>
        <p:spPr>
          <a:xfrm>
            <a:off x="-933636" y="3467675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!!!用户向量">
            <a:extLst>
              <a:ext uri="{FF2B5EF4-FFF2-40B4-BE49-F238E27FC236}">
                <a16:creationId xmlns:a16="http://schemas.microsoft.com/office/drawing/2014/main" id="{E09E8D49-FB0C-472B-ABFB-23567865B582}"/>
              </a:ext>
            </a:extLst>
          </p:cNvPr>
          <p:cNvSpPr/>
          <p:nvPr/>
        </p:nvSpPr>
        <p:spPr>
          <a:xfrm>
            <a:off x="-933636" y="2648690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40" name="!!!箭头">
            <a:extLst>
              <a:ext uri="{FF2B5EF4-FFF2-40B4-BE49-F238E27FC236}">
                <a16:creationId xmlns:a16="http://schemas.microsoft.com/office/drawing/2014/main" id="{1148903F-B742-4BF6-8CF9-CEBE5D70E8A7}"/>
              </a:ext>
            </a:extLst>
          </p:cNvPr>
          <p:cNvSpPr/>
          <p:nvPr/>
        </p:nvSpPr>
        <p:spPr>
          <a:xfrm rot="10800000">
            <a:off x="-153344" y="1908308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!!!向量更新层">
            <a:extLst>
              <a:ext uri="{FF2B5EF4-FFF2-40B4-BE49-F238E27FC236}">
                <a16:creationId xmlns:a16="http://schemas.microsoft.com/office/drawing/2014/main" id="{3ACD8B22-1290-4EE9-B274-C16D3A26BD54}"/>
              </a:ext>
            </a:extLst>
          </p:cNvPr>
          <p:cNvSpPr/>
          <p:nvPr/>
        </p:nvSpPr>
        <p:spPr>
          <a:xfrm>
            <a:off x="9143044" y="2648690"/>
            <a:ext cx="952780" cy="31487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B29BF9-7A6A-4E27-8CF5-5543164BAD2F}"/>
              </a:ext>
            </a:extLst>
          </p:cNvPr>
          <p:cNvSpPr txBox="1"/>
          <p:nvPr/>
        </p:nvSpPr>
        <p:spPr>
          <a:xfrm>
            <a:off x="8985941" y="4123081"/>
            <a:ext cx="1327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!!!交互层">
            <a:extLst>
              <a:ext uri="{FF2B5EF4-FFF2-40B4-BE49-F238E27FC236}">
                <a16:creationId xmlns:a16="http://schemas.microsoft.com/office/drawing/2014/main" id="{4067B43A-AFCC-4712-B50A-4030956CDED5}"/>
              </a:ext>
            </a:extLst>
          </p:cNvPr>
          <p:cNvSpPr/>
          <p:nvPr/>
        </p:nvSpPr>
        <p:spPr>
          <a:xfrm>
            <a:off x="10512228" y="2648690"/>
            <a:ext cx="1441304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6434D0-36BA-4009-B24F-965131BA9E26}"/>
              </a:ext>
            </a:extLst>
          </p:cNvPr>
          <p:cNvSpPr txBox="1"/>
          <p:nvPr/>
        </p:nvSpPr>
        <p:spPr>
          <a:xfrm>
            <a:off x="10549123" y="4123080"/>
            <a:ext cx="1404409" cy="36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71730DCA-8557-42D2-9C81-51376F99834B}"/>
              </a:ext>
            </a:extLst>
          </p:cNvPr>
          <p:cNvSpPr/>
          <p:nvPr/>
        </p:nvSpPr>
        <p:spPr>
          <a:xfrm>
            <a:off x="10043213" y="362567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28986B1-7DDA-467E-9A8C-0BE81FA03548}"/>
              </a:ext>
            </a:extLst>
          </p:cNvPr>
          <p:cNvSpPr/>
          <p:nvPr/>
        </p:nvSpPr>
        <p:spPr>
          <a:xfrm rot="10800000">
            <a:off x="9981998" y="468431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D00EF817-444D-43CD-9E27-FA8ACAA2A8AC}"/>
              </a:ext>
            </a:extLst>
          </p:cNvPr>
          <p:cNvSpPr/>
          <p:nvPr/>
        </p:nvSpPr>
        <p:spPr>
          <a:xfrm>
            <a:off x="8649411" y="3628326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3F67E4A-809D-4FF0-8419-4560B442C185}"/>
              </a:ext>
            </a:extLst>
          </p:cNvPr>
          <p:cNvSpPr/>
          <p:nvPr/>
        </p:nvSpPr>
        <p:spPr>
          <a:xfrm rot="10800000">
            <a:off x="8650040" y="468431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BF61CD-AC87-475D-AF5A-D70AEB329989}"/>
              </a:ext>
            </a:extLst>
          </p:cNvPr>
          <p:cNvSpPr txBox="1"/>
          <p:nvPr/>
        </p:nvSpPr>
        <p:spPr>
          <a:xfrm>
            <a:off x="13874788" y="2845807"/>
            <a:ext cx="63029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接口商定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推荐算法连接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对话连接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界面完善</a:t>
            </a:r>
          </a:p>
        </p:txBody>
      </p:sp>
    </p:spTree>
    <p:extLst>
      <p:ext uri="{BB962C8B-B14F-4D97-AF65-F5344CB8AC3E}">
        <p14:creationId xmlns:p14="http://schemas.microsoft.com/office/powerpoint/2010/main" val="139919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A9C65695-08D8-4101-A418-157ABE66FBE3}"/>
              </a:ext>
            </a:extLst>
          </p:cNvPr>
          <p:cNvSpPr txBox="1"/>
          <p:nvPr/>
        </p:nvSpPr>
        <p:spPr>
          <a:xfrm>
            <a:off x="0" y="4489085"/>
            <a:ext cx="443336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F0E4A4-D464-424B-95D7-953EBC45F278}"/>
              </a:ext>
            </a:extLst>
          </p:cNvPr>
          <p:cNvSpPr txBox="1"/>
          <p:nvPr/>
        </p:nvSpPr>
        <p:spPr>
          <a:xfrm>
            <a:off x="-11535979" y="4489085"/>
            <a:ext cx="1234987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DAAEB45-4D91-4F6E-A47F-9DEC4D87831E}"/>
              </a:ext>
            </a:extLst>
          </p:cNvPr>
          <p:cNvSpPr txBox="1"/>
          <p:nvPr/>
        </p:nvSpPr>
        <p:spPr>
          <a:xfrm>
            <a:off x="10266250" y="-43423"/>
            <a:ext cx="22407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9" name="!!!向量更新层">
            <a:extLst>
              <a:ext uri="{FF2B5EF4-FFF2-40B4-BE49-F238E27FC236}">
                <a16:creationId xmlns:a16="http://schemas.microsoft.com/office/drawing/2014/main" id="{2C96FB31-8405-453B-897D-C665FC334C56}"/>
              </a:ext>
            </a:extLst>
          </p:cNvPr>
          <p:cNvSpPr/>
          <p:nvPr/>
        </p:nvSpPr>
        <p:spPr>
          <a:xfrm>
            <a:off x="-2002814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2A653-D806-4395-8D6E-CC77CD658FAE}"/>
              </a:ext>
            </a:extLst>
          </p:cNvPr>
          <p:cNvSpPr txBox="1"/>
          <p:nvPr/>
        </p:nvSpPr>
        <p:spPr>
          <a:xfrm>
            <a:off x="-1910941" y="4123081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958F0D-7CE1-4848-8C24-5A38F40F20D6}"/>
              </a:ext>
            </a:extLst>
          </p:cNvPr>
          <p:cNvSpPr/>
          <p:nvPr/>
        </p:nvSpPr>
        <p:spPr>
          <a:xfrm>
            <a:off x="-2593636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!!!交互层">
            <a:extLst>
              <a:ext uri="{FF2B5EF4-FFF2-40B4-BE49-F238E27FC236}">
                <a16:creationId xmlns:a16="http://schemas.microsoft.com/office/drawing/2014/main" id="{2934EBAB-8BBA-4931-95B2-D352F4D6CB47}"/>
              </a:ext>
            </a:extLst>
          </p:cNvPr>
          <p:cNvSpPr/>
          <p:nvPr/>
        </p:nvSpPr>
        <p:spPr>
          <a:xfrm>
            <a:off x="-3184617" y="2648690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20DC44-D722-4847-BFD3-15EBD52F618A}"/>
              </a:ext>
            </a:extLst>
          </p:cNvPr>
          <p:cNvSpPr txBox="1"/>
          <p:nvPr/>
        </p:nvSpPr>
        <p:spPr>
          <a:xfrm>
            <a:off x="-3149110" y="4123081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D3330E3-B778-40F1-AB97-880C59C46D3B}"/>
              </a:ext>
            </a:extLst>
          </p:cNvPr>
          <p:cNvSpPr/>
          <p:nvPr/>
        </p:nvSpPr>
        <p:spPr>
          <a:xfrm>
            <a:off x="-3736892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!!!精排层">
            <a:extLst>
              <a:ext uri="{FF2B5EF4-FFF2-40B4-BE49-F238E27FC236}">
                <a16:creationId xmlns:a16="http://schemas.microsoft.com/office/drawing/2014/main" id="{D21A426A-4B2A-4F2C-9E2F-3656E263AE8D}"/>
              </a:ext>
            </a:extLst>
          </p:cNvPr>
          <p:cNvSpPr/>
          <p:nvPr/>
        </p:nvSpPr>
        <p:spPr>
          <a:xfrm>
            <a:off x="-5190863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5E1796-1B18-4AEC-8D3A-0E4A8DA4782A}"/>
              </a:ext>
            </a:extLst>
          </p:cNvPr>
          <p:cNvSpPr txBox="1"/>
          <p:nvPr/>
        </p:nvSpPr>
        <p:spPr>
          <a:xfrm>
            <a:off x="-5101106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F63B489-005A-457C-AF31-74D1E66ED63D}"/>
              </a:ext>
            </a:extLst>
          </p:cNvPr>
          <p:cNvSpPr/>
          <p:nvPr/>
        </p:nvSpPr>
        <p:spPr>
          <a:xfrm>
            <a:off x="-5702001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!!!召回层">
            <a:extLst>
              <a:ext uri="{FF2B5EF4-FFF2-40B4-BE49-F238E27FC236}">
                <a16:creationId xmlns:a16="http://schemas.microsoft.com/office/drawing/2014/main" id="{1202D8B8-F92C-4122-8827-D1F64376FA3A}"/>
              </a:ext>
            </a:extLst>
          </p:cNvPr>
          <p:cNvSpPr/>
          <p:nvPr/>
        </p:nvSpPr>
        <p:spPr>
          <a:xfrm>
            <a:off x="-7151464" y="2648690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9AFB6D7-0B94-455C-8E52-3177A3A9A8F0}"/>
              </a:ext>
            </a:extLst>
          </p:cNvPr>
          <p:cNvSpPr/>
          <p:nvPr/>
        </p:nvSpPr>
        <p:spPr>
          <a:xfrm>
            <a:off x="-7670954" y="2655081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FCF4B2-F9E6-4CC8-94A6-4C22E5C9F19B}"/>
              </a:ext>
            </a:extLst>
          </p:cNvPr>
          <p:cNvSpPr txBox="1"/>
          <p:nvPr/>
        </p:nvSpPr>
        <p:spPr>
          <a:xfrm>
            <a:off x="-7051461" y="4123081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BA92E23-31F9-4220-B748-589A22663B7D}"/>
              </a:ext>
            </a:extLst>
          </p:cNvPr>
          <p:cNvSpPr/>
          <p:nvPr/>
        </p:nvSpPr>
        <p:spPr>
          <a:xfrm>
            <a:off x="-7642907" y="395925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!!!电影向量">
            <a:extLst>
              <a:ext uri="{FF2B5EF4-FFF2-40B4-BE49-F238E27FC236}">
                <a16:creationId xmlns:a16="http://schemas.microsoft.com/office/drawing/2014/main" id="{04EC07D6-D13C-4B8B-8CF7-BF25F17D6192}"/>
              </a:ext>
            </a:extLst>
          </p:cNvPr>
          <p:cNvSpPr/>
          <p:nvPr/>
        </p:nvSpPr>
        <p:spPr>
          <a:xfrm>
            <a:off x="-9823636" y="3467675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!!!用户向量">
            <a:extLst>
              <a:ext uri="{FF2B5EF4-FFF2-40B4-BE49-F238E27FC236}">
                <a16:creationId xmlns:a16="http://schemas.microsoft.com/office/drawing/2014/main" id="{E09E8D49-FB0C-472B-ABFB-23567865B582}"/>
              </a:ext>
            </a:extLst>
          </p:cNvPr>
          <p:cNvSpPr/>
          <p:nvPr/>
        </p:nvSpPr>
        <p:spPr>
          <a:xfrm>
            <a:off x="-9823636" y="2648690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40" name="!!!箭头">
            <a:extLst>
              <a:ext uri="{FF2B5EF4-FFF2-40B4-BE49-F238E27FC236}">
                <a16:creationId xmlns:a16="http://schemas.microsoft.com/office/drawing/2014/main" id="{1148903F-B742-4BF6-8CF9-CEBE5D70E8A7}"/>
              </a:ext>
            </a:extLst>
          </p:cNvPr>
          <p:cNvSpPr/>
          <p:nvPr/>
        </p:nvSpPr>
        <p:spPr>
          <a:xfrm rot="10800000">
            <a:off x="-9043344" y="1908308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!!!向量更新层">
            <a:extLst>
              <a:ext uri="{FF2B5EF4-FFF2-40B4-BE49-F238E27FC236}">
                <a16:creationId xmlns:a16="http://schemas.microsoft.com/office/drawing/2014/main" id="{3ACD8B22-1290-4EE9-B274-C16D3A26BD54}"/>
              </a:ext>
            </a:extLst>
          </p:cNvPr>
          <p:cNvSpPr/>
          <p:nvPr/>
        </p:nvSpPr>
        <p:spPr>
          <a:xfrm>
            <a:off x="713305" y="2648690"/>
            <a:ext cx="952780" cy="31487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B29BF9-7A6A-4E27-8CF5-5543164BAD2F}"/>
              </a:ext>
            </a:extLst>
          </p:cNvPr>
          <p:cNvSpPr txBox="1"/>
          <p:nvPr/>
        </p:nvSpPr>
        <p:spPr>
          <a:xfrm>
            <a:off x="556202" y="4123081"/>
            <a:ext cx="1327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!!!交互层">
            <a:extLst>
              <a:ext uri="{FF2B5EF4-FFF2-40B4-BE49-F238E27FC236}">
                <a16:creationId xmlns:a16="http://schemas.microsoft.com/office/drawing/2014/main" id="{4067B43A-AFCC-4712-B50A-4030956CDED5}"/>
              </a:ext>
            </a:extLst>
          </p:cNvPr>
          <p:cNvSpPr/>
          <p:nvPr/>
        </p:nvSpPr>
        <p:spPr>
          <a:xfrm>
            <a:off x="2082489" y="2648690"/>
            <a:ext cx="1441304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6434D0-36BA-4009-B24F-965131BA9E26}"/>
              </a:ext>
            </a:extLst>
          </p:cNvPr>
          <p:cNvSpPr txBox="1"/>
          <p:nvPr/>
        </p:nvSpPr>
        <p:spPr>
          <a:xfrm>
            <a:off x="2119384" y="4123080"/>
            <a:ext cx="1404409" cy="36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71730DCA-8557-42D2-9C81-51376F99834B}"/>
              </a:ext>
            </a:extLst>
          </p:cNvPr>
          <p:cNvSpPr/>
          <p:nvPr/>
        </p:nvSpPr>
        <p:spPr>
          <a:xfrm>
            <a:off x="1613474" y="362567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28986B1-7DDA-467E-9A8C-0BE81FA03548}"/>
              </a:ext>
            </a:extLst>
          </p:cNvPr>
          <p:cNvSpPr/>
          <p:nvPr/>
        </p:nvSpPr>
        <p:spPr>
          <a:xfrm rot="10800000">
            <a:off x="1552259" y="468431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D00EF817-444D-43CD-9E27-FA8ACAA2A8AC}"/>
              </a:ext>
            </a:extLst>
          </p:cNvPr>
          <p:cNvSpPr/>
          <p:nvPr/>
        </p:nvSpPr>
        <p:spPr>
          <a:xfrm>
            <a:off x="219672" y="3628326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3F67E4A-809D-4FF0-8419-4560B442C185}"/>
              </a:ext>
            </a:extLst>
          </p:cNvPr>
          <p:cNvSpPr/>
          <p:nvPr/>
        </p:nvSpPr>
        <p:spPr>
          <a:xfrm rot="10800000">
            <a:off x="220301" y="468431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4000561-BCEF-4CCD-8864-6F85EFD1ABFE}"/>
              </a:ext>
            </a:extLst>
          </p:cNvPr>
          <p:cNvSpPr txBox="1"/>
          <p:nvPr/>
        </p:nvSpPr>
        <p:spPr>
          <a:xfrm>
            <a:off x="6481543" y="2845807"/>
            <a:ext cx="63029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接口商定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推荐算法连接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对话连接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界面完善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42FB40-DC27-441F-8540-7887DB26CD3F}"/>
              </a:ext>
            </a:extLst>
          </p:cNvPr>
          <p:cNvSpPr/>
          <p:nvPr/>
        </p:nvSpPr>
        <p:spPr>
          <a:xfrm>
            <a:off x="9216349" y="7664989"/>
            <a:ext cx="152400" cy="376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6807D2-214F-4AF5-B0E0-B69802F89B9D}"/>
              </a:ext>
            </a:extLst>
          </p:cNvPr>
          <p:cNvSpPr/>
          <p:nvPr/>
        </p:nvSpPr>
        <p:spPr>
          <a:xfrm>
            <a:off x="9292549" y="7664989"/>
            <a:ext cx="152400" cy="376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4D3D28-7D4F-42D5-8982-CA9D48AEEA94}"/>
              </a:ext>
            </a:extLst>
          </p:cNvPr>
          <p:cNvSpPr txBox="1"/>
          <p:nvPr/>
        </p:nvSpPr>
        <p:spPr>
          <a:xfrm>
            <a:off x="934972" y="7719191"/>
            <a:ext cx="1032205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00" b="1" dirty="0">
                <a:solidFill>
                  <a:srgbClr val="429BCF">
                    <a:alpha val="1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AA904E-1AB5-4006-83E3-A8201F78469D}"/>
              </a:ext>
            </a:extLst>
          </p:cNvPr>
          <p:cNvSpPr/>
          <p:nvPr/>
        </p:nvSpPr>
        <p:spPr>
          <a:xfrm>
            <a:off x="9368749" y="7664988"/>
            <a:ext cx="1582338" cy="3765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梯形 49">
            <a:extLst>
              <a:ext uri="{FF2B5EF4-FFF2-40B4-BE49-F238E27FC236}">
                <a16:creationId xmlns:a16="http://schemas.microsoft.com/office/drawing/2014/main" id="{6D4FAA72-A7CE-47A2-99C7-9F7F5F85A92C}"/>
              </a:ext>
            </a:extLst>
          </p:cNvPr>
          <p:cNvSpPr/>
          <p:nvPr/>
        </p:nvSpPr>
        <p:spPr>
          <a:xfrm rot="10800000">
            <a:off x="3886688" y="7841488"/>
            <a:ext cx="4153881" cy="2273420"/>
          </a:xfrm>
          <a:prstGeom prst="trapezoid">
            <a:avLst>
              <a:gd name="adj" fmla="val 72872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98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1BA80B1-E6CD-4709-91B9-7841C6765695}"/>
              </a:ext>
            </a:extLst>
          </p:cNvPr>
          <p:cNvSpPr txBox="1"/>
          <p:nvPr/>
        </p:nvSpPr>
        <p:spPr>
          <a:xfrm>
            <a:off x="4640190" y="8081926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C00BC8-EB53-4D8C-85E2-3FB7EDD56C62}"/>
              </a:ext>
            </a:extLst>
          </p:cNvPr>
          <p:cNvSpPr txBox="1"/>
          <p:nvPr/>
        </p:nvSpPr>
        <p:spPr>
          <a:xfrm>
            <a:off x="4862023" y="9497831"/>
            <a:ext cx="220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进度报告（四）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C5C3D9-F847-4FEB-B61A-FD338B65B905}"/>
              </a:ext>
            </a:extLst>
          </p:cNvPr>
          <p:cNvSpPr txBox="1"/>
          <p:nvPr/>
        </p:nvSpPr>
        <p:spPr>
          <a:xfrm>
            <a:off x="9343829" y="767222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张锦添 王怡欣</a:t>
            </a: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64EC1F48-EFA5-40BA-A1D9-8C03DC009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052" y="11228681"/>
            <a:ext cx="613151" cy="613151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836159A9-2B17-4BF4-ABD0-EAD515A75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002241" y="9965232"/>
            <a:ext cx="1727079" cy="17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33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A0456716-0806-4811-AC9B-900E3F9A416C}"/>
              </a:ext>
            </a:extLst>
          </p:cNvPr>
          <p:cNvSpPr/>
          <p:nvPr/>
        </p:nvSpPr>
        <p:spPr>
          <a:xfrm>
            <a:off x="9216349" y="681753"/>
            <a:ext cx="152400" cy="376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CD4DE6-82DF-4CEC-BC8E-0640367F69DC}"/>
              </a:ext>
            </a:extLst>
          </p:cNvPr>
          <p:cNvSpPr/>
          <p:nvPr/>
        </p:nvSpPr>
        <p:spPr>
          <a:xfrm>
            <a:off x="9292549" y="681753"/>
            <a:ext cx="152400" cy="376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B57EC8-0774-45B9-BEA3-C0A35AB3064F}"/>
              </a:ext>
            </a:extLst>
          </p:cNvPr>
          <p:cNvSpPr txBox="1"/>
          <p:nvPr/>
        </p:nvSpPr>
        <p:spPr>
          <a:xfrm>
            <a:off x="934972" y="735955"/>
            <a:ext cx="1032205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00" b="1" dirty="0">
                <a:solidFill>
                  <a:srgbClr val="429BCF">
                    <a:alpha val="1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0C5FD02-722C-4B14-A854-5A1FA3E0C864}"/>
              </a:ext>
            </a:extLst>
          </p:cNvPr>
          <p:cNvSpPr/>
          <p:nvPr/>
        </p:nvSpPr>
        <p:spPr>
          <a:xfrm>
            <a:off x="9368749" y="681752"/>
            <a:ext cx="1582338" cy="3765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梯形 43">
            <a:extLst>
              <a:ext uri="{FF2B5EF4-FFF2-40B4-BE49-F238E27FC236}">
                <a16:creationId xmlns:a16="http://schemas.microsoft.com/office/drawing/2014/main" id="{6052D7B8-75D1-4BEE-AE3D-F99849B26DC6}"/>
              </a:ext>
            </a:extLst>
          </p:cNvPr>
          <p:cNvSpPr/>
          <p:nvPr/>
        </p:nvSpPr>
        <p:spPr>
          <a:xfrm rot="10800000">
            <a:off x="3886688" y="2598420"/>
            <a:ext cx="4153881" cy="2273420"/>
          </a:xfrm>
          <a:prstGeom prst="trapezoid">
            <a:avLst>
              <a:gd name="adj" fmla="val 72872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98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43FB63-72BD-4150-96C7-F457FAACC9AB}"/>
              </a:ext>
            </a:extLst>
          </p:cNvPr>
          <p:cNvSpPr txBox="1"/>
          <p:nvPr/>
        </p:nvSpPr>
        <p:spPr>
          <a:xfrm>
            <a:off x="4640190" y="243861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D761B1D-41BB-47A4-A10A-FEEAF0C455FF}"/>
              </a:ext>
            </a:extLst>
          </p:cNvPr>
          <p:cNvSpPr txBox="1"/>
          <p:nvPr/>
        </p:nvSpPr>
        <p:spPr>
          <a:xfrm>
            <a:off x="4862023" y="3793585"/>
            <a:ext cx="220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报告（四）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D0B3956-F714-46A9-BB8F-E236E65F337A}"/>
              </a:ext>
            </a:extLst>
          </p:cNvPr>
          <p:cNvSpPr txBox="1"/>
          <p:nvPr/>
        </p:nvSpPr>
        <p:spPr>
          <a:xfrm>
            <a:off x="9343829" y="6889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张锦添 王怡欣</a:t>
            </a: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7A39427F-D50F-42B4-AE2F-E359B1989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052" y="4245445"/>
            <a:ext cx="613151" cy="613151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4B9229BC-29A2-4494-B824-89378254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002241" y="4826121"/>
            <a:ext cx="1727079" cy="17270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486C89-4F73-45B9-BEC2-835673436AE0}"/>
              </a:ext>
            </a:extLst>
          </p:cNvPr>
          <p:cNvSpPr txBox="1"/>
          <p:nvPr/>
        </p:nvSpPr>
        <p:spPr>
          <a:xfrm>
            <a:off x="0" y="-2733323"/>
            <a:ext cx="443336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accent6">
                    <a:lumMod val="50000"/>
                    <a:alpha val="1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7D3A1E-6C90-433A-AF9E-E646F89A6E93}"/>
              </a:ext>
            </a:extLst>
          </p:cNvPr>
          <p:cNvSpPr/>
          <p:nvPr/>
        </p:nvSpPr>
        <p:spPr>
          <a:xfrm>
            <a:off x="0" y="-1567593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8ACF8C9-EDC4-49FA-A39C-F47F7E9726E4}"/>
              </a:ext>
            </a:extLst>
          </p:cNvPr>
          <p:cNvGrpSpPr/>
          <p:nvPr/>
        </p:nvGrpSpPr>
        <p:grpSpPr>
          <a:xfrm>
            <a:off x="104294" y="-1502060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280F88-D8FD-4011-9F26-FA78206F716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1501090-BA48-447F-A793-797156C44C63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8EC62BA-3B1E-40F0-87BD-0CD98E65DC21}"/>
              </a:ext>
            </a:extLst>
          </p:cNvPr>
          <p:cNvSpPr txBox="1"/>
          <p:nvPr/>
        </p:nvSpPr>
        <p:spPr>
          <a:xfrm>
            <a:off x="10266250" y="-1592387"/>
            <a:ext cx="22407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8" name="!!!向量更新层">
            <a:extLst>
              <a:ext uri="{FF2B5EF4-FFF2-40B4-BE49-F238E27FC236}">
                <a16:creationId xmlns:a16="http://schemas.microsoft.com/office/drawing/2014/main" id="{79624F7F-2F36-4252-B111-BC1399F91552}"/>
              </a:ext>
            </a:extLst>
          </p:cNvPr>
          <p:cNvSpPr/>
          <p:nvPr/>
        </p:nvSpPr>
        <p:spPr>
          <a:xfrm>
            <a:off x="713305" y="-4573718"/>
            <a:ext cx="952780" cy="31487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4F2844-F604-47AA-A8E0-90BE4FB7C7E4}"/>
              </a:ext>
            </a:extLst>
          </p:cNvPr>
          <p:cNvSpPr txBox="1"/>
          <p:nvPr/>
        </p:nvSpPr>
        <p:spPr>
          <a:xfrm>
            <a:off x="556202" y="-3099327"/>
            <a:ext cx="1327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!!!交互层">
            <a:extLst>
              <a:ext uri="{FF2B5EF4-FFF2-40B4-BE49-F238E27FC236}">
                <a16:creationId xmlns:a16="http://schemas.microsoft.com/office/drawing/2014/main" id="{740053F7-A35F-46FC-B200-B699084AD1F0}"/>
              </a:ext>
            </a:extLst>
          </p:cNvPr>
          <p:cNvSpPr/>
          <p:nvPr/>
        </p:nvSpPr>
        <p:spPr>
          <a:xfrm>
            <a:off x="2082489" y="-4573718"/>
            <a:ext cx="1441304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B41CFC-C6A0-434D-8FF5-B470A2F62D43}"/>
              </a:ext>
            </a:extLst>
          </p:cNvPr>
          <p:cNvSpPr txBox="1"/>
          <p:nvPr/>
        </p:nvSpPr>
        <p:spPr>
          <a:xfrm>
            <a:off x="2119384" y="-3099328"/>
            <a:ext cx="1404409" cy="36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808D79E-B035-4113-9464-9F15B7CDD1F7}"/>
              </a:ext>
            </a:extLst>
          </p:cNvPr>
          <p:cNvSpPr/>
          <p:nvPr/>
        </p:nvSpPr>
        <p:spPr>
          <a:xfrm>
            <a:off x="1613474" y="-359673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33C513C-C80C-4710-9E68-C6D69E2428F3}"/>
              </a:ext>
            </a:extLst>
          </p:cNvPr>
          <p:cNvSpPr/>
          <p:nvPr/>
        </p:nvSpPr>
        <p:spPr>
          <a:xfrm rot="10800000">
            <a:off x="1552259" y="-253809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57D3ECF-53FE-4CEE-AAF1-D2E8EC94F44A}"/>
              </a:ext>
            </a:extLst>
          </p:cNvPr>
          <p:cNvSpPr/>
          <p:nvPr/>
        </p:nvSpPr>
        <p:spPr>
          <a:xfrm>
            <a:off x="219672" y="-3594082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A8FC2EB-6872-4350-BA25-3042547149D3}"/>
              </a:ext>
            </a:extLst>
          </p:cNvPr>
          <p:cNvSpPr/>
          <p:nvPr/>
        </p:nvSpPr>
        <p:spPr>
          <a:xfrm rot="10800000">
            <a:off x="220301" y="-2538098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8CFACB-E8D8-415A-90FA-FA04FE09891A}"/>
              </a:ext>
            </a:extLst>
          </p:cNvPr>
          <p:cNvSpPr txBox="1"/>
          <p:nvPr/>
        </p:nvSpPr>
        <p:spPr>
          <a:xfrm>
            <a:off x="6481543" y="-4376601"/>
            <a:ext cx="63029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接口商定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推荐算法连接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对话连接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indent="-1143000">
              <a:buAutoNum type="arabicPeriod"/>
            </a:pP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界面完善</a:t>
            </a:r>
          </a:p>
        </p:txBody>
      </p:sp>
    </p:spTree>
    <p:extLst>
      <p:ext uri="{BB962C8B-B14F-4D97-AF65-F5344CB8AC3E}">
        <p14:creationId xmlns:p14="http://schemas.microsoft.com/office/powerpoint/2010/main" val="288625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9AFF42EB-E271-4DF2-BD55-3F8FE28B9BED}"/>
              </a:ext>
            </a:extLst>
          </p:cNvPr>
          <p:cNvSpPr/>
          <p:nvPr/>
        </p:nvSpPr>
        <p:spPr>
          <a:xfrm>
            <a:off x="0" y="406235"/>
            <a:ext cx="6351995" cy="6045530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ACAA3A-8091-49F3-B743-4A14E9533392}"/>
              </a:ext>
            </a:extLst>
          </p:cNvPr>
          <p:cNvSpPr/>
          <p:nvPr/>
        </p:nvSpPr>
        <p:spPr>
          <a:xfrm>
            <a:off x="6364280" y="406235"/>
            <a:ext cx="5844625" cy="604553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969320C-A5EB-4202-A500-2860410E4BF9}"/>
              </a:ext>
            </a:extLst>
          </p:cNvPr>
          <p:cNvSpPr/>
          <p:nvPr/>
        </p:nvSpPr>
        <p:spPr>
          <a:xfrm>
            <a:off x="0" y="1451359"/>
            <a:ext cx="12221190" cy="1263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06BA53B-5651-4A06-A421-F393D95C50DC}"/>
              </a:ext>
            </a:extLst>
          </p:cNvPr>
          <p:cNvSpPr/>
          <p:nvPr/>
        </p:nvSpPr>
        <p:spPr>
          <a:xfrm>
            <a:off x="0" y="2758836"/>
            <a:ext cx="12221190" cy="12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C3A7C19-93DB-47FD-8910-C492F0A13CF1}"/>
              </a:ext>
            </a:extLst>
          </p:cNvPr>
          <p:cNvGrpSpPr/>
          <p:nvPr/>
        </p:nvGrpSpPr>
        <p:grpSpPr>
          <a:xfrm>
            <a:off x="578155" y="2942746"/>
            <a:ext cx="777171" cy="777171"/>
            <a:chOff x="3697088" y="5131918"/>
            <a:chExt cx="992887" cy="992887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3B71750-C20C-4CB4-9E04-239953BF349C}"/>
                </a:ext>
              </a:extLst>
            </p:cNvPr>
            <p:cNvSpPr/>
            <p:nvPr/>
          </p:nvSpPr>
          <p:spPr>
            <a:xfrm>
              <a:off x="3697088" y="5131918"/>
              <a:ext cx="992887" cy="992887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A0B575A-3101-4965-BCEC-695451282A7E}"/>
                </a:ext>
              </a:extLst>
            </p:cNvPr>
            <p:cNvGrpSpPr/>
            <p:nvPr/>
          </p:nvGrpSpPr>
          <p:grpSpPr>
            <a:xfrm rot="2700000">
              <a:off x="4029251" y="5314101"/>
              <a:ext cx="362688" cy="550548"/>
              <a:chOff x="3896380" y="5237480"/>
              <a:chExt cx="362688" cy="550548"/>
            </a:xfrm>
            <a:solidFill>
              <a:schemeClr val="bg1"/>
            </a:solidFill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40658729-C668-4698-8D5F-BF2B333925D8}"/>
                  </a:ext>
                </a:extLst>
              </p:cNvPr>
              <p:cNvSpPr/>
              <p:nvPr/>
            </p:nvSpPr>
            <p:spPr>
              <a:xfrm>
                <a:off x="3896380" y="5657990"/>
                <a:ext cx="362688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5FAA9FF9-A15D-42B2-9786-1A113CACFB2F}"/>
                  </a:ext>
                </a:extLst>
              </p:cNvPr>
              <p:cNvSpPr/>
              <p:nvPr/>
            </p:nvSpPr>
            <p:spPr>
              <a:xfrm rot="5400000">
                <a:off x="3919080" y="5447158"/>
                <a:ext cx="549393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7F5D6617-5081-4A44-9A39-CA883D8A775D}"/>
              </a:ext>
            </a:extLst>
          </p:cNvPr>
          <p:cNvSpPr/>
          <p:nvPr/>
        </p:nvSpPr>
        <p:spPr>
          <a:xfrm>
            <a:off x="0" y="4059181"/>
            <a:ext cx="12221190" cy="1262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DE37B00-776C-4A9C-BAEA-A3967C55CD41}"/>
              </a:ext>
            </a:extLst>
          </p:cNvPr>
          <p:cNvSpPr txBox="1"/>
          <p:nvPr/>
        </p:nvSpPr>
        <p:spPr>
          <a:xfrm>
            <a:off x="9286592" y="4149220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979BCF5-D340-4176-9035-A634CA0F6689}"/>
              </a:ext>
            </a:extLst>
          </p:cNvPr>
          <p:cNvGrpSpPr/>
          <p:nvPr/>
        </p:nvGrpSpPr>
        <p:grpSpPr>
          <a:xfrm>
            <a:off x="578155" y="4303265"/>
            <a:ext cx="777171" cy="777171"/>
            <a:chOff x="3697088" y="5131918"/>
            <a:chExt cx="992887" cy="99288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905B3C86-383B-471F-84D2-C872E1C00F44}"/>
                </a:ext>
              </a:extLst>
            </p:cNvPr>
            <p:cNvSpPr/>
            <p:nvPr/>
          </p:nvSpPr>
          <p:spPr>
            <a:xfrm>
              <a:off x="3697088" y="5131918"/>
              <a:ext cx="992887" cy="992887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874F7CB-D896-488C-8569-20322AC207C3}"/>
                </a:ext>
              </a:extLst>
            </p:cNvPr>
            <p:cNvGrpSpPr/>
            <p:nvPr/>
          </p:nvGrpSpPr>
          <p:grpSpPr>
            <a:xfrm rot="2700000">
              <a:off x="4029251" y="5314101"/>
              <a:ext cx="362688" cy="550548"/>
              <a:chOff x="3896380" y="5237480"/>
              <a:chExt cx="362688" cy="550548"/>
            </a:xfrm>
            <a:solidFill>
              <a:schemeClr val="bg1"/>
            </a:solidFill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8213B2C-E51E-483E-B1DA-4ED1B7C26619}"/>
                  </a:ext>
                </a:extLst>
              </p:cNvPr>
              <p:cNvSpPr/>
              <p:nvPr/>
            </p:nvSpPr>
            <p:spPr>
              <a:xfrm>
                <a:off x="3896380" y="5657990"/>
                <a:ext cx="362688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B40B85E-4BF6-47A4-9161-153295781BBD}"/>
                  </a:ext>
                </a:extLst>
              </p:cNvPr>
              <p:cNvSpPr/>
              <p:nvPr/>
            </p:nvSpPr>
            <p:spPr>
              <a:xfrm rot="5400000">
                <a:off x="3919080" y="5447158"/>
                <a:ext cx="549393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6C40A342-6074-45A6-B313-9ED1E2F6F3D3}"/>
              </a:ext>
            </a:extLst>
          </p:cNvPr>
          <p:cNvSpPr/>
          <p:nvPr/>
        </p:nvSpPr>
        <p:spPr>
          <a:xfrm>
            <a:off x="0" y="5361153"/>
            <a:ext cx="12221190" cy="10906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13A11C2-4062-42B0-88B5-322406D20546}"/>
              </a:ext>
            </a:extLst>
          </p:cNvPr>
          <p:cNvSpPr txBox="1"/>
          <p:nvPr/>
        </p:nvSpPr>
        <p:spPr>
          <a:xfrm>
            <a:off x="9286592" y="5295780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C542BFF-EBCA-495C-8DFA-D6B6002CB104}"/>
              </a:ext>
            </a:extLst>
          </p:cNvPr>
          <p:cNvGrpSpPr/>
          <p:nvPr/>
        </p:nvGrpSpPr>
        <p:grpSpPr>
          <a:xfrm>
            <a:off x="578155" y="5460118"/>
            <a:ext cx="777171" cy="777171"/>
            <a:chOff x="3697088" y="5131918"/>
            <a:chExt cx="992887" cy="992887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10AE326-815E-45D3-82BD-AA3FA4D067AB}"/>
                </a:ext>
              </a:extLst>
            </p:cNvPr>
            <p:cNvSpPr/>
            <p:nvPr/>
          </p:nvSpPr>
          <p:spPr>
            <a:xfrm>
              <a:off x="3697088" y="5131918"/>
              <a:ext cx="992887" cy="992887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22DE88F-DD3B-4F06-9C76-2870770E5F57}"/>
                </a:ext>
              </a:extLst>
            </p:cNvPr>
            <p:cNvGrpSpPr/>
            <p:nvPr/>
          </p:nvGrpSpPr>
          <p:grpSpPr>
            <a:xfrm rot="2700000">
              <a:off x="4029251" y="5314101"/>
              <a:ext cx="362688" cy="550548"/>
              <a:chOff x="3896380" y="5237480"/>
              <a:chExt cx="362688" cy="550548"/>
            </a:xfrm>
            <a:solidFill>
              <a:schemeClr val="bg1"/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E980588-3D2A-4839-B80E-CB1ECEDFC1F6}"/>
                  </a:ext>
                </a:extLst>
              </p:cNvPr>
              <p:cNvSpPr/>
              <p:nvPr/>
            </p:nvSpPr>
            <p:spPr>
              <a:xfrm>
                <a:off x="3896380" y="5657990"/>
                <a:ext cx="362688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009D60D-7585-45A2-86AD-8A1C6CB57D6D}"/>
                  </a:ext>
                </a:extLst>
              </p:cNvPr>
              <p:cNvSpPr/>
              <p:nvPr/>
            </p:nvSpPr>
            <p:spPr>
              <a:xfrm rot="5400000">
                <a:off x="3919080" y="5447158"/>
                <a:ext cx="549393" cy="130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A5CA50C-57D2-49FE-A75B-AD7F7AD208EA}"/>
              </a:ext>
            </a:extLst>
          </p:cNvPr>
          <p:cNvSpPr/>
          <p:nvPr/>
        </p:nvSpPr>
        <p:spPr>
          <a:xfrm>
            <a:off x="6883712" y="4865826"/>
            <a:ext cx="1384797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B1B3744-F064-4CB0-92C1-9DA82BC08CB8}"/>
              </a:ext>
            </a:extLst>
          </p:cNvPr>
          <p:cNvGrpSpPr/>
          <p:nvPr/>
        </p:nvGrpSpPr>
        <p:grpSpPr>
          <a:xfrm>
            <a:off x="7715176" y="4134577"/>
            <a:ext cx="989617" cy="989617"/>
            <a:chOff x="5371204" y="2537460"/>
            <a:chExt cx="1783080" cy="178308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97F50B5-604A-484A-9F2F-359591DF970A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BC78D4E-EAB1-4A71-942C-5AD195445E7B}"/>
                </a:ext>
              </a:extLst>
            </p:cNvPr>
            <p:cNvSpPr txBox="1"/>
            <p:nvPr/>
          </p:nvSpPr>
          <p:spPr>
            <a:xfrm>
              <a:off x="5581298" y="2809663"/>
              <a:ext cx="1430146" cy="127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模型训练</a:t>
              </a:r>
            </a:p>
          </p:txBody>
        </p:sp>
      </p:grpSp>
      <p:sp>
        <p:nvSpPr>
          <p:cNvPr id="54" name="箭头: 右 53">
            <a:extLst>
              <a:ext uri="{FF2B5EF4-FFF2-40B4-BE49-F238E27FC236}">
                <a16:creationId xmlns:a16="http://schemas.microsoft.com/office/drawing/2014/main" id="{F0587FE5-9A8A-4D07-ABA6-C79446F84A07}"/>
              </a:ext>
            </a:extLst>
          </p:cNvPr>
          <p:cNvSpPr/>
          <p:nvPr/>
        </p:nvSpPr>
        <p:spPr>
          <a:xfrm rot="10800000" flipH="1">
            <a:off x="5073222" y="4253179"/>
            <a:ext cx="2898946" cy="51136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2365A1-5B58-46E5-B972-4AD892BBE83A}"/>
              </a:ext>
            </a:extLst>
          </p:cNvPr>
          <p:cNvSpPr/>
          <p:nvPr/>
        </p:nvSpPr>
        <p:spPr>
          <a:xfrm>
            <a:off x="3084435" y="4429065"/>
            <a:ext cx="1189853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4FCBDE-D882-44A6-A903-899E85D27FEA}"/>
              </a:ext>
            </a:extLst>
          </p:cNvPr>
          <p:cNvSpPr/>
          <p:nvPr/>
        </p:nvSpPr>
        <p:spPr>
          <a:xfrm>
            <a:off x="4525663" y="1936675"/>
            <a:ext cx="1384797" cy="386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7C3BCE4-E793-47D3-B0D4-28F64BA69766}"/>
              </a:ext>
            </a:extLst>
          </p:cNvPr>
          <p:cNvSpPr/>
          <p:nvPr/>
        </p:nvSpPr>
        <p:spPr>
          <a:xfrm>
            <a:off x="6114807" y="3149710"/>
            <a:ext cx="1384797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BA0A99-8785-40BB-B0F7-6564912D58EC}"/>
              </a:ext>
            </a:extLst>
          </p:cNvPr>
          <p:cNvSpPr/>
          <p:nvPr/>
        </p:nvSpPr>
        <p:spPr>
          <a:xfrm>
            <a:off x="2154744" y="724871"/>
            <a:ext cx="1384797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  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C9B8A7-5074-4873-B3D6-6B919143F88E}"/>
              </a:ext>
            </a:extLst>
          </p:cNvPr>
          <p:cNvSpPr/>
          <p:nvPr/>
        </p:nvSpPr>
        <p:spPr>
          <a:xfrm>
            <a:off x="6793854" y="5682968"/>
            <a:ext cx="1384797" cy="386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 10</a:t>
            </a:r>
            <a:r>
              <a:rPr lang="zh-CN" altLang="en-US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C0E373D-26FB-4C5D-8A6F-552243661791}"/>
              </a:ext>
            </a:extLst>
          </p:cNvPr>
          <p:cNvGrpSpPr/>
          <p:nvPr/>
        </p:nvGrpSpPr>
        <p:grpSpPr>
          <a:xfrm>
            <a:off x="4267391" y="4090819"/>
            <a:ext cx="989617" cy="989617"/>
            <a:chOff x="5371204" y="2537460"/>
            <a:chExt cx="1783080" cy="178308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E78B37F-FD32-4C86-8F9C-8CEC57ACD5F5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D55BA7A-9909-42A6-90BC-321B2F1FED5D}"/>
                </a:ext>
              </a:extLst>
            </p:cNvPr>
            <p:cNvSpPr txBox="1"/>
            <p:nvPr/>
          </p:nvSpPr>
          <p:spPr>
            <a:xfrm>
              <a:off x="5534576" y="2811060"/>
              <a:ext cx="1405953" cy="127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意图撰写</a:t>
              </a:r>
            </a:p>
          </p:txBody>
        </p:sp>
      </p:grpSp>
      <p:sp>
        <p:nvSpPr>
          <p:cNvPr id="63" name="箭头: 右 62">
            <a:extLst>
              <a:ext uri="{FF2B5EF4-FFF2-40B4-BE49-F238E27FC236}">
                <a16:creationId xmlns:a16="http://schemas.microsoft.com/office/drawing/2014/main" id="{17C576E9-0A23-4FD2-97E2-73A55BAD3B4A}"/>
              </a:ext>
            </a:extLst>
          </p:cNvPr>
          <p:cNvSpPr/>
          <p:nvPr/>
        </p:nvSpPr>
        <p:spPr>
          <a:xfrm flipH="1">
            <a:off x="5023826" y="4303781"/>
            <a:ext cx="1036674" cy="51136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84D923D-1C70-4F79-B269-B470B4595550}"/>
              </a:ext>
            </a:extLst>
          </p:cNvPr>
          <p:cNvGrpSpPr/>
          <p:nvPr/>
        </p:nvGrpSpPr>
        <p:grpSpPr>
          <a:xfrm>
            <a:off x="3293450" y="404642"/>
            <a:ext cx="989617" cy="989617"/>
            <a:chOff x="5371204" y="2537460"/>
            <a:chExt cx="1783080" cy="178308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9C8A87E-E233-452B-A487-A1B0E2067C34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solidFill>
              <a:srgbClr val="429BCF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4E22504-2912-4A8D-957B-554CB5AD7B03}"/>
                </a:ext>
              </a:extLst>
            </p:cNvPr>
            <p:cNvSpPr txBox="1"/>
            <p:nvPr/>
          </p:nvSpPr>
          <p:spPr>
            <a:xfrm>
              <a:off x="5652359" y="3124650"/>
              <a:ext cx="1211239" cy="665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9E9BA0A-FB8A-4BAC-998E-7736C3CBF879}"/>
              </a:ext>
            </a:extLst>
          </p:cNvPr>
          <p:cNvGrpSpPr/>
          <p:nvPr/>
        </p:nvGrpSpPr>
        <p:grpSpPr>
          <a:xfrm>
            <a:off x="5856911" y="1576648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A4F9AC1-B8A9-4A7E-80D3-45EA5220A6A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2E4CF35-0A04-4E94-8BC3-28999BE473A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35" name="箭头: 右 134">
            <a:extLst>
              <a:ext uri="{FF2B5EF4-FFF2-40B4-BE49-F238E27FC236}">
                <a16:creationId xmlns:a16="http://schemas.microsoft.com/office/drawing/2014/main" id="{F43C9FB3-389C-4A96-82F4-EAAF239602D2}"/>
              </a:ext>
            </a:extLst>
          </p:cNvPr>
          <p:cNvSpPr/>
          <p:nvPr/>
        </p:nvSpPr>
        <p:spPr>
          <a:xfrm rot="2700000" flipH="1">
            <a:off x="6344347" y="2490686"/>
            <a:ext cx="1417877" cy="511364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B63E2C2-712F-493D-ABC7-A3F36E81D385}"/>
              </a:ext>
            </a:extLst>
          </p:cNvPr>
          <p:cNvGrpSpPr/>
          <p:nvPr/>
        </p:nvGrpSpPr>
        <p:grpSpPr>
          <a:xfrm>
            <a:off x="7320733" y="2840011"/>
            <a:ext cx="989617" cy="989617"/>
            <a:chOff x="5371204" y="2537460"/>
            <a:chExt cx="1783080" cy="1783080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116D875-B0E2-44E7-92A8-C5E084A989DB}"/>
                </a:ext>
              </a:extLst>
            </p:cNvPr>
            <p:cNvSpPr/>
            <p:nvPr/>
          </p:nvSpPr>
          <p:spPr>
            <a:xfrm>
              <a:off x="5371204" y="2537460"/>
              <a:ext cx="1783080" cy="178308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BB58728-BD56-43CA-A89E-36B55498BA3E}"/>
                </a:ext>
              </a:extLst>
            </p:cNvPr>
            <p:cNvSpPr txBox="1"/>
            <p:nvPr/>
          </p:nvSpPr>
          <p:spPr>
            <a:xfrm>
              <a:off x="5584833" y="2801818"/>
              <a:ext cx="1346287" cy="127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向量</a:t>
              </a:r>
            </a:p>
          </p:txBody>
        </p:sp>
      </p:grpSp>
      <p:sp>
        <p:nvSpPr>
          <p:cNvPr id="73" name="箭头: 右 72">
            <a:extLst>
              <a:ext uri="{FF2B5EF4-FFF2-40B4-BE49-F238E27FC236}">
                <a16:creationId xmlns:a16="http://schemas.microsoft.com/office/drawing/2014/main" id="{1413BC34-A618-4703-8497-FBB233C1E973}"/>
              </a:ext>
            </a:extLst>
          </p:cNvPr>
          <p:cNvSpPr/>
          <p:nvPr/>
        </p:nvSpPr>
        <p:spPr>
          <a:xfrm rot="8100000" flipH="1">
            <a:off x="6260630" y="3591107"/>
            <a:ext cx="1417877" cy="511364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225DF79-5A6D-4FDF-8424-DAB2B9000148}"/>
              </a:ext>
            </a:extLst>
          </p:cNvPr>
          <p:cNvGrpSpPr/>
          <p:nvPr/>
        </p:nvGrpSpPr>
        <p:grpSpPr>
          <a:xfrm>
            <a:off x="5800850" y="4126103"/>
            <a:ext cx="1094630" cy="1094631"/>
            <a:chOff x="5386675" y="2552930"/>
            <a:chExt cx="1767609" cy="1767609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CD12FF83-2468-4218-A2F6-7E20C026B223}"/>
                </a:ext>
              </a:extLst>
            </p:cNvPr>
            <p:cNvSpPr/>
            <p:nvPr/>
          </p:nvSpPr>
          <p:spPr>
            <a:xfrm>
              <a:off x="5386675" y="2552930"/>
              <a:ext cx="1767609" cy="176760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F74CB03-8CE4-4671-945E-216AC0ADEA1D}"/>
                </a:ext>
              </a:extLst>
            </p:cNvPr>
            <p:cNvSpPr txBox="1"/>
            <p:nvPr/>
          </p:nvSpPr>
          <p:spPr>
            <a:xfrm>
              <a:off x="5667031" y="2862456"/>
              <a:ext cx="1211239" cy="1192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r>
                <a:rPr lang="en-US" altLang="zh-CN" sz="1400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新电影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9D1624B-7602-4404-B29E-FECA5CEB45F3}"/>
              </a:ext>
            </a:extLst>
          </p:cNvPr>
          <p:cNvGrpSpPr/>
          <p:nvPr/>
        </p:nvGrpSpPr>
        <p:grpSpPr>
          <a:xfrm>
            <a:off x="5877904" y="538336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F0FBCED-EA3D-4C3D-A327-0F3681385DC2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6B8EA79-F5BA-4236-AFB9-406B3014BBA9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1011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</a:t>
              </a: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B394923A-F5CE-4EEC-BF16-B49B0A0CD71F}"/>
              </a:ext>
            </a:extLst>
          </p:cNvPr>
          <p:cNvSpPr txBox="1"/>
          <p:nvPr/>
        </p:nvSpPr>
        <p:spPr>
          <a:xfrm>
            <a:off x="9296236" y="2818203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E635574-4019-404A-BF95-828F8841888C}"/>
              </a:ext>
            </a:extLst>
          </p:cNvPr>
          <p:cNvSpPr txBox="1"/>
          <p:nvPr/>
        </p:nvSpPr>
        <p:spPr>
          <a:xfrm>
            <a:off x="9296236" y="1532795"/>
            <a:ext cx="2805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7FCC193-6BF6-4160-98A9-E71AF6E5D780}"/>
              </a:ext>
            </a:extLst>
          </p:cNvPr>
          <p:cNvSpPr/>
          <p:nvPr/>
        </p:nvSpPr>
        <p:spPr>
          <a:xfrm>
            <a:off x="19792990" y="681753"/>
            <a:ext cx="152400" cy="376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A2AFFED-15D5-429B-85F0-3932D159DA81}"/>
              </a:ext>
            </a:extLst>
          </p:cNvPr>
          <p:cNvSpPr/>
          <p:nvPr/>
        </p:nvSpPr>
        <p:spPr>
          <a:xfrm>
            <a:off x="19869190" y="681753"/>
            <a:ext cx="152400" cy="376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CC90232-B59D-48D7-BC74-C80EC4E88CC7}"/>
              </a:ext>
            </a:extLst>
          </p:cNvPr>
          <p:cNvSpPr txBox="1"/>
          <p:nvPr/>
        </p:nvSpPr>
        <p:spPr>
          <a:xfrm>
            <a:off x="12756218" y="494506"/>
            <a:ext cx="7568097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>
                <a:solidFill>
                  <a:srgbClr val="429BCF">
                    <a:alpha val="1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   度</a:t>
            </a:r>
            <a:endParaRPr lang="en-US" altLang="zh-CN" sz="19900" b="1" dirty="0">
              <a:solidFill>
                <a:srgbClr val="429BCF">
                  <a:alpha val="12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00" b="1" dirty="0">
                <a:solidFill>
                  <a:srgbClr val="429BCF">
                    <a:alpha val="1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   告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23BC47B-76C8-42AE-B0DF-3D0FC4090298}"/>
              </a:ext>
            </a:extLst>
          </p:cNvPr>
          <p:cNvSpPr/>
          <p:nvPr/>
        </p:nvSpPr>
        <p:spPr>
          <a:xfrm>
            <a:off x="19945390" y="681752"/>
            <a:ext cx="1582338" cy="3765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梯形 109">
            <a:extLst>
              <a:ext uri="{FF2B5EF4-FFF2-40B4-BE49-F238E27FC236}">
                <a16:creationId xmlns:a16="http://schemas.microsoft.com/office/drawing/2014/main" id="{BF52161F-703A-4C1D-9B2F-9AC0B1B08D3A}"/>
              </a:ext>
            </a:extLst>
          </p:cNvPr>
          <p:cNvSpPr/>
          <p:nvPr/>
        </p:nvSpPr>
        <p:spPr>
          <a:xfrm rot="10800000">
            <a:off x="14463329" y="2598420"/>
            <a:ext cx="4153881" cy="2273420"/>
          </a:xfrm>
          <a:prstGeom prst="trapezoid">
            <a:avLst>
              <a:gd name="adj" fmla="val 72872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98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88C9CB8-B449-4421-ACF4-D7AE9735D4DD}"/>
              </a:ext>
            </a:extLst>
          </p:cNvPr>
          <p:cNvSpPr txBox="1"/>
          <p:nvPr/>
        </p:nvSpPr>
        <p:spPr>
          <a:xfrm>
            <a:off x="15216831" y="243861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影瘾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3F502F9-8819-43EF-9779-0718ACA28FFE}"/>
              </a:ext>
            </a:extLst>
          </p:cNvPr>
          <p:cNvSpPr txBox="1"/>
          <p:nvPr/>
        </p:nvSpPr>
        <p:spPr>
          <a:xfrm>
            <a:off x="15438664" y="3793585"/>
            <a:ext cx="220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进度报告（四）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6CB1466-C0DC-4369-B067-B868B2C93083}"/>
              </a:ext>
            </a:extLst>
          </p:cNvPr>
          <p:cNvSpPr txBox="1"/>
          <p:nvPr/>
        </p:nvSpPr>
        <p:spPr>
          <a:xfrm>
            <a:off x="19920470" y="6889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张锦添 王怡欣</a:t>
            </a:r>
          </a:p>
        </p:txBody>
      </p:sp>
      <p:pic>
        <p:nvPicPr>
          <p:cNvPr id="115" name="图形 114">
            <a:extLst>
              <a:ext uri="{FF2B5EF4-FFF2-40B4-BE49-F238E27FC236}">
                <a16:creationId xmlns:a16="http://schemas.microsoft.com/office/drawing/2014/main" id="{9C549366-C9BF-4F42-9C96-B8F2A00F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3693" y="4245445"/>
            <a:ext cx="613151" cy="613151"/>
          </a:xfrm>
          <a:prstGeom prst="rect">
            <a:avLst/>
          </a:prstGeom>
        </p:spPr>
      </p:pic>
      <p:pic>
        <p:nvPicPr>
          <p:cNvPr id="116" name="图形 115">
            <a:extLst>
              <a:ext uri="{FF2B5EF4-FFF2-40B4-BE49-F238E27FC236}">
                <a16:creationId xmlns:a16="http://schemas.microsoft.com/office/drawing/2014/main" id="{AC289CB0-4C68-4FDE-93E1-865A897D5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5578882" y="4826121"/>
            <a:ext cx="1727079" cy="1727079"/>
          </a:xfrm>
          <a:prstGeom prst="rect">
            <a:avLst/>
          </a:prstGeom>
        </p:spPr>
      </p:pic>
      <p:sp>
        <p:nvSpPr>
          <p:cNvPr id="117" name="!!!向量更新层">
            <a:extLst>
              <a:ext uri="{FF2B5EF4-FFF2-40B4-BE49-F238E27FC236}">
                <a16:creationId xmlns:a16="http://schemas.microsoft.com/office/drawing/2014/main" id="{F7A4C5F8-B3EB-496D-AD60-C1E400F76916}"/>
              </a:ext>
            </a:extLst>
          </p:cNvPr>
          <p:cNvSpPr/>
          <p:nvPr/>
        </p:nvSpPr>
        <p:spPr>
          <a:xfrm>
            <a:off x="-2203325" y="2556092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8199892-39BA-41FD-9F0E-B8EA7B814D84}"/>
              </a:ext>
            </a:extLst>
          </p:cNvPr>
          <p:cNvSpPr txBox="1"/>
          <p:nvPr/>
        </p:nvSpPr>
        <p:spPr>
          <a:xfrm>
            <a:off x="-2111452" y="4030483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176E7FE9-2317-43AA-AFBF-17B592E5C2D8}"/>
              </a:ext>
            </a:extLst>
          </p:cNvPr>
          <p:cNvSpPr/>
          <p:nvPr/>
        </p:nvSpPr>
        <p:spPr>
          <a:xfrm>
            <a:off x="-2794147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!!!交互层">
            <a:extLst>
              <a:ext uri="{FF2B5EF4-FFF2-40B4-BE49-F238E27FC236}">
                <a16:creationId xmlns:a16="http://schemas.microsoft.com/office/drawing/2014/main" id="{8FD5EECB-86A5-4E9E-88A3-DF1C8485FE04}"/>
              </a:ext>
            </a:extLst>
          </p:cNvPr>
          <p:cNvSpPr/>
          <p:nvPr/>
        </p:nvSpPr>
        <p:spPr>
          <a:xfrm>
            <a:off x="-3385128" y="2556092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24C3DCE-13F6-4704-8A04-518C83D6EA0E}"/>
              </a:ext>
            </a:extLst>
          </p:cNvPr>
          <p:cNvSpPr txBox="1"/>
          <p:nvPr/>
        </p:nvSpPr>
        <p:spPr>
          <a:xfrm>
            <a:off x="-3349621" y="4030483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094EB512-1F11-4CE6-93A7-D3001EA50527}"/>
              </a:ext>
            </a:extLst>
          </p:cNvPr>
          <p:cNvSpPr/>
          <p:nvPr/>
        </p:nvSpPr>
        <p:spPr>
          <a:xfrm>
            <a:off x="-3937403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!!!精排层">
            <a:extLst>
              <a:ext uri="{FF2B5EF4-FFF2-40B4-BE49-F238E27FC236}">
                <a16:creationId xmlns:a16="http://schemas.microsoft.com/office/drawing/2014/main" id="{9130A06C-B03E-4851-BF7F-96E7D691D1A6}"/>
              </a:ext>
            </a:extLst>
          </p:cNvPr>
          <p:cNvSpPr/>
          <p:nvPr/>
        </p:nvSpPr>
        <p:spPr>
          <a:xfrm>
            <a:off x="-5391374" y="2556092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18D5D3B-EDA1-45FC-86A4-55EC3D383096}"/>
              </a:ext>
            </a:extLst>
          </p:cNvPr>
          <p:cNvSpPr txBox="1"/>
          <p:nvPr/>
        </p:nvSpPr>
        <p:spPr>
          <a:xfrm>
            <a:off x="-5301617" y="4030483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BE122774-D284-4D28-8E01-42BE7ED147C9}"/>
              </a:ext>
            </a:extLst>
          </p:cNvPr>
          <p:cNvSpPr/>
          <p:nvPr/>
        </p:nvSpPr>
        <p:spPr>
          <a:xfrm>
            <a:off x="-5902512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!!!召回层">
            <a:extLst>
              <a:ext uri="{FF2B5EF4-FFF2-40B4-BE49-F238E27FC236}">
                <a16:creationId xmlns:a16="http://schemas.microsoft.com/office/drawing/2014/main" id="{8769AD13-209C-4678-960E-2324CC762A1B}"/>
              </a:ext>
            </a:extLst>
          </p:cNvPr>
          <p:cNvSpPr/>
          <p:nvPr/>
        </p:nvSpPr>
        <p:spPr>
          <a:xfrm>
            <a:off x="-7351975" y="2556092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箭头: 右 127">
            <a:extLst>
              <a:ext uri="{FF2B5EF4-FFF2-40B4-BE49-F238E27FC236}">
                <a16:creationId xmlns:a16="http://schemas.microsoft.com/office/drawing/2014/main" id="{EC4F28C0-1791-428C-89E6-DF4FAE18A75F}"/>
              </a:ext>
            </a:extLst>
          </p:cNvPr>
          <p:cNvSpPr/>
          <p:nvPr/>
        </p:nvSpPr>
        <p:spPr>
          <a:xfrm>
            <a:off x="-7871465" y="2562483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1AD9256-06A1-49FF-8F2E-ECEF7C10EAFE}"/>
              </a:ext>
            </a:extLst>
          </p:cNvPr>
          <p:cNvSpPr txBox="1"/>
          <p:nvPr/>
        </p:nvSpPr>
        <p:spPr>
          <a:xfrm>
            <a:off x="-7251972" y="4030483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130" name="箭头: 右 129">
            <a:extLst>
              <a:ext uri="{FF2B5EF4-FFF2-40B4-BE49-F238E27FC236}">
                <a16:creationId xmlns:a16="http://schemas.microsoft.com/office/drawing/2014/main" id="{6ABE7983-F7E7-46E0-872F-4C1EC3FE0BA4}"/>
              </a:ext>
            </a:extLst>
          </p:cNvPr>
          <p:cNvSpPr/>
          <p:nvPr/>
        </p:nvSpPr>
        <p:spPr>
          <a:xfrm>
            <a:off x="-7843418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!!!电影向量">
            <a:extLst>
              <a:ext uri="{FF2B5EF4-FFF2-40B4-BE49-F238E27FC236}">
                <a16:creationId xmlns:a16="http://schemas.microsoft.com/office/drawing/2014/main" id="{0F3A7573-5C1B-4F45-A8EA-ABDB560CD8F3}"/>
              </a:ext>
            </a:extLst>
          </p:cNvPr>
          <p:cNvSpPr/>
          <p:nvPr/>
        </p:nvSpPr>
        <p:spPr>
          <a:xfrm>
            <a:off x="-10024147" y="3375077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!!!用户向量">
            <a:extLst>
              <a:ext uri="{FF2B5EF4-FFF2-40B4-BE49-F238E27FC236}">
                <a16:creationId xmlns:a16="http://schemas.microsoft.com/office/drawing/2014/main" id="{E4DF3375-3E41-469C-A8CD-1D7ECD0F996C}"/>
              </a:ext>
            </a:extLst>
          </p:cNvPr>
          <p:cNvSpPr/>
          <p:nvPr/>
        </p:nvSpPr>
        <p:spPr>
          <a:xfrm>
            <a:off x="-10024147" y="2556092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032825FF-CC29-421E-9E4C-C80B73B33CDE}"/>
              </a:ext>
            </a:extLst>
          </p:cNvPr>
          <p:cNvSpPr/>
          <p:nvPr/>
        </p:nvSpPr>
        <p:spPr>
          <a:xfrm rot="10800000">
            <a:off x="-9243855" y="1815710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D9B14AD-9CAD-4F36-A858-56B176FAED19}"/>
              </a:ext>
            </a:extLst>
          </p:cNvPr>
          <p:cNvSpPr txBox="1"/>
          <p:nvPr/>
        </p:nvSpPr>
        <p:spPr>
          <a:xfrm>
            <a:off x="8646108" y="-1084550"/>
            <a:ext cx="379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</p:spTree>
    <p:extLst>
      <p:ext uri="{BB962C8B-B14F-4D97-AF65-F5344CB8AC3E}">
        <p14:creationId xmlns:p14="http://schemas.microsoft.com/office/powerpoint/2010/main" val="70829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!向量更新层">
            <a:extLst>
              <a:ext uri="{FF2B5EF4-FFF2-40B4-BE49-F238E27FC236}">
                <a16:creationId xmlns:a16="http://schemas.microsoft.com/office/drawing/2014/main" id="{9B467F85-974D-404E-992A-E72B3E4ABE5B}"/>
              </a:ext>
            </a:extLst>
          </p:cNvPr>
          <p:cNvSpPr/>
          <p:nvPr/>
        </p:nvSpPr>
        <p:spPr>
          <a:xfrm>
            <a:off x="9259566" y="2556092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5C35F5-C07B-4C16-8D77-54896A7AD768}"/>
              </a:ext>
            </a:extLst>
          </p:cNvPr>
          <p:cNvSpPr txBox="1"/>
          <p:nvPr/>
        </p:nvSpPr>
        <p:spPr>
          <a:xfrm>
            <a:off x="9351439" y="4030483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BD5D305-9FB2-4559-937F-9A3AF995B828}"/>
              </a:ext>
            </a:extLst>
          </p:cNvPr>
          <p:cNvSpPr/>
          <p:nvPr/>
        </p:nvSpPr>
        <p:spPr>
          <a:xfrm>
            <a:off x="8668744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!!!交互层">
            <a:extLst>
              <a:ext uri="{FF2B5EF4-FFF2-40B4-BE49-F238E27FC236}">
                <a16:creationId xmlns:a16="http://schemas.microsoft.com/office/drawing/2014/main" id="{2E87A8FB-AFC3-432E-B6D2-8351A8C36160}"/>
              </a:ext>
            </a:extLst>
          </p:cNvPr>
          <p:cNvSpPr/>
          <p:nvPr/>
        </p:nvSpPr>
        <p:spPr>
          <a:xfrm>
            <a:off x="8077763" y="2556092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F80DE4-B348-4096-ABB2-B3AEC6BF51DF}"/>
              </a:ext>
            </a:extLst>
          </p:cNvPr>
          <p:cNvSpPr txBox="1"/>
          <p:nvPr/>
        </p:nvSpPr>
        <p:spPr>
          <a:xfrm>
            <a:off x="8113270" y="4030483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B2129AD-DF09-43E6-A594-882B363DCD28}"/>
              </a:ext>
            </a:extLst>
          </p:cNvPr>
          <p:cNvSpPr/>
          <p:nvPr/>
        </p:nvSpPr>
        <p:spPr>
          <a:xfrm>
            <a:off x="7525488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!!!精排层">
            <a:extLst>
              <a:ext uri="{FF2B5EF4-FFF2-40B4-BE49-F238E27FC236}">
                <a16:creationId xmlns:a16="http://schemas.microsoft.com/office/drawing/2014/main" id="{0FD9F7DF-85DF-4884-8969-59D07F74E933}"/>
              </a:ext>
            </a:extLst>
          </p:cNvPr>
          <p:cNvSpPr/>
          <p:nvPr/>
        </p:nvSpPr>
        <p:spPr>
          <a:xfrm>
            <a:off x="6071517" y="2556092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014822-2216-4C2F-9C74-9752A109CE61}"/>
              </a:ext>
            </a:extLst>
          </p:cNvPr>
          <p:cNvSpPr txBox="1"/>
          <p:nvPr/>
        </p:nvSpPr>
        <p:spPr>
          <a:xfrm>
            <a:off x="6161274" y="4030483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3E61D5-41D2-4EA6-B0A1-76409F71F035}"/>
              </a:ext>
            </a:extLst>
          </p:cNvPr>
          <p:cNvSpPr/>
          <p:nvPr/>
        </p:nvSpPr>
        <p:spPr>
          <a:xfrm>
            <a:off x="5560379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!!!召回层">
            <a:extLst>
              <a:ext uri="{FF2B5EF4-FFF2-40B4-BE49-F238E27FC236}">
                <a16:creationId xmlns:a16="http://schemas.microsoft.com/office/drawing/2014/main" id="{BF0FF051-41EF-4F6B-BBC6-E3F47F825B98}"/>
              </a:ext>
            </a:extLst>
          </p:cNvPr>
          <p:cNvSpPr/>
          <p:nvPr/>
        </p:nvSpPr>
        <p:spPr>
          <a:xfrm>
            <a:off x="4110916" y="2556092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B2FA112-3B8C-4E39-B899-860B40BA48BD}"/>
              </a:ext>
            </a:extLst>
          </p:cNvPr>
          <p:cNvSpPr/>
          <p:nvPr/>
        </p:nvSpPr>
        <p:spPr>
          <a:xfrm>
            <a:off x="3591426" y="2562483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116263-46E1-4E05-941B-D8548E6015B6}"/>
              </a:ext>
            </a:extLst>
          </p:cNvPr>
          <p:cNvSpPr txBox="1"/>
          <p:nvPr/>
        </p:nvSpPr>
        <p:spPr>
          <a:xfrm>
            <a:off x="4210919" y="4030483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78A29B2-7643-48C0-955A-FA94603DB6C7}"/>
              </a:ext>
            </a:extLst>
          </p:cNvPr>
          <p:cNvSpPr/>
          <p:nvPr/>
        </p:nvSpPr>
        <p:spPr>
          <a:xfrm>
            <a:off x="3619473" y="3866660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!电影向量">
            <a:extLst>
              <a:ext uri="{FF2B5EF4-FFF2-40B4-BE49-F238E27FC236}">
                <a16:creationId xmlns:a16="http://schemas.microsoft.com/office/drawing/2014/main" id="{CE8DFBCE-B7B8-4411-9922-08208DD49402}"/>
              </a:ext>
            </a:extLst>
          </p:cNvPr>
          <p:cNvSpPr/>
          <p:nvPr/>
        </p:nvSpPr>
        <p:spPr>
          <a:xfrm>
            <a:off x="1438744" y="3375077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!!!用户向量">
            <a:extLst>
              <a:ext uri="{FF2B5EF4-FFF2-40B4-BE49-F238E27FC236}">
                <a16:creationId xmlns:a16="http://schemas.microsoft.com/office/drawing/2014/main" id="{01B769B7-23A5-4042-A3F1-69D85FFE4453}"/>
              </a:ext>
            </a:extLst>
          </p:cNvPr>
          <p:cNvSpPr/>
          <p:nvPr/>
        </p:nvSpPr>
        <p:spPr>
          <a:xfrm>
            <a:off x="1438744" y="2556092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70C3875-E0CF-42DA-BD87-54855C1744BF}"/>
              </a:ext>
            </a:extLst>
          </p:cNvPr>
          <p:cNvSpPr/>
          <p:nvPr/>
        </p:nvSpPr>
        <p:spPr>
          <a:xfrm rot="10800000">
            <a:off x="2219036" y="1815710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420ECE-F6FC-4A12-91DF-DD19E64CFEF7}"/>
              </a:ext>
            </a:extLst>
          </p:cNvPr>
          <p:cNvSpPr txBox="1"/>
          <p:nvPr/>
        </p:nvSpPr>
        <p:spPr>
          <a:xfrm>
            <a:off x="8646108" y="-34691"/>
            <a:ext cx="379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</p:spTree>
    <p:extLst>
      <p:ext uri="{BB962C8B-B14F-4D97-AF65-F5344CB8AC3E}">
        <p14:creationId xmlns:p14="http://schemas.microsoft.com/office/powerpoint/2010/main" val="2714967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!向量更新层">
            <a:extLst>
              <a:ext uri="{FF2B5EF4-FFF2-40B4-BE49-F238E27FC236}">
                <a16:creationId xmlns:a16="http://schemas.microsoft.com/office/drawing/2014/main" id="{9B467F85-974D-404E-992A-E72B3E4ABE5B}"/>
              </a:ext>
            </a:extLst>
          </p:cNvPr>
          <p:cNvSpPr/>
          <p:nvPr/>
        </p:nvSpPr>
        <p:spPr>
          <a:xfrm>
            <a:off x="14097611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5C35F5-C07B-4C16-8D77-54896A7AD768}"/>
              </a:ext>
            </a:extLst>
          </p:cNvPr>
          <p:cNvSpPr txBox="1"/>
          <p:nvPr/>
        </p:nvSpPr>
        <p:spPr>
          <a:xfrm>
            <a:off x="14189484" y="3891587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BD5D305-9FB2-4559-937F-9A3AF995B828}"/>
              </a:ext>
            </a:extLst>
          </p:cNvPr>
          <p:cNvSpPr/>
          <p:nvPr/>
        </p:nvSpPr>
        <p:spPr>
          <a:xfrm>
            <a:off x="13506789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!!!交互层">
            <a:extLst>
              <a:ext uri="{FF2B5EF4-FFF2-40B4-BE49-F238E27FC236}">
                <a16:creationId xmlns:a16="http://schemas.microsoft.com/office/drawing/2014/main" id="{2E87A8FB-AFC3-432E-B6D2-8351A8C36160}"/>
              </a:ext>
            </a:extLst>
          </p:cNvPr>
          <p:cNvSpPr/>
          <p:nvPr/>
        </p:nvSpPr>
        <p:spPr>
          <a:xfrm>
            <a:off x="12915808" y="2417196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F80DE4-B348-4096-ABB2-B3AEC6BF51DF}"/>
              </a:ext>
            </a:extLst>
          </p:cNvPr>
          <p:cNvSpPr txBox="1"/>
          <p:nvPr/>
        </p:nvSpPr>
        <p:spPr>
          <a:xfrm>
            <a:off x="12951315" y="3891587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B2129AD-DF09-43E6-A594-882B363DCD28}"/>
              </a:ext>
            </a:extLst>
          </p:cNvPr>
          <p:cNvSpPr/>
          <p:nvPr/>
        </p:nvSpPr>
        <p:spPr>
          <a:xfrm>
            <a:off x="12363533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!!!精排层">
            <a:extLst>
              <a:ext uri="{FF2B5EF4-FFF2-40B4-BE49-F238E27FC236}">
                <a16:creationId xmlns:a16="http://schemas.microsoft.com/office/drawing/2014/main" id="{0FD9F7DF-85DF-4884-8969-59D07F74E933}"/>
              </a:ext>
            </a:extLst>
          </p:cNvPr>
          <p:cNvSpPr/>
          <p:nvPr/>
        </p:nvSpPr>
        <p:spPr>
          <a:xfrm>
            <a:off x="0" y="1608881"/>
            <a:ext cx="12192000" cy="4560425"/>
          </a:xfrm>
          <a:prstGeom prst="rect">
            <a:avLst/>
          </a:prstGeom>
          <a:solidFill>
            <a:schemeClr val="accent6">
              <a:alpha val="24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3E61D5-41D2-4EA6-B0A1-76409F71F035}"/>
              </a:ext>
            </a:extLst>
          </p:cNvPr>
          <p:cNvSpPr/>
          <p:nvPr/>
        </p:nvSpPr>
        <p:spPr>
          <a:xfrm>
            <a:off x="-870946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!!!召回层">
            <a:extLst>
              <a:ext uri="{FF2B5EF4-FFF2-40B4-BE49-F238E27FC236}">
                <a16:creationId xmlns:a16="http://schemas.microsoft.com/office/drawing/2014/main" id="{BF0FF051-41EF-4F6B-BBC6-E3F47F825B98}"/>
              </a:ext>
            </a:extLst>
          </p:cNvPr>
          <p:cNvSpPr/>
          <p:nvPr/>
        </p:nvSpPr>
        <p:spPr>
          <a:xfrm>
            <a:off x="-2320409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B2FA112-3B8C-4E39-B899-860B40BA48BD}"/>
              </a:ext>
            </a:extLst>
          </p:cNvPr>
          <p:cNvSpPr/>
          <p:nvPr/>
        </p:nvSpPr>
        <p:spPr>
          <a:xfrm>
            <a:off x="-2839899" y="242358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116263-46E1-4E05-941B-D8548E6015B6}"/>
              </a:ext>
            </a:extLst>
          </p:cNvPr>
          <p:cNvSpPr txBox="1"/>
          <p:nvPr/>
        </p:nvSpPr>
        <p:spPr>
          <a:xfrm>
            <a:off x="-2220406" y="3891587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78A29B2-7643-48C0-955A-FA94603DB6C7}"/>
              </a:ext>
            </a:extLst>
          </p:cNvPr>
          <p:cNvSpPr/>
          <p:nvPr/>
        </p:nvSpPr>
        <p:spPr>
          <a:xfrm>
            <a:off x="-2811852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!电影向量">
            <a:extLst>
              <a:ext uri="{FF2B5EF4-FFF2-40B4-BE49-F238E27FC236}">
                <a16:creationId xmlns:a16="http://schemas.microsoft.com/office/drawing/2014/main" id="{CE8DFBCE-B7B8-4411-9922-08208DD49402}"/>
              </a:ext>
            </a:extLst>
          </p:cNvPr>
          <p:cNvSpPr/>
          <p:nvPr/>
        </p:nvSpPr>
        <p:spPr>
          <a:xfrm>
            <a:off x="-4992581" y="3236181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!!!用户向量">
            <a:extLst>
              <a:ext uri="{FF2B5EF4-FFF2-40B4-BE49-F238E27FC236}">
                <a16:creationId xmlns:a16="http://schemas.microsoft.com/office/drawing/2014/main" id="{01B769B7-23A5-4042-A3F1-69D85FFE4453}"/>
              </a:ext>
            </a:extLst>
          </p:cNvPr>
          <p:cNvSpPr/>
          <p:nvPr/>
        </p:nvSpPr>
        <p:spPr>
          <a:xfrm>
            <a:off x="-4992581" y="2417196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70C3875-E0CF-42DA-BD87-54855C1744BF}"/>
              </a:ext>
            </a:extLst>
          </p:cNvPr>
          <p:cNvSpPr/>
          <p:nvPr/>
        </p:nvSpPr>
        <p:spPr>
          <a:xfrm rot="10800000">
            <a:off x="1605578" y="-385181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420ECE-F6FC-4A12-91DF-DD19E64CFEF7}"/>
              </a:ext>
            </a:extLst>
          </p:cNvPr>
          <p:cNvSpPr txBox="1"/>
          <p:nvPr/>
        </p:nvSpPr>
        <p:spPr>
          <a:xfrm>
            <a:off x="9479666" y="-34691"/>
            <a:ext cx="29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24B3683-0A69-4CDD-B940-223BD127113B}"/>
              </a:ext>
            </a:extLst>
          </p:cNvPr>
          <p:cNvSpPr/>
          <p:nvPr/>
        </p:nvSpPr>
        <p:spPr>
          <a:xfrm>
            <a:off x="588706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9E52CE-D51B-4BA5-96FA-D0F1B8FAE7B8}"/>
              </a:ext>
            </a:extLst>
          </p:cNvPr>
          <p:cNvSpPr/>
          <p:nvPr/>
        </p:nvSpPr>
        <p:spPr>
          <a:xfrm>
            <a:off x="588706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03631D-7642-41CA-AD5D-E856135D7921}"/>
              </a:ext>
            </a:extLst>
          </p:cNvPr>
          <p:cNvSpPr/>
          <p:nvPr/>
        </p:nvSpPr>
        <p:spPr>
          <a:xfrm>
            <a:off x="588706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D2F4A2-D2D8-4EE1-AAA5-DF1B0411C6E4}"/>
              </a:ext>
            </a:extLst>
          </p:cNvPr>
          <p:cNvSpPr txBox="1"/>
          <p:nvPr/>
        </p:nvSpPr>
        <p:spPr>
          <a:xfrm>
            <a:off x="588706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发行地区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25FAE0-5DB1-4DA7-8A89-80C54F8A8B29}"/>
              </a:ext>
            </a:extLst>
          </p:cNvPr>
          <p:cNvSpPr txBox="1"/>
          <p:nvPr/>
        </p:nvSpPr>
        <p:spPr>
          <a:xfrm>
            <a:off x="588706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4BB9C5-E9EA-4DFC-B5EB-56AB21CBE1F1}"/>
              </a:ext>
            </a:extLst>
          </p:cNvPr>
          <p:cNvSpPr/>
          <p:nvPr/>
        </p:nvSpPr>
        <p:spPr>
          <a:xfrm>
            <a:off x="2742626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E796778-69EE-404C-AA1A-F6511009A37A}"/>
              </a:ext>
            </a:extLst>
          </p:cNvPr>
          <p:cNvSpPr/>
          <p:nvPr/>
        </p:nvSpPr>
        <p:spPr>
          <a:xfrm>
            <a:off x="2742626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71CCA5-6C52-461A-B85D-00EDC57ACDD7}"/>
              </a:ext>
            </a:extLst>
          </p:cNvPr>
          <p:cNvSpPr/>
          <p:nvPr/>
        </p:nvSpPr>
        <p:spPr>
          <a:xfrm>
            <a:off x="2742626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C08717-3145-4D79-BBBF-74A84E2F13CF}"/>
              </a:ext>
            </a:extLst>
          </p:cNvPr>
          <p:cNvSpPr txBox="1"/>
          <p:nvPr/>
        </p:nvSpPr>
        <p:spPr>
          <a:xfrm>
            <a:off x="2742626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DCEE86-C445-4922-8BE4-C1E06A7A1801}"/>
              </a:ext>
            </a:extLst>
          </p:cNvPr>
          <p:cNvSpPr txBox="1"/>
          <p:nvPr/>
        </p:nvSpPr>
        <p:spPr>
          <a:xfrm>
            <a:off x="2742626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FBC043B-E0F3-4B22-97DE-E6294E2E87F0}"/>
              </a:ext>
            </a:extLst>
          </p:cNvPr>
          <p:cNvSpPr/>
          <p:nvPr/>
        </p:nvSpPr>
        <p:spPr>
          <a:xfrm>
            <a:off x="4877377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DC0E2E-002D-46DF-B4D3-174A9BC05416}"/>
              </a:ext>
            </a:extLst>
          </p:cNvPr>
          <p:cNvSpPr/>
          <p:nvPr/>
        </p:nvSpPr>
        <p:spPr>
          <a:xfrm>
            <a:off x="4877377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3D5E8E-3868-4F8F-93D3-CE81A4CC1F74}"/>
              </a:ext>
            </a:extLst>
          </p:cNvPr>
          <p:cNvSpPr/>
          <p:nvPr/>
        </p:nvSpPr>
        <p:spPr>
          <a:xfrm>
            <a:off x="4877377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7F5AB19-B202-4FE3-9C9B-D8D19D0AE23C}"/>
              </a:ext>
            </a:extLst>
          </p:cNvPr>
          <p:cNvSpPr txBox="1"/>
          <p:nvPr/>
        </p:nvSpPr>
        <p:spPr>
          <a:xfrm>
            <a:off x="4877377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23EE8E-92ED-4DB0-93C4-BF3D94C002FD}"/>
              </a:ext>
            </a:extLst>
          </p:cNvPr>
          <p:cNvSpPr txBox="1"/>
          <p:nvPr/>
        </p:nvSpPr>
        <p:spPr>
          <a:xfrm>
            <a:off x="4877377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E068C8-8B50-4319-AA83-12D099DD9253}"/>
              </a:ext>
            </a:extLst>
          </p:cNvPr>
          <p:cNvSpPr/>
          <p:nvPr/>
        </p:nvSpPr>
        <p:spPr>
          <a:xfrm>
            <a:off x="7012128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C3E7650-3BDC-4A59-B06E-4CE2E52D9256}"/>
              </a:ext>
            </a:extLst>
          </p:cNvPr>
          <p:cNvSpPr/>
          <p:nvPr/>
        </p:nvSpPr>
        <p:spPr>
          <a:xfrm>
            <a:off x="7012128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4A47100-8ED8-45A8-B137-5C726D3080BE}"/>
              </a:ext>
            </a:extLst>
          </p:cNvPr>
          <p:cNvSpPr/>
          <p:nvPr/>
        </p:nvSpPr>
        <p:spPr>
          <a:xfrm>
            <a:off x="7012128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726BB8A-164C-4B22-8466-B586A85BABB0}"/>
              </a:ext>
            </a:extLst>
          </p:cNvPr>
          <p:cNvSpPr txBox="1"/>
          <p:nvPr/>
        </p:nvSpPr>
        <p:spPr>
          <a:xfrm>
            <a:off x="7012128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上映日期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CFC6DC-78DD-4A1A-B95E-6C8E76647D70}"/>
              </a:ext>
            </a:extLst>
          </p:cNvPr>
          <p:cNvSpPr txBox="1"/>
          <p:nvPr/>
        </p:nvSpPr>
        <p:spPr>
          <a:xfrm>
            <a:off x="7012128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5421EC-6C24-4113-962D-CBE6CF2B0DE6}"/>
              </a:ext>
            </a:extLst>
          </p:cNvPr>
          <p:cNvSpPr/>
          <p:nvPr/>
        </p:nvSpPr>
        <p:spPr>
          <a:xfrm>
            <a:off x="9146879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6F33D5E-691B-47A7-AF28-6F195FAA83CD}"/>
              </a:ext>
            </a:extLst>
          </p:cNvPr>
          <p:cNvSpPr/>
          <p:nvPr/>
        </p:nvSpPr>
        <p:spPr>
          <a:xfrm>
            <a:off x="9146879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5F8E9E-7B0D-4E5B-9FBD-1A579ED3D857}"/>
              </a:ext>
            </a:extLst>
          </p:cNvPr>
          <p:cNvSpPr/>
          <p:nvPr/>
        </p:nvSpPr>
        <p:spPr>
          <a:xfrm>
            <a:off x="9146879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0AEF-682F-4C20-A7ED-8B655A753C51}"/>
              </a:ext>
            </a:extLst>
          </p:cNvPr>
          <p:cNvSpPr txBox="1"/>
          <p:nvPr/>
        </p:nvSpPr>
        <p:spPr>
          <a:xfrm>
            <a:off x="9146879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电影时长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96BDE8-5AE1-4343-A200-495DFD42C743}"/>
              </a:ext>
            </a:extLst>
          </p:cNvPr>
          <p:cNvSpPr txBox="1"/>
          <p:nvPr/>
        </p:nvSpPr>
        <p:spPr>
          <a:xfrm>
            <a:off x="9146879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9D96FB-AEAA-4A9C-878D-0A222397F28F}"/>
              </a:ext>
            </a:extLst>
          </p:cNvPr>
          <p:cNvSpPr txBox="1"/>
          <p:nvPr/>
        </p:nvSpPr>
        <p:spPr>
          <a:xfrm>
            <a:off x="588706" y="3681903"/>
            <a:ext cx="1948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</a:t>
            </a:r>
            <a:endParaRPr lang="en-US" altLang="zh-CN" sz="2400" b="1" dirty="0">
              <a:solidFill>
                <a:srgbClr val="00B05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英国</a:t>
            </a:r>
            <a:endParaRPr lang="en-US" altLang="zh-CN" sz="2400" b="1" dirty="0">
              <a:solidFill>
                <a:srgbClr val="00B050">
                  <a:alpha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韩国</a:t>
            </a:r>
            <a:endParaRPr lang="en-US" altLang="zh-CN" sz="2400" b="1" dirty="0">
              <a:solidFill>
                <a:srgbClr val="00B050">
                  <a:alpha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B050">
                    <a:alpha val="2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939168-C293-48F5-85EA-C3A29BBF694F}"/>
              </a:ext>
            </a:extLst>
          </p:cNvPr>
          <p:cNvSpPr txBox="1"/>
          <p:nvPr/>
        </p:nvSpPr>
        <p:spPr>
          <a:xfrm>
            <a:off x="2760458" y="3681903"/>
            <a:ext cx="1948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喜剧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爱情</a:t>
            </a:r>
            <a:endParaRPr lang="en-US" altLang="zh-CN" sz="2400" b="1" dirty="0">
              <a:solidFill>
                <a:srgbClr val="00B05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</a:t>
            </a:r>
            <a:endParaRPr lang="en-US" altLang="zh-CN" sz="2400" b="1" dirty="0">
              <a:solidFill>
                <a:srgbClr val="00B050">
                  <a:alpha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战争</a:t>
            </a:r>
            <a:endParaRPr lang="en-US" altLang="zh-CN" sz="2400" b="1" dirty="0">
              <a:solidFill>
                <a:srgbClr val="00B050">
                  <a:alpha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B050">
                    <a:alpha val="2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6001A8-328E-4000-B7E1-F5CA04D67B1F}"/>
                  </a:ext>
                </a:extLst>
              </p:cNvPr>
              <p:cNvSpPr txBox="1"/>
              <p:nvPr/>
            </p:nvSpPr>
            <p:spPr>
              <a:xfrm>
                <a:off x="4877376" y="379438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6001A8-328E-4000-B7E1-F5CA04D6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76" y="3794386"/>
                <a:ext cx="19484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B096101-B6D0-4028-B1DB-9AA20A6EE8C9}"/>
                  </a:ext>
                </a:extLst>
              </p:cNvPr>
              <p:cNvSpPr txBox="1"/>
              <p:nvPr/>
            </p:nvSpPr>
            <p:spPr>
              <a:xfrm>
                <a:off x="4877376" y="4328535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B096101-B6D0-4028-B1DB-9AA20A6E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76" y="4328535"/>
                <a:ext cx="19484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612994B-1F9C-44EA-B233-6222E0FEB3F4}"/>
                  </a:ext>
                </a:extLst>
              </p:cNvPr>
              <p:cNvSpPr txBox="1"/>
              <p:nvPr/>
            </p:nvSpPr>
            <p:spPr>
              <a:xfrm>
                <a:off x="4877376" y="4893525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612994B-1F9C-44EA-B233-6222E0FE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76" y="4893525"/>
                <a:ext cx="194841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ED668B8-92C4-49D2-B7DC-329929D0FBB7}"/>
                  </a:ext>
                </a:extLst>
              </p:cNvPr>
              <p:cNvSpPr txBox="1"/>
              <p:nvPr/>
            </p:nvSpPr>
            <p:spPr>
              <a:xfrm>
                <a:off x="7001875" y="379438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𝟐𝟎𝟏𝟗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ED668B8-92C4-49D2-B7DC-329929D0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75" y="3794386"/>
                <a:ext cx="19484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8D1E18C-CE56-4748-B2CD-70172A057AE9}"/>
                  </a:ext>
                </a:extLst>
              </p:cNvPr>
              <p:cNvSpPr txBox="1"/>
              <p:nvPr/>
            </p:nvSpPr>
            <p:spPr>
              <a:xfrm>
                <a:off x="7083706" y="430509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𝟐𝟎𝟏𝟖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8D1E18C-CE56-4748-B2CD-70172A05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6" y="4305096"/>
                <a:ext cx="1948417" cy="523220"/>
              </a:xfrm>
              <a:prstGeom prst="rect">
                <a:avLst/>
              </a:prstGeom>
              <a:blipFill>
                <a:blip r:embed="rId7"/>
                <a:stretch>
                  <a:fillRect l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33453D5-446B-4CB4-A00E-168CD5A64DBB}"/>
                  </a:ext>
                </a:extLst>
              </p:cNvPr>
              <p:cNvSpPr txBox="1"/>
              <p:nvPr/>
            </p:nvSpPr>
            <p:spPr>
              <a:xfrm>
                <a:off x="7047917" y="488214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33453D5-446B-4CB4-A00E-168CD5A64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17" y="4882146"/>
                <a:ext cx="194841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1B04427-56D6-447B-85C6-D619268ECA50}"/>
                  </a:ext>
                </a:extLst>
              </p:cNvPr>
              <p:cNvSpPr txBox="1"/>
              <p:nvPr/>
            </p:nvSpPr>
            <p:spPr>
              <a:xfrm>
                <a:off x="9166048" y="379438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𝟏𝟐𝟎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1B04427-56D6-447B-85C6-D619268EC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48" y="3794386"/>
                <a:ext cx="19484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E25A8FC-7708-4639-BFB5-9F17672DEB58}"/>
                  </a:ext>
                </a:extLst>
              </p:cNvPr>
              <p:cNvSpPr txBox="1"/>
              <p:nvPr/>
            </p:nvSpPr>
            <p:spPr>
              <a:xfrm>
                <a:off x="9166048" y="4328535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   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E25A8FC-7708-4639-BFB5-9F17672D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48" y="4328535"/>
                <a:ext cx="1948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68B26E9-5A73-4E7D-8500-4302E1E79835}"/>
                  </a:ext>
                </a:extLst>
              </p:cNvPr>
              <p:cNvSpPr txBox="1"/>
              <p:nvPr/>
            </p:nvSpPr>
            <p:spPr>
              <a:xfrm>
                <a:off x="9166048" y="482831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   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68B26E9-5A73-4E7D-8500-4302E1E7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48" y="4828316"/>
                <a:ext cx="1948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43FDE6-B511-4A2D-9A8B-11C0BE937866}"/>
              </a:ext>
            </a:extLst>
          </p:cNvPr>
          <p:cNvGrpSpPr/>
          <p:nvPr/>
        </p:nvGrpSpPr>
        <p:grpSpPr>
          <a:xfrm>
            <a:off x="153376" y="7109079"/>
            <a:ext cx="5517547" cy="3331378"/>
            <a:chOff x="578453" y="2189346"/>
            <a:chExt cx="10516843" cy="3331378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74" name="图表 73">
                  <a:extLst>
                    <a:ext uri="{FF2B5EF4-FFF2-40B4-BE49-F238E27FC236}">
                      <a16:creationId xmlns:a16="http://schemas.microsoft.com/office/drawing/2014/main" id="{C512A712-9842-434E-B8AC-5CD2414110A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57571091"/>
                    </p:ext>
                  </p:extLst>
                </p:nvPr>
              </p:nvGraphicFramePr>
              <p:xfrm>
                <a:off x="578453" y="2192002"/>
                <a:ext cx="10516843" cy="3328722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2"/>
                </a:graphicData>
              </a:graphic>
            </p:graphicFrame>
          </mc:Choice>
          <mc:Fallback>
            <p:pic>
              <p:nvPicPr>
                <p:cNvPr id="74" name="图表 73">
                  <a:extLst>
                    <a:ext uri="{FF2B5EF4-FFF2-40B4-BE49-F238E27FC236}">
                      <a16:creationId xmlns:a16="http://schemas.microsoft.com/office/drawing/2014/main" id="{C512A712-9842-434E-B8AC-5CD2414110A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376" y="7111735"/>
                  <a:ext cx="5517547" cy="332872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6518E2B-2152-40E7-87A0-82A8F71AF4AF}"/>
                </a:ext>
              </a:extLst>
            </p:cNvPr>
            <p:cNvSpPr/>
            <p:nvPr/>
          </p:nvSpPr>
          <p:spPr>
            <a:xfrm>
              <a:off x="7720315" y="2189346"/>
              <a:ext cx="243068" cy="33287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67E9A9-7C1B-4BE9-AB30-626B4A725680}"/>
                </a:ext>
              </a:extLst>
            </p:cNvPr>
            <p:cNvSpPr/>
            <p:nvPr/>
          </p:nvSpPr>
          <p:spPr>
            <a:xfrm>
              <a:off x="9259499" y="2189346"/>
              <a:ext cx="243068" cy="33287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52ABE75-8B92-4B8E-855F-4A4832A3F65F}"/>
              </a:ext>
            </a:extLst>
          </p:cNvPr>
          <p:cNvGrpSpPr/>
          <p:nvPr/>
        </p:nvGrpSpPr>
        <p:grpSpPr>
          <a:xfrm>
            <a:off x="5762796" y="7100130"/>
            <a:ext cx="6254674" cy="3337671"/>
            <a:chOff x="5288043" y="3580922"/>
            <a:chExt cx="7109460" cy="2743200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78" name="图表 77">
                  <a:extLst>
                    <a:ext uri="{FF2B5EF4-FFF2-40B4-BE49-F238E27FC236}">
                      <a16:creationId xmlns:a16="http://schemas.microsoft.com/office/drawing/2014/main" id="{A2D78024-E941-402A-825D-4813BED0C28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92715448"/>
                    </p:ext>
                  </p:extLst>
                </p:nvPr>
              </p:nvGraphicFramePr>
              <p:xfrm>
                <a:off x="5288043" y="3580922"/>
                <a:ext cx="710946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4"/>
                </a:graphicData>
              </a:graphic>
            </p:graphicFrame>
          </mc:Choice>
          <mc:Fallback>
            <p:pic>
              <p:nvPicPr>
                <p:cNvPr id="78" name="图表 77">
                  <a:extLst>
                    <a:ext uri="{FF2B5EF4-FFF2-40B4-BE49-F238E27FC236}">
                      <a16:creationId xmlns:a16="http://schemas.microsoft.com/office/drawing/2014/main" id="{A2D78024-E941-402A-825D-4813BED0C2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2796" y="7100130"/>
                  <a:ext cx="6254674" cy="333767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CA2819A-D632-4C7D-AEF1-42E82B4A4052}"/>
                </a:ext>
              </a:extLst>
            </p:cNvPr>
            <p:cNvSpPr/>
            <p:nvPr/>
          </p:nvSpPr>
          <p:spPr>
            <a:xfrm>
              <a:off x="6464379" y="3591541"/>
              <a:ext cx="737632" cy="2732581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DB3ABE90-DFA9-480A-B956-24A5CD69F9C9}"/>
              </a:ext>
            </a:extLst>
          </p:cNvPr>
          <p:cNvSpPr txBox="1"/>
          <p:nvPr/>
        </p:nvSpPr>
        <p:spPr>
          <a:xfrm>
            <a:off x="8646108" y="-1145865"/>
            <a:ext cx="379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</p:spTree>
    <p:extLst>
      <p:ext uri="{BB962C8B-B14F-4D97-AF65-F5344CB8AC3E}">
        <p14:creationId xmlns:p14="http://schemas.microsoft.com/office/powerpoint/2010/main" val="89192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!向量更新层">
            <a:extLst>
              <a:ext uri="{FF2B5EF4-FFF2-40B4-BE49-F238E27FC236}">
                <a16:creationId xmlns:a16="http://schemas.microsoft.com/office/drawing/2014/main" id="{9B467F85-974D-404E-992A-E72B3E4ABE5B}"/>
              </a:ext>
            </a:extLst>
          </p:cNvPr>
          <p:cNvSpPr/>
          <p:nvPr/>
        </p:nvSpPr>
        <p:spPr>
          <a:xfrm>
            <a:off x="14097611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5C35F5-C07B-4C16-8D77-54896A7AD768}"/>
              </a:ext>
            </a:extLst>
          </p:cNvPr>
          <p:cNvSpPr txBox="1"/>
          <p:nvPr/>
        </p:nvSpPr>
        <p:spPr>
          <a:xfrm>
            <a:off x="14189484" y="3891587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BD5D305-9FB2-4559-937F-9A3AF995B828}"/>
              </a:ext>
            </a:extLst>
          </p:cNvPr>
          <p:cNvSpPr/>
          <p:nvPr/>
        </p:nvSpPr>
        <p:spPr>
          <a:xfrm>
            <a:off x="13506789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!!!交互层">
            <a:extLst>
              <a:ext uri="{FF2B5EF4-FFF2-40B4-BE49-F238E27FC236}">
                <a16:creationId xmlns:a16="http://schemas.microsoft.com/office/drawing/2014/main" id="{2E87A8FB-AFC3-432E-B6D2-8351A8C36160}"/>
              </a:ext>
            </a:extLst>
          </p:cNvPr>
          <p:cNvSpPr/>
          <p:nvPr/>
        </p:nvSpPr>
        <p:spPr>
          <a:xfrm>
            <a:off x="12915808" y="2417196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F80DE4-B348-4096-ABB2-B3AEC6BF51DF}"/>
              </a:ext>
            </a:extLst>
          </p:cNvPr>
          <p:cNvSpPr txBox="1"/>
          <p:nvPr/>
        </p:nvSpPr>
        <p:spPr>
          <a:xfrm>
            <a:off x="12951315" y="3891587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B2129AD-DF09-43E6-A594-882B363DCD28}"/>
              </a:ext>
            </a:extLst>
          </p:cNvPr>
          <p:cNvSpPr/>
          <p:nvPr/>
        </p:nvSpPr>
        <p:spPr>
          <a:xfrm>
            <a:off x="12363533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!!!精排层">
            <a:extLst>
              <a:ext uri="{FF2B5EF4-FFF2-40B4-BE49-F238E27FC236}">
                <a16:creationId xmlns:a16="http://schemas.microsoft.com/office/drawing/2014/main" id="{0FD9F7DF-85DF-4884-8969-59D07F74E933}"/>
              </a:ext>
            </a:extLst>
          </p:cNvPr>
          <p:cNvSpPr/>
          <p:nvPr/>
        </p:nvSpPr>
        <p:spPr>
          <a:xfrm>
            <a:off x="0" y="1608881"/>
            <a:ext cx="12192000" cy="4560425"/>
          </a:xfrm>
          <a:prstGeom prst="rect">
            <a:avLst/>
          </a:prstGeom>
          <a:solidFill>
            <a:schemeClr val="accent6">
              <a:alpha val="24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3E61D5-41D2-4EA6-B0A1-76409F71F035}"/>
              </a:ext>
            </a:extLst>
          </p:cNvPr>
          <p:cNvSpPr/>
          <p:nvPr/>
        </p:nvSpPr>
        <p:spPr>
          <a:xfrm>
            <a:off x="-870946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!!!召回层">
            <a:extLst>
              <a:ext uri="{FF2B5EF4-FFF2-40B4-BE49-F238E27FC236}">
                <a16:creationId xmlns:a16="http://schemas.microsoft.com/office/drawing/2014/main" id="{BF0FF051-41EF-4F6B-BBC6-E3F47F825B98}"/>
              </a:ext>
            </a:extLst>
          </p:cNvPr>
          <p:cNvSpPr/>
          <p:nvPr/>
        </p:nvSpPr>
        <p:spPr>
          <a:xfrm>
            <a:off x="-2320409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B2FA112-3B8C-4E39-B899-860B40BA48BD}"/>
              </a:ext>
            </a:extLst>
          </p:cNvPr>
          <p:cNvSpPr/>
          <p:nvPr/>
        </p:nvSpPr>
        <p:spPr>
          <a:xfrm>
            <a:off x="-2839899" y="242358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116263-46E1-4E05-941B-D8548E6015B6}"/>
              </a:ext>
            </a:extLst>
          </p:cNvPr>
          <p:cNvSpPr txBox="1"/>
          <p:nvPr/>
        </p:nvSpPr>
        <p:spPr>
          <a:xfrm>
            <a:off x="-2220406" y="3891587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78A29B2-7643-48C0-955A-FA94603DB6C7}"/>
              </a:ext>
            </a:extLst>
          </p:cNvPr>
          <p:cNvSpPr/>
          <p:nvPr/>
        </p:nvSpPr>
        <p:spPr>
          <a:xfrm>
            <a:off x="-2811852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!电影向量">
            <a:extLst>
              <a:ext uri="{FF2B5EF4-FFF2-40B4-BE49-F238E27FC236}">
                <a16:creationId xmlns:a16="http://schemas.microsoft.com/office/drawing/2014/main" id="{CE8DFBCE-B7B8-4411-9922-08208DD49402}"/>
              </a:ext>
            </a:extLst>
          </p:cNvPr>
          <p:cNvSpPr/>
          <p:nvPr/>
        </p:nvSpPr>
        <p:spPr>
          <a:xfrm>
            <a:off x="-4992581" y="3236181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!!!用户向量">
            <a:extLst>
              <a:ext uri="{FF2B5EF4-FFF2-40B4-BE49-F238E27FC236}">
                <a16:creationId xmlns:a16="http://schemas.microsoft.com/office/drawing/2014/main" id="{01B769B7-23A5-4042-A3F1-69D85FFE4453}"/>
              </a:ext>
            </a:extLst>
          </p:cNvPr>
          <p:cNvSpPr/>
          <p:nvPr/>
        </p:nvSpPr>
        <p:spPr>
          <a:xfrm>
            <a:off x="-4992581" y="2417196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70C3875-E0CF-42DA-BD87-54855C1744BF}"/>
              </a:ext>
            </a:extLst>
          </p:cNvPr>
          <p:cNvSpPr/>
          <p:nvPr/>
        </p:nvSpPr>
        <p:spPr>
          <a:xfrm rot="10800000">
            <a:off x="1605578" y="-385181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24B3683-0A69-4CDD-B940-223BD127113B}"/>
              </a:ext>
            </a:extLst>
          </p:cNvPr>
          <p:cNvSpPr/>
          <p:nvPr/>
        </p:nvSpPr>
        <p:spPr>
          <a:xfrm>
            <a:off x="588706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9E52CE-D51B-4BA5-96FA-D0F1B8FAE7B8}"/>
              </a:ext>
            </a:extLst>
          </p:cNvPr>
          <p:cNvSpPr/>
          <p:nvPr/>
        </p:nvSpPr>
        <p:spPr>
          <a:xfrm>
            <a:off x="588706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03631D-7642-41CA-AD5D-E856135D7921}"/>
              </a:ext>
            </a:extLst>
          </p:cNvPr>
          <p:cNvSpPr/>
          <p:nvPr/>
        </p:nvSpPr>
        <p:spPr>
          <a:xfrm>
            <a:off x="588706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D2F4A2-D2D8-4EE1-AAA5-DF1B0411C6E4}"/>
              </a:ext>
            </a:extLst>
          </p:cNvPr>
          <p:cNvSpPr txBox="1"/>
          <p:nvPr/>
        </p:nvSpPr>
        <p:spPr>
          <a:xfrm>
            <a:off x="588706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发行地区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25FAE0-5DB1-4DA7-8A89-80C54F8A8B29}"/>
              </a:ext>
            </a:extLst>
          </p:cNvPr>
          <p:cNvSpPr txBox="1"/>
          <p:nvPr/>
        </p:nvSpPr>
        <p:spPr>
          <a:xfrm>
            <a:off x="588706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4BB9C5-E9EA-4DFC-B5EB-56AB21CBE1F1}"/>
              </a:ext>
            </a:extLst>
          </p:cNvPr>
          <p:cNvSpPr/>
          <p:nvPr/>
        </p:nvSpPr>
        <p:spPr>
          <a:xfrm>
            <a:off x="2742626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E796778-69EE-404C-AA1A-F6511009A37A}"/>
              </a:ext>
            </a:extLst>
          </p:cNvPr>
          <p:cNvSpPr/>
          <p:nvPr/>
        </p:nvSpPr>
        <p:spPr>
          <a:xfrm>
            <a:off x="2742626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71CCA5-6C52-461A-B85D-00EDC57ACDD7}"/>
              </a:ext>
            </a:extLst>
          </p:cNvPr>
          <p:cNvSpPr/>
          <p:nvPr/>
        </p:nvSpPr>
        <p:spPr>
          <a:xfrm>
            <a:off x="2742626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C08717-3145-4D79-BBBF-74A84E2F13CF}"/>
              </a:ext>
            </a:extLst>
          </p:cNvPr>
          <p:cNvSpPr txBox="1"/>
          <p:nvPr/>
        </p:nvSpPr>
        <p:spPr>
          <a:xfrm>
            <a:off x="2742626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DCEE86-C445-4922-8BE4-C1E06A7A1801}"/>
              </a:ext>
            </a:extLst>
          </p:cNvPr>
          <p:cNvSpPr txBox="1"/>
          <p:nvPr/>
        </p:nvSpPr>
        <p:spPr>
          <a:xfrm>
            <a:off x="2742626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FBC043B-E0F3-4B22-97DE-E6294E2E87F0}"/>
              </a:ext>
            </a:extLst>
          </p:cNvPr>
          <p:cNvSpPr/>
          <p:nvPr/>
        </p:nvSpPr>
        <p:spPr>
          <a:xfrm>
            <a:off x="4877377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DC0E2E-002D-46DF-B4D3-174A9BC05416}"/>
              </a:ext>
            </a:extLst>
          </p:cNvPr>
          <p:cNvSpPr/>
          <p:nvPr/>
        </p:nvSpPr>
        <p:spPr>
          <a:xfrm>
            <a:off x="4877377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3D5E8E-3868-4F8F-93D3-CE81A4CC1F74}"/>
              </a:ext>
            </a:extLst>
          </p:cNvPr>
          <p:cNvSpPr/>
          <p:nvPr/>
        </p:nvSpPr>
        <p:spPr>
          <a:xfrm>
            <a:off x="4877377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7F5AB19-B202-4FE3-9C9B-D8D19D0AE23C}"/>
              </a:ext>
            </a:extLst>
          </p:cNvPr>
          <p:cNvSpPr txBox="1"/>
          <p:nvPr/>
        </p:nvSpPr>
        <p:spPr>
          <a:xfrm>
            <a:off x="4877377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23EE8E-92ED-4DB0-93C4-BF3D94C002FD}"/>
              </a:ext>
            </a:extLst>
          </p:cNvPr>
          <p:cNvSpPr txBox="1"/>
          <p:nvPr/>
        </p:nvSpPr>
        <p:spPr>
          <a:xfrm>
            <a:off x="4877377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E068C8-8B50-4319-AA83-12D099DD9253}"/>
              </a:ext>
            </a:extLst>
          </p:cNvPr>
          <p:cNvSpPr/>
          <p:nvPr/>
        </p:nvSpPr>
        <p:spPr>
          <a:xfrm>
            <a:off x="7012128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C3E7650-3BDC-4A59-B06E-4CE2E52D9256}"/>
              </a:ext>
            </a:extLst>
          </p:cNvPr>
          <p:cNvSpPr/>
          <p:nvPr/>
        </p:nvSpPr>
        <p:spPr>
          <a:xfrm>
            <a:off x="7012128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4A47100-8ED8-45A8-B137-5C726D3080BE}"/>
              </a:ext>
            </a:extLst>
          </p:cNvPr>
          <p:cNvSpPr/>
          <p:nvPr/>
        </p:nvSpPr>
        <p:spPr>
          <a:xfrm>
            <a:off x="7012128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726BB8A-164C-4B22-8466-B586A85BABB0}"/>
              </a:ext>
            </a:extLst>
          </p:cNvPr>
          <p:cNvSpPr txBox="1"/>
          <p:nvPr/>
        </p:nvSpPr>
        <p:spPr>
          <a:xfrm>
            <a:off x="7012128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上映日期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CFC6DC-78DD-4A1A-B95E-6C8E76647D70}"/>
              </a:ext>
            </a:extLst>
          </p:cNvPr>
          <p:cNvSpPr txBox="1"/>
          <p:nvPr/>
        </p:nvSpPr>
        <p:spPr>
          <a:xfrm>
            <a:off x="7012128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5421EC-6C24-4113-962D-CBE6CF2B0DE6}"/>
              </a:ext>
            </a:extLst>
          </p:cNvPr>
          <p:cNvSpPr/>
          <p:nvPr/>
        </p:nvSpPr>
        <p:spPr>
          <a:xfrm>
            <a:off x="9146879" y="3684571"/>
            <a:ext cx="1948417" cy="181114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6F33D5E-691B-47A7-AF28-6F195FAA83CD}"/>
              </a:ext>
            </a:extLst>
          </p:cNvPr>
          <p:cNvSpPr/>
          <p:nvPr/>
        </p:nvSpPr>
        <p:spPr>
          <a:xfrm>
            <a:off x="9146879" y="2193719"/>
            <a:ext cx="1948417" cy="1490852"/>
          </a:xfrm>
          <a:prstGeom prst="roundRect">
            <a:avLst>
              <a:gd name="adj" fmla="val 0"/>
            </a:avLst>
          </a:prstGeom>
          <a:effectLst>
            <a:outerShdw blurRad="508000" dist="508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5F8E9E-7B0D-4E5B-9FBD-1A579ED3D857}"/>
              </a:ext>
            </a:extLst>
          </p:cNvPr>
          <p:cNvSpPr/>
          <p:nvPr/>
        </p:nvSpPr>
        <p:spPr>
          <a:xfrm>
            <a:off x="9146879" y="3222906"/>
            <a:ext cx="19484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0AEF-682F-4C20-A7ED-8B655A753C51}"/>
              </a:ext>
            </a:extLst>
          </p:cNvPr>
          <p:cNvSpPr txBox="1"/>
          <p:nvPr/>
        </p:nvSpPr>
        <p:spPr>
          <a:xfrm>
            <a:off x="9146879" y="3225562"/>
            <a:ext cx="19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电影时长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96BDE8-5AE1-4343-A200-495DFD42C743}"/>
              </a:ext>
            </a:extLst>
          </p:cNvPr>
          <p:cNvSpPr txBox="1"/>
          <p:nvPr/>
        </p:nvSpPr>
        <p:spPr>
          <a:xfrm>
            <a:off x="9146879" y="2128185"/>
            <a:ext cx="19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9D96FB-AEAA-4A9C-878D-0A222397F28F}"/>
              </a:ext>
            </a:extLst>
          </p:cNvPr>
          <p:cNvSpPr txBox="1"/>
          <p:nvPr/>
        </p:nvSpPr>
        <p:spPr>
          <a:xfrm>
            <a:off x="588706" y="3681903"/>
            <a:ext cx="1948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</a:t>
            </a:r>
            <a:endParaRPr lang="en-US" altLang="zh-CN" sz="2400" b="1" dirty="0">
              <a:solidFill>
                <a:srgbClr val="00B05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英国</a:t>
            </a:r>
            <a:endParaRPr lang="en-US" altLang="zh-CN" sz="2400" b="1" dirty="0">
              <a:solidFill>
                <a:srgbClr val="00B050">
                  <a:alpha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韩国</a:t>
            </a:r>
            <a:endParaRPr lang="en-US" altLang="zh-CN" sz="2400" b="1" dirty="0">
              <a:solidFill>
                <a:srgbClr val="00B050">
                  <a:alpha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B050">
                    <a:alpha val="2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939168-C293-48F5-85EA-C3A29BBF694F}"/>
              </a:ext>
            </a:extLst>
          </p:cNvPr>
          <p:cNvSpPr txBox="1"/>
          <p:nvPr/>
        </p:nvSpPr>
        <p:spPr>
          <a:xfrm>
            <a:off x="2760458" y="3681903"/>
            <a:ext cx="1948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喜剧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爱情</a:t>
            </a:r>
            <a:endParaRPr lang="en-US" altLang="zh-CN" sz="2400" b="1" dirty="0">
              <a:solidFill>
                <a:srgbClr val="00B05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</a:t>
            </a:r>
            <a:endParaRPr lang="en-US" altLang="zh-CN" sz="2400" b="1" dirty="0">
              <a:solidFill>
                <a:srgbClr val="00B050">
                  <a:alpha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B050">
                    <a:alpha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战争</a:t>
            </a:r>
            <a:endParaRPr lang="en-US" altLang="zh-CN" sz="2400" b="1" dirty="0">
              <a:solidFill>
                <a:srgbClr val="00B050">
                  <a:alpha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B050">
                    <a:alpha val="2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6001A8-328E-4000-B7E1-F5CA04D67B1F}"/>
                  </a:ext>
                </a:extLst>
              </p:cNvPr>
              <p:cNvSpPr txBox="1"/>
              <p:nvPr/>
            </p:nvSpPr>
            <p:spPr>
              <a:xfrm>
                <a:off x="4877376" y="379438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6001A8-328E-4000-B7E1-F5CA04D6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76" y="3794386"/>
                <a:ext cx="19484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B096101-B6D0-4028-B1DB-9AA20A6EE8C9}"/>
                  </a:ext>
                </a:extLst>
              </p:cNvPr>
              <p:cNvSpPr txBox="1"/>
              <p:nvPr/>
            </p:nvSpPr>
            <p:spPr>
              <a:xfrm>
                <a:off x="4877376" y="4328535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B096101-B6D0-4028-B1DB-9AA20A6E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76" y="4328535"/>
                <a:ext cx="19484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612994B-1F9C-44EA-B233-6222E0FEB3F4}"/>
                  </a:ext>
                </a:extLst>
              </p:cNvPr>
              <p:cNvSpPr txBox="1"/>
              <p:nvPr/>
            </p:nvSpPr>
            <p:spPr>
              <a:xfrm>
                <a:off x="4877376" y="4893525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612994B-1F9C-44EA-B233-6222E0FE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76" y="4893525"/>
                <a:ext cx="194841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ED668B8-92C4-49D2-B7DC-329929D0FBB7}"/>
                  </a:ext>
                </a:extLst>
              </p:cNvPr>
              <p:cNvSpPr txBox="1"/>
              <p:nvPr/>
            </p:nvSpPr>
            <p:spPr>
              <a:xfrm>
                <a:off x="7001875" y="379438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𝟐𝟎𝟏𝟗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ED668B8-92C4-49D2-B7DC-329929D0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75" y="3794386"/>
                <a:ext cx="19484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8D1E18C-CE56-4748-B2CD-70172A057AE9}"/>
                  </a:ext>
                </a:extLst>
              </p:cNvPr>
              <p:cNvSpPr txBox="1"/>
              <p:nvPr/>
            </p:nvSpPr>
            <p:spPr>
              <a:xfrm>
                <a:off x="7083706" y="430509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𝟐𝟎𝟏𝟖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8D1E18C-CE56-4748-B2CD-70172A05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6" y="4305096"/>
                <a:ext cx="1948417" cy="523220"/>
              </a:xfrm>
              <a:prstGeom prst="rect">
                <a:avLst/>
              </a:prstGeom>
              <a:blipFill>
                <a:blip r:embed="rId7"/>
                <a:stretch>
                  <a:fillRect l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33453D5-446B-4CB4-A00E-168CD5A64DBB}"/>
                  </a:ext>
                </a:extLst>
              </p:cNvPr>
              <p:cNvSpPr txBox="1"/>
              <p:nvPr/>
            </p:nvSpPr>
            <p:spPr>
              <a:xfrm>
                <a:off x="7047917" y="488214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33453D5-446B-4CB4-A00E-168CD5A64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17" y="4882146"/>
                <a:ext cx="194841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1B04427-56D6-447B-85C6-D619268ECA50}"/>
                  </a:ext>
                </a:extLst>
              </p:cNvPr>
              <p:cNvSpPr txBox="1"/>
              <p:nvPr/>
            </p:nvSpPr>
            <p:spPr>
              <a:xfrm>
                <a:off x="9166048" y="379438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𝟏𝟐𝟎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1B04427-56D6-447B-85C6-D619268EC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48" y="3794386"/>
                <a:ext cx="19484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E25A8FC-7708-4639-BFB5-9F17672DEB58}"/>
                  </a:ext>
                </a:extLst>
              </p:cNvPr>
              <p:cNvSpPr txBox="1"/>
              <p:nvPr/>
            </p:nvSpPr>
            <p:spPr>
              <a:xfrm>
                <a:off x="9166048" y="4328535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   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E25A8FC-7708-4639-BFB5-9F17672D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48" y="4328535"/>
                <a:ext cx="1948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68B26E9-5A73-4E7D-8500-4302E1E79835}"/>
                  </a:ext>
                </a:extLst>
              </p:cNvPr>
              <p:cNvSpPr txBox="1"/>
              <p:nvPr/>
            </p:nvSpPr>
            <p:spPr>
              <a:xfrm>
                <a:off x="9166048" y="4828316"/>
                <a:ext cx="194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   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68B26E9-5A73-4E7D-8500-4302E1E7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48" y="4828316"/>
                <a:ext cx="1948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84619AC-7A33-44C8-8100-E0FC067B587C}"/>
              </a:ext>
            </a:extLst>
          </p:cNvPr>
          <p:cNvGrpSpPr/>
          <p:nvPr/>
        </p:nvGrpSpPr>
        <p:grpSpPr>
          <a:xfrm>
            <a:off x="153376" y="2189346"/>
            <a:ext cx="5517547" cy="3331378"/>
            <a:chOff x="578453" y="2189346"/>
            <a:chExt cx="10516843" cy="3331378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71" name="图表 70">
                  <a:extLst>
                    <a:ext uri="{FF2B5EF4-FFF2-40B4-BE49-F238E27FC236}">
                      <a16:creationId xmlns:a16="http://schemas.microsoft.com/office/drawing/2014/main" id="{CA3B0B9A-A029-41BF-9488-A1AE4C4234B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3529967"/>
                    </p:ext>
                  </p:extLst>
                </p:nvPr>
              </p:nvGraphicFramePr>
              <p:xfrm>
                <a:off x="578453" y="2192002"/>
                <a:ext cx="10516843" cy="3328722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2"/>
                </a:graphicData>
              </a:graphic>
            </p:graphicFrame>
          </mc:Choice>
          <mc:Fallback>
            <p:pic>
              <p:nvPicPr>
                <p:cNvPr id="71" name="图表 70">
                  <a:extLst>
                    <a:ext uri="{FF2B5EF4-FFF2-40B4-BE49-F238E27FC236}">
                      <a16:creationId xmlns:a16="http://schemas.microsoft.com/office/drawing/2014/main" id="{CA3B0B9A-A029-41BF-9488-A1AE4C4234B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376" y="2192002"/>
                  <a:ext cx="5517547" cy="332872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4B88F4E-871A-4EC2-9192-E22D7B7AA9EA}"/>
                </a:ext>
              </a:extLst>
            </p:cNvPr>
            <p:cNvSpPr/>
            <p:nvPr/>
          </p:nvSpPr>
          <p:spPr>
            <a:xfrm>
              <a:off x="7720315" y="2189346"/>
              <a:ext cx="243068" cy="33287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481DD8D-5D61-4A01-BC55-B45986B344F3}"/>
                </a:ext>
              </a:extLst>
            </p:cNvPr>
            <p:cNvSpPr/>
            <p:nvPr/>
          </p:nvSpPr>
          <p:spPr>
            <a:xfrm>
              <a:off x="9259499" y="2189346"/>
              <a:ext cx="243068" cy="33287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FEB6E-3455-4926-AB36-86DE5C38DB05}"/>
              </a:ext>
            </a:extLst>
          </p:cNvPr>
          <p:cNvGrpSpPr/>
          <p:nvPr/>
        </p:nvGrpSpPr>
        <p:grpSpPr>
          <a:xfrm>
            <a:off x="5762796" y="2180397"/>
            <a:ext cx="6254674" cy="3337671"/>
            <a:chOff x="5288043" y="3580922"/>
            <a:chExt cx="7109460" cy="2743200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73" name="图表 72">
                  <a:extLst>
                    <a:ext uri="{FF2B5EF4-FFF2-40B4-BE49-F238E27FC236}">
                      <a16:creationId xmlns:a16="http://schemas.microsoft.com/office/drawing/2014/main" id="{EA9E02CE-D47B-443A-BD21-70D0F7917D7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84887900"/>
                    </p:ext>
                  </p:extLst>
                </p:nvPr>
              </p:nvGraphicFramePr>
              <p:xfrm>
                <a:off x="5288043" y="3580922"/>
                <a:ext cx="710946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4"/>
                </a:graphicData>
              </a:graphic>
            </p:graphicFrame>
          </mc:Choice>
          <mc:Fallback>
            <p:pic>
              <p:nvPicPr>
                <p:cNvPr id="73" name="图表 72">
                  <a:extLst>
                    <a:ext uri="{FF2B5EF4-FFF2-40B4-BE49-F238E27FC236}">
                      <a16:creationId xmlns:a16="http://schemas.microsoft.com/office/drawing/2014/main" id="{EA9E02CE-D47B-443A-BD21-70D0F7917D7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2796" y="2180397"/>
                  <a:ext cx="6254674" cy="333767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C1C78D2-285A-4B93-83CF-42D516B0BA44}"/>
                </a:ext>
              </a:extLst>
            </p:cNvPr>
            <p:cNvSpPr/>
            <p:nvPr/>
          </p:nvSpPr>
          <p:spPr>
            <a:xfrm>
              <a:off x="6464379" y="3591541"/>
              <a:ext cx="737632" cy="2732581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!!!战争">
            <a:extLst>
              <a:ext uri="{FF2B5EF4-FFF2-40B4-BE49-F238E27FC236}">
                <a16:creationId xmlns:a16="http://schemas.microsoft.com/office/drawing/2014/main" id="{8DF58DDF-400A-4DF8-B6B2-748BBD0E9015}"/>
              </a:ext>
            </a:extLst>
          </p:cNvPr>
          <p:cNvSpPr/>
          <p:nvPr/>
        </p:nvSpPr>
        <p:spPr>
          <a:xfrm>
            <a:off x="1402080" y="-2867836"/>
            <a:ext cx="853539" cy="1859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78A0DBD-3A34-4338-B08E-D2E5ACF323A4}"/>
              </a:ext>
            </a:extLst>
          </p:cNvPr>
          <p:cNvSpPr/>
          <p:nvPr/>
        </p:nvSpPr>
        <p:spPr>
          <a:xfrm>
            <a:off x="2575560" y="-2891729"/>
            <a:ext cx="853539" cy="3715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62051A8-C7FE-4DD1-A6BB-E8653AC1008E}"/>
              </a:ext>
            </a:extLst>
          </p:cNvPr>
          <p:cNvSpPr/>
          <p:nvPr/>
        </p:nvSpPr>
        <p:spPr>
          <a:xfrm>
            <a:off x="3749040" y="-2902302"/>
            <a:ext cx="853539" cy="864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872457-0D5E-4358-8456-7D30038DE173}"/>
              </a:ext>
            </a:extLst>
          </p:cNvPr>
          <p:cNvSpPr/>
          <p:nvPr/>
        </p:nvSpPr>
        <p:spPr>
          <a:xfrm>
            <a:off x="4922520" y="-2925923"/>
            <a:ext cx="853539" cy="34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0927432-193C-4EA7-9450-CC2E99A0E0E6}"/>
              </a:ext>
            </a:extLst>
          </p:cNvPr>
          <p:cNvSpPr/>
          <p:nvPr/>
        </p:nvSpPr>
        <p:spPr>
          <a:xfrm>
            <a:off x="7269480" y="-2792353"/>
            <a:ext cx="853539" cy="1123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26DE80A-829F-42E6-949E-6EA89711B827}"/>
              </a:ext>
            </a:extLst>
          </p:cNvPr>
          <p:cNvSpPr txBox="1"/>
          <p:nvPr/>
        </p:nvSpPr>
        <p:spPr>
          <a:xfrm>
            <a:off x="2415589" y="-79511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喜剧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55EDE66-5C97-4490-B7AD-5A81D8491BB1}"/>
              </a:ext>
            </a:extLst>
          </p:cNvPr>
          <p:cNvSpPr txBox="1"/>
          <p:nvPr/>
        </p:nvSpPr>
        <p:spPr>
          <a:xfrm>
            <a:off x="1242109" y="-63523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战争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1B3F1A9-F512-432E-8090-34259618A3CD}"/>
              </a:ext>
            </a:extLst>
          </p:cNvPr>
          <p:cNvSpPr txBox="1"/>
          <p:nvPr/>
        </p:nvSpPr>
        <p:spPr>
          <a:xfrm>
            <a:off x="7109509" y="-469411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1890F84-C7B6-4897-9A14-5AB621201B9D}"/>
              </a:ext>
            </a:extLst>
          </p:cNvPr>
          <p:cNvSpPr txBox="1"/>
          <p:nvPr/>
        </p:nvSpPr>
        <p:spPr>
          <a:xfrm>
            <a:off x="3589069" y="-608066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966ABE-3923-4994-8E28-256BC06D5B4C}"/>
              </a:ext>
            </a:extLst>
          </p:cNvPr>
          <p:cNvSpPr txBox="1"/>
          <p:nvPr/>
        </p:nvSpPr>
        <p:spPr>
          <a:xfrm>
            <a:off x="4762549" y="-517616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剧情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ABD5F48-1201-4E5E-AF08-5727EF624DF9}"/>
              </a:ext>
            </a:extLst>
          </p:cNvPr>
          <p:cNvSpPr txBox="1"/>
          <p:nvPr/>
        </p:nvSpPr>
        <p:spPr>
          <a:xfrm>
            <a:off x="6006679" y="-489161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冒险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1758CE5-D92D-4050-9F74-A6EA8753108E}"/>
              </a:ext>
            </a:extLst>
          </p:cNvPr>
          <p:cNvSpPr txBox="1"/>
          <p:nvPr/>
        </p:nvSpPr>
        <p:spPr>
          <a:xfrm>
            <a:off x="8282989" y="-539891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古装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7252FBB-B381-48DF-8A65-4B432BFF3324}"/>
              </a:ext>
            </a:extLst>
          </p:cNvPr>
          <p:cNvSpPr txBox="1"/>
          <p:nvPr/>
        </p:nvSpPr>
        <p:spPr>
          <a:xfrm>
            <a:off x="9456469" y="-584017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犯罪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436E217-3A6A-46F8-8783-A6E67BAE35F4}"/>
              </a:ext>
            </a:extLst>
          </p:cNvPr>
          <p:cNvSpPr/>
          <p:nvPr/>
        </p:nvSpPr>
        <p:spPr>
          <a:xfrm>
            <a:off x="6166650" y="-2792353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39E64CC-CF2A-4709-82CA-B8670ED5B924}"/>
              </a:ext>
            </a:extLst>
          </p:cNvPr>
          <p:cNvSpPr/>
          <p:nvPr/>
        </p:nvSpPr>
        <p:spPr>
          <a:xfrm>
            <a:off x="8442959" y="-2742417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5A7EEA7-693A-4AB9-A505-0F236BAEA7A5}"/>
              </a:ext>
            </a:extLst>
          </p:cNvPr>
          <p:cNvSpPr/>
          <p:nvPr/>
        </p:nvSpPr>
        <p:spPr>
          <a:xfrm>
            <a:off x="9616438" y="-2742417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31EAEDA-C23D-45D2-9904-31D3D44894AF}"/>
              </a:ext>
            </a:extLst>
          </p:cNvPr>
          <p:cNvSpPr txBox="1"/>
          <p:nvPr/>
        </p:nvSpPr>
        <p:spPr>
          <a:xfrm>
            <a:off x="9479666" y="-34691"/>
            <a:ext cx="29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</p:spTree>
    <p:extLst>
      <p:ext uri="{BB962C8B-B14F-4D97-AF65-F5344CB8AC3E}">
        <p14:creationId xmlns:p14="http://schemas.microsoft.com/office/powerpoint/2010/main" val="2038088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!!!方差">
            <a:extLst>
              <a:ext uri="{FF2B5EF4-FFF2-40B4-BE49-F238E27FC236}">
                <a16:creationId xmlns:a16="http://schemas.microsoft.com/office/drawing/2014/main" id="{18EC54D5-6BC9-4A4C-9040-C2266B28157B}"/>
              </a:ext>
            </a:extLst>
          </p:cNvPr>
          <p:cNvSpPr/>
          <p:nvPr/>
        </p:nvSpPr>
        <p:spPr>
          <a:xfrm>
            <a:off x="1242109" y="7468584"/>
            <a:ext cx="5815794" cy="4575274"/>
          </a:xfrm>
          <a:prstGeom prst="rect">
            <a:avLst/>
          </a:prstGeom>
          <a:solidFill>
            <a:schemeClr val="accent6">
              <a:alpha val="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4A167B1-AF93-4F92-A255-96902AA23C36}"/>
              </a:ext>
            </a:extLst>
          </p:cNvPr>
          <p:cNvGrpSpPr/>
          <p:nvPr/>
        </p:nvGrpSpPr>
        <p:grpSpPr>
          <a:xfrm>
            <a:off x="2974963" y="9189216"/>
            <a:ext cx="2388393" cy="1185864"/>
            <a:chOff x="2974963" y="3336072"/>
            <a:chExt cx="2388393" cy="1185864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41BFBA2-4891-4627-B1BB-C7CF8CEFB064}"/>
                </a:ext>
              </a:extLst>
            </p:cNvPr>
            <p:cNvSpPr txBox="1"/>
            <p:nvPr/>
          </p:nvSpPr>
          <p:spPr>
            <a:xfrm>
              <a:off x="4192972" y="3336072"/>
              <a:ext cx="1170384" cy="1138238"/>
            </a:xfrm>
            <a:custGeom>
              <a:avLst/>
              <a:gdLst/>
              <a:ahLst/>
              <a:cxnLst/>
              <a:rect l="l" t="t" r="r" b="b"/>
              <a:pathLst>
                <a:path w="1170384" h="1138238">
                  <a:moveTo>
                    <a:pt x="407194" y="0"/>
                  </a:moveTo>
                  <a:lnTo>
                    <a:pt x="492323" y="146447"/>
                  </a:lnTo>
                  <a:lnTo>
                    <a:pt x="699492" y="146447"/>
                  </a:lnTo>
                  <a:cubicBezTo>
                    <a:pt x="732036" y="90885"/>
                    <a:pt x="759222" y="42466"/>
                    <a:pt x="781050" y="1191"/>
                  </a:cubicBezTo>
                  <a:lnTo>
                    <a:pt x="957263" y="44054"/>
                  </a:lnTo>
                  <a:lnTo>
                    <a:pt x="882253" y="146447"/>
                  </a:lnTo>
                  <a:lnTo>
                    <a:pt x="1133475" y="146447"/>
                  </a:lnTo>
                  <a:lnTo>
                    <a:pt x="1133475" y="275035"/>
                  </a:lnTo>
                  <a:lnTo>
                    <a:pt x="624483" y="275035"/>
                  </a:lnTo>
                  <a:cubicBezTo>
                    <a:pt x="620117" y="299244"/>
                    <a:pt x="614958" y="323057"/>
                    <a:pt x="609005" y="346472"/>
                  </a:cubicBezTo>
                  <a:lnTo>
                    <a:pt x="1081088" y="346472"/>
                  </a:lnTo>
                  <a:lnTo>
                    <a:pt x="1081088" y="475060"/>
                  </a:lnTo>
                  <a:lnTo>
                    <a:pt x="568523" y="475060"/>
                  </a:lnTo>
                  <a:cubicBezTo>
                    <a:pt x="559395" y="499269"/>
                    <a:pt x="549275" y="523082"/>
                    <a:pt x="538162" y="546497"/>
                  </a:cubicBezTo>
                  <a:lnTo>
                    <a:pt x="1157288" y="546497"/>
                  </a:lnTo>
                  <a:lnTo>
                    <a:pt x="1157288" y="675085"/>
                  </a:lnTo>
                  <a:lnTo>
                    <a:pt x="466130" y="675085"/>
                  </a:lnTo>
                  <a:cubicBezTo>
                    <a:pt x="449858" y="700485"/>
                    <a:pt x="432197" y="725488"/>
                    <a:pt x="413147" y="750094"/>
                  </a:cubicBezTo>
                  <a:lnTo>
                    <a:pt x="1069181" y="750094"/>
                  </a:lnTo>
                  <a:lnTo>
                    <a:pt x="1069181" y="881063"/>
                  </a:lnTo>
                  <a:lnTo>
                    <a:pt x="763190" y="881063"/>
                  </a:lnTo>
                  <a:lnTo>
                    <a:pt x="763190" y="1004888"/>
                  </a:lnTo>
                  <a:lnTo>
                    <a:pt x="1170384" y="1004888"/>
                  </a:lnTo>
                  <a:lnTo>
                    <a:pt x="1170384" y="1138238"/>
                  </a:lnTo>
                  <a:lnTo>
                    <a:pt x="176212" y="1138238"/>
                  </a:lnTo>
                  <a:lnTo>
                    <a:pt x="176212" y="1004888"/>
                  </a:lnTo>
                  <a:lnTo>
                    <a:pt x="594122" y="1004888"/>
                  </a:lnTo>
                  <a:lnTo>
                    <a:pt x="594122" y="881063"/>
                  </a:lnTo>
                  <a:lnTo>
                    <a:pt x="323850" y="881063"/>
                  </a:lnTo>
                  <a:lnTo>
                    <a:pt x="323850" y="853679"/>
                  </a:lnTo>
                  <a:cubicBezTo>
                    <a:pt x="250825" y="929482"/>
                    <a:pt x="165497" y="999729"/>
                    <a:pt x="67866" y="1064419"/>
                  </a:cubicBezTo>
                  <a:cubicBezTo>
                    <a:pt x="44847" y="992982"/>
                    <a:pt x="22225" y="934641"/>
                    <a:pt x="0" y="889397"/>
                  </a:cubicBezTo>
                  <a:cubicBezTo>
                    <a:pt x="108347" y="829469"/>
                    <a:pt x="198437" y="758032"/>
                    <a:pt x="270272" y="675085"/>
                  </a:cubicBezTo>
                  <a:lnTo>
                    <a:pt x="32147" y="675085"/>
                  </a:lnTo>
                  <a:lnTo>
                    <a:pt x="32147" y="546497"/>
                  </a:lnTo>
                  <a:lnTo>
                    <a:pt x="361950" y="546497"/>
                  </a:lnTo>
                  <a:cubicBezTo>
                    <a:pt x="375444" y="523479"/>
                    <a:pt x="387747" y="499666"/>
                    <a:pt x="398859" y="475060"/>
                  </a:cubicBezTo>
                  <a:lnTo>
                    <a:pt x="108347" y="475060"/>
                  </a:lnTo>
                  <a:lnTo>
                    <a:pt x="108347" y="346472"/>
                  </a:lnTo>
                  <a:lnTo>
                    <a:pt x="445294" y="346472"/>
                  </a:lnTo>
                  <a:cubicBezTo>
                    <a:pt x="452040" y="323057"/>
                    <a:pt x="457795" y="299244"/>
                    <a:pt x="462558" y="275035"/>
                  </a:cubicBezTo>
                  <a:lnTo>
                    <a:pt x="55959" y="275035"/>
                  </a:lnTo>
                  <a:lnTo>
                    <a:pt x="55959" y="146447"/>
                  </a:lnTo>
                  <a:lnTo>
                    <a:pt x="302419" y="146447"/>
                  </a:lnTo>
                  <a:cubicBezTo>
                    <a:pt x="281781" y="107157"/>
                    <a:pt x="261937" y="71835"/>
                    <a:pt x="242887" y="40482"/>
                  </a:cubicBezTo>
                  <a:lnTo>
                    <a:pt x="40719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4480829-28FB-42A6-ACAE-3FD332076A12}"/>
                </a:ext>
              </a:extLst>
            </p:cNvPr>
            <p:cNvSpPr txBox="1"/>
            <p:nvPr/>
          </p:nvSpPr>
          <p:spPr>
            <a:xfrm>
              <a:off x="2974963" y="3342027"/>
              <a:ext cx="1158478" cy="1179909"/>
            </a:xfrm>
            <a:custGeom>
              <a:avLst/>
              <a:gdLst/>
              <a:ahLst/>
              <a:cxnLst/>
              <a:rect l="l" t="t" r="r" b="b"/>
              <a:pathLst>
                <a:path w="1158478" h="1179909">
                  <a:moveTo>
                    <a:pt x="663178" y="0"/>
                  </a:moveTo>
                  <a:cubicBezTo>
                    <a:pt x="689371" y="65484"/>
                    <a:pt x="709215" y="120253"/>
                    <a:pt x="722709" y="164306"/>
                  </a:cubicBezTo>
                  <a:lnTo>
                    <a:pt x="1158478" y="164306"/>
                  </a:lnTo>
                  <a:lnTo>
                    <a:pt x="1158478" y="321468"/>
                  </a:lnTo>
                  <a:lnTo>
                    <a:pt x="476250" y="321468"/>
                  </a:lnTo>
                  <a:cubicBezTo>
                    <a:pt x="475456" y="370681"/>
                    <a:pt x="474067" y="421481"/>
                    <a:pt x="472082" y="473868"/>
                  </a:cubicBezTo>
                  <a:lnTo>
                    <a:pt x="1028700" y="473868"/>
                  </a:lnTo>
                  <a:cubicBezTo>
                    <a:pt x="1025128" y="578246"/>
                    <a:pt x="1020365" y="685899"/>
                    <a:pt x="1014412" y="796825"/>
                  </a:cubicBezTo>
                  <a:cubicBezTo>
                    <a:pt x="1008459" y="907752"/>
                    <a:pt x="1002803" y="976709"/>
                    <a:pt x="997446" y="1003697"/>
                  </a:cubicBezTo>
                  <a:cubicBezTo>
                    <a:pt x="992088" y="1030684"/>
                    <a:pt x="980777" y="1055985"/>
                    <a:pt x="963513" y="1079599"/>
                  </a:cubicBezTo>
                  <a:cubicBezTo>
                    <a:pt x="946249" y="1103213"/>
                    <a:pt x="925512" y="1120080"/>
                    <a:pt x="901303" y="1130200"/>
                  </a:cubicBezTo>
                  <a:cubicBezTo>
                    <a:pt x="877093" y="1140321"/>
                    <a:pt x="839489" y="1146968"/>
                    <a:pt x="788491" y="1150143"/>
                  </a:cubicBezTo>
                  <a:cubicBezTo>
                    <a:pt x="737493" y="1153318"/>
                    <a:pt x="657621" y="1154906"/>
                    <a:pt x="548878" y="1154906"/>
                  </a:cubicBezTo>
                  <a:cubicBezTo>
                    <a:pt x="534590" y="1083468"/>
                    <a:pt x="520303" y="1022747"/>
                    <a:pt x="506015" y="972740"/>
                  </a:cubicBezTo>
                  <a:cubicBezTo>
                    <a:pt x="604837" y="976709"/>
                    <a:pt x="672901" y="978693"/>
                    <a:pt x="710207" y="978693"/>
                  </a:cubicBezTo>
                  <a:cubicBezTo>
                    <a:pt x="736798" y="978693"/>
                    <a:pt x="757138" y="976411"/>
                    <a:pt x="771227" y="971847"/>
                  </a:cubicBezTo>
                  <a:cubicBezTo>
                    <a:pt x="785316" y="967283"/>
                    <a:pt x="796925" y="959941"/>
                    <a:pt x="806053" y="949821"/>
                  </a:cubicBezTo>
                  <a:cubicBezTo>
                    <a:pt x="815181" y="939700"/>
                    <a:pt x="821332" y="928290"/>
                    <a:pt x="824507" y="915590"/>
                  </a:cubicBezTo>
                  <a:cubicBezTo>
                    <a:pt x="827682" y="902890"/>
                    <a:pt x="831155" y="859234"/>
                    <a:pt x="834925" y="784621"/>
                  </a:cubicBezTo>
                  <a:cubicBezTo>
                    <a:pt x="838696" y="710009"/>
                    <a:pt x="840581" y="658812"/>
                    <a:pt x="840581" y="631031"/>
                  </a:cubicBezTo>
                  <a:lnTo>
                    <a:pt x="464343" y="631031"/>
                  </a:lnTo>
                  <a:cubicBezTo>
                    <a:pt x="440134" y="858440"/>
                    <a:pt x="328215" y="1041400"/>
                    <a:pt x="128587" y="1179909"/>
                  </a:cubicBezTo>
                  <a:cubicBezTo>
                    <a:pt x="108743" y="1151334"/>
                    <a:pt x="65881" y="1098947"/>
                    <a:pt x="0" y="1022747"/>
                  </a:cubicBezTo>
                  <a:cubicBezTo>
                    <a:pt x="87709" y="965597"/>
                    <a:pt x="154285" y="901104"/>
                    <a:pt x="199727" y="829270"/>
                  </a:cubicBezTo>
                  <a:cubicBezTo>
                    <a:pt x="245169" y="757436"/>
                    <a:pt x="271859" y="686891"/>
                    <a:pt x="279796" y="617636"/>
                  </a:cubicBezTo>
                  <a:cubicBezTo>
                    <a:pt x="287734" y="548382"/>
                    <a:pt x="292695" y="449659"/>
                    <a:pt x="294679" y="321468"/>
                  </a:cubicBezTo>
                  <a:lnTo>
                    <a:pt x="26193" y="321468"/>
                  </a:lnTo>
                  <a:lnTo>
                    <a:pt x="26193" y="164306"/>
                  </a:lnTo>
                  <a:lnTo>
                    <a:pt x="520898" y="164306"/>
                  </a:lnTo>
                  <a:lnTo>
                    <a:pt x="473868" y="44053"/>
                  </a:lnTo>
                  <a:lnTo>
                    <a:pt x="663178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!!!战争">
            <a:extLst>
              <a:ext uri="{FF2B5EF4-FFF2-40B4-BE49-F238E27FC236}">
                <a16:creationId xmlns:a16="http://schemas.microsoft.com/office/drawing/2014/main" id="{E380FC74-9F24-4CC4-9690-E9C7AC8A4CCF}"/>
              </a:ext>
            </a:extLst>
          </p:cNvPr>
          <p:cNvSpPr/>
          <p:nvPr/>
        </p:nvSpPr>
        <p:spPr>
          <a:xfrm>
            <a:off x="1402080" y="3744466"/>
            <a:ext cx="853539" cy="1859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C2C53CC-5A67-47D7-9F8C-AA9B1103F41A}"/>
              </a:ext>
            </a:extLst>
          </p:cNvPr>
          <p:cNvSpPr/>
          <p:nvPr/>
        </p:nvSpPr>
        <p:spPr>
          <a:xfrm>
            <a:off x="2575560" y="1888546"/>
            <a:ext cx="853539" cy="3715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8990382-7CA2-4BAA-8F6A-E9B69B171A35}"/>
              </a:ext>
            </a:extLst>
          </p:cNvPr>
          <p:cNvSpPr/>
          <p:nvPr/>
        </p:nvSpPr>
        <p:spPr>
          <a:xfrm>
            <a:off x="3749040" y="4739640"/>
            <a:ext cx="853539" cy="864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4BB6E5F-CCE0-4171-B219-0C51290E1E1A}"/>
              </a:ext>
            </a:extLst>
          </p:cNvPr>
          <p:cNvSpPr/>
          <p:nvPr/>
        </p:nvSpPr>
        <p:spPr>
          <a:xfrm>
            <a:off x="4922520" y="5257800"/>
            <a:ext cx="853539" cy="34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F294312-3F51-4F1C-88D6-41C26EFF67D1}"/>
              </a:ext>
            </a:extLst>
          </p:cNvPr>
          <p:cNvSpPr/>
          <p:nvPr/>
        </p:nvSpPr>
        <p:spPr>
          <a:xfrm>
            <a:off x="7269480" y="4479792"/>
            <a:ext cx="853539" cy="1123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27A3760-B6BE-4F1B-BD31-A90A6550B55F}"/>
              </a:ext>
            </a:extLst>
          </p:cNvPr>
          <p:cNvSpPr txBox="1"/>
          <p:nvPr/>
        </p:nvSpPr>
        <p:spPr>
          <a:xfrm>
            <a:off x="241558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喜剧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63E11FF-C37D-43FB-ADA5-BADACC57C8B0}"/>
              </a:ext>
            </a:extLst>
          </p:cNvPr>
          <p:cNvSpPr txBox="1"/>
          <p:nvPr/>
        </p:nvSpPr>
        <p:spPr>
          <a:xfrm>
            <a:off x="124210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战争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9FBA53E-CBBC-4EE3-AF80-D668266ABDDC}"/>
              </a:ext>
            </a:extLst>
          </p:cNvPr>
          <p:cNvSpPr txBox="1"/>
          <p:nvPr/>
        </p:nvSpPr>
        <p:spPr>
          <a:xfrm>
            <a:off x="710950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A5DE4D3-DB0F-4E83-8B3B-62827EE85964}"/>
              </a:ext>
            </a:extLst>
          </p:cNvPr>
          <p:cNvSpPr txBox="1"/>
          <p:nvPr/>
        </p:nvSpPr>
        <p:spPr>
          <a:xfrm>
            <a:off x="358906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9A8226-2367-4E67-A165-72CC7DD5D51A}"/>
              </a:ext>
            </a:extLst>
          </p:cNvPr>
          <p:cNvSpPr txBox="1"/>
          <p:nvPr/>
        </p:nvSpPr>
        <p:spPr>
          <a:xfrm>
            <a:off x="476254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剧情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CB41A74-2870-4F7A-B91A-39C46E60EAF3}"/>
              </a:ext>
            </a:extLst>
          </p:cNvPr>
          <p:cNvSpPr txBox="1"/>
          <p:nvPr/>
        </p:nvSpPr>
        <p:spPr>
          <a:xfrm>
            <a:off x="600667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冒险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A2B575D-7143-4D56-911E-C69BBC7AAB18}"/>
              </a:ext>
            </a:extLst>
          </p:cNvPr>
          <p:cNvSpPr txBox="1"/>
          <p:nvPr/>
        </p:nvSpPr>
        <p:spPr>
          <a:xfrm>
            <a:off x="828298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古装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B2CC439-2EAF-41AC-BEE6-BC061399E7BE}"/>
              </a:ext>
            </a:extLst>
          </p:cNvPr>
          <p:cNvSpPr txBox="1"/>
          <p:nvPr/>
        </p:nvSpPr>
        <p:spPr>
          <a:xfrm>
            <a:off x="9456469" y="57436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犯罪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D6B6A3E-8ADB-477B-9FEC-5E7CF2E210AD}"/>
              </a:ext>
            </a:extLst>
          </p:cNvPr>
          <p:cNvSpPr/>
          <p:nvPr/>
        </p:nvSpPr>
        <p:spPr>
          <a:xfrm>
            <a:off x="6166650" y="5440680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69077F0-7BD7-412E-B9C6-E4978CF54839}"/>
              </a:ext>
            </a:extLst>
          </p:cNvPr>
          <p:cNvSpPr/>
          <p:nvPr/>
        </p:nvSpPr>
        <p:spPr>
          <a:xfrm>
            <a:off x="8442959" y="5440680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150B356-E7C3-445F-91DD-CB443D93906F}"/>
              </a:ext>
            </a:extLst>
          </p:cNvPr>
          <p:cNvSpPr/>
          <p:nvPr/>
        </p:nvSpPr>
        <p:spPr>
          <a:xfrm>
            <a:off x="9616438" y="5440680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90D98A3E-9A92-4EA6-9101-EB6860676471}"/>
              </a:ext>
            </a:extLst>
          </p:cNvPr>
          <p:cNvSpPr txBox="1"/>
          <p:nvPr/>
        </p:nvSpPr>
        <p:spPr>
          <a:xfrm>
            <a:off x="9479666" y="-34691"/>
            <a:ext cx="29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</p:spTree>
    <p:extLst>
      <p:ext uri="{BB962C8B-B14F-4D97-AF65-F5344CB8AC3E}">
        <p14:creationId xmlns:p14="http://schemas.microsoft.com/office/powerpoint/2010/main" val="3405615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方差">
            <a:extLst>
              <a:ext uri="{FF2B5EF4-FFF2-40B4-BE49-F238E27FC236}">
                <a16:creationId xmlns:a16="http://schemas.microsoft.com/office/drawing/2014/main" id="{875F7227-5C8C-439E-97A0-D1ADF026362D}"/>
              </a:ext>
            </a:extLst>
          </p:cNvPr>
          <p:cNvSpPr/>
          <p:nvPr/>
        </p:nvSpPr>
        <p:spPr>
          <a:xfrm>
            <a:off x="1242109" y="1615440"/>
            <a:ext cx="5815794" cy="4575274"/>
          </a:xfrm>
          <a:prstGeom prst="rect">
            <a:avLst/>
          </a:prstGeom>
          <a:solidFill>
            <a:schemeClr val="accent6">
              <a:alpha val="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2D9916-2FF6-47C5-AA98-6ED36AFA1B9A}"/>
              </a:ext>
            </a:extLst>
          </p:cNvPr>
          <p:cNvGrpSpPr/>
          <p:nvPr/>
        </p:nvGrpSpPr>
        <p:grpSpPr>
          <a:xfrm>
            <a:off x="2974963" y="3336072"/>
            <a:ext cx="2388393" cy="1185864"/>
            <a:chOff x="2974963" y="3336072"/>
            <a:chExt cx="2388393" cy="118586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C41E89-75A3-4813-ABF8-E72A5202F540}"/>
                </a:ext>
              </a:extLst>
            </p:cNvPr>
            <p:cNvSpPr txBox="1"/>
            <p:nvPr/>
          </p:nvSpPr>
          <p:spPr>
            <a:xfrm>
              <a:off x="4192972" y="3336072"/>
              <a:ext cx="1170384" cy="1138238"/>
            </a:xfrm>
            <a:custGeom>
              <a:avLst/>
              <a:gdLst/>
              <a:ahLst/>
              <a:cxnLst/>
              <a:rect l="l" t="t" r="r" b="b"/>
              <a:pathLst>
                <a:path w="1170384" h="1138238">
                  <a:moveTo>
                    <a:pt x="407194" y="0"/>
                  </a:moveTo>
                  <a:lnTo>
                    <a:pt x="492323" y="146447"/>
                  </a:lnTo>
                  <a:lnTo>
                    <a:pt x="699492" y="146447"/>
                  </a:lnTo>
                  <a:cubicBezTo>
                    <a:pt x="732036" y="90885"/>
                    <a:pt x="759222" y="42466"/>
                    <a:pt x="781050" y="1191"/>
                  </a:cubicBezTo>
                  <a:lnTo>
                    <a:pt x="957263" y="44054"/>
                  </a:lnTo>
                  <a:lnTo>
                    <a:pt x="882253" y="146447"/>
                  </a:lnTo>
                  <a:lnTo>
                    <a:pt x="1133475" y="146447"/>
                  </a:lnTo>
                  <a:lnTo>
                    <a:pt x="1133475" y="275035"/>
                  </a:lnTo>
                  <a:lnTo>
                    <a:pt x="624483" y="275035"/>
                  </a:lnTo>
                  <a:cubicBezTo>
                    <a:pt x="620117" y="299244"/>
                    <a:pt x="614958" y="323057"/>
                    <a:pt x="609005" y="346472"/>
                  </a:cubicBezTo>
                  <a:lnTo>
                    <a:pt x="1081088" y="346472"/>
                  </a:lnTo>
                  <a:lnTo>
                    <a:pt x="1081088" y="475060"/>
                  </a:lnTo>
                  <a:lnTo>
                    <a:pt x="568523" y="475060"/>
                  </a:lnTo>
                  <a:cubicBezTo>
                    <a:pt x="559395" y="499269"/>
                    <a:pt x="549275" y="523082"/>
                    <a:pt x="538162" y="546497"/>
                  </a:cubicBezTo>
                  <a:lnTo>
                    <a:pt x="1157288" y="546497"/>
                  </a:lnTo>
                  <a:lnTo>
                    <a:pt x="1157288" y="675085"/>
                  </a:lnTo>
                  <a:lnTo>
                    <a:pt x="466130" y="675085"/>
                  </a:lnTo>
                  <a:cubicBezTo>
                    <a:pt x="449858" y="700485"/>
                    <a:pt x="432197" y="725488"/>
                    <a:pt x="413147" y="750094"/>
                  </a:cubicBezTo>
                  <a:lnTo>
                    <a:pt x="1069181" y="750094"/>
                  </a:lnTo>
                  <a:lnTo>
                    <a:pt x="1069181" y="881063"/>
                  </a:lnTo>
                  <a:lnTo>
                    <a:pt x="763190" y="881063"/>
                  </a:lnTo>
                  <a:lnTo>
                    <a:pt x="763190" y="1004888"/>
                  </a:lnTo>
                  <a:lnTo>
                    <a:pt x="1170384" y="1004888"/>
                  </a:lnTo>
                  <a:lnTo>
                    <a:pt x="1170384" y="1138238"/>
                  </a:lnTo>
                  <a:lnTo>
                    <a:pt x="176212" y="1138238"/>
                  </a:lnTo>
                  <a:lnTo>
                    <a:pt x="176212" y="1004888"/>
                  </a:lnTo>
                  <a:lnTo>
                    <a:pt x="594122" y="1004888"/>
                  </a:lnTo>
                  <a:lnTo>
                    <a:pt x="594122" y="881063"/>
                  </a:lnTo>
                  <a:lnTo>
                    <a:pt x="323850" y="881063"/>
                  </a:lnTo>
                  <a:lnTo>
                    <a:pt x="323850" y="853679"/>
                  </a:lnTo>
                  <a:cubicBezTo>
                    <a:pt x="250825" y="929482"/>
                    <a:pt x="165497" y="999729"/>
                    <a:pt x="67866" y="1064419"/>
                  </a:cubicBezTo>
                  <a:cubicBezTo>
                    <a:pt x="44847" y="992982"/>
                    <a:pt x="22225" y="934641"/>
                    <a:pt x="0" y="889397"/>
                  </a:cubicBezTo>
                  <a:cubicBezTo>
                    <a:pt x="108347" y="829469"/>
                    <a:pt x="198437" y="758032"/>
                    <a:pt x="270272" y="675085"/>
                  </a:cubicBezTo>
                  <a:lnTo>
                    <a:pt x="32147" y="675085"/>
                  </a:lnTo>
                  <a:lnTo>
                    <a:pt x="32147" y="546497"/>
                  </a:lnTo>
                  <a:lnTo>
                    <a:pt x="361950" y="546497"/>
                  </a:lnTo>
                  <a:cubicBezTo>
                    <a:pt x="375444" y="523479"/>
                    <a:pt x="387747" y="499666"/>
                    <a:pt x="398859" y="475060"/>
                  </a:cubicBezTo>
                  <a:lnTo>
                    <a:pt x="108347" y="475060"/>
                  </a:lnTo>
                  <a:lnTo>
                    <a:pt x="108347" y="346472"/>
                  </a:lnTo>
                  <a:lnTo>
                    <a:pt x="445294" y="346472"/>
                  </a:lnTo>
                  <a:cubicBezTo>
                    <a:pt x="452040" y="323057"/>
                    <a:pt x="457795" y="299244"/>
                    <a:pt x="462558" y="275035"/>
                  </a:cubicBezTo>
                  <a:lnTo>
                    <a:pt x="55959" y="275035"/>
                  </a:lnTo>
                  <a:lnTo>
                    <a:pt x="55959" y="146447"/>
                  </a:lnTo>
                  <a:lnTo>
                    <a:pt x="302419" y="146447"/>
                  </a:lnTo>
                  <a:cubicBezTo>
                    <a:pt x="281781" y="107157"/>
                    <a:pt x="261937" y="71835"/>
                    <a:pt x="242887" y="40482"/>
                  </a:cubicBezTo>
                  <a:lnTo>
                    <a:pt x="40719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DCF69C1-902A-49EF-A282-D1BCEC4BA700}"/>
                </a:ext>
              </a:extLst>
            </p:cNvPr>
            <p:cNvSpPr txBox="1"/>
            <p:nvPr/>
          </p:nvSpPr>
          <p:spPr>
            <a:xfrm>
              <a:off x="2974963" y="3342027"/>
              <a:ext cx="1158478" cy="1179909"/>
            </a:xfrm>
            <a:custGeom>
              <a:avLst/>
              <a:gdLst/>
              <a:ahLst/>
              <a:cxnLst/>
              <a:rect l="l" t="t" r="r" b="b"/>
              <a:pathLst>
                <a:path w="1158478" h="1179909">
                  <a:moveTo>
                    <a:pt x="663178" y="0"/>
                  </a:moveTo>
                  <a:cubicBezTo>
                    <a:pt x="689371" y="65484"/>
                    <a:pt x="709215" y="120253"/>
                    <a:pt x="722709" y="164306"/>
                  </a:cubicBezTo>
                  <a:lnTo>
                    <a:pt x="1158478" y="164306"/>
                  </a:lnTo>
                  <a:lnTo>
                    <a:pt x="1158478" y="321468"/>
                  </a:lnTo>
                  <a:lnTo>
                    <a:pt x="476250" y="321468"/>
                  </a:lnTo>
                  <a:cubicBezTo>
                    <a:pt x="475456" y="370681"/>
                    <a:pt x="474067" y="421481"/>
                    <a:pt x="472082" y="473868"/>
                  </a:cubicBezTo>
                  <a:lnTo>
                    <a:pt x="1028700" y="473868"/>
                  </a:lnTo>
                  <a:cubicBezTo>
                    <a:pt x="1025128" y="578246"/>
                    <a:pt x="1020365" y="685899"/>
                    <a:pt x="1014412" y="796825"/>
                  </a:cubicBezTo>
                  <a:cubicBezTo>
                    <a:pt x="1008459" y="907752"/>
                    <a:pt x="1002803" y="976709"/>
                    <a:pt x="997446" y="1003697"/>
                  </a:cubicBezTo>
                  <a:cubicBezTo>
                    <a:pt x="992088" y="1030684"/>
                    <a:pt x="980777" y="1055985"/>
                    <a:pt x="963513" y="1079599"/>
                  </a:cubicBezTo>
                  <a:cubicBezTo>
                    <a:pt x="946249" y="1103213"/>
                    <a:pt x="925512" y="1120080"/>
                    <a:pt x="901303" y="1130200"/>
                  </a:cubicBezTo>
                  <a:cubicBezTo>
                    <a:pt x="877093" y="1140321"/>
                    <a:pt x="839489" y="1146968"/>
                    <a:pt x="788491" y="1150143"/>
                  </a:cubicBezTo>
                  <a:cubicBezTo>
                    <a:pt x="737493" y="1153318"/>
                    <a:pt x="657621" y="1154906"/>
                    <a:pt x="548878" y="1154906"/>
                  </a:cubicBezTo>
                  <a:cubicBezTo>
                    <a:pt x="534590" y="1083468"/>
                    <a:pt x="520303" y="1022747"/>
                    <a:pt x="506015" y="972740"/>
                  </a:cubicBezTo>
                  <a:cubicBezTo>
                    <a:pt x="604837" y="976709"/>
                    <a:pt x="672901" y="978693"/>
                    <a:pt x="710207" y="978693"/>
                  </a:cubicBezTo>
                  <a:cubicBezTo>
                    <a:pt x="736798" y="978693"/>
                    <a:pt x="757138" y="976411"/>
                    <a:pt x="771227" y="971847"/>
                  </a:cubicBezTo>
                  <a:cubicBezTo>
                    <a:pt x="785316" y="967283"/>
                    <a:pt x="796925" y="959941"/>
                    <a:pt x="806053" y="949821"/>
                  </a:cubicBezTo>
                  <a:cubicBezTo>
                    <a:pt x="815181" y="939700"/>
                    <a:pt x="821332" y="928290"/>
                    <a:pt x="824507" y="915590"/>
                  </a:cubicBezTo>
                  <a:cubicBezTo>
                    <a:pt x="827682" y="902890"/>
                    <a:pt x="831155" y="859234"/>
                    <a:pt x="834925" y="784621"/>
                  </a:cubicBezTo>
                  <a:cubicBezTo>
                    <a:pt x="838696" y="710009"/>
                    <a:pt x="840581" y="658812"/>
                    <a:pt x="840581" y="631031"/>
                  </a:cubicBezTo>
                  <a:lnTo>
                    <a:pt x="464343" y="631031"/>
                  </a:lnTo>
                  <a:cubicBezTo>
                    <a:pt x="440134" y="858440"/>
                    <a:pt x="328215" y="1041400"/>
                    <a:pt x="128587" y="1179909"/>
                  </a:cubicBezTo>
                  <a:cubicBezTo>
                    <a:pt x="108743" y="1151334"/>
                    <a:pt x="65881" y="1098947"/>
                    <a:pt x="0" y="1022747"/>
                  </a:cubicBezTo>
                  <a:cubicBezTo>
                    <a:pt x="87709" y="965597"/>
                    <a:pt x="154285" y="901104"/>
                    <a:pt x="199727" y="829270"/>
                  </a:cubicBezTo>
                  <a:cubicBezTo>
                    <a:pt x="245169" y="757436"/>
                    <a:pt x="271859" y="686891"/>
                    <a:pt x="279796" y="617636"/>
                  </a:cubicBezTo>
                  <a:cubicBezTo>
                    <a:pt x="287734" y="548382"/>
                    <a:pt x="292695" y="449659"/>
                    <a:pt x="294679" y="321468"/>
                  </a:cubicBezTo>
                  <a:lnTo>
                    <a:pt x="26193" y="321468"/>
                  </a:lnTo>
                  <a:lnTo>
                    <a:pt x="26193" y="164306"/>
                  </a:lnTo>
                  <a:lnTo>
                    <a:pt x="520898" y="164306"/>
                  </a:lnTo>
                  <a:lnTo>
                    <a:pt x="473868" y="44053"/>
                  </a:lnTo>
                  <a:lnTo>
                    <a:pt x="663178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420ECE-F6FC-4A12-91DF-DD19E64CFEF7}"/>
              </a:ext>
            </a:extLst>
          </p:cNvPr>
          <p:cNvSpPr txBox="1"/>
          <p:nvPr/>
        </p:nvSpPr>
        <p:spPr>
          <a:xfrm>
            <a:off x="9456468" y="-34691"/>
            <a:ext cx="2985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5" name="!!!战争">
            <a:extLst>
              <a:ext uri="{FF2B5EF4-FFF2-40B4-BE49-F238E27FC236}">
                <a16:creationId xmlns:a16="http://schemas.microsoft.com/office/drawing/2014/main" id="{D1020AF5-8D8F-4E89-8215-852B1E5ECF6D}"/>
              </a:ext>
            </a:extLst>
          </p:cNvPr>
          <p:cNvSpPr/>
          <p:nvPr/>
        </p:nvSpPr>
        <p:spPr>
          <a:xfrm>
            <a:off x="2575560" y="4053840"/>
            <a:ext cx="853539" cy="14737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75">
            <a:extLst>
              <a:ext uri="{FF2B5EF4-FFF2-40B4-BE49-F238E27FC236}">
                <a16:creationId xmlns:a16="http://schemas.microsoft.com/office/drawing/2014/main" id="{1E567DB2-AEE2-48D6-97FA-031D8950E082}"/>
              </a:ext>
            </a:extLst>
          </p:cNvPr>
          <p:cNvSpPr/>
          <p:nvPr/>
        </p:nvSpPr>
        <p:spPr>
          <a:xfrm>
            <a:off x="1402080" y="1813560"/>
            <a:ext cx="853539" cy="37139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7B7AC2B-A09E-4011-B460-6AF7CF4AA183}"/>
              </a:ext>
            </a:extLst>
          </p:cNvPr>
          <p:cNvSpPr/>
          <p:nvPr/>
        </p:nvSpPr>
        <p:spPr>
          <a:xfrm>
            <a:off x="4922519" y="4663440"/>
            <a:ext cx="853539" cy="864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E35B737-2FF3-4E3F-A2DC-8C9214C04B1E}"/>
              </a:ext>
            </a:extLst>
          </p:cNvPr>
          <p:cNvSpPr/>
          <p:nvPr/>
        </p:nvSpPr>
        <p:spPr>
          <a:xfrm>
            <a:off x="6095999" y="5181600"/>
            <a:ext cx="853539" cy="34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12AC29C-432B-4227-B4F9-68E68DBED343}"/>
              </a:ext>
            </a:extLst>
          </p:cNvPr>
          <p:cNvSpPr/>
          <p:nvPr/>
        </p:nvSpPr>
        <p:spPr>
          <a:xfrm>
            <a:off x="3749039" y="4403592"/>
            <a:ext cx="853539" cy="1123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E1195DB-123A-4F8B-8FB1-0C56C5CED5C1}"/>
              </a:ext>
            </a:extLst>
          </p:cNvPr>
          <p:cNvSpPr txBox="1"/>
          <p:nvPr/>
        </p:nvSpPr>
        <p:spPr>
          <a:xfrm>
            <a:off x="124210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喜剧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71238EB-054B-4F02-9121-8FC9DED92AA7}"/>
              </a:ext>
            </a:extLst>
          </p:cNvPr>
          <p:cNvSpPr txBox="1"/>
          <p:nvPr/>
        </p:nvSpPr>
        <p:spPr>
          <a:xfrm>
            <a:off x="241558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战争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0EAC234-6C72-4D98-B417-852BB57D4BCB}"/>
              </a:ext>
            </a:extLst>
          </p:cNvPr>
          <p:cNvSpPr txBox="1"/>
          <p:nvPr/>
        </p:nvSpPr>
        <p:spPr>
          <a:xfrm>
            <a:off x="358906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7658156-5E8B-4968-8E7F-2BC20C67B342}"/>
              </a:ext>
            </a:extLst>
          </p:cNvPr>
          <p:cNvSpPr txBox="1"/>
          <p:nvPr/>
        </p:nvSpPr>
        <p:spPr>
          <a:xfrm>
            <a:off x="4762548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5EE495-4AF9-4B5E-81E1-00525FB84460}"/>
              </a:ext>
            </a:extLst>
          </p:cNvPr>
          <p:cNvSpPr txBox="1"/>
          <p:nvPr/>
        </p:nvSpPr>
        <p:spPr>
          <a:xfrm>
            <a:off x="593602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剧情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491809E-5AEF-436F-80D3-FAF767623CBC}"/>
              </a:ext>
            </a:extLst>
          </p:cNvPr>
          <p:cNvSpPr txBox="1"/>
          <p:nvPr/>
        </p:nvSpPr>
        <p:spPr>
          <a:xfrm>
            <a:off x="710950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冒险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9A55E52-9C60-4E37-967A-CBC844B60D4F}"/>
              </a:ext>
            </a:extLst>
          </p:cNvPr>
          <p:cNvSpPr txBox="1"/>
          <p:nvPr/>
        </p:nvSpPr>
        <p:spPr>
          <a:xfrm>
            <a:off x="828298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古装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A6D146F-59E4-40AD-9719-A7A70833FE6D}"/>
              </a:ext>
            </a:extLst>
          </p:cNvPr>
          <p:cNvSpPr txBox="1"/>
          <p:nvPr/>
        </p:nvSpPr>
        <p:spPr>
          <a:xfrm>
            <a:off x="9456469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犯罪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CDD9488-0E9C-42E5-8FFE-61451216A08F}"/>
              </a:ext>
            </a:extLst>
          </p:cNvPr>
          <p:cNvSpPr/>
          <p:nvPr/>
        </p:nvSpPr>
        <p:spPr>
          <a:xfrm>
            <a:off x="7269480" y="5364480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8905452-735A-4EF5-ACDD-CB26229A545B}"/>
              </a:ext>
            </a:extLst>
          </p:cNvPr>
          <p:cNvSpPr/>
          <p:nvPr/>
        </p:nvSpPr>
        <p:spPr>
          <a:xfrm>
            <a:off x="8442959" y="5364480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89C57A-E3D9-4666-A278-DAAB995D5FF5}"/>
              </a:ext>
            </a:extLst>
          </p:cNvPr>
          <p:cNvSpPr/>
          <p:nvPr/>
        </p:nvSpPr>
        <p:spPr>
          <a:xfrm>
            <a:off x="9616438" y="5364480"/>
            <a:ext cx="853539" cy="1630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方差">
            <a:extLst>
              <a:ext uri="{FF2B5EF4-FFF2-40B4-BE49-F238E27FC236}">
                <a16:creationId xmlns:a16="http://schemas.microsoft.com/office/drawing/2014/main" id="{875F7227-5C8C-439E-97A0-D1ADF026362D}"/>
              </a:ext>
            </a:extLst>
          </p:cNvPr>
          <p:cNvSpPr/>
          <p:nvPr/>
        </p:nvSpPr>
        <p:spPr>
          <a:xfrm>
            <a:off x="188105" y="1615440"/>
            <a:ext cx="5815794" cy="457527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2D9916-2FF6-47C5-AA98-6ED36AFA1B9A}"/>
              </a:ext>
            </a:extLst>
          </p:cNvPr>
          <p:cNvGrpSpPr/>
          <p:nvPr/>
        </p:nvGrpSpPr>
        <p:grpSpPr>
          <a:xfrm>
            <a:off x="1920959" y="3336072"/>
            <a:ext cx="2388393" cy="1185864"/>
            <a:chOff x="2974963" y="3336072"/>
            <a:chExt cx="2388393" cy="118586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C41E89-75A3-4813-ABF8-E72A5202F540}"/>
                </a:ext>
              </a:extLst>
            </p:cNvPr>
            <p:cNvSpPr txBox="1"/>
            <p:nvPr/>
          </p:nvSpPr>
          <p:spPr>
            <a:xfrm>
              <a:off x="4192972" y="3336072"/>
              <a:ext cx="1170384" cy="1138238"/>
            </a:xfrm>
            <a:custGeom>
              <a:avLst/>
              <a:gdLst/>
              <a:ahLst/>
              <a:cxnLst/>
              <a:rect l="l" t="t" r="r" b="b"/>
              <a:pathLst>
                <a:path w="1170384" h="1138238">
                  <a:moveTo>
                    <a:pt x="407194" y="0"/>
                  </a:moveTo>
                  <a:lnTo>
                    <a:pt x="492323" y="146447"/>
                  </a:lnTo>
                  <a:lnTo>
                    <a:pt x="699492" y="146447"/>
                  </a:lnTo>
                  <a:cubicBezTo>
                    <a:pt x="732036" y="90885"/>
                    <a:pt x="759222" y="42466"/>
                    <a:pt x="781050" y="1191"/>
                  </a:cubicBezTo>
                  <a:lnTo>
                    <a:pt x="957263" y="44054"/>
                  </a:lnTo>
                  <a:lnTo>
                    <a:pt x="882253" y="146447"/>
                  </a:lnTo>
                  <a:lnTo>
                    <a:pt x="1133475" y="146447"/>
                  </a:lnTo>
                  <a:lnTo>
                    <a:pt x="1133475" y="275035"/>
                  </a:lnTo>
                  <a:lnTo>
                    <a:pt x="624483" y="275035"/>
                  </a:lnTo>
                  <a:cubicBezTo>
                    <a:pt x="620117" y="299244"/>
                    <a:pt x="614958" y="323057"/>
                    <a:pt x="609005" y="346472"/>
                  </a:cubicBezTo>
                  <a:lnTo>
                    <a:pt x="1081088" y="346472"/>
                  </a:lnTo>
                  <a:lnTo>
                    <a:pt x="1081088" y="475060"/>
                  </a:lnTo>
                  <a:lnTo>
                    <a:pt x="568523" y="475060"/>
                  </a:lnTo>
                  <a:cubicBezTo>
                    <a:pt x="559395" y="499269"/>
                    <a:pt x="549275" y="523082"/>
                    <a:pt x="538162" y="546497"/>
                  </a:cubicBezTo>
                  <a:lnTo>
                    <a:pt x="1157288" y="546497"/>
                  </a:lnTo>
                  <a:lnTo>
                    <a:pt x="1157288" y="675085"/>
                  </a:lnTo>
                  <a:lnTo>
                    <a:pt x="466130" y="675085"/>
                  </a:lnTo>
                  <a:cubicBezTo>
                    <a:pt x="449858" y="700485"/>
                    <a:pt x="432197" y="725488"/>
                    <a:pt x="413147" y="750094"/>
                  </a:cubicBezTo>
                  <a:lnTo>
                    <a:pt x="1069181" y="750094"/>
                  </a:lnTo>
                  <a:lnTo>
                    <a:pt x="1069181" y="881063"/>
                  </a:lnTo>
                  <a:lnTo>
                    <a:pt x="763190" y="881063"/>
                  </a:lnTo>
                  <a:lnTo>
                    <a:pt x="763190" y="1004888"/>
                  </a:lnTo>
                  <a:lnTo>
                    <a:pt x="1170384" y="1004888"/>
                  </a:lnTo>
                  <a:lnTo>
                    <a:pt x="1170384" y="1138238"/>
                  </a:lnTo>
                  <a:lnTo>
                    <a:pt x="176212" y="1138238"/>
                  </a:lnTo>
                  <a:lnTo>
                    <a:pt x="176212" y="1004888"/>
                  </a:lnTo>
                  <a:lnTo>
                    <a:pt x="594122" y="1004888"/>
                  </a:lnTo>
                  <a:lnTo>
                    <a:pt x="594122" y="881063"/>
                  </a:lnTo>
                  <a:lnTo>
                    <a:pt x="323850" y="881063"/>
                  </a:lnTo>
                  <a:lnTo>
                    <a:pt x="323850" y="853679"/>
                  </a:lnTo>
                  <a:cubicBezTo>
                    <a:pt x="250825" y="929482"/>
                    <a:pt x="165497" y="999729"/>
                    <a:pt x="67866" y="1064419"/>
                  </a:cubicBezTo>
                  <a:cubicBezTo>
                    <a:pt x="44847" y="992982"/>
                    <a:pt x="22225" y="934641"/>
                    <a:pt x="0" y="889397"/>
                  </a:cubicBezTo>
                  <a:cubicBezTo>
                    <a:pt x="108347" y="829469"/>
                    <a:pt x="198437" y="758032"/>
                    <a:pt x="270272" y="675085"/>
                  </a:cubicBezTo>
                  <a:lnTo>
                    <a:pt x="32147" y="675085"/>
                  </a:lnTo>
                  <a:lnTo>
                    <a:pt x="32147" y="546497"/>
                  </a:lnTo>
                  <a:lnTo>
                    <a:pt x="361950" y="546497"/>
                  </a:lnTo>
                  <a:cubicBezTo>
                    <a:pt x="375444" y="523479"/>
                    <a:pt x="387747" y="499666"/>
                    <a:pt x="398859" y="475060"/>
                  </a:cubicBezTo>
                  <a:lnTo>
                    <a:pt x="108347" y="475060"/>
                  </a:lnTo>
                  <a:lnTo>
                    <a:pt x="108347" y="346472"/>
                  </a:lnTo>
                  <a:lnTo>
                    <a:pt x="445294" y="346472"/>
                  </a:lnTo>
                  <a:cubicBezTo>
                    <a:pt x="452040" y="323057"/>
                    <a:pt x="457795" y="299244"/>
                    <a:pt x="462558" y="275035"/>
                  </a:cubicBezTo>
                  <a:lnTo>
                    <a:pt x="55959" y="275035"/>
                  </a:lnTo>
                  <a:lnTo>
                    <a:pt x="55959" y="146447"/>
                  </a:lnTo>
                  <a:lnTo>
                    <a:pt x="302419" y="146447"/>
                  </a:lnTo>
                  <a:cubicBezTo>
                    <a:pt x="281781" y="107157"/>
                    <a:pt x="261937" y="71835"/>
                    <a:pt x="242887" y="40482"/>
                  </a:cubicBezTo>
                  <a:lnTo>
                    <a:pt x="40719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DCF69C1-902A-49EF-A282-D1BCEC4BA700}"/>
                </a:ext>
              </a:extLst>
            </p:cNvPr>
            <p:cNvSpPr txBox="1"/>
            <p:nvPr/>
          </p:nvSpPr>
          <p:spPr>
            <a:xfrm>
              <a:off x="2974963" y="3342027"/>
              <a:ext cx="1158478" cy="1179909"/>
            </a:xfrm>
            <a:custGeom>
              <a:avLst/>
              <a:gdLst/>
              <a:ahLst/>
              <a:cxnLst/>
              <a:rect l="l" t="t" r="r" b="b"/>
              <a:pathLst>
                <a:path w="1158478" h="1179909">
                  <a:moveTo>
                    <a:pt x="663178" y="0"/>
                  </a:moveTo>
                  <a:cubicBezTo>
                    <a:pt x="689371" y="65484"/>
                    <a:pt x="709215" y="120253"/>
                    <a:pt x="722709" y="164306"/>
                  </a:cubicBezTo>
                  <a:lnTo>
                    <a:pt x="1158478" y="164306"/>
                  </a:lnTo>
                  <a:lnTo>
                    <a:pt x="1158478" y="321468"/>
                  </a:lnTo>
                  <a:lnTo>
                    <a:pt x="476250" y="321468"/>
                  </a:lnTo>
                  <a:cubicBezTo>
                    <a:pt x="475456" y="370681"/>
                    <a:pt x="474067" y="421481"/>
                    <a:pt x="472082" y="473868"/>
                  </a:cubicBezTo>
                  <a:lnTo>
                    <a:pt x="1028700" y="473868"/>
                  </a:lnTo>
                  <a:cubicBezTo>
                    <a:pt x="1025128" y="578246"/>
                    <a:pt x="1020365" y="685899"/>
                    <a:pt x="1014412" y="796825"/>
                  </a:cubicBezTo>
                  <a:cubicBezTo>
                    <a:pt x="1008459" y="907752"/>
                    <a:pt x="1002803" y="976709"/>
                    <a:pt x="997446" y="1003697"/>
                  </a:cubicBezTo>
                  <a:cubicBezTo>
                    <a:pt x="992088" y="1030684"/>
                    <a:pt x="980777" y="1055985"/>
                    <a:pt x="963513" y="1079599"/>
                  </a:cubicBezTo>
                  <a:cubicBezTo>
                    <a:pt x="946249" y="1103213"/>
                    <a:pt x="925512" y="1120080"/>
                    <a:pt x="901303" y="1130200"/>
                  </a:cubicBezTo>
                  <a:cubicBezTo>
                    <a:pt x="877093" y="1140321"/>
                    <a:pt x="839489" y="1146968"/>
                    <a:pt x="788491" y="1150143"/>
                  </a:cubicBezTo>
                  <a:cubicBezTo>
                    <a:pt x="737493" y="1153318"/>
                    <a:pt x="657621" y="1154906"/>
                    <a:pt x="548878" y="1154906"/>
                  </a:cubicBezTo>
                  <a:cubicBezTo>
                    <a:pt x="534590" y="1083468"/>
                    <a:pt x="520303" y="1022747"/>
                    <a:pt x="506015" y="972740"/>
                  </a:cubicBezTo>
                  <a:cubicBezTo>
                    <a:pt x="604837" y="976709"/>
                    <a:pt x="672901" y="978693"/>
                    <a:pt x="710207" y="978693"/>
                  </a:cubicBezTo>
                  <a:cubicBezTo>
                    <a:pt x="736798" y="978693"/>
                    <a:pt x="757138" y="976411"/>
                    <a:pt x="771227" y="971847"/>
                  </a:cubicBezTo>
                  <a:cubicBezTo>
                    <a:pt x="785316" y="967283"/>
                    <a:pt x="796925" y="959941"/>
                    <a:pt x="806053" y="949821"/>
                  </a:cubicBezTo>
                  <a:cubicBezTo>
                    <a:pt x="815181" y="939700"/>
                    <a:pt x="821332" y="928290"/>
                    <a:pt x="824507" y="915590"/>
                  </a:cubicBezTo>
                  <a:cubicBezTo>
                    <a:pt x="827682" y="902890"/>
                    <a:pt x="831155" y="859234"/>
                    <a:pt x="834925" y="784621"/>
                  </a:cubicBezTo>
                  <a:cubicBezTo>
                    <a:pt x="838696" y="710009"/>
                    <a:pt x="840581" y="658812"/>
                    <a:pt x="840581" y="631031"/>
                  </a:cubicBezTo>
                  <a:lnTo>
                    <a:pt x="464343" y="631031"/>
                  </a:lnTo>
                  <a:cubicBezTo>
                    <a:pt x="440134" y="858440"/>
                    <a:pt x="328215" y="1041400"/>
                    <a:pt x="128587" y="1179909"/>
                  </a:cubicBezTo>
                  <a:cubicBezTo>
                    <a:pt x="108743" y="1151334"/>
                    <a:pt x="65881" y="1098947"/>
                    <a:pt x="0" y="1022747"/>
                  </a:cubicBezTo>
                  <a:cubicBezTo>
                    <a:pt x="87709" y="965597"/>
                    <a:pt x="154285" y="901104"/>
                    <a:pt x="199727" y="829270"/>
                  </a:cubicBezTo>
                  <a:cubicBezTo>
                    <a:pt x="245169" y="757436"/>
                    <a:pt x="271859" y="686891"/>
                    <a:pt x="279796" y="617636"/>
                  </a:cubicBezTo>
                  <a:cubicBezTo>
                    <a:pt x="287734" y="548382"/>
                    <a:pt x="292695" y="449659"/>
                    <a:pt x="294679" y="321468"/>
                  </a:cubicBezTo>
                  <a:lnTo>
                    <a:pt x="26193" y="321468"/>
                  </a:lnTo>
                  <a:lnTo>
                    <a:pt x="26193" y="164306"/>
                  </a:lnTo>
                  <a:lnTo>
                    <a:pt x="520898" y="164306"/>
                  </a:lnTo>
                  <a:lnTo>
                    <a:pt x="473868" y="44053"/>
                  </a:lnTo>
                  <a:lnTo>
                    <a:pt x="663178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420ECE-F6FC-4A12-91DF-DD19E64CFEF7}"/>
              </a:ext>
            </a:extLst>
          </p:cNvPr>
          <p:cNvSpPr txBox="1"/>
          <p:nvPr/>
        </p:nvSpPr>
        <p:spPr>
          <a:xfrm>
            <a:off x="9398642" y="-34691"/>
            <a:ext cx="3043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5" name="!!!战争">
            <a:extLst>
              <a:ext uri="{FF2B5EF4-FFF2-40B4-BE49-F238E27FC236}">
                <a16:creationId xmlns:a16="http://schemas.microsoft.com/office/drawing/2014/main" id="{D1020AF5-8D8F-4E89-8215-852B1E5ECF6D}"/>
              </a:ext>
            </a:extLst>
          </p:cNvPr>
          <p:cNvSpPr/>
          <p:nvPr/>
        </p:nvSpPr>
        <p:spPr>
          <a:xfrm>
            <a:off x="1521556" y="4053840"/>
            <a:ext cx="853539" cy="14737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就行">
            <a:extLst>
              <a:ext uri="{FF2B5EF4-FFF2-40B4-BE49-F238E27FC236}">
                <a16:creationId xmlns:a16="http://schemas.microsoft.com/office/drawing/2014/main" id="{1E567DB2-AEE2-48D6-97FA-031D8950E082}"/>
              </a:ext>
            </a:extLst>
          </p:cNvPr>
          <p:cNvSpPr/>
          <p:nvPr/>
        </p:nvSpPr>
        <p:spPr>
          <a:xfrm>
            <a:off x="348076" y="1813560"/>
            <a:ext cx="853539" cy="37139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7B7AC2B-A09E-4011-B460-6AF7CF4AA183}"/>
              </a:ext>
            </a:extLst>
          </p:cNvPr>
          <p:cNvSpPr/>
          <p:nvPr/>
        </p:nvSpPr>
        <p:spPr>
          <a:xfrm>
            <a:off x="3868515" y="4663440"/>
            <a:ext cx="853539" cy="864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E35B737-2FF3-4E3F-A2DC-8C9214C04B1E}"/>
              </a:ext>
            </a:extLst>
          </p:cNvPr>
          <p:cNvSpPr/>
          <p:nvPr/>
        </p:nvSpPr>
        <p:spPr>
          <a:xfrm>
            <a:off x="5041995" y="5181600"/>
            <a:ext cx="853539" cy="34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12AC29C-432B-4227-B4F9-68E68DBED343}"/>
              </a:ext>
            </a:extLst>
          </p:cNvPr>
          <p:cNvSpPr/>
          <p:nvPr/>
        </p:nvSpPr>
        <p:spPr>
          <a:xfrm>
            <a:off x="2695035" y="4403592"/>
            <a:ext cx="853539" cy="1123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E1195DB-123A-4F8B-8FB1-0C56C5CED5C1}"/>
              </a:ext>
            </a:extLst>
          </p:cNvPr>
          <p:cNvSpPr txBox="1"/>
          <p:nvPr/>
        </p:nvSpPr>
        <p:spPr>
          <a:xfrm>
            <a:off x="18810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喜剧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71238EB-054B-4F02-9121-8FC9DED92AA7}"/>
              </a:ext>
            </a:extLst>
          </p:cNvPr>
          <p:cNvSpPr txBox="1"/>
          <p:nvPr/>
        </p:nvSpPr>
        <p:spPr>
          <a:xfrm>
            <a:off x="136158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战争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0EAC234-6C72-4D98-B417-852BB57D4BCB}"/>
              </a:ext>
            </a:extLst>
          </p:cNvPr>
          <p:cNvSpPr txBox="1"/>
          <p:nvPr/>
        </p:nvSpPr>
        <p:spPr>
          <a:xfrm>
            <a:off x="253506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7658156-5E8B-4968-8E7F-2BC20C67B342}"/>
              </a:ext>
            </a:extLst>
          </p:cNvPr>
          <p:cNvSpPr txBox="1"/>
          <p:nvPr/>
        </p:nvSpPr>
        <p:spPr>
          <a:xfrm>
            <a:off x="3708544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5EE495-4AF9-4B5E-81E1-00525FB84460}"/>
              </a:ext>
            </a:extLst>
          </p:cNvPr>
          <p:cNvSpPr txBox="1"/>
          <p:nvPr/>
        </p:nvSpPr>
        <p:spPr>
          <a:xfrm>
            <a:off x="488202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剧情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38DB45-D393-453C-8F82-105812F99F57}"/>
              </a:ext>
            </a:extLst>
          </p:cNvPr>
          <p:cNvSpPr/>
          <p:nvPr/>
        </p:nvSpPr>
        <p:spPr>
          <a:xfrm>
            <a:off x="6215475" y="1615440"/>
            <a:ext cx="5815794" cy="4575274"/>
          </a:xfrm>
          <a:prstGeom prst="rect">
            <a:avLst/>
          </a:prstGeom>
          <a:solidFill>
            <a:schemeClr val="accent6">
              <a:alpha val="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188A97A-0A29-4D2C-80B1-4482E614170D}"/>
              </a:ext>
            </a:extLst>
          </p:cNvPr>
          <p:cNvGrpSpPr/>
          <p:nvPr/>
        </p:nvGrpSpPr>
        <p:grpSpPr>
          <a:xfrm>
            <a:off x="7948329" y="3336072"/>
            <a:ext cx="2388393" cy="1185864"/>
            <a:chOff x="2974963" y="3336072"/>
            <a:chExt cx="2388393" cy="118586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E846E8C-B63D-4088-A15B-5A0F6F1528D0}"/>
                </a:ext>
              </a:extLst>
            </p:cNvPr>
            <p:cNvSpPr txBox="1"/>
            <p:nvPr/>
          </p:nvSpPr>
          <p:spPr>
            <a:xfrm>
              <a:off x="4192972" y="3336072"/>
              <a:ext cx="1170384" cy="1138238"/>
            </a:xfrm>
            <a:custGeom>
              <a:avLst/>
              <a:gdLst/>
              <a:ahLst/>
              <a:cxnLst/>
              <a:rect l="l" t="t" r="r" b="b"/>
              <a:pathLst>
                <a:path w="1170384" h="1138238">
                  <a:moveTo>
                    <a:pt x="407194" y="0"/>
                  </a:moveTo>
                  <a:lnTo>
                    <a:pt x="492323" y="146447"/>
                  </a:lnTo>
                  <a:lnTo>
                    <a:pt x="699492" y="146447"/>
                  </a:lnTo>
                  <a:cubicBezTo>
                    <a:pt x="732036" y="90885"/>
                    <a:pt x="759222" y="42466"/>
                    <a:pt x="781050" y="1191"/>
                  </a:cubicBezTo>
                  <a:lnTo>
                    <a:pt x="957263" y="44054"/>
                  </a:lnTo>
                  <a:lnTo>
                    <a:pt x="882253" y="146447"/>
                  </a:lnTo>
                  <a:lnTo>
                    <a:pt x="1133475" y="146447"/>
                  </a:lnTo>
                  <a:lnTo>
                    <a:pt x="1133475" y="275035"/>
                  </a:lnTo>
                  <a:lnTo>
                    <a:pt x="624483" y="275035"/>
                  </a:lnTo>
                  <a:cubicBezTo>
                    <a:pt x="620117" y="299244"/>
                    <a:pt x="614958" y="323057"/>
                    <a:pt x="609005" y="346472"/>
                  </a:cubicBezTo>
                  <a:lnTo>
                    <a:pt x="1081088" y="346472"/>
                  </a:lnTo>
                  <a:lnTo>
                    <a:pt x="1081088" y="475060"/>
                  </a:lnTo>
                  <a:lnTo>
                    <a:pt x="568523" y="475060"/>
                  </a:lnTo>
                  <a:cubicBezTo>
                    <a:pt x="559395" y="499269"/>
                    <a:pt x="549275" y="523082"/>
                    <a:pt x="538162" y="546497"/>
                  </a:cubicBezTo>
                  <a:lnTo>
                    <a:pt x="1157288" y="546497"/>
                  </a:lnTo>
                  <a:lnTo>
                    <a:pt x="1157288" y="675085"/>
                  </a:lnTo>
                  <a:lnTo>
                    <a:pt x="466130" y="675085"/>
                  </a:lnTo>
                  <a:cubicBezTo>
                    <a:pt x="449858" y="700485"/>
                    <a:pt x="432197" y="725488"/>
                    <a:pt x="413147" y="750094"/>
                  </a:cubicBezTo>
                  <a:lnTo>
                    <a:pt x="1069181" y="750094"/>
                  </a:lnTo>
                  <a:lnTo>
                    <a:pt x="1069181" y="881063"/>
                  </a:lnTo>
                  <a:lnTo>
                    <a:pt x="763190" y="881063"/>
                  </a:lnTo>
                  <a:lnTo>
                    <a:pt x="763190" y="1004888"/>
                  </a:lnTo>
                  <a:lnTo>
                    <a:pt x="1170384" y="1004888"/>
                  </a:lnTo>
                  <a:lnTo>
                    <a:pt x="1170384" y="1138238"/>
                  </a:lnTo>
                  <a:lnTo>
                    <a:pt x="176212" y="1138238"/>
                  </a:lnTo>
                  <a:lnTo>
                    <a:pt x="176212" y="1004888"/>
                  </a:lnTo>
                  <a:lnTo>
                    <a:pt x="594122" y="1004888"/>
                  </a:lnTo>
                  <a:lnTo>
                    <a:pt x="594122" y="881063"/>
                  </a:lnTo>
                  <a:lnTo>
                    <a:pt x="323850" y="881063"/>
                  </a:lnTo>
                  <a:lnTo>
                    <a:pt x="323850" y="853679"/>
                  </a:lnTo>
                  <a:cubicBezTo>
                    <a:pt x="250825" y="929482"/>
                    <a:pt x="165497" y="999729"/>
                    <a:pt x="67866" y="1064419"/>
                  </a:cubicBezTo>
                  <a:cubicBezTo>
                    <a:pt x="44847" y="992982"/>
                    <a:pt x="22225" y="934641"/>
                    <a:pt x="0" y="889397"/>
                  </a:cubicBezTo>
                  <a:cubicBezTo>
                    <a:pt x="108347" y="829469"/>
                    <a:pt x="198437" y="758032"/>
                    <a:pt x="270272" y="675085"/>
                  </a:cubicBezTo>
                  <a:lnTo>
                    <a:pt x="32147" y="675085"/>
                  </a:lnTo>
                  <a:lnTo>
                    <a:pt x="32147" y="546497"/>
                  </a:lnTo>
                  <a:lnTo>
                    <a:pt x="361950" y="546497"/>
                  </a:lnTo>
                  <a:cubicBezTo>
                    <a:pt x="375444" y="523479"/>
                    <a:pt x="387747" y="499666"/>
                    <a:pt x="398859" y="475060"/>
                  </a:cubicBezTo>
                  <a:lnTo>
                    <a:pt x="108347" y="475060"/>
                  </a:lnTo>
                  <a:lnTo>
                    <a:pt x="108347" y="346472"/>
                  </a:lnTo>
                  <a:lnTo>
                    <a:pt x="445294" y="346472"/>
                  </a:lnTo>
                  <a:cubicBezTo>
                    <a:pt x="452040" y="323057"/>
                    <a:pt x="457795" y="299244"/>
                    <a:pt x="462558" y="275035"/>
                  </a:cubicBezTo>
                  <a:lnTo>
                    <a:pt x="55959" y="275035"/>
                  </a:lnTo>
                  <a:lnTo>
                    <a:pt x="55959" y="146447"/>
                  </a:lnTo>
                  <a:lnTo>
                    <a:pt x="302419" y="146447"/>
                  </a:lnTo>
                  <a:cubicBezTo>
                    <a:pt x="281781" y="107157"/>
                    <a:pt x="261937" y="71835"/>
                    <a:pt x="242887" y="40482"/>
                  </a:cubicBezTo>
                  <a:lnTo>
                    <a:pt x="40719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27DE6C-CE28-42DA-B378-1681C5FFF9D0}"/>
                </a:ext>
              </a:extLst>
            </p:cNvPr>
            <p:cNvSpPr txBox="1"/>
            <p:nvPr/>
          </p:nvSpPr>
          <p:spPr>
            <a:xfrm>
              <a:off x="2974963" y="3342027"/>
              <a:ext cx="1158478" cy="1179909"/>
            </a:xfrm>
            <a:custGeom>
              <a:avLst/>
              <a:gdLst/>
              <a:ahLst/>
              <a:cxnLst/>
              <a:rect l="l" t="t" r="r" b="b"/>
              <a:pathLst>
                <a:path w="1158478" h="1179909">
                  <a:moveTo>
                    <a:pt x="663178" y="0"/>
                  </a:moveTo>
                  <a:cubicBezTo>
                    <a:pt x="689371" y="65484"/>
                    <a:pt x="709215" y="120253"/>
                    <a:pt x="722709" y="164306"/>
                  </a:cubicBezTo>
                  <a:lnTo>
                    <a:pt x="1158478" y="164306"/>
                  </a:lnTo>
                  <a:lnTo>
                    <a:pt x="1158478" y="321468"/>
                  </a:lnTo>
                  <a:lnTo>
                    <a:pt x="476250" y="321468"/>
                  </a:lnTo>
                  <a:cubicBezTo>
                    <a:pt x="475456" y="370681"/>
                    <a:pt x="474067" y="421481"/>
                    <a:pt x="472082" y="473868"/>
                  </a:cubicBezTo>
                  <a:lnTo>
                    <a:pt x="1028700" y="473868"/>
                  </a:lnTo>
                  <a:cubicBezTo>
                    <a:pt x="1025128" y="578246"/>
                    <a:pt x="1020365" y="685899"/>
                    <a:pt x="1014412" y="796825"/>
                  </a:cubicBezTo>
                  <a:cubicBezTo>
                    <a:pt x="1008459" y="907752"/>
                    <a:pt x="1002803" y="976709"/>
                    <a:pt x="997446" y="1003697"/>
                  </a:cubicBezTo>
                  <a:cubicBezTo>
                    <a:pt x="992088" y="1030684"/>
                    <a:pt x="980777" y="1055985"/>
                    <a:pt x="963513" y="1079599"/>
                  </a:cubicBezTo>
                  <a:cubicBezTo>
                    <a:pt x="946249" y="1103213"/>
                    <a:pt x="925512" y="1120080"/>
                    <a:pt x="901303" y="1130200"/>
                  </a:cubicBezTo>
                  <a:cubicBezTo>
                    <a:pt x="877093" y="1140321"/>
                    <a:pt x="839489" y="1146968"/>
                    <a:pt x="788491" y="1150143"/>
                  </a:cubicBezTo>
                  <a:cubicBezTo>
                    <a:pt x="737493" y="1153318"/>
                    <a:pt x="657621" y="1154906"/>
                    <a:pt x="548878" y="1154906"/>
                  </a:cubicBezTo>
                  <a:cubicBezTo>
                    <a:pt x="534590" y="1083468"/>
                    <a:pt x="520303" y="1022747"/>
                    <a:pt x="506015" y="972740"/>
                  </a:cubicBezTo>
                  <a:cubicBezTo>
                    <a:pt x="604837" y="976709"/>
                    <a:pt x="672901" y="978693"/>
                    <a:pt x="710207" y="978693"/>
                  </a:cubicBezTo>
                  <a:cubicBezTo>
                    <a:pt x="736798" y="978693"/>
                    <a:pt x="757138" y="976411"/>
                    <a:pt x="771227" y="971847"/>
                  </a:cubicBezTo>
                  <a:cubicBezTo>
                    <a:pt x="785316" y="967283"/>
                    <a:pt x="796925" y="959941"/>
                    <a:pt x="806053" y="949821"/>
                  </a:cubicBezTo>
                  <a:cubicBezTo>
                    <a:pt x="815181" y="939700"/>
                    <a:pt x="821332" y="928290"/>
                    <a:pt x="824507" y="915590"/>
                  </a:cubicBezTo>
                  <a:cubicBezTo>
                    <a:pt x="827682" y="902890"/>
                    <a:pt x="831155" y="859234"/>
                    <a:pt x="834925" y="784621"/>
                  </a:cubicBezTo>
                  <a:cubicBezTo>
                    <a:pt x="838696" y="710009"/>
                    <a:pt x="840581" y="658812"/>
                    <a:pt x="840581" y="631031"/>
                  </a:cubicBezTo>
                  <a:lnTo>
                    <a:pt x="464343" y="631031"/>
                  </a:lnTo>
                  <a:cubicBezTo>
                    <a:pt x="440134" y="858440"/>
                    <a:pt x="328215" y="1041400"/>
                    <a:pt x="128587" y="1179909"/>
                  </a:cubicBezTo>
                  <a:cubicBezTo>
                    <a:pt x="108743" y="1151334"/>
                    <a:pt x="65881" y="1098947"/>
                    <a:pt x="0" y="1022747"/>
                  </a:cubicBezTo>
                  <a:cubicBezTo>
                    <a:pt x="87709" y="965597"/>
                    <a:pt x="154285" y="901104"/>
                    <a:pt x="199727" y="829270"/>
                  </a:cubicBezTo>
                  <a:cubicBezTo>
                    <a:pt x="245169" y="757436"/>
                    <a:pt x="271859" y="686891"/>
                    <a:pt x="279796" y="617636"/>
                  </a:cubicBezTo>
                  <a:cubicBezTo>
                    <a:pt x="287734" y="548382"/>
                    <a:pt x="292695" y="449659"/>
                    <a:pt x="294679" y="321468"/>
                  </a:cubicBezTo>
                  <a:lnTo>
                    <a:pt x="26193" y="321468"/>
                  </a:lnTo>
                  <a:lnTo>
                    <a:pt x="26193" y="164306"/>
                  </a:lnTo>
                  <a:lnTo>
                    <a:pt x="520898" y="164306"/>
                  </a:lnTo>
                  <a:lnTo>
                    <a:pt x="473868" y="44053"/>
                  </a:lnTo>
                  <a:lnTo>
                    <a:pt x="663178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9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5478349E-D008-4ED2-BF00-55A1521E43B9}"/>
              </a:ext>
            </a:extLst>
          </p:cNvPr>
          <p:cNvSpPr/>
          <p:nvPr/>
        </p:nvSpPr>
        <p:spPr>
          <a:xfrm>
            <a:off x="7548926" y="4053840"/>
            <a:ext cx="853539" cy="14737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8B4362-9DBD-4989-9996-149D07101CB3}"/>
              </a:ext>
            </a:extLst>
          </p:cNvPr>
          <p:cNvSpPr/>
          <p:nvPr/>
        </p:nvSpPr>
        <p:spPr>
          <a:xfrm>
            <a:off x="6375446" y="3855720"/>
            <a:ext cx="853539" cy="16718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84B62ED-88F4-40F2-B86F-967D082A7CB4}"/>
              </a:ext>
            </a:extLst>
          </p:cNvPr>
          <p:cNvSpPr/>
          <p:nvPr/>
        </p:nvSpPr>
        <p:spPr>
          <a:xfrm>
            <a:off x="9895885" y="4521936"/>
            <a:ext cx="853539" cy="1005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16C058-3D4B-484B-9148-AD5893933C24}"/>
              </a:ext>
            </a:extLst>
          </p:cNvPr>
          <p:cNvSpPr/>
          <p:nvPr/>
        </p:nvSpPr>
        <p:spPr>
          <a:xfrm>
            <a:off x="11069365" y="4663440"/>
            <a:ext cx="853539" cy="864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724A21E-735A-4037-A590-076F38D595E0}"/>
              </a:ext>
            </a:extLst>
          </p:cNvPr>
          <p:cNvSpPr/>
          <p:nvPr/>
        </p:nvSpPr>
        <p:spPr>
          <a:xfrm>
            <a:off x="8722405" y="4403592"/>
            <a:ext cx="853539" cy="1123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EB36D9-14D6-4EA2-9CD4-0BA55AFC519B}"/>
              </a:ext>
            </a:extLst>
          </p:cNvPr>
          <p:cNvSpPr txBox="1"/>
          <p:nvPr/>
        </p:nvSpPr>
        <p:spPr>
          <a:xfrm>
            <a:off x="621547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1763E1-2210-427D-A830-6C662177675A}"/>
              </a:ext>
            </a:extLst>
          </p:cNvPr>
          <p:cNvSpPr txBox="1"/>
          <p:nvPr/>
        </p:nvSpPr>
        <p:spPr>
          <a:xfrm>
            <a:off x="738895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8AB2FBE-4371-4903-987B-9C800B98640F}"/>
              </a:ext>
            </a:extLst>
          </p:cNvPr>
          <p:cNvSpPr txBox="1"/>
          <p:nvPr/>
        </p:nvSpPr>
        <p:spPr>
          <a:xfrm>
            <a:off x="856243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英国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DB9ED9-E009-4B0D-9B32-E85DA17982B7}"/>
              </a:ext>
            </a:extLst>
          </p:cNvPr>
          <p:cNvSpPr txBox="1"/>
          <p:nvPr/>
        </p:nvSpPr>
        <p:spPr>
          <a:xfrm>
            <a:off x="9735914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印度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063C0C5-3F63-49B4-AFE5-FB4F9B146A38}"/>
              </a:ext>
            </a:extLst>
          </p:cNvPr>
          <p:cNvSpPr txBox="1"/>
          <p:nvPr/>
        </p:nvSpPr>
        <p:spPr>
          <a:xfrm>
            <a:off x="10909395" y="5667494"/>
            <a:ext cx="117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日本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796E0D-D08A-46A1-8AB9-869FD756E3B2}"/>
              </a:ext>
            </a:extLst>
          </p:cNvPr>
          <p:cNvSpPr txBox="1"/>
          <p:nvPr/>
        </p:nvSpPr>
        <p:spPr>
          <a:xfrm>
            <a:off x="3238809" y="1757575"/>
            <a:ext cx="2790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en-US" alt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385F6C5-ABA5-44FA-AD54-A345D89F9EF5}"/>
              </a:ext>
            </a:extLst>
          </p:cNvPr>
          <p:cNvSpPr txBox="1"/>
          <p:nvPr/>
        </p:nvSpPr>
        <p:spPr>
          <a:xfrm>
            <a:off x="7388956" y="1757575"/>
            <a:ext cx="4693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发行地区</a:t>
            </a:r>
            <a:endParaRPr lang="en-US" altLang="zh-CN" sz="8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!!!向量更新层">
            <a:extLst>
              <a:ext uri="{FF2B5EF4-FFF2-40B4-BE49-F238E27FC236}">
                <a16:creationId xmlns:a16="http://schemas.microsoft.com/office/drawing/2014/main" id="{7BAA2349-83D5-4B03-BEEA-D2DDFCE3E85E}"/>
              </a:ext>
            </a:extLst>
          </p:cNvPr>
          <p:cNvSpPr/>
          <p:nvPr/>
        </p:nvSpPr>
        <p:spPr>
          <a:xfrm>
            <a:off x="13757134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DD0D221-9024-4306-9A41-2AD1FEF064D7}"/>
              </a:ext>
            </a:extLst>
          </p:cNvPr>
          <p:cNvSpPr txBox="1"/>
          <p:nvPr/>
        </p:nvSpPr>
        <p:spPr>
          <a:xfrm>
            <a:off x="13849007" y="3891587"/>
            <a:ext cx="132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向量更新层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309BE589-016B-4789-8A90-F649FF443EF8}"/>
              </a:ext>
            </a:extLst>
          </p:cNvPr>
          <p:cNvSpPr/>
          <p:nvPr/>
        </p:nvSpPr>
        <p:spPr>
          <a:xfrm>
            <a:off x="13166312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!!!交互层">
            <a:extLst>
              <a:ext uri="{FF2B5EF4-FFF2-40B4-BE49-F238E27FC236}">
                <a16:creationId xmlns:a16="http://schemas.microsoft.com/office/drawing/2014/main" id="{EAEEA4DA-E62C-48E1-ABFD-2730C7CBB720}"/>
              </a:ext>
            </a:extLst>
          </p:cNvPr>
          <p:cNvSpPr/>
          <p:nvPr/>
        </p:nvSpPr>
        <p:spPr>
          <a:xfrm>
            <a:off x="12575331" y="2417196"/>
            <a:ext cx="682603" cy="314871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DC14931-1A84-4BAB-981B-58705D725A28}"/>
              </a:ext>
            </a:extLst>
          </p:cNvPr>
          <p:cNvSpPr txBox="1"/>
          <p:nvPr/>
        </p:nvSpPr>
        <p:spPr>
          <a:xfrm>
            <a:off x="12610838" y="3891587"/>
            <a:ext cx="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760D2130-6999-492B-8ED1-6B59E681E631}"/>
              </a:ext>
            </a:extLst>
          </p:cNvPr>
          <p:cNvSpPr/>
          <p:nvPr/>
        </p:nvSpPr>
        <p:spPr>
          <a:xfrm>
            <a:off x="12288810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2CC3F5A1-165B-4A60-A7BA-1745A0D5E3AB}"/>
              </a:ext>
            </a:extLst>
          </p:cNvPr>
          <p:cNvSpPr/>
          <p:nvPr/>
        </p:nvSpPr>
        <p:spPr>
          <a:xfrm>
            <a:off x="-876506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!!!召回层">
            <a:extLst>
              <a:ext uri="{FF2B5EF4-FFF2-40B4-BE49-F238E27FC236}">
                <a16:creationId xmlns:a16="http://schemas.microsoft.com/office/drawing/2014/main" id="{98170761-1F97-4665-BCC3-80E282431B94}"/>
              </a:ext>
            </a:extLst>
          </p:cNvPr>
          <p:cNvSpPr/>
          <p:nvPr/>
        </p:nvSpPr>
        <p:spPr>
          <a:xfrm>
            <a:off x="-2325969" y="2417196"/>
            <a:ext cx="1542553" cy="31487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50D3CBCE-D5DC-4F71-8F0C-8C33D8E212BB}"/>
              </a:ext>
            </a:extLst>
          </p:cNvPr>
          <p:cNvSpPr/>
          <p:nvPr/>
        </p:nvSpPr>
        <p:spPr>
          <a:xfrm>
            <a:off x="-2845459" y="2423587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3908D5-5A6F-4D52-8718-9194A30035C0}"/>
              </a:ext>
            </a:extLst>
          </p:cNvPr>
          <p:cNvSpPr txBox="1"/>
          <p:nvPr/>
        </p:nvSpPr>
        <p:spPr>
          <a:xfrm>
            <a:off x="-2225966" y="3891587"/>
            <a:ext cx="136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FE60AADA-C90B-41AA-A543-A455BAB4412D}"/>
              </a:ext>
            </a:extLst>
          </p:cNvPr>
          <p:cNvSpPr/>
          <p:nvPr/>
        </p:nvSpPr>
        <p:spPr>
          <a:xfrm>
            <a:off x="-2817412" y="3727764"/>
            <a:ext cx="644056" cy="5029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!!!电影向量">
            <a:extLst>
              <a:ext uri="{FF2B5EF4-FFF2-40B4-BE49-F238E27FC236}">
                <a16:creationId xmlns:a16="http://schemas.microsoft.com/office/drawing/2014/main" id="{7AD7F122-1B3D-4798-9C83-B3790C1429F8}"/>
              </a:ext>
            </a:extLst>
          </p:cNvPr>
          <p:cNvSpPr/>
          <p:nvPr/>
        </p:nvSpPr>
        <p:spPr>
          <a:xfrm>
            <a:off x="-4998141" y="3236181"/>
            <a:ext cx="2178404" cy="23297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电影向量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!!!用户向量">
            <a:extLst>
              <a:ext uri="{FF2B5EF4-FFF2-40B4-BE49-F238E27FC236}">
                <a16:creationId xmlns:a16="http://schemas.microsoft.com/office/drawing/2014/main" id="{59BFD52E-5F07-49F2-9682-015E40BB0359}"/>
              </a:ext>
            </a:extLst>
          </p:cNvPr>
          <p:cNvSpPr/>
          <p:nvPr/>
        </p:nvSpPr>
        <p:spPr>
          <a:xfrm>
            <a:off x="-4998141" y="2417196"/>
            <a:ext cx="2178404" cy="5029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用户向量</a:t>
            </a:r>
          </a:p>
        </p:txBody>
      </p:sp>
      <p:sp>
        <p:nvSpPr>
          <p:cNvPr id="102" name="!!!箭头">
            <a:extLst>
              <a:ext uri="{FF2B5EF4-FFF2-40B4-BE49-F238E27FC236}">
                <a16:creationId xmlns:a16="http://schemas.microsoft.com/office/drawing/2014/main" id="{ADE5627F-6AD7-48FC-BFA2-EBB586280176}"/>
              </a:ext>
            </a:extLst>
          </p:cNvPr>
          <p:cNvSpPr/>
          <p:nvPr/>
        </p:nvSpPr>
        <p:spPr>
          <a:xfrm rot="10800000">
            <a:off x="1605578" y="199234"/>
            <a:ext cx="7970797" cy="770362"/>
          </a:xfrm>
          <a:custGeom>
            <a:avLst/>
            <a:gdLst>
              <a:gd name="connsiteX0" fmla="*/ 294197 w 7744177"/>
              <a:gd name="connsiteY0" fmla="*/ 770362 h 770362"/>
              <a:gd name="connsiteX1" fmla="*/ 0 w 7744177"/>
              <a:gd name="connsiteY1" fmla="*/ 770362 h 770362"/>
              <a:gd name="connsiteX2" fmla="*/ 0 w 7744177"/>
              <a:gd name="connsiteY2" fmla="*/ 770361 h 770362"/>
              <a:gd name="connsiteX3" fmla="*/ 0 w 7744177"/>
              <a:gd name="connsiteY3" fmla="*/ 510487 h 770362"/>
              <a:gd name="connsiteX4" fmla="*/ 0 w 7744177"/>
              <a:gd name="connsiteY4" fmla="*/ 0 h 770362"/>
              <a:gd name="connsiteX5" fmla="*/ 294197 w 7744177"/>
              <a:gd name="connsiteY5" fmla="*/ 0 h 770362"/>
              <a:gd name="connsiteX6" fmla="*/ 294197 w 7744177"/>
              <a:gd name="connsiteY6" fmla="*/ 510487 h 770362"/>
              <a:gd name="connsiteX7" fmla="*/ 7360653 w 7744177"/>
              <a:gd name="connsiteY7" fmla="*/ 510487 h 770362"/>
              <a:gd name="connsiteX8" fmla="*/ 7360653 w 7744177"/>
              <a:gd name="connsiteY8" fmla="*/ 220169 h 770362"/>
              <a:gd name="connsiteX9" fmla="*/ 7237002 w 7744177"/>
              <a:gd name="connsiteY9" fmla="*/ 220169 h 770362"/>
              <a:gd name="connsiteX10" fmla="*/ 7490590 w 7744177"/>
              <a:gd name="connsiteY10" fmla="*/ 0 h 770362"/>
              <a:gd name="connsiteX11" fmla="*/ 7744177 w 7744177"/>
              <a:gd name="connsiteY11" fmla="*/ 220169 h 770362"/>
              <a:gd name="connsiteX12" fmla="*/ 7620526 w 7744177"/>
              <a:gd name="connsiteY12" fmla="*/ 220169 h 770362"/>
              <a:gd name="connsiteX13" fmla="*/ 7620526 w 7744177"/>
              <a:gd name="connsiteY13" fmla="*/ 770361 h 770362"/>
              <a:gd name="connsiteX14" fmla="*/ 294197 w 7744177"/>
              <a:gd name="connsiteY14" fmla="*/ 770361 h 7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44177" h="770362">
                <a:moveTo>
                  <a:pt x="294197" y="770362"/>
                </a:moveTo>
                <a:lnTo>
                  <a:pt x="0" y="770362"/>
                </a:lnTo>
                <a:lnTo>
                  <a:pt x="0" y="770361"/>
                </a:lnTo>
                <a:lnTo>
                  <a:pt x="0" y="510487"/>
                </a:lnTo>
                <a:lnTo>
                  <a:pt x="0" y="0"/>
                </a:lnTo>
                <a:lnTo>
                  <a:pt x="294197" y="0"/>
                </a:lnTo>
                <a:lnTo>
                  <a:pt x="294197" y="510487"/>
                </a:lnTo>
                <a:lnTo>
                  <a:pt x="7360653" y="510487"/>
                </a:lnTo>
                <a:lnTo>
                  <a:pt x="7360653" y="220169"/>
                </a:lnTo>
                <a:lnTo>
                  <a:pt x="7237002" y="220169"/>
                </a:lnTo>
                <a:lnTo>
                  <a:pt x="7490590" y="0"/>
                </a:lnTo>
                <a:lnTo>
                  <a:pt x="7744177" y="220169"/>
                </a:lnTo>
                <a:lnTo>
                  <a:pt x="7620526" y="220169"/>
                </a:lnTo>
                <a:lnTo>
                  <a:pt x="7620526" y="770361"/>
                </a:lnTo>
                <a:lnTo>
                  <a:pt x="294197" y="77036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2413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AE1D8A-455A-4BF5-8036-02AA6111E2F6}"/>
              </a:ext>
            </a:extLst>
          </p:cNvPr>
          <p:cNvSpPr/>
          <p:nvPr/>
        </p:nvSpPr>
        <p:spPr>
          <a:xfrm>
            <a:off x="7726680" y="1105325"/>
            <a:ext cx="4465320" cy="5752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9B74C-2AD6-43A4-A765-8DE27812E689}"/>
              </a:ext>
            </a:extLst>
          </p:cNvPr>
          <p:cNvSpPr/>
          <p:nvPr/>
        </p:nvSpPr>
        <p:spPr>
          <a:xfrm>
            <a:off x="392539" y="1820505"/>
            <a:ext cx="2790893" cy="785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1FD8695-653A-4FA3-80AB-7505B21E1157}"/>
              </a:ext>
            </a:extLst>
          </p:cNvPr>
          <p:cNvSpPr txBox="1"/>
          <p:nvPr/>
        </p:nvSpPr>
        <p:spPr>
          <a:xfrm>
            <a:off x="392539" y="1820505"/>
            <a:ext cx="2790893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31A52CC-C718-40DF-8BC6-62CFCE8D4679}"/>
              </a:ext>
            </a:extLst>
          </p:cNvPr>
          <p:cNvSpPr/>
          <p:nvPr/>
        </p:nvSpPr>
        <p:spPr>
          <a:xfrm>
            <a:off x="392539" y="2781480"/>
            <a:ext cx="2790893" cy="785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541C1C1-D611-4427-85D1-39B1126C204A}"/>
              </a:ext>
            </a:extLst>
          </p:cNvPr>
          <p:cNvSpPr txBox="1"/>
          <p:nvPr/>
        </p:nvSpPr>
        <p:spPr>
          <a:xfrm>
            <a:off x="392539" y="2821715"/>
            <a:ext cx="2790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发行地区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93550F-ED6B-4894-93AE-7454A0474828}"/>
              </a:ext>
            </a:extLst>
          </p:cNvPr>
          <p:cNvSpPr/>
          <p:nvPr/>
        </p:nvSpPr>
        <p:spPr>
          <a:xfrm>
            <a:off x="392539" y="3726361"/>
            <a:ext cx="2790893" cy="785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0267A7-D48F-40C7-872C-99F54A811CF7}"/>
              </a:ext>
            </a:extLst>
          </p:cNvPr>
          <p:cNvSpPr txBox="1"/>
          <p:nvPr/>
        </p:nvSpPr>
        <p:spPr>
          <a:xfrm>
            <a:off x="392539" y="3766243"/>
            <a:ext cx="2790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时长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80AAC79-D9CD-49AE-A55C-A01FDFF745C2}"/>
              </a:ext>
            </a:extLst>
          </p:cNvPr>
          <p:cNvSpPr/>
          <p:nvPr/>
        </p:nvSpPr>
        <p:spPr>
          <a:xfrm>
            <a:off x="392539" y="4671242"/>
            <a:ext cx="2790893" cy="785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958D205-3686-4B38-8278-26509B61A83C}"/>
              </a:ext>
            </a:extLst>
          </p:cNvPr>
          <p:cNvSpPr txBox="1"/>
          <p:nvPr/>
        </p:nvSpPr>
        <p:spPr>
          <a:xfrm>
            <a:off x="392539" y="4693564"/>
            <a:ext cx="2790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评分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3143A7-06CA-4A59-9F68-422A4E8162E5}"/>
              </a:ext>
            </a:extLst>
          </p:cNvPr>
          <p:cNvSpPr/>
          <p:nvPr/>
        </p:nvSpPr>
        <p:spPr>
          <a:xfrm>
            <a:off x="392539" y="5600029"/>
            <a:ext cx="6941603" cy="785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9C776EE-3FC3-48CE-8D86-47BD112D960B}"/>
              </a:ext>
            </a:extLst>
          </p:cNvPr>
          <p:cNvSpPr txBox="1"/>
          <p:nvPr/>
        </p:nvSpPr>
        <p:spPr>
          <a:xfrm>
            <a:off x="392539" y="5640265"/>
            <a:ext cx="694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上映日期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92019-4A2E-4F82-8D1D-B455E9BF58BA}"/>
              </a:ext>
            </a:extLst>
          </p:cNvPr>
          <p:cNvSpPr/>
          <p:nvPr/>
        </p:nvSpPr>
        <p:spPr>
          <a:xfrm>
            <a:off x="3335832" y="1820506"/>
            <a:ext cx="1332770" cy="8096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喜剧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33F8D4-9781-43D6-9BC3-46B5EACDC1FC}"/>
              </a:ext>
            </a:extLst>
          </p:cNvPr>
          <p:cNvSpPr/>
          <p:nvPr/>
        </p:nvSpPr>
        <p:spPr>
          <a:xfrm>
            <a:off x="4668602" y="1820506"/>
            <a:ext cx="1332770" cy="8096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战争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F6E3F28-D06F-4A2B-A481-01199883ED2A}"/>
              </a:ext>
            </a:extLst>
          </p:cNvPr>
          <p:cNvSpPr/>
          <p:nvPr/>
        </p:nvSpPr>
        <p:spPr>
          <a:xfrm>
            <a:off x="6001372" y="1820506"/>
            <a:ext cx="1332770" cy="809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动作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DCF2EFE-116A-4C0A-A36D-8B280B515378}"/>
              </a:ext>
            </a:extLst>
          </p:cNvPr>
          <p:cNvSpPr/>
          <p:nvPr/>
        </p:nvSpPr>
        <p:spPr>
          <a:xfrm>
            <a:off x="3335832" y="2781480"/>
            <a:ext cx="1332770" cy="8096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中国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76768D-05F6-4999-B5C2-90C2AEFC31F4}"/>
              </a:ext>
            </a:extLst>
          </p:cNvPr>
          <p:cNvSpPr/>
          <p:nvPr/>
        </p:nvSpPr>
        <p:spPr>
          <a:xfrm>
            <a:off x="4664427" y="2784952"/>
            <a:ext cx="1332770" cy="809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美国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4DD514-F48C-4B72-AA2B-CE83C51EFF76}"/>
              </a:ext>
            </a:extLst>
          </p:cNvPr>
          <p:cNvSpPr/>
          <p:nvPr/>
        </p:nvSpPr>
        <p:spPr>
          <a:xfrm>
            <a:off x="6001372" y="2789913"/>
            <a:ext cx="1332770" cy="809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英国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411ACE1-3AD4-4965-BEE9-187A8468B095}"/>
              </a:ext>
            </a:extLst>
          </p:cNvPr>
          <p:cNvSpPr/>
          <p:nvPr/>
        </p:nvSpPr>
        <p:spPr>
          <a:xfrm>
            <a:off x="3335832" y="3705980"/>
            <a:ext cx="1332770" cy="809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60-120</a:t>
            </a:r>
            <a:endParaRPr lang="zh-CN" altLang="en-US" sz="2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3EA99D-6425-4DFF-ABD7-C76B97741BEF}"/>
              </a:ext>
            </a:extLst>
          </p:cNvPr>
          <p:cNvSpPr/>
          <p:nvPr/>
        </p:nvSpPr>
        <p:spPr>
          <a:xfrm>
            <a:off x="4668602" y="3705980"/>
            <a:ext cx="1332770" cy="809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120</a:t>
            </a:r>
            <a:r>
              <a:rPr lang="zh-CN" altLang="en-US" sz="2400" b="1" dirty="0"/>
              <a:t>以上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D8DE860-E6BA-4350-BF04-0B8DD0DDC60F}"/>
              </a:ext>
            </a:extLst>
          </p:cNvPr>
          <p:cNvSpPr/>
          <p:nvPr/>
        </p:nvSpPr>
        <p:spPr>
          <a:xfrm>
            <a:off x="6001372" y="3705980"/>
            <a:ext cx="1332770" cy="80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60</a:t>
            </a:r>
            <a:r>
              <a:rPr lang="zh-CN" altLang="en-US" sz="2400" b="1" dirty="0"/>
              <a:t>以下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BD9C0F5-3556-4A3A-9121-8C63D56206E8}"/>
              </a:ext>
            </a:extLst>
          </p:cNvPr>
          <p:cNvSpPr/>
          <p:nvPr/>
        </p:nvSpPr>
        <p:spPr>
          <a:xfrm>
            <a:off x="3335832" y="4666954"/>
            <a:ext cx="1332770" cy="80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大于</a:t>
            </a:r>
            <a:r>
              <a:rPr lang="en-US" altLang="zh-CN" sz="2400" b="1" dirty="0">
                <a:solidFill>
                  <a:srgbClr val="FFC000"/>
                </a:solidFill>
              </a:rPr>
              <a:t>8.5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89C8ED4-629E-4CD4-A22E-7910D1A29825}"/>
              </a:ext>
            </a:extLst>
          </p:cNvPr>
          <p:cNvSpPr/>
          <p:nvPr/>
        </p:nvSpPr>
        <p:spPr>
          <a:xfrm>
            <a:off x="4664427" y="4670426"/>
            <a:ext cx="1332770" cy="809676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7.5-8.5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2CC3D-AAA3-4A2A-AA63-5F04E40C4CD4}"/>
              </a:ext>
            </a:extLst>
          </p:cNvPr>
          <p:cNvSpPr/>
          <p:nvPr/>
        </p:nvSpPr>
        <p:spPr>
          <a:xfrm>
            <a:off x="7894320" y="1250072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0689DE-3395-4792-BF9D-49004395F979}"/>
              </a:ext>
            </a:extLst>
          </p:cNvPr>
          <p:cNvSpPr/>
          <p:nvPr/>
        </p:nvSpPr>
        <p:spPr>
          <a:xfrm>
            <a:off x="7894320" y="1825293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8D6C6E-0551-4CDA-AF8D-538AC6369275}"/>
              </a:ext>
            </a:extLst>
          </p:cNvPr>
          <p:cNvSpPr/>
          <p:nvPr/>
        </p:nvSpPr>
        <p:spPr>
          <a:xfrm>
            <a:off x="7894320" y="2394906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96627C-0BB1-4CE7-9DE1-BBA6C48A062D}"/>
              </a:ext>
            </a:extLst>
          </p:cNvPr>
          <p:cNvSpPr/>
          <p:nvPr/>
        </p:nvSpPr>
        <p:spPr>
          <a:xfrm>
            <a:off x="7894320" y="2944213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C38E2C0-C0DC-4B39-9B47-FD9F0C50711A}"/>
              </a:ext>
            </a:extLst>
          </p:cNvPr>
          <p:cNvSpPr/>
          <p:nvPr/>
        </p:nvSpPr>
        <p:spPr>
          <a:xfrm>
            <a:off x="7894320" y="3493301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电影向量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48471A4-D6B8-4B74-90A3-D9A1E2B65B5B}"/>
              </a:ext>
            </a:extLst>
          </p:cNvPr>
          <p:cNvSpPr/>
          <p:nvPr/>
        </p:nvSpPr>
        <p:spPr>
          <a:xfrm>
            <a:off x="7894320" y="4038042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A311EFB-1ABC-46EC-B0AF-E6129F8A4840}"/>
              </a:ext>
            </a:extLst>
          </p:cNvPr>
          <p:cNvSpPr/>
          <p:nvPr/>
        </p:nvSpPr>
        <p:spPr>
          <a:xfrm>
            <a:off x="7894320" y="4607655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6D2D2CA-61E8-4C0A-97F0-A8C37C7890B3}"/>
              </a:ext>
            </a:extLst>
          </p:cNvPr>
          <p:cNvSpPr/>
          <p:nvPr/>
        </p:nvSpPr>
        <p:spPr>
          <a:xfrm>
            <a:off x="7894320" y="5156962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6DB0544-E96E-4E27-BB9D-88E5CE1AA638}"/>
              </a:ext>
            </a:extLst>
          </p:cNvPr>
          <p:cNvSpPr/>
          <p:nvPr/>
        </p:nvSpPr>
        <p:spPr>
          <a:xfrm>
            <a:off x="7894320" y="5694923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EEBFB0B-9B80-4721-81EF-67B3B89EA649}"/>
              </a:ext>
            </a:extLst>
          </p:cNvPr>
          <p:cNvSpPr/>
          <p:nvPr/>
        </p:nvSpPr>
        <p:spPr>
          <a:xfrm>
            <a:off x="7894320" y="6228990"/>
            <a:ext cx="4191000" cy="48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电影向量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CEA689B-2768-4A95-B9B6-DBB61A78ABB3}"/>
              </a:ext>
            </a:extLst>
          </p:cNvPr>
          <p:cNvCxnSpPr/>
          <p:nvPr/>
        </p:nvCxnSpPr>
        <p:spPr>
          <a:xfrm>
            <a:off x="181231" y="1580134"/>
            <a:ext cx="0" cy="4444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62B811-ACE2-4172-83A7-A2F6A0ADF80D}"/>
              </a:ext>
            </a:extLst>
          </p:cNvPr>
          <p:cNvCxnSpPr>
            <a:cxnSpLocks/>
          </p:cNvCxnSpPr>
          <p:nvPr/>
        </p:nvCxnSpPr>
        <p:spPr>
          <a:xfrm>
            <a:off x="181231" y="1610859"/>
            <a:ext cx="4514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A8266A8B-9B56-4CF3-B74B-018026A404FE}"/>
              </a:ext>
            </a:extLst>
          </p:cNvPr>
          <p:cNvSpPr/>
          <p:nvPr/>
        </p:nvSpPr>
        <p:spPr>
          <a:xfrm>
            <a:off x="0" y="-18629"/>
            <a:ext cx="12192000" cy="11239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1AEA926-BE66-4157-9510-EC79A4D58267}"/>
              </a:ext>
            </a:extLst>
          </p:cNvPr>
          <p:cNvGrpSpPr/>
          <p:nvPr/>
        </p:nvGrpSpPr>
        <p:grpSpPr>
          <a:xfrm>
            <a:off x="104294" y="46904"/>
            <a:ext cx="992887" cy="992887"/>
            <a:chOff x="2991107" y="3647438"/>
            <a:chExt cx="1418619" cy="1418619"/>
          </a:xfrm>
          <a:effectLst>
            <a:outerShdw blurRad="5461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7A916D3-8CE3-4DB6-B5D5-1337B9EFFFEA}"/>
                </a:ext>
              </a:extLst>
            </p:cNvPr>
            <p:cNvSpPr/>
            <p:nvPr/>
          </p:nvSpPr>
          <p:spPr>
            <a:xfrm>
              <a:off x="2991107" y="3647438"/>
              <a:ext cx="1418619" cy="1418619"/>
            </a:xfrm>
            <a:prstGeom prst="ellipse">
              <a:avLst/>
            </a:prstGeom>
            <a:solidFill>
              <a:srgbClr val="FDEECD"/>
            </a:solidFill>
            <a:ln w="57150">
              <a:solidFill>
                <a:schemeClr val="bg1"/>
              </a:solidFill>
            </a:ln>
            <a:effectLst>
              <a:outerShdw blurRad="495300" dist="38100" dir="2700000" sx="94000" sy="94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12EF4AC-DBC8-4214-88D2-81110D35DF2C}"/>
                </a:ext>
              </a:extLst>
            </p:cNvPr>
            <p:cNvSpPr txBox="1"/>
            <p:nvPr/>
          </p:nvSpPr>
          <p:spPr>
            <a:xfrm>
              <a:off x="3101033" y="3880027"/>
              <a:ext cx="1198767" cy="923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endParaRPr lang="en-US" altLang="zh-CN" b="1" dirty="0">
                <a:solidFill>
                  <a:srgbClr val="F9AB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F9AB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420ECE-F6FC-4A12-91DF-DD19E64CFEF7}"/>
              </a:ext>
            </a:extLst>
          </p:cNvPr>
          <p:cNvSpPr txBox="1"/>
          <p:nvPr/>
        </p:nvSpPr>
        <p:spPr>
          <a:xfrm>
            <a:off x="9456516" y="-34691"/>
            <a:ext cx="2985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精排层</a:t>
            </a:r>
          </a:p>
        </p:txBody>
      </p:sp>
      <p:sp>
        <p:nvSpPr>
          <p:cNvPr id="93" name="!!!精排层">
            <a:extLst>
              <a:ext uri="{FF2B5EF4-FFF2-40B4-BE49-F238E27FC236}">
                <a16:creationId xmlns:a16="http://schemas.microsoft.com/office/drawing/2014/main" id="{1EE6A3CD-E0DC-4CB2-A461-76947AE86FE0}"/>
              </a:ext>
            </a:extLst>
          </p:cNvPr>
          <p:cNvSpPr/>
          <p:nvPr/>
        </p:nvSpPr>
        <p:spPr>
          <a:xfrm>
            <a:off x="-196943" y="1067212"/>
            <a:ext cx="12638895" cy="632374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6">
                <a:shade val="50000"/>
                <a:alpha val="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CC45572-E142-4DAA-83C4-DFFA4831ABFB}"/>
              </a:ext>
            </a:extLst>
          </p:cNvPr>
          <p:cNvSpPr txBox="1"/>
          <p:nvPr/>
        </p:nvSpPr>
        <p:spPr>
          <a:xfrm>
            <a:off x="8646108" y="-1163930"/>
            <a:ext cx="379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总体布局</a:t>
            </a:r>
          </a:p>
        </p:txBody>
      </p:sp>
    </p:spTree>
    <p:extLst>
      <p:ext uri="{BB962C8B-B14F-4D97-AF65-F5344CB8AC3E}">
        <p14:creationId xmlns:p14="http://schemas.microsoft.com/office/powerpoint/2010/main" val="377118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863</Words>
  <Application>Microsoft Office PowerPoint</Application>
  <PresentationFormat>宽屏</PresentationFormat>
  <Paragraphs>434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锦添</dc:creator>
  <cp:lastModifiedBy>张 锦添</cp:lastModifiedBy>
  <cp:revision>52</cp:revision>
  <dcterms:created xsi:type="dcterms:W3CDTF">2021-10-21T11:39:23Z</dcterms:created>
  <dcterms:modified xsi:type="dcterms:W3CDTF">2021-11-22T03:18:22Z</dcterms:modified>
</cp:coreProperties>
</file>