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>
        <p:scale>
          <a:sx n="200" d="100"/>
          <a:sy n="200" d="100"/>
        </p:scale>
        <p:origin x="-6468" y="-3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A6B3E-F44C-4D05-B417-35975EE04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26158D-F42C-476D-A15D-9765DCD1C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B5818-FF37-4DF1-95D9-A91BF624A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DEA7-ACAB-4046-AEC2-2D128801CE29}" type="datetimeFigureOut">
              <a:rPr lang="en-GB" smtClean="0"/>
              <a:t>3 Aug 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E2CA9-7E84-443B-98CB-311A3F8AC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7F396-5E21-4C6A-AD58-6342845BF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8A55D-A6BF-4E3B-AD62-65E52E985E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909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1C34E-9A54-41C2-AB32-BB8F82F75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03C568-6CD2-4459-8373-6CA348F5FC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6D897-270B-4A78-9383-932A2A2B8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DEA7-ACAB-4046-AEC2-2D128801CE29}" type="datetimeFigureOut">
              <a:rPr lang="en-GB" smtClean="0"/>
              <a:t>3 Aug 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9263B-A03B-44C1-81AE-FB158D457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AABA4-DF93-45A3-8C9E-476F9FC6B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8A55D-A6BF-4E3B-AD62-65E52E985E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175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2964EA-F849-41D7-89DA-B70EBB0D85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463BBE-265E-4DF4-83AD-2A0C01412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4A144-984E-40AB-AE95-EA1FED66A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DEA7-ACAB-4046-AEC2-2D128801CE29}" type="datetimeFigureOut">
              <a:rPr lang="en-GB" smtClean="0"/>
              <a:t>3 Aug 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C4349-4F5A-4463-82A9-7D963164F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47C06-2F8B-42F0-B1E9-9C06719E4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8A55D-A6BF-4E3B-AD62-65E52E985E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436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71EC1-FD09-4562-B2E7-6E4AA2683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A4AA1-17FC-4529-8D0F-4BE8FFBA0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E9057-042D-4412-8928-DF0D31B45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DEA7-ACAB-4046-AEC2-2D128801CE29}" type="datetimeFigureOut">
              <a:rPr lang="en-GB" smtClean="0"/>
              <a:t>3 Aug 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749DA-C614-425F-93B0-FEBF274CD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E4245-40A4-4ED4-81C1-E4B1E4AE6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8A55D-A6BF-4E3B-AD62-65E52E985E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198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3CD12-95AF-4742-9E97-B3F3536D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D569F-3767-4013-8594-F1AA06632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8D2E3-EB10-4CD7-8657-D3BF2238B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DEA7-ACAB-4046-AEC2-2D128801CE29}" type="datetimeFigureOut">
              <a:rPr lang="en-GB" smtClean="0"/>
              <a:t>3 Aug 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8B766-FAEF-47BC-A9DC-1019807B8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FC21D-AF13-4728-98F8-FC41F1A43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8A55D-A6BF-4E3B-AD62-65E52E985E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9209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906E1-CCA4-4065-ABBD-3108BCDEF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2E6D0-62B4-468E-AEA1-E28A33868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628F8A-D830-477E-81BC-FD0A1ED21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02C227-A45D-496E-9E9B-C8AF6DAD7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DEA7-ACAB-4046-AEC2-2D128801CE29}" type="datetimeFigureOut">
              <a:rPr lang="en-GB" smtClean="0"/>
              <a:t>3 Aug 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FB32CB-711E-4115-AB54-A0A97F53B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1FCC32-891A-48D2-AA6D-022BBC602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8A55D-A6BF-4E3B-AD62-65E52E985E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445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EA0C0-78D1-4191-82DC-1B45D2EE4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F8871-62E6-44E2-B769-EEFD1C6A0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1448AC-D075-4804-AAC3-CFFA55A42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9A468B-B952-4FE4-9F99-4F8D221427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4E8440-9EF5-43A0-BAC1-5DFD974B77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8DF61E-3C5B-4812-A930-AE1F346A0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DEA7-ACAB-4046-AEC2-2D128801CE29}" type="datetimeFigureOut">
              <a:rPr lang="en-GB" smtClean="0"/>
              <a:t>3 Aug 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0A2B30-2409-4C51-8663-8A08BEEE6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5F663C-3DB7-4352-9E01-1E19BC2AA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8A55D-A6BF-4E3B-AD62-65E52E985E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2226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BB604-838A-475A-B75C-C5217B513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E27D91-32EA-4AC8-A227-8FD90E86D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DEA7-ACAB-4046-AEC2-2D128801CE29}" type="datetimeFigureOut">
              <a:rPr lang="en-GB" smtClean="0"/>
              <a:t>3 Aug 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C8E2CE-D7DF-4CAE-810E-A5796841C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6566AA-17BC-49F0-A03F-7E36A52C3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8A55D-A6BF-4E3B-AD62-65E52E985E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464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E45471-4047-4886-AD1C-203E9A993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DEA7-ACAB-4046-AEC2-2D128801CE29}" type="datetimeFigureOut">
              <a:rPr lang="en-GB" smtClean="0"/>
              <a:t>3 Aug 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6D6259-98DA-483E-B10F-258DD2A26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517FDB-1425-4CF2-AB61-6D429B6EF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8A55D-A6BF-4E3B-AD62-65E52E985E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426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4B7F8-C263-4669-A2D4-4AA3F3250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C0713-C79C-4200-9BE0-CE21284A4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DF7A5C-633E-4116-BF19-30E46E981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05B3F1-E026-4C13-A1A1-61E1A76A6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DEA7-ACAB-4046-AEC2-2D128801CE29}" type="datetimeFigureOut">
              <a:rPr lang="en-GB" smtClean="0"/>
              <a:t>3 Aug 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C9E359-D470-45A9-B8D2-B4767CDB0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ADB322-43C8-4A79-AF05-64292343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8A55D-A6BF-4E3B-AD62-65E52E985E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587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6366-930F-4C26-B1C5-B248F68BD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DFEB36-EAB5-4FA1-AB61-E69B1CF1E1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8D590-17E9-4E26-AC97-1763E2ED6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7786C-1BC4-476A-B254-5FA22E703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DEA7-ACAB-4046-AEC2-2D128801CE29}" type="datetimeFigureOut">
              <a:rPr lang="en-GB" smtClean="0"/>
              <a:t>3 Aug 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AA094-4AE5-4B3F-BFE6-997BBCD20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7904B-6AFD-49C4-B66E-A80F8203A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8A55D-A6BF-4E3B-AD62-65E52E985E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126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666F95-836D-4CA9-B610-B627E1608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1F7FD-670E-4CF6-9397-3FDF7F8C8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CCCD4-74DC-4789-9FC2-8F24F6B3D9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8DEA7-ACAB-4046-AEC2-2D128801CE29}" type="datetimeFigureOut">
              <a:rPr lang="en-GB" smtClean="0"/>
              <a:t>3 Aug 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EBD88-53DC-4485-9E3C-A68A099AD4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EB7E6-9929-42DF-BA59-6099E6A75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8A55D-A6BF-4E3B-AD62-65E52E985E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40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25B2E17-0F98-4682-B010-E9301C41C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914723" y="354891"/>
            <a:ext cx="3236231" cy="3356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9E8AE2-F1BD-43C6-A0FF-1ACD31718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59836" y="729708"/>
            <a:ext cx="3686845" cy="1697697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0896567-4F10-46D3-9626-6CB73BEB7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10800000">
            <a:off x="316249" y="2791353"/>
            <a:ext cx="2471328" cy="142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11B1D11-6CCD-470A-AE11-501B198AAF73}"/>
              </a:ext>
            </a:extLst>
          </p:cNvPr>
          <p:cNvSpPr/>
          <p:nvPr/>
        </p:nvSpPr>
        <p:spPr>
          <a:xfrm>
            <a:off x="623944" y="365760"/>
            <a:ext cx="7960658" cy="3044414"/>
          </a:xfrm>
          <a:custGeom>
            <a:avLst/>
            <a:gdLst>
              <a:gd name="connsiteX0" fmla="*/ 0 w 7960658"/>
              <a:gd name="connsiteY0" fmla="*/ 559398 h 3044414"/>
              <a:gd name="connsiteX1" fmla="*/ 1398494 w 7960658"/>
              <a:gd name="connsiteY1" fmla="*/ 559398 h 3044414"/>
              <a:gd name="connsiteX2" fmla="*/ 1409251 w 7960658"/>
              <a:gd name="connsiteY2" fmla="*/ 0 h 3044414"/>
              <a:gd name="connsiteX3" fmla="*/ 6540649 w 7960658"/>
              <a:gd name="connsiteY3" fmla="*/ 0 h 3044414"/>
              <a:gd name="connsiteX4" fmla="*/ 6540649 w 7960658"/>
              <a:gd name="connsiteY4" fmla="*/ 3044414 h 3044414"/>
              <a:gd name="connsiteX5" fmla="*/ 7960658 w 7960658"/>
              <a:gd name="connsiteY5" fmla="*/ 3044414 h 3044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60658" h="3044414">
                <a:moveTo>
                  <a:pt x="0" y="559398"/>
                </a:moveTo>
                <a:lnTo>
                  <a:pt x="1398494" y="559398"/>
                </a:lnTo>
                <a:lnTo>
                  <a:pt x="1409251" y="0"/>
                </a:lnTo>
                <a:lnTo>
                  <a:pt x="6540649" y="0"/>
                </a:lnTo>
                <a:lnTo>
                  <a:pt x="6540649" y="3044414"/>
                </a:lnTo>
                <a:lnTo>
                  <a:pt x="7960658" y="3044414"/>
                </a:ln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8F654D1-0743-4623-AEF5-FB18326B4D37}"/>
              </a:ext>
            </a:extLst>
          </p:cNvPr>
          <p:cNvSpPr/>
          <p:nvPr/>
        </p:nvSpPr>
        <p:spPr>
          <a:xfrm>
            <a:off x="5423026" y="950614"/>
            <a:ext cx="3938257" cy="2842788"/>
          </a:xfrm>
          <a:custGeom>
            <a:avLst/>
            <a:gdLst>
              <a:gd name="connsiteX0" fmla="*/ 0 w 3938257"/>
              <a:gd name="connsiteY0" fmla="*/ 0 h 2842788"/>
              <a:gd name="connsiteX1" fmla="*/ 1584356 w 3938257"/>
              <a:gd name="connsiteY1" fmla="*/ 0 h 2842788"/>
              <a:gd name="connsiteX2" fmla="*/ 1584356 w 3938257"/>
              <a:gd name="connsiteY2" fmla="*/ 2842788 h 2842788"/>
              <a:gd name="connsiteX3" fmla="*/ 3938257 w 3938257"/>
              <a:gd name="connsiteY3" fmla="*/ 2842788 h 2842788"/>
              <a:gd name="connsiteX4" fmla="*/ 3938257 w 3938257"/>
              <a:gd name="connsiteY4" fmla="*/ 2516863 h 2842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8257" h="2842788">
                <a:moveTo>
                  <a:pt x="0" y="0"/>
                </a:moveTo>
                <a:lnTo>
                  <a:pt x="1584356" y="0"/>
                </a:lnTo>
                <a:lnTo>
                  <a:pt x="1584356" y="2842788"/>
                </a:lnTo>
                <a:lnTo>
                  <a:pt x="3938257" y="2842788"/>
                </a:lnTo>
                <a:lnTo>
                  <a:pt x="3938257" y="2516863"/>
                </a:lnTo>
              </a:path>
            </a:pathLst>
          </a:cu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40D74C-B1F5-41AA-BAA4-CAEC377DAC4C}"/>
              </a:ext>
            </a:extLst>
          </p:cNvPr>
          <p:cNvSpPr/>
          <p:nvPr/>
        </p:nvSpPr>
        <p:spPr>
          <a:xfrm>
            <a:off x="5413972" y="2281473"/>
            <a:ext cx="3576119" cy="1647731"/>
          </a:xfrm>
          <a:custGeom>
            <a:avLst/>
            <a:gdLst>
              <a:gd name="connsiteX0" fmla="*/ 0 w 3576119"/>
              <a:gd name="connsiteY0" fmla="*/ 0 h 1647731"/>
              <a:gd name="connsiteX1" fmla="*/ 1466662 w 3576119"/>
              <a:gd name="connsiteY1" fmla="*/ 0 h 1647731"/>
              <a:gd name="connsiteX2" fmla="*/ 1466662 w 3576119"/>
              <a:gd name="connsiteY2" fmla="*/ 1647731 h 1647731"/>
              <a:gd name="connsiteX3" fmla="*/ 3576119 w 3576119"/>
              <a:gd name="connsiteY3" fmla="*/ 1647731 h 1647731"/>
              <a:gd name="connsiteX4" fmla="*/ 3576119 w 3576119"/>
              <a:gd name="connsiteY4" fmla="*/ 1149790 h 1647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6119" h="1647731">
                <a:moveTo>
                  <a:pt x="0" y="0"/>
                </a:moveTo>
                <a:lnTo>
                  <a:pt x="1466662" y="0"/>
                </a:lnTo>
                <a:lnTo>
                  <a:pt x="1466662" y="1647731"/>
                </a:lnTo>
                <a:lnTo>
                  <a:pt x="3576119" y="1647731"/>
                </a:lnTo>
                <a:lnTo>
                  <a:pt x="3576119" y="1149790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74DFD92-53D8-46F6-9C64-B1A51396A43A}"/>
              </a:ext>
            </a:extLst>
          </p:cNvPr>
          <p:cNvSpPr/>
          <p:nvPr/>
        </p:nvSpPr>
        <p:spPr>
          <a:xfrm>
            <a:off x="5857592" y="3467477"/>
            <a:ext cx="3512745" cy="2199992"/>
          </a:xfrm>
          <a:custGeom>
            <a:avLst/>
            <a:gdLst>
              <a:gd name="connsiteX0" fmla="*/ 3512745 w 3512745"/>
              <a:gd name="connsiteY0" fmla="*/ 0 h 2199992"/>
              <a:gd name="connsiteX1" fmla="*/ 3512745 w 3512745"/>
              <a:gd name="connsiteY1" fmla="*/ 2199992 h 2199992"/>
              <a:gd name="connsiteX2" fmla="*/ 0 w 3512745"/>
              <a:gd name="connsiteY2" fmla="*/ 2199992 h 2199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12745" h="2199992">
                <a:moveTo>
                  <a:pt x="3512745" y="0"/>
                </a:moveTo>
                <a:lnTo>
                  <a:pt x="3512745" y="2199992"/>
                </a:lnTo>
                <a:lnTo>
                  <a:pt x="0" y="2199992"/>
                </a:lnTo>
              </a:path>
            </a:pathLst>
          </a:cu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C4A3EF1-F7EC-409A-818A-52D4CE0D7A3B}"/>
              </a:ext>
            </a:extLst>
          </p:cNvPr>
          <p:cNvSpPr/>
          <p:nvPr/>
        </p:nvSpPr>
        <p:spPr>
          <a:xfrm>
            <a:off x="5812324" y="3413156"/>
            <a:ext cx="3177767" cy="2082297"/>
          </a:xfrm>
          <a:custGeom>
            <a:avLst/>
            <a:gdLst>
              <a:gd name="connsiteX0" fmla="*/ 3177767 w 3177767"/>
              <a:gd name="connsiteY0" fmla="*/ 0 h 2145672"/>
              <a:gd name="connsiteX1" fmla="*/ 3177767 w 3177767"/>
              <a:gd name="connsiteY1" fmla="*/ 2145672 h 2145672"/>
              <a:gd name="connsiteX2" fmla="*/ 0 w 3177767"/>
              <a:gd name="connsiteY2" fmla="*/ 2145672 h 2145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77767" h="2145672">
                <a:moveTo>
                  <a:pt x="3177767" y="0"/>
                </a:moveTo>
                <a:lnTo>
                  <a:pt x="3177767" y="2145672"/>
                </a:lnTo>
                <a:lnTo>
                  <a:pt x="0" y="2145672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7DC573E-FE21-484E-B0AC-2E9EC2BA9C9E}"/>
              </a:ext>
            </a:extLst>
          </p:cNvPr>
          <p:cNvSpPr/>
          <p:nvPr/>
        </p:nvSpPr>
        <p:spPr>
          <a:xfrm>
            <a:off x="579422" y="2281473"/>
            <a:ext cx="1421394" cy="0"/>
          </a:xfrm>
          <a:custGeom>
            <a:avLst/>
            <a:gdLst>
              <a:gd name="connsiteX0" fmla="*/ 1421394 w 1421394"/>
              <a:gd name="connsiteY0" fmla="*/ 0 h 0"/>
              <a:gd name="connsiteX1" fmla="*/ 0 w 1421394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21394">
                <a:moveTo>
                  <a:pt x="1421394" y="0"/>
                </a:moveTo>
                <a:lnTo>
                  <a:pt x="0" y="0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E34EE65-71A3-4B41-8CBC-83F1BD0AB44F}"/>
              </a:ext>
            </a:extLst>
          </p:cNvPr>
          <p:cNvSpPr/>
          <p:nvPr/>
        </p:nvSpPr>
        <p:spPr>
          <a:xfrm>
            <a:off x="2676525" y="3079751"/>
            <a:ext cx="904875" cy="2415702"/>
          </a:xfrm>
          <a:custGeom>
            <a:avLst/>
            <a:gdLst>
              <a:gd name="connsiteX0" fmla="*/ 0 w 904875"/>
              <a:gd name="connsiteY0" fmla="*/ 0 h 180975"/>
              <a:gd name="connsiteX1" fmla="*/ 561975 w 904875"/>
              <a:gd name="connsiteY1" fmla="*/ 0 h 180975"/>
              <a:gd name="connsiteX2" fmla="*/ 561975 w 904875"/>
              <a:gd name="connsiteY2" fmla="*/ 180975 h 180975"/>
              <a:gd name="connsiteX3" fmla="*/ 904875 w 904875"/>
              <a:gd name="connsiteY3" fmla="*/ 180975 h 180975"/>
              <a:gd name="connsiteX0" fmla="*/ 0 w 904875"/>
              <a:gd name="connsiteY0" fmla="*/ 0 h 180975"/>
              <a:gd name="connsiteX1" fmla="*/ 676275 w 904875"/>
              <a:gd name="connsiteY1" fmla="*/ 0 h 180975"/>
              <a:gd name="connsiteX2" fmla="*/ 561975 w 904875"/>
              <a:gd name="connsiteY2" fmla="*/ 180975 h 180975"/>
              <a:gd name="connsiteX3" fmla="*/ 904875 w 904875"/>
              <a:gd name="connsiteY3" fmla="*/ 180975 h 180975"/>
              <a:gd name="connsiteX0" fmla="*/ 0 w 904875"/>
              <a:gd name="connsiteY0" fmla="*/ 0 h 180975"/>
              <a:gd name="connsiteX1" fmla="*/ 676275 w 904875"/>
              <a:gd name="connsiteY1" fmla="*/ 0 h 180975"/>
              <a:gd name="connsiteX2" fmla="*/ 659606 w 904875"/>
              <a:gd name="connsiteY2" fmla="*/ 180975 h 180975"/>
              <a:gd name="connsiteX3" fmla="*/ 904875 w 904875"/>
              <a:gd name="connsiteY3" fmla="*/ 180975 h 180975"/>
              <a:gd name="connsiteX0" fmla="*/ 0 w 904875"/>
              <a:gd name="connsiteY0" fmla="*/ 0 h 180975"/>
              <a:gd name="connsiteX1" fmla="*/ 676275 w 904875"/>
              <a:gd name="connsiteY1" fmla="*/ 0 h 180975"/>
              <a:gd name="connsiteX2" fmla="*/ 671513 w 904875"/>
              <a:gd name="connsiteY2" fmla="*/ 180975 h 180975"/>
              <a:gd name="connsiteX3" fmla="*/ 904875 w 904875"/>
              <a:gd name="connsiteY3" fmla="*/ 180975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4875" h="180975">
                <a:moveTo>
                  <a:pt x="0" y="0"/>
                </a:moveTo>
                <a:lnTo>
                  <a:pt x="676275" y="0"/>
                </a:lnTo>
                <a:lnTo>
                  <a:pt x="671513" y="180975"/>
                </a:lnTo>
                <a:lnTo>
                  <a:pt x="904875" y="180975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63CD1E3-206E-4CD2-AC95-41D89B49C98B}"/>
              </a:ext>
            </a:extLst>
          </p:cNvPr>
          <p:cNvSpPr/>
          <p:nvPr/>
        </p:nvSpPr>
        <p:spPr>
          <a:xfrm>
            <a:off x="2682875" y="3565748"/>
            <a:ext cx="466725" cy="850677"/>
          </a:xfrm>
          <a:custGeom>
            <a:avLst/>
            <a:gdLst>
              <a:gd name="connsiteX0" fmla="*/ 0 w 466725"/>
              <a:gd name="connsiteY0" fmla="*/ 0 h 1165225"/>
              <a:gd name="connsiteX1" fmla="*/ 311150 w 466725"/>
              <a:gd name="connsiteY1" fmla="*/ 0 h 1165225"/>
              <a:gd name="connsiteX2" fmla="*/ 311150 w 466725"/>
              <a:gd name="connsiteY2" fmla="*/ 1165225 h 1165225"/>
              <a:gd name="connsiteX3" fmla="*/ 466725 w 466725"/>
              <a:gd name="connsiteY3" fmla="*/ 1165225 h 1165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725" h="1165225">
                <a:moveTo>
                  <a:pt x="0" y="0"/>
                </a:moveTo>
                <a:lnTo>
                  <a:pt x="311150" y="0"/>
                </a:lnTo>
                <a:lnTo>
                  <a:pt x="311150" y="1165225"/>
                </a:lnTo>
                <a:lnTo>
                  <a:pt x="466725" y="1165225"/>
                </a:lnTo>
              </a:path>
            </a:pathLst>
          </a:cu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B09CCD3-1C43-4E7F-BF4C-5D99861ECA70}"/>
              </a:ext>
            </a:extLst>
          </p:cNvPr>
          <p:cNvSpPr/>
          <p:nvPr/>
        </p:nvSpPr>
        <p:spPr>
          <a:xfrm>
            <a:off x="2679700" y="3235325"/>
            <a:ext cx="895350" cy="2435225"/>
          </a:xfrm>
          <a:custGeom>
            <a:avLst/>
            <a:gdLst>
              <a:gd name="connsiteX0" fmla="*/ 0 w 895350"/>
              <a:gd name="connsiteY0" fmla="*/ 0 h 2082800"/>
              <a:gd name="connsiteX1" fmla="*/ 717550 w 895350"/>
              <a:gd name="connsiteY1" fmla="*/ 0 h 2082800"/>
              <a:gd name="connsiteX2" fmla="*/ 717550 w 895350"/>
              <a:gd name="connsiteY2" fmla="*/ 2082800 h 2082800"/>
              <a:gd name="connsiteX3" fmla="*/ 895350 w 895350"/>
              <a:gd name="connsiteY3" fmla="*/ 2082800 h 2082800"/>
              <a:gd name="connsiteX0" fmla="*/ 0 w 895350"/>
              <a:gd name="connsiteY0" fmla="*/ 0 h 2082800"/>
              <a:gd name="connsiteX1" fmla="*/ 560388 w 895350"/>
              <a:gd name="connsiteY1" fmla="*/ 0 h 2082800"/>
              <a:gd name="connsiteX2" fmla="*/ 717550 w 895350"/>
              <a:gd name="connsiteY2" fmla="*/ 2082800 h 2082800"/>
              <a:gd name="connsiteX3" fmla="*/ 895350 w 895350"/>
              <a:gd name="connsiteY3" fmla="*/ 2082800 h 2082800"/>
              <a:gd name="connsiteX0" fmla="*/ 0 w 895350"/>
              <a:gd name="connsiteY0" fmla="*/ 0 h 2082800"/>
              <a:gd name="connsiteX1" fmla="*/ 560388 w 895350"/>
              <a:gd name="connsiteY1" fmla="*/ 0 h 2082800"/>
              <a:gd name="connsiteX2" fmla="*/ 550862 w 895350"/>
              <a:gd name="connsiteY2" fmla="*/ 2082800 h 2082800"/>
              <a:gd name="connsiteX3" fmla="*/ 895350 w 895350"/>
              <a:gd name="connsiteY3" fmla="*/ 2082800 h 208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350" h="2082800">
                <a:moveTo>
                  <a:pt x="0" y="0"/>
                </a:moveTo>
                <a:lnTo>
                  <a:pt x="560388" y="0"/>
                </a:lnTo>
                <a:cubicBezTo>
                  <a:pt x="557213" y="694267"/>
                  <a:pt x="554037" y="1388533"/>
                  <a:pt x="550862" y="2082800"/>
                </a:cubicBezTo>
                <a:lnTo>
                  <a:pt x="895350" y="2082800"/>
                </a:lnTo>
              </a:path>
            </a:pathLst>
          </a:cu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5B67471-07C6-4A9C-8804-39005F929788}"/>
              </a:ext>
            </a:extLst>
          </p:cNvPr>
          <p:cNvSpPr/>
          <p:nvPr/>
        </p:nvSpPr>
        <p:spPr>
          <a:xfrm>
            <a:off x="7188716" y="3467100"/>
            <a:ext cx="2869684" cy="1878067"/>
          </a:xfrm>
          <a:custGeom>
            <a:avLst/>
            <a:gdLst>
              <a:gd name="connsiteX0" fmla="*/ 3695700 w 3695700"/>
              <a:gd name="connsiteY0" fmla="*/ 0 h 962025"/>
              <a:gd name="connsiteX1" fmla="*/ 3695700 w 3695700"/>
              <a:gd name="connsiteY1" fmla="*/ 962025 h 962025"/>
              <a:gd name="connsiteX2" fmla="*/ 0 w 3695700"/>
              <a:gd name="connsiteY2" fmla="*/ 962025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95700" h="962025">
                <a:moveTo>
                  <a:pt x="3695700" y="0"/>
                </a:moveTo>
                <a:lnTo>
                  <a:pt x="3695700" y="962025"/>
                </a:lnTo>
                <a:lnTo>
                  <a:pt x="0" y="962025"/>
                </a:lnTo>
              </a:path>
            </a:pathLst>
          </a:cu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862D08C-BD77-4C58-96AC-07CE183F0554}"/>
              </a:ext>
            </a:extLst>
          </p:cNvPr>
          <p:cNvSpPr/>
          <p:nvPr/>
        </p:nvSpPr>
        <p:spPr>
          <a:xfrm>
            <a:off x="7188716" y="3456231"/>
            <a:ext cx="2677674" cy="1734894"/>
          </a:xfrm>
          <a:custGeom>
            <a:avLst/>
            <a:gdLst>
              <a:gd name="connsiteX0" fmla="*/ 3695700 w 3695700"/>
              <a:gd name="connsiteY0" fmla="*/ 0 h 962025"/>
              <a:gd name="connsiteX1" fmla="*/ 3695700 w 3695700"/>
              <a:gd name="connsiteY1" fmla="*/ 962025 h 962025"/>
              <a:gd name="connsiteX2" fmla="*/ 0 w 3695700"/>
              <a:gd name="connsiteY2" fmla="*/ 962025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95700" h="962025">
                <a:moveTo>
                  <a:pt x="3695700" y="0"/>
                </a:moveTo>
                <a:lnTo>
                  <a:pt x="3695700" y="962025"/>
                </a:lnTo>
                <a:lnTo>
                  <a:pt x="0" y="962025"/>
                </a:lnTo>
              </a:path>
            </a:pathLst>
          </a:cu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328F03D-69DF-4CA0-AB7B-8C41F272AE7C}"/>
              </a:ext>
            </a:extLst>
          </p:cNvPr>
          <p:cNvSpPr/>
          <p:nvPr/>
        </p:nvSpPr>
        <p:spPr>
          <a:xfrm>
            <a:off x="7188716" y="3456231"/>
            <a:ext cx="2485664" cy="1586016"/>
          </a:xfrm>
          <a:custGeom>
            <a:avLst/>
            <a:gdLst>
              <a:gd name="connsiteX0" fmla="*/ 3695700 w 3695700"/>
              <a:gd name="connsiteY0" fmla="*/ 0 h 962025"/>
              <a:gd name="connsiteX1" fmla="*/ 3695700 w 3695700"/>
              <a:gd name="connsiteY1" fmla="*/ 962025 h 962025"/>
              <a:gd name="connsiteX2" fmla="*/ 0 w 3695700"/>
              <a:gd name="connsiteY2" fmla="*/ 962025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95700" h="962025">
                <a:moveTo>
                  <a:pt x="3695700" y="0"/>
                </a:moveTo>
                <a:lnTo>
                  <a:pt x="3695700" y="962025"/>
                </a:lnTo>
                <a:lnTo>
                  <a:pt x="0" y="962025"/>
                </a:lnTo>
              </a:path>
            </a:pathLst>
          </a:cu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42986D8-B310-4BBA-9C14-A541D2660907}"/>
              </a:ext>
            </a:extLst>
          </p:cNvPr>
          <p:cNvSpPr/>
          <p:nvPr/>
        </p:nvSpPr>
        <p:spPr>
          <a:xfrm>
            <a:off x="7562850" y="2352675"/>
            <a:ext cx="638175" cy="0"/>
          </a:xfrm>
          <a:custGeom>
            <a:avLst/>
            <a:gdLst>
              <a:gd name="connsiteX0" fmla="*/ 638175 w 638175"/>
              <a:gd name="connsiteY0" fmla="*/ 0 h 0"/>
              <a:gd name="connsiteX1" fmla="*/ 0 w 63817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8175">
                <a:moveTo>
                  <a:pt x="638175" y="0"/>
                </a:moveTo>
                <a:lnTo>
                  <a:pt x="0" y="0"/>
                </a:lnTo>
              </a:path>
            </a:pathLst>
          </a:cu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229A183-B26E-49D9-AAE7-633FCB62B8E7}"/>
              </a:ext>
            </a:extLst>
          </p:cNvPr>
          <p:cNvSpPr/>
          <p:nvPr/>
        </p:nvSpPr>
        <p:spPr>
          <a:xfrm>
            <a:off x="7553325" y="2800350"/>
            <a:ext cx="628650" cy="0"/>
          </a:xfrm>
          <a:custGeom>
            <a:avLst/>
            <a:gdLst>
              <a:gd name="connsiteX0" fmla="*/ 628650 w 628650"/>
              <a:gd name="connsiteY0" fmla="*/ 0 h 0"/>
              <a:gd name="connsiteX1" fmla="*/ 0 w 6286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8650">
                <a:moveTo>
                  <a:pt x="628650" y="0"/>
                </a:moveTo>
                <a:lnTo>
                  <a:pt x="0" y="0"/>
                </a:lnTo>
              </a:path>
            </a:pathLst>
          </a:cu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FD9356-65F9-48E1-8512-150A0B375A20}"/>
              </a:ext>
            </a:extLst>
          </p:cNvPr>
          <p:cNvSpPr txBox="1"/>
          <p:nvPr/>
        </p:nvSpPr>
        <p:spPr>
          <a:xfrm>
            <a:off x="286927" y="1479160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24V in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7FD3DD-15B8-4B09-8043-82FF6DB3BCA3}"/>
              </a:ext>
            </a:extLst>
          </p:cNvPr>
          <p:cNvSpPr txBox="1"/>
          <p:nvPr/>
        </p:nvSpPr>
        <p:spPr>
          <a:xfrm>
            <a:off x="7188716" y="2401486"/>
            <a:ext cx="780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Motor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71B5BA8-8666-4AAF-8ED9-2F41DC9DA24F}"/>
              </a:ext>
            </a:extLst>
          </p:cNvPr>
          <p:cNvSpPr/>
          <p:nvPr/>
        </p:nvSpPr>
        <p:spPr>
          <a:xfrm>
            <a:off x="2670175" y="3403600"/>
            <a:ext cx="485775" cy="854075"/>
          </a:xfrm>
          <a:custGeom>
            <a:avLst/>
            <a:gdLst>
              <a:gd name="connsiteX0" fmla="*/ 0 w 485775"/>
              <a:gd name="connsiteY0" fmla="*/ 0 h 854075"/>
              <a:gd name="connsiteX1" fmla="*/ 409575 w 485775"/>
              <a:gd name="connsiteY1" fmla="*/ 0 h 854075"/>
              <a:gd name="connsiteX2" fmla="*/ 409575 w 485775"/>
              <a:gd name="connsiteY2" fmla="*/ 854075 h 854075"/>
              <a:gd name="connsiteX3" fmla="*/ 485775 w 485775"/>
              <a:gd name="connsiteY3" fmla="*/ 854075 h 85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775" h="854075">
                <a:moveTo>
                  <a:pt x="0" y="0"/>
                </a:moveTo>
                <a:lnTo>
                  <a:pt x="409575" y="0"/>
                </a:lnTo>
                <a:lnTo>
                  <a:pt x="409575" y="854075"/>
                </a:lnTo>
                <a:lnTo>
                  <a:pt x="485775" y="854075"/>
                </a:lnTo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1BDE551-1EBB-498C-AEAC-982D356800C6}"/>
              </a:ext>
            </a:extLst>
          </p:cNvPr>
          <p:cNvSpPr/>
          <p:nvPr/>
        </p:nvSpPr>
        <p:spPr>
          <a:xfrm>
            <a:off x="2689225" y="3714750"/>
            <a:ext cx="850900" cy="857250"/>
          </a:xfrm>
          <a:custGeom>
            <a:avLst/>
            <a:gdLst>
              <a:gd name="connsiteX0" fmla="*/ 0 w 850900"/>
              <a:gd name="connsiteY0" fmla="*/ 0 h 857250"/>
              <a:gd name="connsiteX1" fmla="*/ 219075 w 850900"/>
              <a:gd name="connsiteY1" fmla="*/ 0 h 857250"/>
              <a:gd name="connsiteX2" fmla="*/ 219075 w 850900"/>
              <a:gd name="connsiteY2" fmla="*/ 857250 h 857250"/>
              <a:gd name="connsiteX3" fmla="*/ 850900 w 850900"/>
              <a:gd name="connsiteY3" fmla="*/ 85725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900" h="857250">
                <a:moveTo>
                  <a:pt x="0" y="0"/>
                </a:moveTo>
                <a:lnTo>
                  <a:pt x="219075" y="0"/>
                </a:lnTo>
                <a:lnTo>
                  <a:pt x="219075" y="857250"/>
                </a:lnTo>
                <a:lnTo>
                  <a:pt x="850900" y="85725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C0F8500-4DDB-4C14-9555-CAABB45A4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87149" y="3474454"/>
            <a:ext cx="5614882" cy="335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8145B0-7A11-4ECB-9EA5-B19BE85300D2}"/>
              </a:ext>
            </a:extLst>
          </p:cNvPr>
          <p:cNvSpPr txBox="1"/>
          <p:nvPr/>
        </p:nvSpPr>
        <p:spPr>
          <a:xfrm>
            <a:off x="10358477" y="3711388"/>
            <a:ext cx="1059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M3 by 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6F5010-A946-409B-9743-75D92800F743}"/>
              </a:ext>
            </a:extLst>
          </p:cNvPr>
          <p:cNvSpPr txBox="1"/>
          <p:nvPr/>
        </p:nvSpPr>
        <p:spPr>
          <a:xfrm>
            <a:off x="4451237" y="2488703"/>
            <a:ext cx="118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M3 by 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948885-7FCE-4B42-89D6-F3978A447591}"/>
              </a:ext>
            </a:extLst>
          </p:cNvPr>
          <p:cNvSpPr txBox="1"/>
          <p:nvPr/>
        </p:nvSpPr>
        <p:spPr>
          <a:xfrm>
            <a:off x="145283" y="4229373"/>
            <a:ext cx="19883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M2.5 by 3</a:t>
            </a:r>
          </a:p>
          <a:p>
            <a:r>
              <a:rPr lang="en-GB" sz="1200" dirty="0"/>
              <a:t>Rear access needed (battery)</a:t>
            </a:r>
          </a:p>
          <a:p>
            <a:r>
              <a:rPr lang="en-GB" sz="1200" dirty="0"/>
              <a:t>Could mount on pins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F12A09-2BE0-4DFF-9D52-DC5C53BC3B83}"/>
              </a:ext>
            </a:extLst>
          </p:cNvPr>
          <p:cNvSpPr txBox="1"/>
          <p:nvPr/>
        </p:nvSpPr>
        <p:spPr>
          <a:xfrm>
            <a:off x="4070647" y="3108743"/>
            <a:ext cx="157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24-pin SIL only</a:t>
            </a:r>
          </a:p>
        </p:txBody>
      </p:sp>
    </p:spTree>
    <p:extLst>
      <p:ext uri="{BB962C8B-B14F-4D97-AF65-F5344CB8AC3E}">
        <p14:creationId xmlns:p14="http://schemas.microsoft.com/office/powerpoint/2010/main" val="2448838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Ellis</dc:creator>
  <cp:lastModifiedBy>Mike Ellis</cp:lastModifiedBy>
  <cp:revision>8</cp:revision>
  <dcterms:created xsi:type="dcterms:W3CDTF">2020-07-25T18:51:30Z</dcterms:created>
  <dcterms:modified xsi:type="dcterms:W3CDTF">2020-08-03T11:18:53Z</dcterms:modified>
</cp:coreProperties>
</file>