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6B3E-F44C-4D05-B417-35975EE04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6158D-F42C-476D-A15D-9765DCD1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5818-FF37-4DF1-95D9-A91BF624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2CA9-7E84-443B-98CB-311A3F8A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F396-5E21-4C6A-AD58-6342845B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34E-9A54-41C2-AB32-BB8F82F7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3C568-6CD2-4459-8373-6CA348F5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D897-270B-4A78-9383-932A2A2B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263B-A03B-44C1-81AE-FB158D4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BA4-DF93-45A3-8C9E-476F9FC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1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964EA-F849-41D7-89DA-B70EBB0D8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BBE-265E-4DF4-83AD-2A0C0141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A144-984E-40AB-AE95-EA1FED6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4349-4F5A-4463-82A9-7D96316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7C06-2F8B-42F0-B1E9-9C06719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1EC1-FD09-4562-B2E7-6E4AA26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AA1-17FC-4529-8D0F-4BE8FFBA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E9057-042D-4412-8928-DF0D31B4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49DA-C614-425F-93B0-FEBF274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4245-40A4-4ED4-81C1-E4B1E4AE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D12-95AF-4742-9E97-B3F3536D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D569F-3767-4013-8594-F1AA0663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D2E3-EB10-4CD7-8657-D3BF22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B766-FAEF-47BC-A9DC-1019807B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C21D-AF13-4728-98F8-FC41F1A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06E1-CCA4-4065-ABBD-3108BCDE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E6D0-62B4-468E-AEA1-E28A3386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28F8A-D830-477E-81BC-FD0A1ED2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C227-A45D-496E-9E9B-C8AF6DA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32CB-711E-4115-AB54-A0A97F53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FCC32-891A-48D2-AA6D-022BBC60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A0C0-78D1-4191-82DC-1B45D2EE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F8871-62E6-44E2-B769-EEFD1C6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48AC-D075-4804-AAC3-CFFA55A4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468B-B952-4FE4-9F99-4F8D2214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E8440-9EF5-43A0-BAC1-5DFD974B7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F61E-3C5B-4812-A930-AE1F346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A2B30-2409-4C51-8663-8A08BEEE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663C-3DB7-4352-9E01-1E19BC2A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B604-838A-475A-B75C-C5217B5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27D91-32EA-4AC8-A227-8FD90E86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8E2CE-D7DF-4CAE-810E-A5796841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566AA-17BC-49F0-A03F-7E36A52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45471-4047-4886-AD1C-203E9A9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D6259-98DA-483E-B10F-258DD2A2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17FDB-1425-4CF2-AB61-6D429B6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2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B7F8-C263-4669-A2D4-4AA3F325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0713-C79C-4200-9BE0-CE21284A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7A5C-633E-4116-BF19-30E46E98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5B3F1-E026-4C13-A1A1-61E1A76A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E359-D470-45A9-B8D2-B4767CDB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DB322-43C8-4A79-AF05-64292343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6366-930F-4C26-B1C5-B248F68B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FEB36-EAB5-4FA1-AB61-E69B1CF1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8D590-17E9-4E26-AC97-1763E2ED6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7786C-1BC4-476A-B254-5FA22E70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A094-4AE5-4B3F-BFE6-997BBCD2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904B-6AFD-49C4-B66E-A80F82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12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66F95-836D-4CA9-B610-B627E160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F7FD-670E-4CF6-9397-3FDF7F8C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CCD4-74DC-4789-9FC2-8F24F6B3D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DEA7-ACAB-4046-AEC2-2D128801CE29}" type="datetimeFigureOut">
              <a:rPr lang="en-GB" smtClean="0"/>
              <a:t>26 Jul 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BD88-53DC-4485-9E3C-A68A099A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B7E6-9929-42DF-BA59-6099E6A7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8A55D-A6BF-4E3B-AD62-65E52E98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5B2E17-0F98-4682-B010-E9301C41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14723" y="354891"/>
            <a:ext cx="3236231" cy="33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E8AE2-F1BD-43C6-A0FF-1ACD31718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836" y="729708"/>
            <a:ext cx="3686845" cy="16976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896567-4F10-46D3-9626-6CB73BEB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316249" y="2791353"/>
            <a:ext cx="2471328" cy="142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1B1D11-6CCD-470A-AE11-501B198AAF73}"/>
              </a:ext>
            </a:extLst>
          </p:cNvPr>
          <p:cNvSpPr/>
          <p:nvPr/>
        </p:nvSpPr>
        <p:spPr>
          <a:xfrm>
            <a:off x="623944" y="365760"/>
            <a:ext cx="7960658" cy="3044414"/>
          </a:xfrm>
          <a:custGeom>
            <a:avLst/>
            <a:gdLst>
              <a:gd name="connsiteX0" fmla="*/ 0 w 7960658"/>
              <a:gd name="connsiteY0" fmla="*/ 559398 h 3044414"/>
              <a:gd name="connsiteX1" fmla="*/ 1398494 w 7960658"/>
              <a:gd name="connsiteY1" fmla="*/ 559398 h 3044414"/>
              <a:gd name="connsiteX2" fmla="*/ 1409251 w 7960658"/>
              <a:gd name="connsiteY2" fmla="*/ 0 h 3044414"/>
              <a:gd name="connsiteX3" fmla="*/ 6540649 w 7960658"/>
              <a:gd name="connsiteY3" fmla="*/ 0 h 3044414"/>
              <a:gd name="connsiteX4" fmla="*/ 6540649 w 7960658"/>
              <a:gd name="connsiteY4" fmla="*/ 3044414 h 3044414"/>
              <a:gd name="connsiteX5" fmla="*/ 7960658 w 7960658"/>
              <a:gd name="connsiteY5" fmla="*/ 3044414 h 304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0658" h="3044414">
                <a:moveTo>
                  <a:pt x="0" y="559398"/>
                </a:moveTo>
                <a:lnTo>
                  <a:pt x="1398494" y="559398"/>
                </a:lnTo>
                <a:lnTo>
                  <a:pt x="1409251" y="0"/>
                </a:lnTo>
                <a:lnTo>
                  <a:pt x="6540649" y="0"/>
                </a:lnTo>
                <a:lnTo>
                  <a:pt x="6540649" y="3044414"/>
                </a:lnTo>
                <a:lnTo>
                  <a:pt x="7960658" y="30444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F654D1-0743-4623-AEF5-FB18326B4D37}"/>
              </a:ext>
            </a:extLst>
          </p:cNvPr>
          <p:cNvSpPr/>
          <p:nvPr/>
        </p:nvSpPr>
        <p:spPr>
          <a:xfrm>
            <a:off x="5423026" y="950614"/>
            <a:ext cx="3938257" cy="2842788"/>
          </a:xfrm>
          <a:custGeom>
            <a:avLst/>
            <a:gdLst>
              <a:gd name="connsiteX0" fmla="*/ 0 w 3938257"/>
              <a:gd name="connsiteY0" fmla="*/ 0 h 2842788"/>
              <a:gd name="connsiteX1" fmla="*/ 1584356 w 3938257"/>
              <a:gd name="connsiteY1" fmla="*/ 0 h 2842788"/>
              <a:gd name="connsiteX2" fmla="*/ 1584356 w 3938257"/>
              <a:gd name="connsiteY2" fmla="*/ 2842788 h 2842788"/>
              <a:gd name="connsiteX3" fmla="*/ 3938257 w 3938257"/>
              <a:gd name="connsiteY3" fmla="*/ 2842788 h 2842788"/>
              <a:gd name="connsiteX4" fmla="*/ 3938257 w 3938257"/>
              <a:gd name="connsiteY4" fmla="*/ 2516863 h 284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257" h="2842788">
                <a:moveTo>
                  <a:pt x="0" y="0"/>
                </a:moveTo>
                <a:lnTo>
                  <a:pt x="1584356" y="0"/>
                </a:lnTo>
                <a:lnTo>
                  <a:pt x="1584356" y="2842788"/>
                </a:lnTo>
                <a:lnTo>
                  <a:pt x="3938257" y="2842788"/>
                </a:lnTo>
                <a:lnTo>
                  <a:pt x="3938257" y="2516863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40D74C-B1F5-41AA-BAA4-CAEC377DAC4C}"/>
              </a:ext>
            </a:extLst>
          </p:cNvPr>
          <p:cNvSpPr/>
          <p:nvPr/>
        </p:nvSpPr>
        <p:spPr>
          <a:xfrm>
            <a:off x="5413972" y="2281473"/>
            <a:ext cx="3576119" cy="1647731"/>
          </a:xfrm>
          <a:custGeom>
            <a:avLst/>
            <a:gdLst>
              <a:gd name="connsiteX0" fmla="*/ 0 w 3576119"/>
              <a:gd name="connsiteY0" fmla="*/ 0 h 1647731"/>
              <a:gd name="connsiteX1" fmla="*/ 1466662 w 3576119"/>
              <a:gd name="connsiteY1" fmla="*/ 0 h 1647731"/>
              <a:gd name="connsiteX2" fmla="*/ 1466662 w 3576119"/>
              <a:gd name="connsiteY2" fmla="*/ 1647731 h 1647731"/>
              <a:gd name="connsiteX3" fmla="*/ 3576119 w 3576119"/>
              <a:gd name="connsiteY3" fmla="*/ 1647731 h 1647731"/>
              <a:gd name="connsiteX4" fmla="*/ 3576119 w 3576119"/>
              <a:gd name="connsiteY4" fmla="*/ 1149790 h 164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119" h="1647731">
                <a:moveTo>
                  <a:pt x="0" y="0"/>
                </a:moveTo>
                <a:lnTo>
                  <a:pt x="1466662" y="0"/>
                </a:lnTo>
                <a:lnTo>
                  <a:pt x="1466662" y="1647731"/>
                </a:lnTo>
                <a:lnTo>
                  <a:pt x="3576119" y="1647731"/>
                </a:lnTo>
                <a:lnTo>
                  <a:pt x="3576119" y="114979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4DFD92-53D8-46F6-9C64-B1A51396A43A}"/>
              </a:ext>
            </a:extLst>
          </p:cNvPr>
          <p:cNvSpPr/>
          <p:nvPr/>
        </p:nvSpPr>
        <p:spPr>
          <a:xfrm>
            <a:off x="5857592" y="3467477"/>
            <a:ext cx="3512745" cy="2199992"/>
          </a:xfrm>
          <a:custGeom>
            <a:avLst/>
            <a:gdLst>
              <a:gd name="connsiteX0" fmla="*/ 3512745 w 3512745"/>
              <a:gd name="connsiteY0" fmla="*/ 0 h 2199992"/>
              <a:gd name="connsiteX1" fmla="*/ 3512745 w 3512745"/>
              <a:gd name="connsiteY1" fmla="*/ 2199992 h 2199992"/>
              <a:gd name="connsiteX2" fmla="*/ 0 w 3512745"/>
              <a:gd name="connsiteY2" fmla="*/ 2199992 h 219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2745" h="2199992">
                <a:moveTo>
                  <a:pt x="3512745" y="0"/>
                </a:moveTo>
                <a:lnTo>
                  <a:pt x="3512745" y="2199992"/>
                </a:lnTo>
                <a:lnTo>
                  <a:pt x="0" y="2199992"/>
                </a:ln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4A3EF1-F7EC-409A-818A-52D4CE0D7A3B}"/>
              </a:ext>
            </a:extLst>
          </p:cNvPr>
          <p:cNvSpPr/>
          <p:nvPr/>
        </p:nvSpPr>
        <p:spPr>
          <a:xfrm>
            <a:off x="5812324" y="3413156"/>
            <a:ext cx="3177767" cy="2082297"/>
          </a:xfrm>
          <a:custGeom>
            <a:avLst/>
            <a:gdLst>
              <a:gd name="connsiteX0" fmla="*/ 3177767 w 3177767"/>
              <a:gd name="connsiteY0" fmla="*/ 0 h 2145672"/>
              <a:gd name="connsiteX1" fmla="*/ 3177767 w 3177767"/>
              <a:gd name="connsiteY1" fmla="*/ 2145672 h 2145672"/>
              <a:gd name="connsiteX2" fmla="*/ 0 w 3177767"/>
              <a:gd name="connsiteY2" fmla="*/ 2145672 h 21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7767" h="2145672">
                <a:moveTo>
                  <a:pt x="3177767" y="0"/>
                </a:moveTo>
                <a:lnTo>
                  <a:pt x="3177767" y="2145672"/>
                </a:lnTo>
                <a:lnTo>
                  <a:pt x="0" y="2145672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DC573E-FE21-484E-B0AC-2E9EC2BA9C9E}"/>
              </a:ext>
            </a:extLst>
          </p:cNvPr>
          <p:cNvSpPr/>
          <p:nvPr/>
        </p:nvSpPr>
        <p:spPr>
          <a:xfrm>
            <a:off x="579422" y="2281473"/>
            <a:ext cx="1421394" cy="0"/>
          </a:xfrm>
          <a:custGeom>
            <a:avLst/>
            <a:gdLst>
              <a:gd name="connsiteX0" fmla="*/ 1421394 w 1421394"/>
              <a:gd name="connsiteY0" fmla="*/ 0 h 0"/>
              <a:gd name="connsiteX1" fmla="*/ 0 w 142139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1394">
                <a:moveTo>
                  <a:pt x="1421394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34EE65-71A3-4B41-8CBC-83F1BD0AB44F}"/>
              </a:ext>
            </a:extLst>
          </p:cNvPr>
          <p:cNvSpPr/>
          <p:nvPr/>
        </p:nvSpPr>
        <p:spPr>
          <a:xfrm>
            <a:off x="2676525" y="3079751"/>
            <a:ext cx="904875" cy="2415702"/>
          </a:xfrm>
          <a:custGeom>
            <a:avLst/>
            <a:gdLst>
              <a:gd name="connsiteX0" fmla="*/ 0 w 904875"/>
              <a:gd name="connsiteY0" fmla="*/ 0 h 180975"/>
              <a:gd name="connsiteX1" fmla="*/ 5619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561975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59606 w 904875"/>
              <a:gd name="connsiteY2" fmla="*/ 180975 h 180975"/>
              <a:gd name="connsiteX3" fmla="*/ 904875 w 904875"/>
              <a:gd name="connsiteY3" fmla="*/ 180975 h 180975"/>
              <a:gd name="connsiteX0" fmla="*/ 0 w 904875"/>
              <a:gd name="connsiteY0" fmla="*/ 0 h 180975"/>
              <a:gd name="connsiteX1" fmla="*/ 676275 w 904875"/>
              <a:gd name="connsiteY1" fmla="*/ 0 h 180975"/>
              <a:gd name="connsiteX2" fmla="*/ 671513 w 904875"/>
              <a:gd name="connsiteY2" fmla="*/ 180975 h 180975"/>
              <a:gd name="connsiteX3" fmla="*/ 904875 w 904875"/>
              <a:gd name="connsiteY3" fmla="*/ 180975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875" h="180975">
                <a:moveTo>
                  <a:pt x="0" y="0"/>
                </a:moveTo>
                <a:lnTo>
                  <a:pt x="676275" y="0"/>
                </a:lnTo>
                <a:lnTo>
                  <a:pt x="671513" y="180975"/>
                </a:lnTo>
                <a:lnTo>
                  <a:pt x="904875" y="18097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3CD1E3-206E-4CD2-AC95-41D89B49C98B}"/>
              </a:ext>
            </a:extLst>
          </p:cNvPr>
          <p:cNvSpPr/>
          <p:nvPr/>
        </p:nvSpPr>
        <p:spPr>
          <a:xfrm>
            <a:off x="2682875" y="3565748"/>
            <a:ext cx="466725" cy="850677"/>
          </a:xfrm>
          <a:custGeom>
            <a:avLst/>
            <a:gdLst>
              <a:gd name="connsiteX0" fmla="*/ 0 w 466725"/>
              <a:gd name="connsiteY0" fmla="*/ 0 h 1165225"/>
              <a:gd name="connsiteX1" fmla="*/ 311150 w 466725"/>
              <a:gd name="connsiteY1" fmla="*/ 0 h 1165225"/>
              <a:gd name="connsiteX2" fmla="*/ 311150 w 466725"/>
              <a:gd name="connsiteY2" fmla="*/ 1165225 h 1165225"/>
              <a:gd name="connsiteX3" fmla="*/ 466725 w 466725"/>
              <a:gd name="connsiteY3" fmla="*/ 1165225 h 116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1165225">
                <a:moveTo>
                  <a:pt x="0" y="0"/>
                </a:moveTo>
                <a:lnTo>
                  <a:pt x="311150" y="0"/>
                </a:lnTo>
                <a:lnTo>
                  <a:pt x="311150" y="1165225"/>
                </a:lnTo>
                <a:lnTo>
                  <a:pt x="466725" y="1165225"/>
                </a:ln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09CCD3-1C43-4E7F-BF4C-5D99861ECA70}"/>
              </a:ext>
            </a:extLst>
          </p:cNvPr>
          <p:cNvSpPr/>
          <p:nvPr/>
        </p:nvSpPr>
        <p:spPr>
          <a:xfrm>
            <a:off x="2679700" y="3235325"/>
            <a:ext cx="895350" cy="2435225"/>
          </a:xfrm>
          <a:custGeom>
            <a:avLst/>
            <a:gdLst>
              <a:gd name="connsiteX0" fmla="*/ 0 w 895350"/>
              <a:gd name="connsiteY0" fmla="*/ 0 h 2082800"/>
              <a:gd name="connsiteX1" fmla="*/ 717550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717550 w 895350"/>
              <a:gd name="connsiteY2" fmla="*/ 2082800 h 2082800"/>
              <a:gd name="connsiteX3" fmla="*/ 895350 w 895350"/>
              <a:gd name="connsiteY3" fmla="*/ 2082800 h 2082800"/>
              <a:gd name="connsiteX0" fmla="*/ 0 w 895350"/>
              <a:gd name="connsiteY0" fmla="*/ 0 h 2082800"/>
              <a:gd name="connsiteX1" fmla="*/ 560388 w 895350"/>
              <a:gd name="connsiteY1" fmla="*/ 0 h 2082800"/>
              <a:gd name="connsiteX2" fmla="*/ 550862 w 895350"/>
              <a:gd name="connsiteY2" fmla="*/ 2082800 h 2082800"/>
              <a:gd name="connsiteX3" fmla="*/ 895350 w 895350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50" h="2082800">
                <a:moveTo>
                  <a:pt x="0" y="0"/>
                </a:moveTo>
                <a:lnTo>
                  <a:pt x="560388" y="0"/>
                </a:lnTo>
                <a:cubicBezTo>
                  <a:pt x="557213" y="694267"/>
                  <a:pt x="554037" y="1388533"/>
                  <a:pt x="550862" y="2082800"/>
                </a:cubicBezTo>
                <a:lnTo>
                  <a:pt x="895350" y="2082800"/>
                </a:ln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B67471-07C6-4A9C-8804-39005F929788}"/>
              </a:ext>
            </a:extLst>
          </p:cNvPr>
          <p:cNvSpPr/>
          <p:nvPr/>
        </p:nvSpPr>
        <p:spPr>
          <a:xfrm>
            <a:off x="6362700" y="3467100"/>
            <a:ext cx="3695700" cy="922025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62D08C-BD77-4C58-96AC-07CE183F0554}"/>
              </a:ext>
            </a:extLst>
          </p:cNvPr>
          <p:cNvSpPr/>
          <p:nvPr/>
        </p:nvSpPr>
        <p:spPr>
          <a:xfrm>
            <a:off x="6362699" y="3456231"/>
            <a:ext cx="3503691" cy="804619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28F03D-69DF-4CA0-AB7B-8C41F272AE7C}"/>
              </a:ext>
            </a:extLst>
          </p:cNvPr>
          <p:cNvSpPr/>
          <p:nvPr/>
        </p:nvSpPr>
        <p:spPr>
          <a:xfrm>
            <a:off x="6781800" y="3456231"/>
            <a:ext cx="2892580" cy="639519"/>
          </a:xfrm>
          <a:custGeom>
            <a:avLst/>
            <a:gdLst>
              <a:gd name="connsiteX0" fmla="*/ 3695700 w 3695700"/>
              <a:gd name="connsiteY0" fmla="*/ 0 h 962025"/>
              <a:gd name="connsiteX1" fmla="*/ 3695700 w 3695700"/>
              <a:gd name="connsiteY1" fmla="*/ 962025 h 962025"/>
              <a:gd name="connsiteX2" fmla="*/ 0 w 36957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5700" h="962025">
                <a:moveTo>
                  <a:pt x="3695700" y="0"/>
                </a:moveTo>
                <a:lnTo>
                  <a:pt x="3695700" y="962025"/>
                </a:lnTo>
                <a:lnTo>
                  <a:pt x="0" y="962025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2986D8-B310-4BBA-9C14-A541D2660907}"/>
              </a:ext>
            </a:extLst>
          </p:cNvPr>
          <p:cNvSpPr/>
          <p:nvPr/>
        </p:nvSpPr>
        <p:spPr>
          <a:xfrm>
            <a:off x="7562850" y="2352675"/>
            <a:ext cx="638175" cy="0"/>
          </a:xfrm>
          <a:custGeom>
            <a:avLst/>
            <a:gdLst>
              <a:gd name="connsiteX0" fmla="*/ 638175 w 638175"/>
              <a:gd name="connsiteY0" fmla="*/ 0 h 0"/>
              <a:gd name="connsiteX1" fmla="*/ 0 w 63817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8175">
                <a:moveTo>
                  <a:pt x="638175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29A183-B26E-49D9-AAE7-633FCB62B8E7}"/>
              </a:ext>
            </a:extLst>
          </p:cNvPr>
          <p:cNvSpPr/>
          <p:nvPr/>
        </p:nvSpPr>
        <p:spPr>
          <a:xfrm>
            <a:off x="7553325" y="2800350"/>
            <a:ext cx="628650" cy="0"/>
          </a:xfrm>
          <a:custGeom>
            <a:avLst/>
            <a:gdLst>
              <a:gd name="connsiteX0" fmla="*/ 628650 w 628650"/>
              <a:gd name="connsiteY0" fmla="*/ 0 h 0"/>
              <a:gd name="connsiteX1" fmla="*/ 0 w 6286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8650">
                <a:moveTo>
                  <a:pt x="628650" y="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D9356-65F9-48E1-8512-150A0B375A20}"/>
              </a:ext>
            </a:extLst>
          </p:cNvPr>
          <p:cNvSpPr txBox="1"/>
          <p:nvPr/>
        </p:nvSpPr>
        <p:spPr>
          <a:xfrm>
            <a:off x="286927" y="14791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24V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FD3DD-15B8-4B09-8043-82FF6DB3BCA3}"/>
              </a:ext>
            </a:extLst>
          </p:cNvPr>
          <p:cNvSpPr txBox="1"/>
          <p:nvPr/>
        </p:nvSpPr>
        <p:spPr>
          <a:xfrm>
            <a:off x="7188716" y="2401486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1B5BA8-8666-4AAF-8ED9-2F41DC9DA24F}"/>
              </a:ext>
            </a:extLst>
          </p:cNvPr>
          <p:cNvSpPr/>
          <p:nvPr/>
        </p:nvSpPr>
        <p:spPr>
          <a:xfrm>
            <a:off x="2670175" y="3403600"/>
            <a:ext cx="485775" cy="854075"/>
          </a:xfrm>
          <a:custGeom>
            <a:avLst/>
            <a:gdLst>
              <a:gd name="connsiteX0" fmla="*/ 0 w 485775"/>
              <a:gd name="connsiteY0" fmla="*/ 0 h 854075"/>
              <a:gd name="connsiteX1" fmla="*/ 409575 w 485775"/>
              <a:gd name="connsiteY1" fmla="*/ 0 h 854075"/>
              <a:gd name="connsiteX2" fmla="*/ 409575 w 485775"/>
              <a:gd name="connsiteY2" fmla="*/ 854075 h 854075"/>
              <a:gd name="connsiteX3" fmla="*/ 485775 w 485775"/>
              <a:gd name="connsiteY3" fmla="*/ 854075 h 85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854075">
                <a:moveTo>
                  <a:pt x="0" y="0"/>
                </a:moveTo>
                <a:lnTo>
                  <a:pt x="409575" y="0"/>
                </a:lnTo>
                <a:lnTo>
                  <a:pt x="409575" y="854075"/>
                </a:lnTo>
                <a:lnTo>
                  <a:pt x="485775" y="854075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BDE551-1EBB-498C-AEAC-982D356800C6}"/>
              </a:ext>
            </a:extLst>
          </p:cNvPr>
          <p:cNvSpPr/>
          <p:nvPr/>
        </p:nvSpPr>
        <p:spPr>
          <a:xfrm>
            <a:off x="2689225" y="3714750"/>
            <a:ext cx="850900" cy="857250"/>
          </a:xfrm>
          <a:custGeom>
            <a:avLst/>
            <a:gdLst>
              <a:gd name="connsiteX0" fmla="*/ 0 w 850900"/>
              <a:gd name="connsiteY0" fmla="*/ 0 h 857250"/>
              <a:gd name="connsiteX1" fmla="*/ 219075 w 850900"/>
              <a:gd name="connsiteY1" fmla="*/ 0 h 857250"/>
              <a:gd name="connsiteX2" fmla="*/ 219075 w 850900"/>
              <a:gd name="connsiteY2" fmla="*/ 857250 h 857250"/>
              <a:gd name="connsiteX3" fmla="*/ 850900 w 85090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0" h="857250">
                <a:moveTo>
                  <a:pt x="0" y="0"/>
                </a:moveTo>
                <a:lnTo>
                  <a:pt x="219075" y="0"/>
                </a:lnTo>
                <a:lnTo>
                  <a:pt x="219075" y="857250"/>
                </a:lnTo>
                <a:lnTo>
                  <a:pt x="850900" y="8572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C0F8500-4DDB-4C14-9555-CAABB45A4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7149" y="3474454"/>
            <a:ext cx="5614882" cy="33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145B0-7A11-4ECB-9EA5-B19BE85300D2}"/>
              </a:ext>
            </a:extLst>
          </p:cNvPr>
          <p:cNvSpPr txBox="1"/>
          <p:nvPr/>
        </p:nvSpPr>
        <p:spPr>
          <a:xfrm>
            <a:off x="10358477" y="3711388"/>
            <a:ext cx="10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F5010-A946-409B-9743-75D92800F743}"/>
              </a:ext>
            </a:extLst>
          </p:cNvPr>
          <p:cNvSpPr txBox="1"/>
          <p:nvPr/>
        </p:nvSpPr>
        <p:spPr>
          <a:xfrm>
            <a:off x="4451237" y="2488703"/>
            <a:ext cx="118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M3 by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48885-7FCE-4B42-89D6-F3978A447591}"/>
              </a:ext>
            </a:extLst>
          </p:cNvPr>
          <p:cNvSpPr txBox="1"/>
          <p:nvPr/>
        </p:nvSpPr>
        <p:spPr>
          <a:xfrm>
            <a:off x="145283" y="4229373"/>
            <a:ext cx="1988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M2.5 by 3</a:t>
            </a:r>
          </a:p>
          <a:p>
            <a:r>
              <a:rPr lang="en-GB" sz="1200" dirty="0"/>
              <a:t>Rear access needed (battery)</a:t>
            </a:r>
          </a:p>
          <a:p>
            <a:r>
              <a:rPr lang="en-GB" sz="1200" dirty="0"/>
              <a:t>Could mount on pins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12A09-2BE0-4DFF-9D52-DC5C53BC3B83}"/>
              </a:ext>
            </a:extLst>
          </p:cNvPr>
          <p:cNvSpPr txBox="1"/>
          <p:nvPr/>
        </p:nvSpPr>
        <p:spPr>
          <a:xfrm>
            <a:off x="4070647" y="3108743"/>
            <a:ext cx="157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24-pin SIL only</a:t>
            </a:r>
          </a:p>
        </p:txBody>
      </p:sp>
    </p:spTree>
    <p:extLst>
      <p:ext uri="{BB962C8B-B14F-4D97-AF65-F5344CB8AC3E}">
        <p14:creationId xmlns:p14="http://schemas.microsoft.com/office/powerpoint/2010/main" val="244883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Ellis</dc:creator>
  <cp:lastModifiedBy>Mike Ellis</cp:lastModifiedBy>
  <cp:revision>7</cp:revision>
  <dcterms:created xsi:type="dcterms:W3CDTF">2020-07-25T18:51:30Z</dcterms:created>
  <dcterms:modified xsi:type="dcterms:W3CDTF">2020-07-26T09:56:43Z</dcterms:modified>
</cp:coreProperties>
</file>