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>
        <p:scale>
          <a:sx n="125" d="100"/>
          <a:sy n="125" d="100"/>
        </p:scale>
        <p:origin x="-150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FB1C-2244-4A27-AC4A-A5CC8672C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6FBD-E0CE-4A50-8D6F-B73A8AD8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F485-402A-4F97-9EBC-4A0079D7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A191-117A-4953-9E92-A7506F0A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2641-E08E-426B-8446-E8BFF9E4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6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6DEE-82EB-4F51-852F-5DD14C50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59DC0-99E1-47B7-BCB7-6DFBB1F3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7124-9DAC-4158-99E4-3E9A6E53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01E9-0DEF-45D1-A922-9E2224D3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FB66-CCCA-4C42-AEA0-748F5922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6976B-29A1-4AF9-955A-16CBA205C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A611E-5439-4F3F-B133-DC5E8B6B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D576-0262-46EF-B395-EF2F71F1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C74D-53C9-41A2-BC9F-9BA929D8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F3B0-9F2E-4AE1-8A7D-B95DD707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B963-A1E2-4E97-AC23-528AB644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9125-7A01-4A3E-8209-76924EFB3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9300-BB8F-46C0-90A4-1924CEA0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4C04-D01E-4D4A-ACA3-EB598B39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06BA-BC56-4D4E-9727-318DB8C3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9AF9-1356-4F05-8574-D60A4411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65E7-C468-43B6-8E79-8D36AE67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5E11-E84A-4EC5-B486-A75B7456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56F7-3BC2-4C9A-A908-55EFFE4F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D480-371F-4096-9F27-B5FBAE19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6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488A-19FD-42AF-9C4A-67060BC7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96C3-330C-4BEB-98EC-490C518D5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49917-CB67-452E-B968-E1B266BD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A9A3-5F6B-46D7-B73B-5E561264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D600-52C9-4367-A029-33B24A23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DF92-79A8-49E2-8157-CA67AEAD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0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8931-82B6-4560-A58B-0C363882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626F-08C0-4C23-B851-2D0B0FA84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BD751-5227-40BD-9B05-0893A77A1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7C5E3-EEAF-445B-A983-BA07D39B8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34153-3AF7-4316-937A-73EB822A0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7EF8-5A7B-4209-84E9-A988E775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DD9D0-2017-46B2-A6FF-5B7024E8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47C84-3622-470A-AFC1-74608031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41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EA9A-016F-44EB-92F0-F401C5E1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85B27-9CA4-4C42-9A7F-5BAB983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F6A3-E946-4D08-A5AE-A61CA83C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2BF14-CB13-42FB-A8B2-5AF7DAB8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4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522A5-F735-47A8-81FF-B58A717C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8F50-F3A4-42CC-91C5-5BF095C4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79456-C74F-43CB-853D-CE919DB4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0D02-92D1-41DF-A1B8-F7345445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6CB5-7BCE-4D4C-BCA1-5826BEA3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28D3-BAB0-497F-9363-4C31EB13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F524B-C008-497F-83FF-19B81896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CA47-540A-42AD-8073-C2A964EC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FB26E-47D1-4E78-9A72-9162C0F1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86A7-B9DF-4CD1-AFAE-91C06E13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66D05-EA70-4939-B58F-FE93B2CB9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5C5D5-684F-4185-837D-F87DF31D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1235-25F7-4919-A9E4-6079CF95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CD7B-E8A4-45C5-959C-F617838E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A759-BAA0-47EC-8D97-2E2CB102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1070-C9A9-44F5-BB77-7F495FB5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2313-532C-43B4-89DA-D8A550AA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4D74-F9E6-4155-B52E-8A2E2E8C6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2369-8CDB-4723-9A69-F9462730C683}" type="datetimeFigureOut">
              <a:rPr lang="en-GB" smtClean="0"/>
              <a:t>18 May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467-EEF5-4471-B69F-398BC860A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A963-E737-42C9-9BA4-7D69FC9CF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1406-5CE5-4225-831A-A98E56501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1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466358-18C6-48FA-8F79-05B34BA10CEC}"/>
              </a:ext>
            </a:extLst>
          </p:cNvPr>
          <p:cNvSpPr/>
          <p:nvPr/>
        </p:nvSpPr>
        <p:spPr>
          <a:xfrm>
            <a:off x="3126000" y="459000"/>
            <a:ext cx="5940000" cy="594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7D38B6B0-5FDD-4CFC-AB80-1A7F97F87D36}"/>
              </a:ext>
            </a:extLst>
          </p:cNvPr>
          <p:cNvSpPr/>
          <p:nvPr/>
        </p:nvSpPr>
        <p:spPr>
          <a:xfrm>
            <a:off x="3125999" y="459000"/>
            <a:ext cx="5940001" cy="5940000"/>
          </a:xfrm>
          <a:prstGeom prst="star12">
            <a:avLst>
              <a:gd name="adj" fmla="val 546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7F8076-793C-4D45-80FB-E6A660BAE4E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96000" y="459000"/>
            <a:ext cx="0" cy="90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A5A3D0-77F0-4A8E-A08E-7F6F774DD34B}"/>
              </a:ext>
            </a:extLst>
          </p:cNvPr>
          <p:cNvCxnSpPr>
            <a:cxnSpLocks/>
          </p:cNvCxnSpPr>
          <p:nvPr/>
        </p:nvCxnSpPr>
        <p:spPr>
          <a:xfrm rot="1800000">
            <a:off x="7491000" y="838022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085313-1193-4FC2-8D44-884AD2697F3A}"/>
              </a:ext>
            </a:extLst>
          </p:cNvPr>
          <p:cNvCxnSpPr>
            <a:cxnSpLocks/>
          </p:cNvCxnSpPr>
          <p:nvPr/>
        </p:nvCxnSpPr>
        <p:spPr>
          <a:xfrm rot="3600000">
            <a:off x="8505412" y="1871484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7FCFC6-27DE-4C16-847D-B7BC07B3F8E7}"/>
              </a:ext>
            </a:extLst>
          </p:cNvPr>
          <p:cNvCxnSpPr>
            <a:cxnSpLocks/>
          </p:cNvCxnSpPr>
          <p:nvPr/>
        </p:nvCxnSpPr>
        <p:spPr>
          <a:xfrm>
            <a:off x="6095999" y="5859000"/>
            <a:ext cx="0" cy="54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016F5F-F300-4BB1-869A-566689300C2F}"/>
              </a:ext>
            </a:extLst>
          </p:cNvPr>
          <p:cNvCxnSpPr>
            <a:cxnSpLocks/>
          </p:cNvCxnSpPr>
          <p:nvPr/>
        </p:nvCxnSpPr>
        <p:spPr>
          <a:xfrm rot="5400000">
            <a:off x="8796000" y="3159000"/>
            <a:ext cx="0" cy="54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99A0F3-E5C8-4EBF-AC1E-E2489780C9A9}"/>
              </a:ext>
            </a:extLst>
          </p:cNvPr>
          <p:cNvCxnSpPr>
            <a:cxnSpLocks/>
          </p:cNvCxnSpPr>
          <p:nvPr/>
        </p:nvCxnSpPr>
        <p:spPr>
          <a:xfrm rot="5400000">
            <a:off x="3395999" y="3151380"/>
            <a:ext cx="0" cy="54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4511F1-2779-4D4B-B580-E9F49F3CC85C}"/>
              </a:ext>
            </a:extLst>
          </p:cNvPr>
          <p:cNvCxnSpPr>
            <a:cxnSpLocks/>
          </p:cNvCxnSpPr>
          <p:nvPr/>
        </p:nvCxnSpPr>
        <p:spPr>
          <a:xfrm rot="1800000">
            <a:off x="4686839" y="5678999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8BAFED-8C6A-4512-9D83-E66306690909}"/>
              </a:ext>
            </a:extLst>
          </p:cNvPr>
          <p:cNvCxnSpPr>
            <a:cxnSpLocks/>
          </p:cNvCxnSpPr>
          <p:nvPr/>
        </p:nvCxnSpPr>
        <p:spPr>
          <a:xfrm rot="3600000">
            <a:off x="3665999" y="4640190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E19E78-B64A-4BD0-B576-E4275D5D233C}"/>
              </a:ext>
            </a:extLst>
          </p:cNvPr>
          <p:cNvCxnSpPr>
            <a:cxnSpLocks/>
          </p:cNvCxnSpPr>
          <p:nvPr/>
        </p:nvCxnSpPr>
        <p:spPr>
          <a:xfrm rot="7200000">
            <a:off x="3679749" y="1842571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C55C45-1730-49CB-8D47-B877020B8A24}"/>
              </a:ext>
            </a:extLst>
          </p:cNvPr>
          <p:cNvCxnSpPr>
            <a:cxnSpLocks/>
          </p:cNvCxnSpPr>
          <p:nvPr/>
        </p:nvCxnSpPr>
        <p:spPr>
          <a:xfrm rot="9000000">
            <a:off x="7499143" y="5679000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A858D4-C5C1-449F-93E1-59E0AD6AC60E}"/>
              </a:ext>
            </a:extLst>
          </p:cNvPr>
          <p:cNvCxnSpPr>
            <a:cxnSpLocks/>
          </p:cNvCxnSpPr>
          <p:nvPr/>
        </p:nvCxnSpPr>
        <p:spPr>
          <a:xfrm rot="9000000">
            <a:off x="4699581" y="833287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3712C1-96BA-41E7-9597-53AFDECF83D3}"/>
              </a:ext>
            </a:extLst>
          </p:cNvPr>
          <p:cNvCxnSpPr>
            <a:cxnSpLocks/>
          </p:cNvCxnSpPr>
          <p:nvPr/>
        </p:nvCxnSpPr>
        <p:spPr>
          <a:xfrm rot="7200000">
            <a:off x="8524878" y="4650327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2647B-73CD-4B69-9CF2-9DF887876972}"/>
              </a:ext>
            </a:extLst>
          </p:cNvPr>
          <p:cNvSpPr txBox="1"/>
          <p:nvPr/>
        </p:nvSpPr>
        <p:spPr>
          <a:xfrm>
            <a:off x="5606710" y="1204085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A0CCCB-8639-4BCD-A92A-7DFA3ABD4608}"/>
              </a:ext>
            </a:extLst>
          </p:cNvPr>
          <p:cNvSpPr txBox="1"/>
          <p:nvPr/>
        </p:nvSpPr>
        <p:spPr>
          <a:xfrm>
            <a:off x="5801474" y="492032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EC3B4D-6B07-4999-BD5D-4E385DA285C1}"/>
              </a:ext>
            </a:extLst>
          </p:cNvPr>
          <p:cNvSpPr txBox="1"/>
          <p:nvPr/>
        </p:nvSpPr>
        <p:spPr>
          <a:xfrm>
            <a:off x="7951804" y="293307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0BAAD8-6651-4AE4-A93D-A6FEF2971556}"/>
              </a:ext>
            </a:extLst>
          </p:cNvPr>
          <p:cNvSpPr txBox="1"/>
          <p:nvPr/>
        </p:nvSpPr>
        <p:spPr>
          <a:xfrm>
            <a:off x="3648901" y="293307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4661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Ellis</dc:creator>
  <cp:lastModifiedBy>Mike Ellis</cp:lastModifiedBy>
  <cp:revision>2</cp:revision>
  <dcterms:created xsi:type="dcterms:W3CDTF">2020-05-18T19:50:49Z</dcterms:created>
  <dcterms:modified xsi:type="dcterms:W3CDTF">2020-05-18T20:02:19Z</dcterms:modified>
</cp:coreProperties>
</file>