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>
        <p:scale>
          <a:sx n="125" d="100"/>
          <a:sy n="125" d="100"/>
        </p:scale>
        <p:origin x="-120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FB1C-2244-4A27-AC4A-A5CC8672C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F6FBD-E0CE-4A50-8D6F-B73A8AD8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F485-402A-4F97-9EBC-4A0079D7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A191-117A-4953-9E92-A7506F0A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2641-E08E-426B-8446-E8BFF9E4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6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6DEE-82EB-4F51-852F-5DD14C50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59DC0-99E1-47B7-BCB7-6DFBB1F3A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7124-9DAC-4158-99E4-3E9A6E53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01E9-0DEF-45D1-A922-9E2224D3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FB66-CCCA-4C42-AEA0-748F5922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6976B-29A1-4AF9-955A-16CBA205C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A611E-5439-4F3F-B133-DC5E8B6B8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D576-0262-46EF-B395-EF2F71F1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C74D-53C9-41A2-BC9F-9BA929D8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F3B0-9F2E-4AE1-8A7D-B95DD707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B963-A1E2-4E97-AC23-528AB644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9125-7A01-4A3E-8209-76924EFB3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9300-BB8F-46C0-90A4-1924CEA0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34C04-D01E-4D4A-ACA3-EB598B39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06BA-BC56-4D4E-9727-318DB8C3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8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9AF9-1356-4F05-8574-D60A4411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65E7-C468-43B6-8E79-8D36AE67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5E11-E84A-4EC5-B486-A75B7456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56F7-3BC2-4C9A-A908-55EFFE4F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D480-371F-4096-9F27-B5FBAE19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6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488A-19FD-42AF-9C4A-67060BC7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96C3-330C-4BEB-98EC-490C518D5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49917-CB67-452E-B968-E1B266BD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A9A3-5F6B-46D7-B73B-5E561264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5D600-52C9-4367-A029-33B24A23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DF92-79A8-49E2-8157-CA67AEAD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0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8931-82B6-4560-A58B-0C363882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626F-08C0-4C23-B851-2D0B0FA8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BD751-5227-40BD-9B05-0893A77A1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7C5E3-EEAF-445B-A983-BA07D39B8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34153-3AF7-4316-937A-73EB822A0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7EF8-5A7B-4209-84E9-A988E775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DD9D0-2017-46B2-A6FF-5B7024E8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47C84-3622-470A-AFC1-74608031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41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EA9A-016F-44EB-92F0-F401C5E1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85B27-9CA4-4C42-9A7F-5BAB983E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5F6A3-E946-4D08-A5AE-A61CA83C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BF14-CB13-42FB-A8B2-5AF7DAB8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84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522A5-F735-47A8-81FF-B58A717C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18F50-F3A4-42CC-91C5-5BF095C4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79456-C74F-43CB-853D-CE919DB4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0D02-92D1-41DF-A1B8-F7345445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6CB5-7BCE-4D4C-BCA1-5826BEA3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28D3-BAB0-497F-9363-4C31EB13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F524B-C008-497F-83FF-19B81896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CA47-540A-42AD-8073-C2A964EC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FB26E-47D1-4E78-9A72-9162C0F1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86A7-B9DF-4CD1-AFAE-91C06E13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66D05-EA70-4939-B58F-FE93B2CB9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5C5D5-684F-4185-837D-F87DF31D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01235-25F7-4919-A9E4-6079CF95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CD7B-E8A4-45C5-959C-F617838E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A759-BAA0-47EC-8D97-2E2CB102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01070-C9A9-44F5-BB77-7F495FB5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2313-532C-43B4-89DA-D8A550AA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4D74-F9E6-4155-B52E-8A2E2E8C6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2369-8CDB-4723-9A69-F9462730C683}" type="datetimeFigureOut">
              <a:rPr lang="en-GB" smtClean="0"/>
              <a:t>19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9467-EEF5-4471-B69F-398BC860A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A963-E737-42C9-9BA4-7D69FC9CF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1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466358-18C6-48FA-8F79-05B34BA10CEC}"/>
              </a:ext>
            </a:extLst>
          </p:cNvPr>
          <p:cNvSpPr/>
          <p:nvPr/>
        </p:nvSpPr>
        <p:spPr>
          <a:xfrm>
            <a:off x="3126000" y="459000"/>
            <a:ext cx="5940000" cy="59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12 Points 4" hidden="1">
            <a:extLst>
              <a:ext uri="{FF2B5EF4-FFF2-40B4-BE49-F238E27FC236}">
                <a16:creationId xmlns:a16="http://schemas.microsoft.com/office/drawing/2014/main" id="{7D38B6B0-5FDD-4CFC-AB80-1A7F97F87D36}"/>
              </a:ext>
            </a:extLst>
          </p:cNvPr>
          <p:cNvSpPr/>
          <p:nvPr/>
        </p:nvSpPr>
        <p:spPr>
          <a:xfrm rot="360000">
            <a:off x="3125999" y="459000"/>
            <a:ext cx="5940001" cy="5940000"/>
          </a:xfrm>
          <a:prstGeom prst="star12">
            <a:avLst>
              <a:gd name="adj" fmla="val 54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Quarter hours">
            <a:extLst>
              <a:ext uri="{FF2B5EF4-FFF2-40B4-BE49-F238E27FC236}">
                <a16:creationId xmlns:a16="http://schemas.microsoft.com/office/drawing/2014/main" id="{35AF25E1-9780-496C-82BD-10B1E37C42ED}"/>
              </a:ext>
            </a:extLst>
          </p:cNvPr>
          <p:cNvGrpSpPr/>
          <p:nvPr/>
        </p:nvGrpSpPr>
        <p:grpSpPr>
          <a:xfrm>
            <a:off x="3125999" y="459000"/>
            <a:ext cx="5940001" cy="5940000"/>
            <a:chOff x="3125999" y="459000"/>
            <a:chExt cx="5940001" cy="5940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7F8076-793C-4D45-80FB-E6A660BAE4EA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6096000" y="459000"/>
              <a:ext cx="0" cy="90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57FCFC6-27DE-4C16-847D-B7BC07B3F8E7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5859000"/>
              <a:ext cx="0" cy="54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016F5F-F300-4BB1-869A-566689300C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96000" y="3159000"/>
              <a:ext cx="0" cy="54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99A0F3-E5C8-4EBF-AC1E-E2489780C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95999" y="3151380"/>
              <a:ext cx="0" cy="54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Five minute markers">
            <a:extLst>
              <a:ext uri="{FF2B5EF4-FFF2-40B4-BE49-F238E27FC236}">
                <a16:creationId xmlns:a16="http://schemas.microsoft.com/office/drawing/2014/main" id="{1D80E3C6-EF48-41D9-A4A6-5D9674687960}"/>
              </a:ext>
            </a:extLst>
          </p:cNvPr>
          <p:cNvGrpSpPr/>
          <p:nvPr/>
        </p:nvGrpSpPr>
        <p:grpSpPr>
          <a:xfrm>
            <a:off x="3485999" y="833287"/>
            <a:ext cx="5218879" cy="5205713"/>
            <a:chOff x="3485999" y="833287"/>
            <a:chExt cx="5218879" cy="520571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A5A3D0-77F0-4A8E-A08E-7F6F774DD34B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7491000" y="838022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085313-1193-4FC2-8D44-884AD2697F3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505412" y="1871484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4511F1-2779-4D4B-B580-E9F49F3CC85C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686839" y="5678999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8BAFED-8C6A-4512-9D83-E6630669090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665999" y="4640190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E19E78-B64A-4BD0-B576-E4275D5D233C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3679749" y="1842571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C55C45-1730-49CB-8D47-B877020B8A24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7499143" y="5679000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A858D4-C5C1-449F-93E1-59E0AD6AC60E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4699581" y="833287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3712C1-96BA-41E7-9597-53AFDECF83D3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8524878" y="4650327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Roman numerals">
            <a:extLst>
              <a:ext uri="{FF2B5EF4-FFF2-40B4-BE49-F238E27FC236}">
                <a16:creationId xmlns:a16="http://schemas.microsoft.com/office/drawing/2014/main" id="{76226CF1-2A3E-43A4-9B5D-1515DB8F5434}"/>
              </a:ext>
            </a:extLst>
          </p:cNvPr>
          <p:cNvGrpSpPr/>
          <p:nvPr/>
        </p:nvGrpSpPr>
        <p:grpSpPr>
          <a:xfrm>
            <a:off x="3648901" y="1204085"/>
            <a:ext cx="4928154" cy="4731905"/>
            <a:chOff x="3648901" y="1204085"/>
            <a:chExt cx="4928154" cy="47319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62647B-73CD-4B69-9CF2-9DF887876972}"/>
                </a:ext>
              </a:extLst>
            </p:cNvPr>
            <p:cNvSpPr txBox="1"/>
            <p:nvPr/>
          </p:nvSpPr>
          <p:spPr>
            <a:xfrm>
              <a:off x="5509052" y="1204085"/>
              <a:ext cx="11929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dirty="0">
                  <a:latin typeface="Algerian" panose="04020705040A02060702" pitchFamily="82" charset="0"/>
                </a:rPr>
                <a:t>XII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A0CCCB-8639-4BCD-A92A-7DFA3ABD4608}"/>
                </a:ext>
              </a:extLst>
            </p:cNvPr>
            <p:cNvSpPr txBox="1"/>
            <p:nvPr/>
          </p:nvSpPr>
          <p:spPr>
            <a:xfrm>
              <a:off x="5659426" y="4920327"/>
              <a:ext cx="89639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dirty="0">
                  <a:latin typeface="Algerian" panose="04020705040A02060702" pitchFamily="82" charset="0"/>
                </a:rPr>
                <a:t>VI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EC3B4D-6B07-4999-BD5D-4E385DA285C1}"/>
                </a:ext>
              </a:extLst>
            </p:cNvPr>
            <p:cNvSpPr txBox="1"/>
            <p:nvPr/>
          </p:nvSpPr>
          <p:spPr>
            <a:xfrm>
              <a:off x="7685464" y="2915318"/>
              <a:ext cx="891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dirty="0">
                  <a:latin typeface="Algerian" panose="04020705040A02060702" pitchFamily="82" charset="0"/>
                </a:rPr>
                <a:t>III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BAAD8-6651-4AE4-A93D-A6FEF2971556}"/>
                </a:ext>
              </a:extLst>
            </p:cNvPr>
            <p:cNvSpPr txBox="1"/>
            <p:nvPr/>
          </p:nvSpPr>
          <p:spPr>
            <a:xfrm>
              <a:off x="3648901" y="2915318"/>
              <a:ext cx="9573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dirty="0">
                  <a:latin typeface="Algerian" panose="04020705040A02060702" pitchFamily="82" charset="0"/>
                </a:rPr>
                <a:t>IX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0FED8B0-6BE1-4DBA-8FAB-9897468CEE4C}"/>
              </a:ext>
            </a:extLst>
          </p:cNvPr>
          <p:cNvSpPr txBox="1"/>
          <p:nvPr/>
        </p:nvSpPr>
        <p:spPr>
          <a:xfrm>
            <a:off x="7951804" y="203654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E5A444-77D1-44BF-95C7-2B486412E029}"/>
              </a:ext>
            </a:extLst>
          </p:cNvPr>
          <p:cNvSpPr txBox="1"/>
          <p:nvPr/>
        </p:nvSpPr>
        <p:spPr>
          <a:xfrm>
            <a:off x="3690341" y="203654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AA7D41-4D8B-432C-959F-9A31B4F38517}"/>
              </a:ext>
            </a:extLst>
          </p:cNvPr>
          <p:cNvSpPr txBox="1"/>
          <p:nvPr/>
        </p:nvSpPr>
        <p:spPr>
          <a:xfrm>
            <a:off x="4584209" y="110590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6AAF16-7105-4305-B145-96AE6F709C50}"/>
              </a:ext>
            </a:extLst>
          </p:cNvPr>
          <p:cNvSpPr txBox="1"/>
          <p:nvPr/>
        </p:nvSpPr>
        <p:spPr>
          <a:xfrm>
            <a:off x="7022466" y="110590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81CE22-1F1F-47CD-B7E3-0130A89B209B}"/>
              </a:ext>
            </a:extLst>
          </p:cNvPr>
          <p:cNvSpPr txBox="1"/>
          <p:nvPr/>
        </p:nvSpPr>
        <p:spPr>
          <a:xfrm>
            <a:off x="7022466" y="53094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451650-585C-48AC-B583-A72577DBF9F8}"/>
              </a:ext>
            </a:extLst>
          </p:cNvPr>
          <p:cNvSpPr txBox="1"/>
          <p:nvPr/>
        </p:nvSpPr>
        <p:spPr>
          <a:xfrm>
            <a:off x="7932204" y="44485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9B9359-40F2-4195-81DD-9EA44BF44A5A}"/>
              </a:ext>
            </a:extLst>
          </p:cNvPr>
          <p:cNvSpPr txBox="1"/>
          <p:nvPr/>
        </p:nvSpPr>
        <p:spPr>
          <a:xfrm>
            <a:off x="3766678" y="44485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314267-1DBC-400D-8F2E-516D567B851D}"/>
              </a:ext>
            </a:extLst>
          </p:cNvPr>
          <p:cNvSpPr txBox="1"/>
          <p:nvPr/>
        </p:nvSpPr>
        <p:spPr>
          <a:xfrm>
            <a:off x="4609580" y="530411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14</a:t>
            </a:r>
          </a:p>
        </p:txBody>
      </p:sp>
      <p:grpSp>
        <p:nvGrpSpPr>
          <p:cNvPr id="3" name="Minute markers">
            <a:extLst>
              <a:ext uri="{FF2B5EF4-FFF2-40B4-BE49-F238E27FC236}">
                <a16:creationId xmlns:a16="http://schemas.microsoft.com/office/drawing/2014/main" id="{A1BFE81B-04EF-4B27-BB73-6D49EFC248AC}"/>
              </a:ext>
            </a:extLst>
          </p:cNvPr>
          <p:cNvGrpSpPr/>
          <p:nvPr/>
        </p:nvGrpSpPr>
        <p:grpSpPr>
          <a:xfrm>
            <a:off x="3171753" y="484168"/>
            <a:ext cx="5853482" cy="5871814"/>
            <a:chOff x="3171753" y="484168"/>
            <a:chExt cx="5853482" cy="58718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075285E-DB17-4C28-9BB3-17EE0763C0A0}"/>
                </a:ext>
              </a:extLst>
            </p:cNvPr>
            <p:cNvGrpSpPr/>
            <p:nvPr/>
          </p:nvGrpSpPr>
          <p:grpSpPr>
            <a:xfrm>
              <a:off x="4934626" y="484168"/>
              <a:ext cx="860874" cy="410840"/>
              <a:chOff x="4934626" y="484168"/>
              <a:chExt cx="860874" cy="41084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C64B417-7D1A-485F-9D70-CF24128FF142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054A1E-BB78-4D7F-AC6B-CB133C052A24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CCAB55F-2988-458D-BE73-7210C02016EB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F744858-8AC2-482F-B7D3-91F737B3BB97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1386A58-C8CD-4DEA-8BBC-49618545633B}"/>
                </a:ext>
              </a:extLst>
            </p:cNvPr>
            <p:cNvGrpSpPr/>
            <p:nvPr/>
          </p:nvGrpSpPr>
          <p:grpSpPr>
            <a:xfrm rot="1800000">
              <a:off x="6394633" y="507077"/>
              <a:ext cx="860874" cy="410840"/>
              <a:chOff x="4934626" y="484168"/>
              <a:chExt cx="860874" cy="41084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AB0A214-0E95-4386-878D-48C38E224B90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FC7A1AF-D32B-4710-BA27-52A4C00ADB6D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0E67CF2-BF07-409C-8FF0-C44E3CA3F3E8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34F3CEB-90F8-4A0D-A6B7-66DE41C34A99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0F01B9E-B112-4FB8-8777-2CB4BDBDAE9E}"/>
                </a:ext>
              </a:extLst>
            </p:cNvPr>
            <p:cNvGrpSpPr/>
            <p:nvPr/>
          </p:nvGrpSpPr>
          <p:grpSpPr>
            <a:xfrm rot="3600000">
              <a:off x="7656595" y="1235395"/>
              <a:ext cx="860874" cy="410840"/>
              <a:chOff x="4934626" y="484168"/>
              <a:chExt cx="860874" cy="41084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DAFDAA3-4C3A-4421-AA11-DE03ED059DA0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790017E-6EE5-4302-9C6E-EC415ED6065A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7D030D-CC6C-4BCE-8390-DEE132815A48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2D7A3BB-2445-472F-8956-171FA6EEE776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B6CFF04-D1EB-4D34-BBD4-F60D575AC6D9}"/>
                </a:ext>
              </a:extLst>
            </p:cNvPr>
            <p:cNvGrpSpPr/>
            <p:nvPr/>
          </p:nvGrpSpPr>
          <p:grpSpPr>
            <a:xfrm rot="5400000">
              <a:off x="8389378" y="2495508"/>
              <a:ext cx="860874" cy="410840"/>
              <a:chOff x="4934626" y="484168"/>
              <a:chExt cx="860874" cy="41084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55CA7A2-CBE3-4C9A-9CDD-CC46B15F70DB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A19E545-DF4F-44AE-8C47-450636C381F1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A895D74-0294-4C52-8B3F-AD9C5D5E7FE8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AD37D37-D282-4EBA-8574-35C1D51B135A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F94D10F-9F16-4BC5-9953-0D4C8F9BF233}"/>
                </a:ext>
              </a:extLst>
            </p:cNvPr>
            <p:cNvGrpSpPr/>
            <p:nvPr/>
          </p:nvGrpSpPr>
          <p:grpSpPr>
            <a:xfrm rot="72000000">
              <a:off x="8383939" y="3951750"/>
              <a:ext cx="860874" cy="410840"/>
              <a:chOff x="4934626" y="484168"/>
              <a:chExt cx="860874" cy="41084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A2F7906-B36B-41E9-B3A7-DA11BD5C9785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B8F7EE7-2A3E-4353-B2D7-244178902F70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56F0C61-345D-42CE-A9EB-6FD5D03744EF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3BB5898-F07D-48D4-BE6E-1E9AB2DAAA02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69CA4C-7262-43CC-B86D-633D505AE6AD}"/>
                </a:ext>
              </a:extLst>
            </p:cNvPr>
            <p:cNvGrpSpPr/>
            <p:nvPr/>
          </p:nvGrpSpPr>
          <p:grpSpPr>
            <a:xfrm rot="9000000">
              <a:off x="7658000" y="5212879"/>
              <a:ext cx="860874" cy="410840"/>
              <a:chOff x="4934626" y="484168"/>
              <a:chExt cx="860874" cy="410840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597DFBA-652E-4F20-A151-BE393BD5F1F6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F758D0E-B6C0-4ABE-86D0-20C17AEABE1B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EB90CC7-CA2F-4AE7-85BF-3A557CE92286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2E4BD8B-A811-4973-BAA2-06B3088B7F94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5B0B068-41E0-4496-B51C-6E70EC5BC043}"/>
                </a:ext>
              </a:extLst>
            </p:cNvPr>
            <p:cNvGrpSpPr/>
            <p:nvPr/>
          </p:nvGrpSpPr>
          <p:grpSpPr>
            <a:xfrm rot="10800000">
              <a:off x="6399354" y="5944119"/>
              <a:ext cx="860874" cy="410840"/>
              <a:chOff x="4934626" y="484168"/>
              <a:chExt cx="860874" cy="41084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7AC0416-998F-428F-8DE3-B8175BC892F1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19DB5B7-4E6C-4822-8FFC-1B267A6A231B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5AF6E77-7644-47D9-8259-C47CE490EF5A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FB78B98-FB61-4DA7-B2DD-79F3D7E00F30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DE5338A-5F56-46AC-88A8-889E956C0949}"/>
                </a:ext>
              </a:extLst>
            </p:cNvPr>
            <p:cNvGrpSpPr/>
            <p:nvPr/>
          </p:nvGrpSpPr>
          <p:grpSpPr>
            <a:xfrm rot="12600000">
              <a:off x="4940922" y="5945142"/>
              <a:ext cx="860874" cy="410840"/>
              <a:chOff x="4934626" y="484168"/>
              <a:chExt cx="860874" cy="41084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A11C1C7-EB31-4B68-BB11-1B7A4C94A1F6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75E972F-57A3-484C-BB08-6C04CD415D5B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2914951-02AF-4FAC-B9DF-56D8EC0CEB3A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1EC2E76-50F1-4C68-BAD6-A9CB0AD11E94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2A54595-6873-4623-9616-23C50BE0CB50}"/>
                </a:ext>
              </a:extLst>
            </p:cNvPr>
            <p:cNvGrpSpPr/>
            <p:nvPr/>
          </p:nvGrpSpPr>
          <p:grpSpPr>
            <a:xfrm rot="14400000">
              <a:off x="3678439" y="5217459"/>
              <a:ext cx="860874" cy="410840"/>
              <a:chOff x="4934626" y="484168"/>
              <a:chExt cx="860874" cy="41084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003BA7D-5905-410B-AA42-687FB8C23F95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3490B70-8BC9-4870-B05A-D482DB4A4779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474F47A-5BE0-482D-8267-C38331CF5B1E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A65C3-141C-432F-8BE2-3D6E473FDB17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918BF27-237C-428E-B8D8-C367D2B30322}"/>
                </a:ext>
              </a:extLst>
            </p:cNvPr>
            <p:cNvGrpSpPr/>
            <p:nvPr/>
          </p:nvGrpSpPr>
          <p:grpSpPr>
            <a:xfrm rot="16200000">
              <a:off x="2954151" y="3950193"/>
              <a:ext cx="860874" cy="410840"/>
              <a:chOff x="4934626" y="484168"/>
              <a:chExt cx="860874" cy="41084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CECD318-E11D-4A41-93AD-742AB9A3C44D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1C26AC2-21A6-474D-9C54-BAA712B3DB8D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F549B24-DFC3-434D-B0AB-8D11599CF435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622BAA4-52C8-4549-B148-0CD2D6C47CE9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B975FF4-CE81-4FDE-A8A4-8A50ADC2EA70}"/>
                </a:ext>
              </a:extLst>
            </p:cNvPr>
            <p:cNvGrpSpPr/>
            <p:nvPr/>
          </p:nvGrpSpPr>
          <p:grpSpPr>
            <a:xfrm rot="18000000">
              <a:off x="2946736" y="2496561"/>
              <a:ext cx="860874" cy="410840"/>
              <a:chOff x="4934626" y="484168"/>
              <a:chExt cx="860874" cy="41084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F421075-F08D-4EC2-A205-F26FB140B9CD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4A46D21-6EE2-44A9-B397-5D3E4EC5EE35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B65BE00-5CEA-4BF9-85D2-036B7322F782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E02FABA-B147-4020-B3AB-49220E3E7987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8522738-47C4-476E-9543-F506654B4022}"/>
                </a:ext>
              </a:extLst>
            </p:cNvPr>
            <p:cNvGrpSpPr/>
            <p:nvPr/>
          </p:nvGrpSpPr>
          <p:grpSpPr>
            <a:xfrm rot="19800000">
              <a:off x="3674774" y="1229903"/>
              <a:ext cx="860874" cy="410840"/>
              <a:chOff x="4934626" y="484168"/>
              <a:chExt cx="860874" cy="41084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D88FD2E-F79B-4506-A271-8A0F130759A9}"/>
                  </a:ext>
                </a:extLst>
              </p:cNvPr>
              <p:cNvCxnSpPr>
                <a:cxnSpLocks/>
              </p:cNvCxnSpPr>
              <p:nvPr/>
            </p:nvCxnSpPr>
            <p:spPr>
              <a:xfrm rot="9360000">
                <a:off x="4934626" y="71500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51549FE-A8F8-49C5-BA16-2B0899DE2B32}"/>
                  </a:ext>
                </a:extLst>
              </p:cNvPr>
              <p:cNvCxnSpPr>
                <a:cxnSpLocks/>
              </p:cNvCxnSpPr>
              <p:nvPr/>
            </p:nvCxnSpPr>
            <p:spPr>
              <a:xfrm rot="9720000">
                <a:off x="5207579" y="60646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1C514A3-285D-48C0-A70C-DFAEEB7BF328}"/>
                  </a:ext>
                </a:extLst>
              </p:cNvPr>
              <p:cNvCxnSpPr>
                <a:cxnSpLocks/>
              </p:cNvCxnSpPr>
              <p:nvPr/>
            </p:nvCxnSpPr>
            <p:spPr>
              <a:xfrm rot="10080000">
                <a:off x="5496933" y="531666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E55809F-DB5D-4CE9-8A87-512AD163F250}"/>
                  </a:ext>
                </a:extLst>
              </p:cNvPr>
              <p:cNvCxnSpPr>
                <a:cxnSpLocks/>
              </p:cNvCxnSpPr>
              <p:nvPr/>
            </p:nvCxnSpPr>
            <p:spPr>
              <a:xfrm rot="10440000">
                <a:off x="5795500" y="484168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661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Ellis</dc:creator>
  <cp:lastModifiedBy>Mike Ellis</cp:lastModifiedBy>
  <cp:revision>8</cp:revision>
  <cp:lastPrinted>2020-05-23T19:06:38Z</cp:lastPrinted>
  <dcterms:created xsi:type="dcterms:W3CDTF">2020-05-18T19:50:49Z</dcterms:created>
  <dcterms:modified xsi:type="dcterms:W3CDTF">2020-05-23T19:06:42Z</dcterms:modified>
</cp:coreProperties>
</file>