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C6A87-9202-2A44-BF2F-6A69040248ED}" type="datetimeFigureOut">
              <a:rPr kumimoji="1" lang="zh-CN" altLang="en-US" smtClean="0"/>
              <a:t>15/11/23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11C5F-C81E-014A-8DF4-E8B1C94611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973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11C5F-C81E-014A-8DF4-E8B1C946115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33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18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4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411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8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820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77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24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21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18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AE46-234A-264C-83E6-3614E3786EE6}" type="datetimeFigureOut">
              <a:rPr kumimoji="1" lang="zh-CN" altLang="en-US" smtClean="0"/>
              <a:t>15/11/23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22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AE46-234A-264C-83E6-3614E3786EE6}" type="datetimeFigureOut">
              <a:rPr kumimoji="1" lang="zh-CN" altLang="en-US" smtClean="0"/>
              <a:t>15/11/23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DE42-C452-0F4F-ABD3-C88BED6B12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55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131969" y="1321402"/>
            <a:ext cx="3722464" cy="47364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02993" y="956917"/>
            <a:ext cx="102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303606" y="2762935"/>
            <a:ext cx="3312612" cy="9953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95389" y="1652308"/>
            <a:ext cx="2797695" cy="57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脚本文件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475241" y="2883063"/>
            <a:ext cx="892520" cy="806571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私钥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552062" y="3003191"/>
            <a:ext cx="961172" cy="6006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MD</a:t>
            </a:r>
            <a:r>
              <a:rPr kumimoji="1" lang="zh-CN" altLang="en-US" dirty="0" smtClean="0"/>
              <a:t>值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>
          <a:xfrm>
            <a:off x="6453575" y="3346412"/>
            <a:ext cx="1027756" cy="8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400010" y="2917386"/>
            <a:ext cx="111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私钥加密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62527" y="4238789"/>
            <a:ext cx="1853691" cy="16131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882673" y="4427561"/>
            <a:ext cx="1579066" cy="5491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脚本文件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882673" y="5114004"/>
            <a:ext cx="1579066" cy="5834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加密</a:t>
            </a:r>
            <a:r>
              <a:rPr kumimoji="1" lang="en-US" altLang="zh-CN" dirty="0" smtClean="0"/>
              <a:t>MD5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303606" y="4341756"/>
            <a:ext cx="823861" cy="14243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v1.ZIP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5491" y="291739"/>
            <a:ext cx="7009683" cy="600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部署方案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0585" y="1321403"/>
            <a:ext cx="3793193" cy="4736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50702" y="952070"/>
            <a:ext cx="102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7963988" y="2110814"/>
            <a:ext cx="0" cy="772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882675" y="2316748"/>
            <a:ext cx="99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取</a:t>
            </a:r>
            <a:r>
              <a:rPr kumimoji="1" lang="en-US" altLang="zh-CN" dirty="0" smtClean="0"/>
              <a:t>MD5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>
            <a:off x="7515651" y="3689634"/>
            <a:ext cx="0" cy="652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417171" y="3807706"/>
            <a:ext cx="99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得到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125383" y="4494146"/>
            <a:ext cx="77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压缩打包</a:t>
            </a:r>
            <a:endParaRPr kumimoji="1" lang="zh-CN" altLang="en-US" dirty="0"/>
          </a:p>
        </p:txBody>
      </p:sp>
      <p:cxnSp>
        <p:nvCxnSpPr>
          <p:cNvPr id="39" name="直线箭头连接符 38"/>
          <p:cNvCxnSpPr/>
          <p:nvPr/>
        </p:nvCxnSpPr>
        <p:spPr>
          <a:xfrm flipH="1">
            <a:off x="6125383" y="5140477"/>
            <a:ext cx="637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3896176" y="4005428"/>
            <a:ext cx="14074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758867" y="3552346"/>
            <a:ext cx="183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请求最新版本号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H="1">
            <a:off x="3896176" y="4170146"/>
            <a:ext cx="14074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739627" y="4185254"/>
            <a:ext cx="183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返回最新版本号</a:t>
            </a:r>
            <a:endParaRPr kumimoji="1" lang="zh-CN" altLang="en-US" dirty="0"/>
          </a:p>
        </p:txBody>
      </p:sp>
      <p:sp>
        <p:nvSpPr>
          <p:cNvPr id="53" name="六边形 52"/>
          <p:cNvSpPr/>
          <p:nvPr/>
        </p:nvSpPr>
        <p:spPr>
          <a:xfrm>
            <a:off x="2780532" y="3636096"/>
            <a:ext cx="993423" cy="91849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对比本地版本</a:t>
            </a:r>
            <a:endParaRPr kumimoji="1" lang="zh-CN" altLang="en-US" dirty="0"/>
          </a:p>
        </p:txBody>
      </p:sp>
      <p:cxnSp>
        <p:nvCxnSpPr>
          <p:cNvPr id="55" name="直线箭头连接符 54"/>
          <p:cNvCxnSpPr/>
          <p:nvPr/>
        </p:nvCxnSpPr>
        <p:spPr>
          <a:xfrm flipV="1">
            <a:off x="3368391" y="3089952"/>
            <a:ext cx="201674" cy="54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>
            <a:off x="3570065" y="4554586"/>
            <a:ext cx="326111" cy="585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175299" y="4597116"/>
            <a:ext cx="10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服务器大</a:t>
            </a:r>
            <a:endParaRPr kumimoji="1" lang="zh-CN" altLang="en-US" dirty="0"/>
          </a:p>
        </p:txBody>
      </p:sp>
      <p:cxnSp>
        <p:nvCxnSpPr>
          <p:cNvPr id="67" name="直线箭头连接符 66"/>
          <p:cNvCxnSpPr/>
          <p:nvPr/>
        </p:nvCxnSpPr>
        <p:spPr>
          <a:xfrm>
            <a:off x="3896176" y="5114004"/>
            <a:ext cx="14074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 flipH="1" flipV="1">
            <a:off x="3896177" y="5543031"/>
            <a:ext cx="1407429" cy="34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950094" y="5114004"/>
            <a:ext cx="823861" cy="909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v1.ZIP</a:t>
            </a:r>
            <a:endParaRPr kumimoji="1"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3892027" y="5136013"/>
            <a:ext cx="158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下载新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脚本</a:t>
            </a:r>
            <a:endParaRPr kumimoji="1" lang="zh-CN" altLang="en-US" dirty="0"/>
          </a:p>
        </p:txBody>
      </p:sp>
      <p:cxnSp>
        <p:nvCxnSpPr>
          <p:cNvPr id="74" name="直线箭头连接符 73"/>
          <p:cNvCxnSpPr>
            <a:stCxn id="71" idx="1"/>
          </p:cNvCxnSpPr>
          <p:nvPr/>
        </p:nvCxnSpPr>
        <p:spPr>
          <a:xfrm flipH="1">
            <a:off x="2059654" y="5568773"/>
            <a:ext cx="890440" cy="8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231289" y="5168286"/>
            <a:ext cx="71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解压</a:t>
            </a:r>
            <a:endParaRPr kumimoji="1"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97743" y="4597115"/>
            <a:ext cx="1450659" cy="14264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1270741" y="4648374"/>
            <a:ext cx="609003" cy="13093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脚本文件</a:t>
            </a:r>
            <a:endParaRPr kumimoji="1"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32071" y="4719300"/>
            <a:ext cx="686557" cy="1169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加密</a:t>
            </a:r>
            <a:r>
              <a:rPr kumimoji="1" lang="en-US" altLang="zh-CN" dirty="0" smtClean="0"/>
              <a:t>MD5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497740" y="1566503"/>
            <a:ext cx="687181" cy="578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MD5</a:t>
            </a:r>
            <a:endParaRPr kumimoji="1" lang="zh-CN" altLang="en-US" dirty="0"/>
          </a:p>
        </p:txBody>
      </p:sp>
      <p:cxnSp>
        <p:nvCxnSpPr>
          <p:cNvPr id="82" name="直线箭头连接符 81"/>
          <p:cNvCxnSpPr/>
          <p:nvPr/>
        </p:nvCxnSpPr>
        <p:spPr>
          <a:xfrm flipV="1">
            <a:off x="823861" y="3818712"/>
            <a:ext cx="1" cy="72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395385" y="3012142"/>
            <a:ext cx="892520" cy="806571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公钥</a:t>
            </a:r>
            <a:endParaRPr kumimoji="1" lang="zh-CN" altLang="en-US" dirty="0"/>
          </a:p>
        </p:txBody>
      </p:sp>
      <p:cxnSp>
        <p:nvCxnSpPr>
          <p:cNvPr id="85" name="直线箭头连接符 84"/>
          <p:cNvCxnSpPr/>
          <p:nvPr/>
        </p:nvCxnSpPr>
        <p:spPr>
          <a:xfrm flipV="1">
            <a:off x="823860" y="2230943"/>
            <a:ext cx="1" cy="72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2392250" y="1567248"/>
            <a:ext cx="687181" cy="578635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MD5</a:t>
            </a:r>
            <a:endParaRPr kumimoji="1"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97740" y="2410764"/>
            <a:ext cx="111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公钥解密</a:t>
            </a:r>
            <a:endParaRPr kumimoji="1" lang="zh-CN" altLang="en-US" dirty="0"/>
          </a:p>
        </p:txBody>
      </p:sp>
      <p:cxnSp>
        <p:nvCxnSpPr>
          <p:cNvPr id="89" name="直线箭头连接符 88"/>
          <p:cNvCxnSpPr>
            <a:stCxn id="78" idx="0"/>
          </p:cNvCxnSpPr>
          <p:nvPr/>
        </p:nvCxnSpPr>
        <p:spPr>
          <a:xfrm flipV="1">
            <a:off x="1575243" y="2230943"/>
            <a:ext cx="1205289" cy="2417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948402" y="3012142"/>
            <a:ext cx="100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取</a:t>
            </a:r>
            <a:r>
              <a:rPr kumimoji="1" lang="en-US" altLang="zh-CN" dirty="0" smtClean="0"/>
              <a:t>MD5</a:t>
            </a:r>
            <a:endParaRPr kumimoji="1" lang="zh-CN" altLang="en-US" dirty="0"/>
          </a:p>
        </p:txBody>
      </p:sp>
      <p:sp>
        <p:nvSpPr>
          <p:cNvPr id="91" name="等于 90"/>
          <p:cNvSpPr/>
          <p:nvPr/>
        </p:nvSpPr>
        <p:spPr>
          <a:xfrm>
            <a:off x="1095491" y="1652308"/>
            <a:ext cx="1372772" cy="315424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457147" y="1616532"/>
            <a:ext cx="78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校验</a:t>
            </a:r>
            <a:endParaRPr kumimoji="1" lang="zh-CN" altLang="en-US" dirty="0"/>
          </a:p>
        </p:txBody>
      </p:sp>
      <p:cxnSp>
        <p:nvCxnSpPr>
          <p:cNvPr id="95" name="直线箭头连接符 94"/>
          <p:cNvCxnSpPr/>
          <p:nvPr/>
        </p:nvCxnSpPr>
        <p:spPr>
          <a:xfrm>
            <a:off x="1682559" y="1967732"/>
            <a:ext cx="68143" cy="2998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256465" y="2709644"/>
            <a:ext cx="8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若通过</a:t>
            </a:r>
            <a:endParaRPr kumimoji="1"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3246843" y="1419765"/>
            <a:ext cx="956269" cy="16701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3246844" y="1509204"/>
            <a:ext cx="956268" cy="3154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/5</a:t>
            </a:r>
            <a:r>
              <a:rPr kumimoji="1" lang="zh-CN" altLang="en-US" dirty="0" smtClean="0"/>
              <a:t>.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/v1</a:t>
            </a:r>
            <a:endParaRPr kumimoji="1"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238270" y="1912036"/>
            <a:ext cx="956268" cy="3154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/5</a:t>
            </a:r>
            <a:r>
              <a:rPr kumimoji="1" lang="zh-CN" altLang="en-US" dirty="0" smtClean="0"/>
              <a:t>.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/v2</a:t>
            </a:r>
            <a:endParaRPr kumimoji="1"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3238270" y="2323460"/>
            <a:ext cx="956268" cy="3154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/5</a:t>
            </a:r>
            <a:r>
              <a:rPr kumimoji="1" lang="zh-CN" altLang="en-US" dirty="0" smtClean="0"/>
              <a:t>.</a:t>
            </a:r>
            <a:r>
              <a:rPr kumimoji="1" lang="zh-CN" altLang="zh-CN" dirty="0"/>
              <a:t>2</a:t>
            </a:r>
            <a:r>
              <a:rPr kumimoji="1" lang="en-US" altLang="zh-CN" dirty="0" smtClean="0"/>
              <a:t>/v1</a:t>
            </a:r>
            <a:endParaRPr kumimoji="1"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3238270" y="2702375"/>
            <a:ext cx="956268" cy="3154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/6</a:t>
            </a:r>
            <a:r>
              <a:rPr kumimoji="1" lang="zh-CN" altLang="en-US" dirty="0"/>
              <a:t>.</a:t>
            </a:r>
            <a:r>
              <a:rPr kumimoji="1" lang="en-US" altLang="zh-CN" dirty="0" smtClean="0"/>
              <a:t>0/v1</a:t>
            </a:r>
            <a:endParaRPr kumimoji="1"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848316" y="3071592"/>
            <a:ext cx="119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相等执行相应脚本</a:t>
            </a:r>
            <a:endParaRPr kumimoji="1" lang="zh-CN" altLang="en-US" dirty="0"/>
          </a:p>
        </p:txBody>
      </p:sp>
      <p:cxnSp>
        <p:nvCxnSpPr>
          <p:cNvPr id="115" name="直线箭头连接符 114"/>
          <p:cNvCxnSpPr/>
          <p:nvPr/>
        </p:nvCxnSpPr>
        <p:spPr>
          <a:xfrm flipV="1">
            <a:off x="1682559" y="2917386"/>
            <a:ext cx="1492740" cy="2049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1905799" y="3921678"/>
            <a:ext cx="87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保存本地并执行</a:t>
            </a:r>
            <a:endParaRPr kumimoji="1" lang="zh-CN" altLang="en-US" dirty="0"/>
          </a:p>
        </p:txBody>
      </p:sp>
      <p:sp>
        <p:nvSpPr>
          <p:cNvPr id="118" name="线形标注 1 117"/>
          <p:cNvSpPr/>
          <p:nvPr/>
        </p:nvSpPr>
        <p:spPr>
          <a:xfrm>
            <a:off x="4142587" y="1064010"/>
            <a:ext cx="722290" cy="814256"/>
          </a:xfrm>
          <a:prstGeom prst="borderCallout1">
            <a:avLst>
              <a:gd name="adj1" fmla="val 18750"/>
              <a:gd name="adj2" fmla="val -904"/>
              <a:gd name="adj3" fmla="val 112500"/>
              <a:gd name="adj4" fmla="val -38333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本地脚本库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209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4278" y="268325"/>
            <a:ext cx="7261543" cy="6439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消息转发过程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83798" y="3826077"/>
            <a:ext cx="710479" cy="15523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SEL</a:t>
            </a:r>
            <a:r>
              <a:rPr kumimoji="1" lang="zh-CN" altLang="en-US" dirty="0" smtClean="0"/>
              <a:t>执行函数的过程</a:t>
            </a:r>
            <a:endParaRPr kumimoji="1" lang="zh-CN" altLang="en-US" dirty="0"/>
          </a:p>
        </p:txBody>
      </p:sp>
      <p:sp>
        <p:nvSpPr>
          <p:cNvPr id="6" name="六边形 5"/>
          <p:cNvSpPr/>
          <p:nvPr/>
        </p:nvSpPr>
        <p:spPr>
          <a:xfrm>
            <a:off x="1192123" y="4029917"/>
            <a:ext cx="1254216" cy="1128952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对象中有相应的</a:t>
            </a:r>
            <a:r>
              <a:rPr kumimoji="1" lang="en-US" altLang="zh-CN" dirty="0" smtClean="0"/>
              <a:t>IMP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5" idx="3"/>
          </p:cNvCxnSpPr>
          <p:nvPr/>
        </p:nvCxnSpPr>
        <p:spPr>
          <a:xfrm flipV="1">
            <a:off x="894277" y="4594391"/>
            <a:ext cx="282171" cy="7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18794" y="1364331"/>
            <a:ext cx="1363957" cy="705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执行对象中的</a:t>
            </a:r>
            <a:r>
              <a:rPr kumimoji="1" lang="en-US" altLang="zh-CN" dirty="0" smtClean="0"/>
              <a:t>IMP</a:t>
            </a:r>
            <a:endParaRPr kumimoji="1" lang="zh-CN" altLang="en-US" dirty="0"/>
          </a:p>
        </p:txBody>
      </p:sp>
      <p:cxnSp>
        <p:nvCxnSpPr>
          <p:cNvPr id="12" name="肘形连接符 11"/>
          <p:cNvCxnSpPr>
            <a:endCxn id="10" idx="1"/>
          </p:cNvCxnSpPr>
          <p:nvPr/>
        </p:nvCxnSpPr>
        <p:spPr>
          <a:xfrm rot="5400000" flipH="1" flipV="1">
            <a:off x="1046941" y="2458065"/>
            <a:ext cx="2312788" cy="8309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87876" y="2869602"/>
            <a:ext cx="6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YES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2446339" y="4594391"/>
            <a:ext cx="4860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99305" y="4210231"/>
            <a:ext cx="59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NO</a:t>
            </a:r>
            <a:endParaRPr kumimoji="1" lang="zh-CN" altLang="en-US" dirty="0"/>
          </a:p>
        </p:txBody>
      </p:sp>
      <p:sp>
        <p:nvSpPr>
          <p:cNvPr id="19" name="六边形 18"/>
          <p:cNvSpPr/>
          <p:nvPr/>
        </p:nvSpPr>
        <p:spPr>
          <a:xfrm>
            <a:off x="2932347" y="4037757"/>
            <a:ext cx="1050404" cy="1128952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动态添加方法</a:t>
            </a:r>
            <a:endParaRPr kumimoji="1" lang="zh-CN" altLang="en-US" dirty="0"/>
          </a:p>
        </p:txBody>
      </p:sp>
      <p:cxnSp>
        <p:nvCxnSpPr>
          <p:cNvPr id="21" name="直线连接符 20"/>
          <p:cNvCxnSpPr/>
          <p:nvPr/>
        </p:nvCxnSpPr>
        <p:spPr>
          <a:xfrm flipV="1">
            <a:off x="3465391" y="3826077"/>
            <a:ext cx="0" cy="29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383626" y="3612769"/>
            <a:ext cx="238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/>
              <a:t>[</a:t>
            </a:r>
            <a:r>
              <a:rPr kumimoji="1" lang="en-US" altLang="zh-CN" dirty="0" smtClean="0"/>
              <a:t>1]</a:t>
            </a:r>
            <a:r>
              <a:rPr kumimoji="1" lang="en-US" altLang="zh-CN" dirty="0" err="1" smtClean="0"/>
              <a:t>resolveInstanceMethod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 flipH="1" flipV="1">
            <a:off x="2383626" y="4973209"/>
            <a:ext cx="61143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417044" y="4700362"/>
            <a:ext cx="75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重发消息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383626" y="3127287"/>
            <a:ext cx="238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[</a:t>
            </a:r>
            <a:r>
              <a:rPr kumimoji="1" lang="zh-CN" altLang="en-US" dirty="0" smtClean="0"/>
              <a:t>2</a:t>
            </a:r>
            <a:r>
              <a:rPr kumimoji="1" lang="zh-CN" altLang="zh-CN" dirty="0" smtClean="0"/>
              <a:t>]</a:t>
            </a:r>
            <a:r>
              <a:rPr kumimoji="1" lang="zh-CN" altLang="en-US" dirty="0" smtClean="0"/>
              <a:t> 重发消息依然</a:t>
            </a:r>
            <a:r>
              <a:rPr kumimoji="1" lang="en-US" altLang="zh-CN" dirty="0" smtClean="0"/>
              <a:t>NO</a:t>
            </a:r>
            <a:endParaRPr kumimoji="1" lang="zh-CN" altLang="en-US" dirty="0"/>
          </a:p>
        </p:txBody>
      </p:sp>
      <p:cxnSp>
        <p:nvCxnSpPr>
          <p:cNvPr id="36" name="直线连接符 35"/>
          <p:cNvCxnSpPr>
            <a:stCxn id="6" idx="5"/>
          </p:cNvCxnSpPr>
          <p:nvPr/>
        </p:nvCxnSpPr>
        <p:spPr>
          <a:xfrm flipV="1">
            <a:off x="2164101" y="3368899"/>
            <a:ext cx="0" cy="661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2164101" y="3368899"/>
            <a:ext cx="2731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4859965" y="3368899"/>
            <a:ext cx="0" cy="668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六边形 47"/>
          <p:cNvSpPr/>
          <p:nvPr/>
        </p:nvSpPr>
        <p:spPr>
          <a:xfrm>
            <a:off x="4322923" y="4037757"/>
            <a:ext cx="1002540" cy="1128952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返回一个对象</a:t>
            </a:r>
            <a:endParaRPr kumimoji="1" lang="zh-CN" altLang="en-US" dirty="0"/>
          </a:p>
        </p:txBody>
      </p:sp>
      <p:cxnSp>
        <p:nvCxnSpPr>
          <p:cNvPr id="50" name="直线连接符 49"/>
          <p:cNvCxnSpPr/>
          <p:nvPr/>
        </p:nvCxnSpPr>
        <p:spPr>
          <a:xfrm>
            <a:off x="4895737" y="5023346"/>
            <a:ext cx="0" cy="405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692689" y="5346693"/>
            <a:ext cx="317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[</a:t>
            </a:r>
            <a:r>
              <a:rPr kumimoji="1" lang="en-US" altLang="zh-CN" dirty="0" smtClean="0"/>
              <a:t>2]</a:t>
            </a:r>
            <a:r>
              <a:rPr kumimoji="1" lang="en-US" altLang="zh-CN" dirty="0" err="1" smtClean="0"/>
              <a:t>forwardingTargetForSelector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52" name="菱形 51"/>
          <p:cNvSpPr/>
          <p:nvPr/>
        </p:nvSpPr>
        <p:spPr>
          <a:xfrm>
            <a:off x="4895737" y="2069927"/>
            <a:ext cx="1704318" cy="116900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对象中有相应</a:t>
            </a:r>
            <a:r>
              <a:rPr kumimoji="1" lang="en-US" altLang="zh-CN" dirty="0" smtClean="0"/>
              <a:t>IMP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48" idx="5"/>
            <a:endCxn id="52" idx="2"/>
          </p:cNvCxnSpPr>
          <p:nvPr/>
        </p:nvCxnSpPr>
        <p:spPr>
          <a:xfrm flipV="1">
            <a:off x="5074828" y="3238934"/>
            <a:ext cx="673068" cy="79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883595" y="3423321"/>
            <a:ext cx="14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不为</a:t>
            </a:r>
            <a:r>
              <a:rPr kumimoji="1" lang="en-US" altLang="zh-CN" dirty="0" smtClean="0"/>
              <a:t>nil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self</a:t>
            </a:r>
            <a:endParaRPr kumimoji="1" lang="zh-CN" altLang="en-US" dirty="0"/>
          </a:p>
        </p:txBody>
      </p:sp>
      <p:cxnSp>
        <p:nvCxnSpPr>
          <p:cNvPr id="57" name="直线箭头连接符 56"/>
          <p:cNvCxnSpPr>
            <a:stCxn id="52" idx="0"/>
            <a:endCxn id="10" idx="3"/>
          </p:cNvCxnSpPr>
          <p:nvPr/>
        </p:nvCxnSpPr>
        <p:spPr>
          <a:xfrm flipH="1" flipV="1">
            <a:off x="3982751" y="1717129"/>
            <a:ext cx="1765145" cy="352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394468" y="1717129"/>
            <a:ext cx="75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YES</a:t>
            </a:r>
            <a:endParaRPr kumimoji="1" lang="zh-CN" altLang="en-US" dirty="0"/>
          </a:p>
        </p:txBody>
      </p:sp>
      <p:sp>
        <p:nvSpPr>
          <p:cNvPr id="59" name="心形 58"/>
          <p:cNvSpPr/>
          <p:nvPr/>
        </p:nvSpPr>
        <p:spPr>
          <a:xfrm>
            <a:off x="7547993" y="1560805"/>
            <a:ext cx="1086085" cy="747252"/>
          </a:xfrm>
          <a:prstGeom prst="hea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Carsh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6499801" y="2819466"/>
            <a:ext cx="59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NO</a:t>
            </a:r>
            <a:endParaRPr kumimoji="1" lang="zh-CN" altLang="en-US" dirty="0"/>
          </a:p>
        </p:txBody>
      </p:sp>
      <p:cxnSp>
        <p:nvCxnSpPr>
          <p:cNvPr id="62" name="直线箭头连接符 61"/>
          <p:cNvCxnSpPr>
            <a:endCxn id="92" idx="4"/>
          </p:cNvCxnSpPr>
          <p:nvPr/>
        </p:nvCxnSpPr>
        <p:spPr>
          <a:xfrm>
            <a:off x="6600055" y="2635634"/>
            <a:ext cx="726727" cy="88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六边形 62"/>
          <p:cNvSpPr/>
          <p:nvPr/>
        </p:nvSpPr>
        <p:spPr>
          <a:xfrm>
            <a:off x="5582825" y="4039749"/>
            <a:ext cx="1002540" cy="1128952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返回一个方法签名</a:t>
            </a:r>
            <a:endParaRPr kumimoji="1" lang="zh-CN" altLang="en-US" dirty="0"/>
          </a:p>
        </p:txBody>
      </p:sp>
      <p:sp>
        <p:nvSpPr>
          <p:cNvPr id="66" name="六边形 65"/>
          <p:cNvSpPr/>
          <p:nvPr/>
        </p:nvSpPr>
        <p:spPr>
          <a:xfrm>
            <a:off x="6895045" y="4041568"/>
            <a:ext cx="1060268" cy="1128952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执行</a:t>
            </a:r>
            <a:r>
              <a:rPr kumimoji="1" lang="en-US" altLang="zh-CN" dirty="0" smtClean="0"/>
              <a:t>invocation</a:t>
            </a:r>
            <a:endParaRPr kumimoji="1" lang="zh-CN" altLang="en-US" dirty="0"/>
          </a:p>
        </p:txBody>
      </p:sp>
      <p:cxnSp>
        <p:nvCxnSpPr>
          <p:cNvPr id="67" name="直线连接符 66"/>
          <p:cNvCxnSpPr/>
          <p:nvPr/>
        </p:nvCxnSpPr>
        <p:spPr>
          <a:xfrm flipV="1">
            <a:off x="2164101" y="5170520"/>
            <a:ext cx="0" cy="838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2177068" y="6009338"/>
            <a:ext cx="38903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 flipH="1" flipV="1">
            <a:off x="6067386" y="5170520"/>
            <a:ext cx="1" cy="838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63" idx="0"/>
            <a:endCxn id="66" idx="3"/>
          </p:cNvCxnSpPr>
          <p:nvPr/>
        </p:nvCxnSpPr>
        <p:spPr>
          <a:xfrm>
            <a:off x="6585365" y="4604225"/>
            <a:ext cx="309680" cy="1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endCxn id="79" idx="1"/>
          </p:cNvCxnSpPr>
          <p:nvPr/>
        </p:nvCxnSpPr>
        <p:spPr>
          <a:xfrm flipV="1">
            <a:off x="7955313" y="4614261"/>
            <a:ext cx="382478" cy="9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8337791" y="3931965"/>
            <a:ext cx="501270" cy="13645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cxnSp>
        <p:nvCxnSpPr>
          <p:cNvPr id="83" name="直线箭头连接符 82"/>
          <p:cNvCxnSpPr>
            <a:stCxn id="92" idx="0"/>
          </p:cNvCxnSpPr>
          <p:nvPr/>
        </p:nvCxnSpPr>
        <p:spPr>
          <a:xfrm>
            <a:off x="8235517" y="3274909"/>
            <a:ext cx="129473" cy="674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4480032" y="3792653"/>
            <a:ext cx="317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[</a:t>
            </a:r>
            <a:r>
              <a:rPr kumimoji="1" lang="zh-CN" altLang="zh-CN" dirty="0"/>
              <a:t>3</a:t>
            </a:r>
            <a:r>
              <a:rPr kumimoji="1" lang="en-US" altLang="zh-CN" dirty="0" smtClean="0"/>
              <a:t>]</a:t>
            </a:r>
            <a:r>
              <a:rPr kumimoji="1" lang="en-US" altLang="zh-CN" dirty="0" err="1" smtClean="0"/>
              <a:t>methodSignatureForSelector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5844369" y="5732715"/>
            <a:ext cx="317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[</a:t>
            </a:r>
            <a:r>
              <a:rPr kumimoji="1" lang="zh-CN" altLang="zh-CN" dirty="0"/>
              <a:t>4</a:t>
            </a:r>
            <a:r>
              <a:rPr kumimoji="1" lang="en-US" altLang="zh-CN" dirty="0" smtClean="0"/>
              <a:t>]</a:t>
            </a:r>
            <a:r>
              <a:rPr kumimoji="1" lang="en-US" altLang="zh-CN" dirty="0" err="1" smtClean="0"/>
              <a:t>forwardingTargetForSelector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cxnSp>
        <p:nvCxnSpPr>
          <p:cNvPr id="88" name="直线连接符 87"/>
          <p:cNvCxnSpPr/>
          <p:nvPr/>
        </p:nvCxnSpPr>
        <p:spPr>
          <a:xfrm>
            <a:off x="7444804" y="5158869"/>
            <a:ext cx="0" cy="850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/>
          <p:cNvCxnSpPr/>
          <p:nvPr/>
        </p:nvCxnSpPr>
        <p:spPr>
          <a:xfrm>
            <a:off x="4887163" y="5175746"/>
            <a:ext cx="0" cy="405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618794" y="5917381"/>
            <a:ext cx="238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！</a:t>
            </a:r>
            <a:r>
              <a:rPr kumimoji="1" lang="en-US" altLang="zh-CN" dirty="0" smtClean="0"/>
              <a:t>[</a:t>
            </a:r>
            <a:r>
              <a:rPr kumimoji="1" lang="zh-CN" altLang="en-US" dirty="0" smtClean="0"/>
              <a:t>2</a:t>
            </a:r>
            <a:r>
              <a:rPr kumimoji="1" lang="zh-CN" altLang="zh-CN" dirty="0" smtClean="0"/>
              <a:t>]</a:t>
            </a:r>
            <a:r>
              <a:rPr kumimoji="1" lang="zh-CN" altLang="en-US" dirty="0" smtClean="0"/>
              <a:t> 重发消息依然</a:t>
            </a:r>
            <a:r>
              <a:rPr kumimoji="1" lang="en-US" altLang="zh-CN" dirty="0" smtClean="0"/>
              <a:t>NO</a:t>
            </a:r>
            <a:endParaRPr kumimoji="1" lang="zh-CN" altLang="en-US" dirty="0"/>
          </a:p>
        </p:txBody>
      </p:sp>
      <p:sp>
        <p:nvSpPr>
          <p:cNvPr id="92" name="六边形 91"/>
          <p:cNvSpPr/>
          <p:nvPr/>
        </p:nvSpPr>
        <p:spPr>
          <a:xfrm>
            <a:off x="7051198" y="2723740"/>
            <a:ext cx="1184319" cy="1102337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抛出异常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92" idx="5"/>
            <a:endCxn id="59" idx="1"/>
          </p:cNvCxnSpPr>
          <p:nvPr/>
        </p:nvCxnSpPr>
        <p:spPr>
          <a:xfrm flipV="1">
            <a:off x="7959933" y="2308057"/>
            <a:ext cx="131103" cy="415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107936" y="2284679"/>
            <a:ext cx="309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[</a:t>
            </a:r>
            <a:r>
              <a:rPr lang="en-US" altLang="zh-CN" dirty="0" smtClean="0"/>
              <a:t>5]</a:t>
            </a:r>
            <a:r>
              <a:rPr lang="en-US" altLang="zh-CN" dirty="0" err="1" smtClean="0"/>
              <a:t>doesNotRecognizeSelector</a:t>
            </a:r>
            <a:r>
              <a:rPr lang="zh-CN" altLang="en-US" dirty="0" smtClean="0"/>
              <a:t>：</a:t>
            </a:r>
            <a:endParaRPr kumimoji="1" lang="zh-CN" altLang="en-US" dirty="0"/>
          </a:p>
        </p:txBody>
      </p:sp>
      <p:cxnSp>
        <p:nvCxnSpPr>
          <p:cNvPr id="49" name="直线箭头连接符 48"/>
          <p:cNvCxnSpPr>
            <a:endCxn id="92" idx="3"/>
          </p:cNvCxnSpPr>
          <p:nvPr/>
        </p:nvCxnSpPr>
        <p:spPr>
          <a:xfrm flipV="1">
            <a:off x="6408816" y="3274909"/>
            <a:ext cx="642382" cy="935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349420" y="3501266"/>
            <a:ext cx="90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若</a:t>
            </a:r>
            <a:r>
              <a:rPr kumimoji="1" lang="en-US" altLang="zh-CN" dirty="0" smtClean="0"/>
              <a:t>nil</a:t>
            </a:r>
            <a:endParaRPr kumimoji="1" lang="zh-CN" altLang="en-US" dirty="0"/>
          </a:p>
        </p:txBody>
      </p:sp>
      <p:cxnSp>
        <p:nvCxnSpPr>
          <p:cNvPr id="20" name="直线连接符 19"/>
          <p:cNvCxnSpPr/>
          <p:nvPr/>
        </p:nvCxnSpPr>
        <p:spPr>
          <a:xfrm flipV="1">
            <a:off x="7547993" y="2502306"/>
            <a:ext cx="0" cy="367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8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796" y="2486497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实例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0878" y="5619074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Child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元类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0878" y="4072071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Person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元类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0878" y="2486497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元类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42729" y="5619074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Child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41984" y="4072071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类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0796" y="5619074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Child</a:t>
            </a:r>
            <a:r>
              <a:rPr kumimoji="1" lang="zh-CN" altLang="en-US" dirty="0" smtClean="0"/>
              <a:t> 实例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0796" y="4072071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实例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532669" y="2486497"/>
            <a:ext cx="1395075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类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625995" y="1806737"/>
            <a:ext cx="0" cy="42932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V="1">
            <a:off x="625995" y="1109076"/>
            <a:ext cx="0" cy="4651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61762" y="1204845"/>
            <a:ext cx="107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继承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61762" y="1866727"/>
            <a:ext cx="107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isa</a:t>
            </a:r>
            <a:r>
              <a:rPr kumimoji="1" lang="zh-CN" altLang="en-US" dirty="0" smtClean="0"/>
              <a:t>指针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3121405" y="3005263"/>
            <a:ext cx="0" cy="10668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V="1">
            <a:off x="3121405" y="4570153"/>
            <a:ext cx="0" cy="10668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5250533" y="4552265"/>
            <a:ext cx="0" cy="10668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 flipV="1">
            <a:off x="5250533" y="3005262"/>
            <a:ext cx="0" cy="10668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endCxn id="8" idx="1"/>
          </p:cNvCxnSpPr>
          <p:nvPr/>
        </p:nvCxnSpPr>
        <p:spPr>
          <a:xfrm flipV="1">
            <a:off x="1895871" y="5878457"/>
            <a:ext cx="646858" cy="34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3937804" y="5898437"/>
            <a:ext cx="646858" cy="34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3924020" y="4351431"/>
            <a:ext cx="646858" cy="34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V="1">
            <a:off x="1885811" y="4365596"/>
            <a:ext cx="646858" cy="34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V="1">
            <a:off x="1885811" y="2747035"/>
            <a:ext cx="646858" cy="34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V="1">
            <a:off x="3924020" y="2746690"/>
            <a:ext cx="646858" cy="34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6" idx="3"/>
            <a:endCxn id="7" idx="3"/>
          </p:cNvCxnSpPr>
          <p:nvPr/>
        </p:nvCxnSpPr>
        <p:spPr>
          <a:xfrm flipV="1">
            <a:off x="5965953" y="2745880"/>
            <a:ext cx="12700" cy="1585574"/>
          </a:xfrm>
          <a:prstGeom prst="curvedConnector3">
            <a:avLst>
              <a:gd name="adj1" fmla="val 180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endCxn id="7" idx="3"/>
          </p:cNvCxnSpPr>
          <p:nvPr/>
        </p:nvCxnSpPr>
        <p:spPr>
          <a:xfrm rot="5400000" flipH="1" flipV="1">
            <a:off x="4360133" y="4345350"/>
            <a:ext cx="3205290" cy="6350"/>
          </a:xfrm>
          <a:prstGeom prst="curvedConnector4">
            <a:avLst>
              <a:gd name="adj1" fmla="val 13027"/>
              <a:gd name="adj2" fmla="val 1017823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7" idx="0"/>
          </p:cNvCxnSpPr>
          <p:nvPr/>
        </p:nvCxnSpPr>
        <p:spPr>
          <a:xfrm rot="16200000" flipH="1">
            <a:off x="5493843" y="2261069"/>
            <a:ext cx="259383" cy="710239"/>
          </a:xfrm>
          <a:prstGeom prst="curvedConnector4">
            <a:avLst>
              <a:gd name="adj1" fmla="val -88132"/>
              <a:gd name="adj2" fmla="val 9910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7" idx="0"/>
            <a:endCxn id="12" idx="0"/>
          </p:cNvCxnSpPr>
          <p:nvPr/>
        </p:nvCxnSpPr>
        <p:spPr>
          <a:xfrm rot="16200000" flipV="1">
            <a:off x="4249312" y="1467392"/>
            <a:ext cx="12700" cy="2038209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/>
          <p:nvPr/>
        </p:nvCxnSpPr>
        <p:spPr>
          <a:xfrm flipH="1" flipV="1">
            <a:off x="3121405" y="1866727"/>
            <a:ext cx="746" cy="6134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933224" y="1574187"/>
            <a:ext cx="41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nil</a:t>
            </a:r>
            <a:endParaRPr kumimoji="1"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930050" y="357770"/>
            <a:ext cx="7386742" cy="608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Objective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对象继承关系与 </a:t>
            </a:r>
            <a:r>
              <a:rPr kumimoji="1" lang="en-US" altLang="zh-CN" dirty="0" err="1" smtClean="0"/>
              <a:t>isa</a:t>
            </a:r>
            <a:r>
              <a:rPr kumimoji="1" lang="zh-CN" altLang="en-US" dirty="0" smtClean="0"/>
              <a:t> 指针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760748" y="2390719"/>
            <a:ext cx="2128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类是所有类的根，所以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中的实例方法可以被所以对象调用。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760748" y="4219239"/>
            <a:ext cx="2128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/>
              <a:t>2</a:t>
            </a:r>
            <a:r>
              <a:rPr kumimoji="1" lang="zh-CN" altLang="en-US" dirty="0" smtClean="0"/>
              <a:t>、类中定义实例方法，元类中定义类方法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805836" y="5475040"/>
            <a:ext cx="212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元类的</a:t>
            </a:r>
            <a:r>
              <a:rPr kumimoji="1" lang="en-US" altLang="zh-CN" dirty="0" err="1" smtClean="0"/>
              <a:t>isa</a:t>
            </a:r>
            <a:r>
              <a:rPr kumimoji="1" lang="zh-CN" altLang="en-US" dirty="0" smtClean="0"/>
              <a:t>指针指向自身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32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角矩形 62"/>
          <p:cNvSpPr/>
          <p:nvPr/>
        </p:nvSpPr>
        <p:spPr>
          <a:xfrm>
            <a:off x="4794098" y="4419847"/>
            <a:ext cx="3030944" cy="73342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239626" y="1444838"/>
            <a:ext cx="2278130" cy="73342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08114" y="1413186"/>
            <a:ext cx="2790149" cy="73342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15417" y="1592071"/>
            <a:ext cx="1502388" cy="39354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viewDidload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32423" y="1592071"/>
            <a:ext cx="786965" cy="39354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IMP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25967" y="4384065"/>
            <a:ext cx="3201550" cy="73342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33269" y="4562950"/>
            <a:ext cx="2157898" cy="39354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forwardInvocation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52141" y="4562950"/>
            <a:ext cx="650176" cy="39354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IMP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445056" y="1583821"/>
            <a:ext cx="1877249" cy="45546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ORIGviewDidload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25966" y="2925803"/>
            <a:ext cx="2987662" cy="73342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832215" y="3123968"/>
            <a:ext cx="1681263" cy="39354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JPviewDidload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69021" y="3123969"/>
            <a:ext cx="786965" cy="39354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IMP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13" idx="1"/>
          </p:cNvCxnSpPr>
          <p:nvPr/>
        </p:nvCxnSpPr>
        <p:spPr>
          <a:xfrm flipH="1">
            <a:off x="3245982" y="1811552"/>
            <a:ext cx="11990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201502" y="1466855"/>
            <a:ext cx="102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Points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endCxn id="41" idx="0"/>
          </p:cNvCxnSpPr>
          <p:nvPr/>
        </p:nvCxnSpPr>
        <p:spPr>
          <a:xfrm>
            <a:off x="1502339" y="4956497"/>
            <a:ext cx="0" cy="884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483730" y="5220644"/>
            <a:ext cx="102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Points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endParaRPr kumimoji="1"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5036096" y="4562950"/>
            <a:ext cx="2521105" cy="44721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ORIGforwardInvocation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773861" y="4419847"/>
            <a:ext cx="102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Points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endParaRPr kumimoji="1" lang="zh-CN" altLang="en-US" dirty="0"/>
          </a:p>
        </p:txBody>
      </p:sp>
      <p:cxnSp>
        <p:nvCxnSpPr>
          <p:cNvPr id="39" name="直线箭头连接符 38"/>
          <p:cNvCxnSpPr/>
          <p:nvPr/>
        </p:nvCxnSpPr>
        <p:spPr>
          <a:xfrm flipH="1">
            <a:off x="3613628" y="4789179"/>
            <a:ext cx="11990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97456" y="5840935"/>
            <a:ext cx="1609765" cy="39354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自定义</a:t>
            </a:r>
            <a:r>
              <a:rPr kumimoji="1" lang="en-US" altLang="zh-CN" dirty="0" smtClean="0"/>
              <a:t>IMP</a:t>
            </a:r>
            <a:endParaRPr kumimoji="1" lang="zh-CN" altLang="en-US" dirty="0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2030327" y="3517515"/>
            <a:ext cx="0" cy="902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031904" y="3839570"/>
            <a:ext cx="102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Forward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135664" y="2363422"/>
            <a:ext cx="102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Points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endParaRPr kumimoji="1" lang="zh-CN" altLang="en-US" dirty="0"/>
          </a:p>
        </p:txBody>
      </p:sp>
      <p:cxnSp>
        <p:nvCxnSpPr>
          <p:cNvPr id="48" name="直线箭头连接符 47"/>
          <p:cNvCxnSpPr/>
          <p:nvPr/>
        </p:nvCxnSpPr>
        <p:spPr>
          <a:xfrm>
            <a:off x="1118462" y="1954766"/>
            <a:ext cx="0" cy="1138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41" idx="3"/>
          </p:cNvCxnSpPr>
          <p:nvPr/>
        </p:nvCxnSpPr>
        <p:spPr>
          <a:xfrm flipV="1">
            <a:off x="2307221" y="6024122"/>
            <a:ext cx="2664972" cy="13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972190" y="5715719"/>
            <a:ext cx="1931642" cy="616805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JSFunction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325107" y="5612225"/>
            <a:ext cx="286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Invoke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params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call</a:t>
            </a:r>
            <a:endParaRPr kumimoji="1" lang="zh-CN" altLang="en-US" dirty="0"/>
          </a:p>
        </p:txBody>
      </p:sp>
      <p:sp>
        <p:nvSpPr>
          <p:cNvPr id="57" name="线形标注 1 (带强调线) 56"/>
          <p:cNvSpPr/>
          <p:nvPr/>
        </p:nvSpPr>
        <p:spPr>
          <a:xfrm>
            <a:off x="3925501" y="2442120"/>
            <a:ext cx="2737274" cy="920911"/>
          </a:xfrm>
          <a:prstGeom prst="accentCallout1">
            <a:avLst>
              <a:gd name="adj1" fmla="val 18750"/>
              <a:gd name="adj2" fmla="val -8333"/>
              <a:gd name="adj3" fmla="val 72540"/>
              <a:gd name="adj4" fmla="val -92280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objc_msgForward</a:t>
            </a:r>
            <a:r>
              <a:rPr lang="zh-CN" altLang="en-US" dirty="0" smtClean="0"/>
              <a:t>，执行此</a:t>
            </a:r>
            <a:r>
              <a:rPr lang="en-US" altLang="zh-CN" dirty="0" smtClean="0"/>
              <a:t>IMP</a:t>
            </a:r>
            <a:r>
              <a:rPr lang="zh-CN" altLang="en-US" dirty="0" smtClean="0"/>
              <a:t>，直接转发给</a:t>
            </a:r>
            <a:r>
              <a:rPr lang="en-US" altLang="zh-CN" dirty="0" err="1" smtClean="0"/>
              <a:t>forwardinvocation</a:t>
            </a:r>
            <a:endParaRPr lang="en-US" altLang="zh-CN" dirty="0" smtClean="0"/>
          </a:p>
        </p:txBody>
      </p:sp>
      <p:sp>
        <p:nvSpPr>
          <p:cNvPr id="58" name="矩形 57"/>
          <p:cNvSpPr/>
          <p:nvPr/>
        </p:nvSpPr>
        <p:spPr>
          <a:xfrm>
            <a:off x="975374" y="339881"/>
            <a:ext cx="7359304" cy="6439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替换 </a:t>
            </a:r>
            <a:r>
              <a:rPr kumimoji="1" lang="en-US" altLang="zh-CN" dirty="0" err="1" smtClean="0"/>
              <a:t>viewDidload</a:t>
            </a:r>
            <a:r>
              <a:rPr kumimoji="1" lang="zh-CN" altLang="en-US" dirty="0" smtClean="0"/>
              <a:t> 方法之后的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中的方法结构图</a:t>
            </a:r>
            <a:endParaRPr kumimoji="1" lang="zh-CN" altLang="en-US" dirty="0"/>
          </a:p>
        </p:txBody>
      </p:sp>
      <p:cxnSp>
        <p:nvCxnSpPr>
          <p:cNvPr id="65" name="直线箭头连接符 64"/>
          <p:cNvCxnSpPr>
            <a:stCxn id="16" idx="1"/>
            <a:endCxn id="17" idx="3"/>
          </p:cNvCxnSpPr>
          <p:nvPr/>
        </p:nvCxnSpPr>
        <p:spPr>
          <a:xfrm flipH="1">
            <a:off x="1555986" y="3320742"/>
            <a:ext cx="27622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线形标注 1 (带强调线) 69"/>
          <p:cNvSpPr/>
          <p:nvPr/>
        </p:nvSpPr>
        <p:spPr>
          <a:xfrm>
            <a:off x="5872140" y="3451748"/>
            <a:ext cx="2737274" cy="920911"/>
          </a:xfrm>
          <a:prstGeom prst="accentCallout1">
            <a:avLst>
              <a:gd name="adj1" fmla="val 18750"/>
              <a:gd name="adj2" fmla="val -8333"/>
              <a:gd name="adj3" fmla="val -12626"/>
              <a:gd name="adj4" fmla="val -91597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objc_msgForward</a:t>
            </a:r>
            <a:r>
              <a:rPr lang="zh-CN" altLang="en-US" dirty="0" smtClean="0"/>
              <a:t>的原因是让其能响应，其实可以指向任意</a:t>
            </a:r>
            <a:r>
              <a:rPr lang="en-US" altLang="zh-CN" dirty="0" smtClean="0"/>
              <a:t>IMP</a:t>
            </a:r>
          </a:p>
        </p:txBody>
      </p:sp>
    </p:spTree>
    <p:extLst>
      <p:ext uri="{BB962C8B-B14F-4D97-AF65-F5344CB8AC3E}">
        <p14:creationId xmlns:p14="http://schemas.microsoft.com/office/powerpoint/2010/main" val="101994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33309" y="375658"/>
            <a:ext cx="7708682" cy="6082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对象的持有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转换图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796" y="1305860"/>
            <a:ext cx="8155822" cy="26296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0796" y="4794115"/>
            <a:ext cx="8155822" cy="1681519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0796" y="4060666"/>
            <a:ext cx="8155822" cy="5903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JavaScriptCore</a:t>
            </a:r>
            <a:r>
              <a:rPr kumimoji="1" lang="zh-CN" altLang="en-US" dirty="0" smtClean="0"/>
              <a:t> 框架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3309" y="1413197"/>
            <a:ext cx="7708682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Objective-C</a:t>
            </a:r>
            <a:endParaRPr kumimoji="1"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33309" y="5805169"/>
            <a:ext cx="7708682" cy="518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JavaScript</a:t>
            </a:r>
            <a:endParaRPr kumimoji="1" lang="en-US" altLang="zh-CN" dirty="0"/>
          </a:p>
        </p:txBody>
      </p:sp>
      <p:sp>
        <p:nvSpPr>
          <p:cNvPr id="12" name="圆角矩形 11"/>
          <p:cNvSpPr/>
          <p:nvPr/>
        </p:nvSpPr>
        <p:spPr>
          <a:xfrm>
            <a:off x="1162562" y="4973002"/>
            <a:ext cx="3004777" cy="465101"/>
          </a:xfrm>
          <a:prstGeom prst="round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err="1" smtClean="0"/>
              <a:t>formatOCToJS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963619" y="4973004"/>
            <a:ext cx="3004777" cy="465101"/>
          </a:xfrm>
          <a:prstGeom prst="round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err="1" smtClean="0"/>
              <a:t>formatJSToOC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162562" y="2299023"/>
            <a:ext cx="3004777" cy="465101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formatOCObj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6" name="立方体 15"/>
          <p:cNvSpPr/>
          <p:nvPr/>
        </p:nvSpPr>
        <p:spPr>
          <a:xfrm>
            <a:off x="1430846" y="3148374"/>
            <a:ext cx="2378781" cy="554544"/>
          </a:xfrm>
          <a:prstGeom prst="cub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JPBoxing</a:t>
            </a:r>
            <a:r>
              <a:rPr kumimoji="1" lang="zh-CN" altLang="en-US" dirty="0" smtClean="0"/>
              <a:t>装箱</a:t>
            </a:r>
            <a:endParaRPr kumimoji="1" lang="zh-CN" altLang="en-US" dirty="0"/>
          </a:p>
        </p:txBody>
      </p:sp>
      <p:sp>
        <p:nvSpPr>
          <p:cNvPr id="17" name="立方体 16"/>
          <p:cNvSpPr/>
          <p:nvPr/>
        </p:nvSpPr>
        <p:spPr>
          <a:xfrm>
            <a:off x="5214018" y="3148374"/>
            <a:ext cx="2378781" cy="554544"/>
          </a:xfrm>
          <a:prstGeom prst="cube">
            <a:avLst/>
          </a:prstGeom>
          <a:solidFill>
            <a:srgbClr val="37609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JPBoxing</a:t>
            </a:r>
            <a:r>
              <a:rPr kumimoji="1" lang="zh-CN" altLang="en-US" dirty="0" smtClean="0"/>
              <a:t>拆箱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12" idx="2"/>
          </p:cNvCxnSpPr>
          <p:nvPr/>
        </p:nvCxnSpPr>
        <p:spPr>
          <a:xfrm>
            <a:off x="2664951" y="5438103"/>
            <a:ext cx="0" cy="367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2" idx="0"/>
          </p:cNvCxnSpPr>
          <p:nvPr/>
        </p:nvCxnSpPr>
        <p:spPr>
          <a:xfrm>
            <a:off x="2664951" y="4507900"/>
            <a:ext cx="0" cy="465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2664951" y="3693600"/>
            <a:ext cx="0" cy="492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056842" y="4168019"/>
            <a:ext cx="12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中间对象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2664951" y="2764124"/>
            <a:ext cx="0" cy="492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2664951" y="1806716"/>
            <a:ext cx="0" cy="492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6448122" y="5438105"/>
            <a:ext cx="0" cy="335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3" idx="0"/>
          </p:cNvCxnSpPr>
          <p:nvPr/>
        </p:nvCxnSpPr>
        <p:spPr>
          <a:xfrm flipH="1" flipV="1">
            <a:off x="6448122" y="4537351"/>
            <a:ext cx="17886" cy="435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V="1">
            <a:off x="6439179" y="3642904"/>
            <a:ext cx="0" cy="525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84728" y="4168019"/>
            <a:ext cx="12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中间对象</a:t>
            </a:r>
            <a:endParaRPr kumimoji="1" lang="zh-CN" altLang="en-US" dirty="0"/>
          </a:p>
        </p:txBody>
      </p:sp>
      <p:cxnSp>
        <p:nvCxnSpPr>
          <p:cNvPr id="40" name="直线箭头连接符 39"/>
          <p:cNvCxnSpPr/>
          <p:nvPr/>
        </p:nvCxnSpPr>
        <p:spPr>
          <a:xfrm flipV="1">
            <a:off x="6439179" y="1931963"/>
            <a:ext cx="26829" cy="126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6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310</Words>
  <Application>Microsoft Macintosh PowerPoint</Application>
  <PresentationFormat>全屏显示(4:3)</PresentationFormat>
  <Paragraphs>109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房多多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家明 程</dc:creator>
  <cp:lastModifiedBy>家明 程</cp:lastModifiedBy>
  <cp:revision>35</cp:revision>
  <dcterms:created xsi:type="dcterms:W3CDTF">2015-11-22T13:46:42Z</dcterms:created>
  <dcterms:modified xsi:type="dcterms:W3CDTF">2015-11-23T12:17:01Z</dcterms:modified>
</cp:coreProperties>
</file>