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EFE3-72B4-4469-8D11-B0CABE6B0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D5F5B-B844-4DBE-926A-5788BEA1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3BC6-F44F-4905-82A4-BEF7115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3B4E-DA9D-4889-80EA-5E0EDFC8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DA06-07A8-416C-824A-FA72C041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30F-D6D4-4868-9BFA-19069F0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26154-E842-460B-8F66-B4928063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BA56-D72C-490C-9F95-F978C8E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833C-FAAE-492E-B5E2-AEC0703F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2B58-E47A-48D8-8155-5A14C806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86A-2F4F-4CA4-8C28-468CB5C05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2974-48CE-450C-8DA3-D94CEC46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08CF-C769-4D48-9DD3-EA2CD5D6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3B71-9CCB-431C-842C-ECA4ECC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FB16-4500-4607-BC84-45478FC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7286-D82B-42C5-97D8-2007684C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7867-342E-4AAE-9BCD-30C248E9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BB9-9861-484A-85E4-262CB0E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803B-ADDC-4460-A15F-E5F9B296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A2C0-5E7E-436D-B5CF-0D72C05D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034-366C-4124-9AF5-36B0E365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AD7F-04A2-4BC3-922F-C114856B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710C-63FA-4FB8-A2D2-AD32EB64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7902-A6BE-4F02-A185-1A63945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702E-FFC4-41F1-B52A-519CCD1A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83A-6B80-4FBE-9644-9012D075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8B11-8D07-403E-BBB0-3E9A7BA4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CDE-6564-4E5D-9B1B-4555DB0F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F9F2-93BE-47DA-A595-7E05416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2258-7AF3-4A3E-B976-5D074802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2870B-0644-440C-8B0B-9CDC0FB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7222-1CE0-4E80-92B1-3CFA0C81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66F4-E23C-49F3-990F-B119A9FB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2564-6205-4575-9E6A-F71D0FE4B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1650-43E1-439A-8201-97BA1676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8B13A-CC7A-4C1F-87B1-EC27C3BD1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14115-D2E2-4BAF-804E-6A36F9B4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D783C-2D43-4470-AE29-1181B86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9F0E-E3FF-438A-B8B2-C4AFB5C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246-D878-4360-8107-93925D30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385F-CA56-45CA-805D-E6696D67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CBCC-BFD2-45B5-A764-63C21D39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488AB-EB2B-4A6F-AE7A-0ADEB828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7F970-2CA9-494A-8CA4-78060F31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19C7-21B2-4496-BAA7-6B99F079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D7AB-84BB-45E1-AE2B-CDBED33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A53B-0C9D-46D6-8AC1-FCE2C414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C68E-93B4-439D-A75C-31254BB8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AE91-6365-43F7-B156-5D051E40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8EEBB-0F4F-4CE0-AB09-12C7A02E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3E39-4163-4971-9F1E-6871BD9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FB29-D4D6-427C-A000-736E001E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287-BAB6-46EF-818F-0756BAF7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CCC4A-8424-45B6-87C8-C84401C0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264D-D45A-41B9-B1CF-A5E3F58B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D14D-1AA2-436F-BA52-40A85229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22FD6-C88B-44ED-9EA3-F0324FB8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8065-A98A-48CC-A546-31B3AFFB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E884-004A-48A7-8289-B68BEA29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F02C3-091F-4B09-ADDD-72A53EC8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85FE-B984-4D66-8304-A5E9A0D05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8529-C68D-442E-ABE2-498B79E9BE1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C174-84CA-4EEE-9D36-075AA363C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C94E-CB9A-4997-912E-3F855FB7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623A-F91B-4070-9545-CE00EB07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D90-3222-4659-BBD5-F638339B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verification of trend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0A8F-B85E-4165-9EAF-FB14B8B00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2C7FC-A3AE-497A-9174-51E3F800FC5B}"/>
              </a:ext>
            </a:extLst>
          </p:cNvPr>
          <p:cNvSpPr txBox="1"/>
          <p:nvPr/>
        </p:nvSpPr>
        <p:spPr>
          <a:xfrm>
            <a:off x="145732" y="164791"/>
            <a:ext cx="2534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example</a:t>
            </a:r>
          </a:p>
          <a:p>
            <a:r>
              <a:rPr lang="en-US" sz="1200" dirty="0"/>
              <a:t>&gt;&gt; x = 1:50; </a:t>
            </a:r>
          </a:p>
          <a:p>
            <a:r>
              <a:rPr lang="en-US" sz="1200" dirty="0"/>
              <a:t>y = -0.3*x + 2*</a:t>
            </a:r>
            <a:r>
              <a:rPr lang="en-US" sz="1200" dirty="0" err="1"/>
              <a:t>randn</a:t>
            </a:r>
            <a:r>
              <a:rPr lang="en-US" sz="1200" dirty="0"/>
              <a:t>(1,50); </a:t>
            </a:r>
          </a:p>
          <a:p>
            <a:r>
              <a:rPr lang="en-US" sz="1200" dirty="0"/>
              <a:t>p = </a:t>
            </a:r>
            <a:r>
              <a:rPr lang="en-US" sz="1200" dirty="0" err="1"/>
              <a:t>polyfit</a:t>
            </a:r>
            <a:r>
              <a:rPr lang="en-US" sz="1200" dirty="0"/>
              <a:t>(x,y,1); </a:t>
            </a:r>
          </a:p>
          <a:p>
            <a:r>
              <a:rPr lang="en-US" sz="1200" dirty="0"/>
              <a:t>&gt;&gt; f = </a:t>
            </a:r>
            <a:r>
              <a:rPr lang="en-US" sz="1200" dirty="0" err="1"/>
              <a:t>polyval</a:t>
            </a:r>
            <a:r>
              <a:rPr lang="en-US" sz="1200" dirty="0"/>
              <a:t>(</a:t>
            </a:r>
            <a:r>
              <a:rPr lang="en-US" sz="1200" dirty="0" err="1"/>
              <a:t>p,x</a:t>
            </a:r>
            <a:r>
              <a:rPr lang="en-US" sz="1200" dirty="0"/>
              <a:t>); </a:t>
            </a:r>
          </a:p>
          <a:p>
            <a:r>
              <a:rPr lang="en-US" sz="1200" dirty="0"/>
              <a:t>plot(x,y,'o',</a:t>
            </a:r>
            <a:r>
              <a:rPr lang="en-US" sz="1200" dirty="0" err="1"/>
              <a:t>x,f</a:t>
            </a:r>
            <a:r>
              <a:rPr lang="en-US" sz="1200" dirty="0"/>
              <a:t>,'-') </a:t>
            </a:r>
          </a:p>
          <a:p>
            <a:r>
              <a:rPr lang="en-US" sz="1200" dirty="0"/>
              <a:t>legend('</a:t>
            </a:r>
            <a:r>
              <a:rPr lang="en-US" sz="1200" dirty="0" err="1"/>
              <a:t>data','linear</a:t>
            </a:r>
            <a:r>
              <a:rPr lang="en-US" sz="1200" dirty="0"/>
              <a:t> fit')</a:t>
            </a:r>
          </a:p>
          <a:p>
            <a:r>
              <a:rPr lang="en-US" sz="1200" dirty="0"/>
              <a:t>&gt;&gt; slope = p(1)</a:t>
            </a:r>
          </a:p>
          <a:p>
            <a:endParaRPr lang="en-US" sz="1200" dirty="0"/>
          </a:p>
          <a:p>
            <a:r>
              <a:rPr lang="en-US" sz="1200" dirty="0"/>
              <a:t>slope =</a:t>
            </a:r>
          </a:p>
          <a:p>
            <a:endParaRPr lang="en-US" sz="1200" dirty="0"/>
          </a:p>
          <a:p>
            <a:r>
              <a:rPr lang="en-US" sz="1200" dirty="0"/>
              <a:t>   -0.3313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8DE4C-776E-4F9F-89D9-C9E7C4B56D39}"/>
              </a:ext>
            </a:extLst>
          </p:cNvPr>
          <p:cNvSpPr txBox="1"/>
          <p:nvPr/>
        </p:nvSpPr>
        <p:spPr>
          <a:xfrm>
            <a:off x="5593977" y="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&gt;&gt; </a:t>
            </a:r>
            <a:r>
              <a:rPr lang="en-US" dirty="0">
                <a:solidFill>
                  <a:srgbClr val="0000FF"/>
                </a:solidFill>
              </a:rPr>
              <a:t>p=</a:t>
            </a:r>
            <a:r>
              <a:rPr lang="en-US" dirty="0" err="1">
                <a:solidFill>
                  <a:srgbClr val="0000FF"/>
                </a:solidFill>
              </a:rPr>
              <a:t>polyfit</a:t>
            </a:r>
            <a:r>
              <a:rPr lang="en-US" dirty="0">
                <a:solidFill>
                  <a:srgbClr val="0000FF"/>
                </a:solidFill>
              </a:rPr>
              <a:t>(myTrendXArray,myKamO,1);</a:t>
            </a:r>
          </a:p>
          <a:p>
            <a:r>
              <a:rPr lang="en-US" dirty="0"/>
              <a:t>p =</a:t>
            </a:r>
          </a:p>
          <a:p>
            <a:endParaRPr lang="en-US" dirty="0"/>
          </a:p>
          <a:p>
            <a:r>
              <a:rPr lang="en-US" dirty="0"/>
              <a:t>    132.617117117110	2519403.01388889</a:t>
            </a:r>
          </a:p>
          <a:p>
            <a:endParaRPr lang="en-US" dirty="0"/>
          </a:p>
          <a:p>
            <a:r>
              <a:rPr lang="en-US" dirty="0"/>
              <a:t>&gt;&gt; f=</a:t>
            </a:r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p,myTrendXArray</a:t>
            </a:r>
            <a:r>
              <a:rPr lang="en-US" dirty="0"/>
              <a:t>);</a:t>
            </a:r>
          </a:p>
          <a:p>
            <a:r>
              <a:rPr lang="en-US" dirty="0"/>
              <a:t>&gt;&gt; hold off;</a:t>
            </a:r>
          </a:p>
          <a:p>
            <a:r>
              <a:rPr lang="en-US" dirty="0"/>
              <a:t>&gt;&gt; plot(myTrendXArray,</a:t>
            </a:r>
            <a:r>
              <a:rPr lang="en-US" dirty="0" err="1"/>
              <a:t>myKamO</a:t>
            </a:r>
            <a:r>
              <a:rPr lang="en-US" dirty="0"/>
              <a:t>,'o',</a:t>
            </a:r>
            <a:r>
              <a:rPr lang="en-US" dirty="0" err="1"/>
              <a:t>myTrendXArray,f</a:t>
            </a:r>
            <a:r>
              <a:rPr lang="en-US" dirty="0"/>
              <a:t>,'-');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15AB-2EF1-4D3F-8FC2-CB1A11305552}"/>
              </a:ext>
            </a:extLst>
          </p:cNvPr>
          <p:cNvSpPr txBox="1"/>
          <p:nvPr/>
        </p:nvSpPr>
        <p:spPr>
          <a:xfrm>
            <a:off x="2545976" y="164791"/>
            <a:ext cx="230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Success trying with Kamchatka swirl cell for September T </a:t>
            </a:r>
          </a:p>
          <a:p>
            <a:r>
              <a:rPr lang="en-US" dirty="0">
                <a:solidFill>
                  <a:srgbClr val="0000FF"/>
                </a:solidFill>
              </a:rPr>
              <a:t>And confirmed with excel (below left from tab </a:t>
            </a:r>
            <a:r>
              <a:rPr lang="en-US" dirty="0" err="1">
                <a:solidFill>
                  <a:srgbClr val="0000FF"/>
                </a:solidFill>
              </a:rPr>
              <a:t>Kamchat</a:t>
            </a:r>
            <a:r>
              <a:rPr lang="en-US" dirty="0">
                <a:solidFill>
                  <a:srgbClr val="0000FF"/>
                </a:solidFill>
              </a:rPr>
              <a:t> Cell, of file Kamchatka Strip Check.xlsx) also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A536B-D92D-480F-A04D-D5292938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83" y="2866865"/>
            <a:ext cx="6723587" cy="361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39346-0D77-474E-AA13-81A0B2C9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" y="3128003"/>
            <a:ext cx="4932091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Preliminary verification of trend calculations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verification of trend calculations</dc:title>
  <dc:creator>Michael Wallace</dc:creator>
  <cp:lastModifiedBy>Michael Wallace</cp:lastModifiedBy>
  <cp:revision>1</cp:revision>
  <dcterms:created xsi:type="dcterms:W3CDTF">2022-03-12T17:52:41Z</dcterms:created>
  <dcterms:modified xsi:type="dcterms:W3CDTF">2022-03-12T17:52:45Z</dcterms:modified>
</cp:coreProperties>
</file>