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9" r:id="rId3"/>
    <p:sldId id="260" r:id="rId4"/>
    <p:sldId id="261" r:id="rId5"/>
    <p:sldId id="264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E3651-7D9E-4977-AB63-41F87DF88E7E}" v="2" dt="2022-04-14T20:39:56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1" autoAdjust="0"/>
    <p:restoredTop sz="94660"/>
  </p:normalViewPr>
  <p:slideViewPr>
    <p:cSldViewPr snapToGrid="0">
      <p:cViewPr>
        <p:scale>
          <a:sx n="70" d="100"/>
          <a:sy n="70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aniel" userId="13fe6e29384f33c0" providerId="LiveId" clId="{1ACE3651-7D9E-4977-AB63-41F87DF88E7E}"/>
    <pc:docChg chg="undo redo custSel addSld delSld modSld sldOrd">
      <pc:chgData name="Michael Daniel" userId="13fe6e29384f33c0" providerId="LiveId" clId="{1ACE3651-7D9E-4977-AB63-41F87DF88E7E}" dt="2022-04-14T21:14:27.965" v="3473" actId="2696"/>
      <pc:docMkLst>
        <pc:docMk/>
      </pc:docMkLst>
      <pc:sldChg chg="modSp mod">
        <pc:chgData name="Michael Daniel" userId="13fe6e29384f33c0" providerId="LiveId" clId="{1ACE3651-7D9E-4977-AB63-41F87DF88E7E}" dt="2022-04-14T20:57:37.668" v="3472" actId="6549"/>
        <pc:sldMkLst>
          <pc:docMk/>
          <pc:sldMk cId="736266964" sldId="257"/>
        </pc:sldMkLst>
        <pc:spChg chg="mod">
          <ac:chgData name="Michael Daniel" userId="13fe6e29384f33c0" providerId="LiveId" clId="{1ACE3651-7D9E-4977-AB63-41F87DF88E7E}" dt="2022-04-14T20:57:26.827" v="3463" actId="20577"/>
          <ac:spMkLst>
            <pc:docMk/>
            <pc:sldMk cId="736266964" sldId="257"/>
            <ac:spMk id="3" creationId="{038DFD50-4486-4340-A604-1F9CD46FF6BF}"/>
          </ac:spMkLst>
        </pc:spChg>
        <pc:spChg chg="mod">
          <ac:chgData name="Michael Daniel" userId="13fe6e29384f33c0" providerId="LiveId" clId="{1ACE3651-7D9E-4977-AB63-41F87DF88E7E}" dt="2022-04-14T20:57:37.668" v="3472" actId="6549"/>
          <ac:spMkLst>
            <pc:docMk/>
            <pc:sldMk cId="736266964" sldId="257"/>
            <ac:spMk id="4" creationId="{0D1EF4AE-86EB-4D5A-AC53-E5DAFBF2B7AA}"/>
          </ac:spMkLst>
        </pc:spChg>
      </pc:sldChg>
      <pc:sldChg chg="del ord">
        <pc:chgData name="Michael Daniel" userId="13fe6e29384f33c0" providerId="LiveId" clId="{1ACE3651-7D9E-4977-AB63-41F87DF88E7E}" dt="2022-04-14T21:14:27.965" v="3473" actId="2696"/>
        <pc:sldMkLst>
          <pc:docMk/>
          <pc:sldMk cId="3109468870" sldId="258"/>
        </pc:sldMkLst>
      </pc:sldChg>
      <pc:sldChg chg="modSp mod">
        <pc:chgData name="Michael Daniel" userId="13fe6e29384f33c0" providerId="LiveId" clId="{1ACE3651-7D9E-4977-AB63-41F87DF88E7E}" dt="2022-04-14T20:07:43.554" v="346" actId="20577"/>
        <pc:sldMkLst>
          <pc:docMk/>
          <pc:sldMk cId="2409499716" sldId="259"/>
        </pc:sldMkLst>
        <pc:spChg chg="mod">
          <ac:chgData name="Michael Daniel" userId="13fe6e29384f33c0" providerId="LiveId" clId="{1ACE3651-7D9E-4977-AB63-41F87DF88E7E}" dt="2022-04-14T20:07:43.554" v="346" actId="20577"/>
          <ac:spMkLst>
            <pc:docMk/>
            <pc:sldMk cId="2409499716" sldId="259"/>
            <ac:spMk id="3" creationId="{3347EC0A-F062-45EF-9776-65E20BB1A41D}"/>
          </ac:spMkLst>
        </pc:spChg>
      </pc:sldChg>
      <pc:sldChg chg="modSp mod">
        <pc:chgData name="Michael Daniel" userId="13fe6e29384f33c0" providerId="LiveId" clId="{1ACE3651-7D9E-4977-AB63-41F87DF88E7E}" dt="2022-04-14T20:16:16.213" v="947"/>
        <pc:sldMkLst>
          <pc:docMk/>
          <pc:sldMk cId="3492442128" sldId="260"/>
        </pc:sldMkLst>
        <pc:spChg chg="mod">
          <ac:chgData name="Michael Daniel" userId="13fe6e29384f33c0" providerId="LiveId" clId="{1ACE3651-7D9E-4977-AB63-41F87DF88E7E}" dt="2022-04-14T20:16:16.213" v="947"/>
          <ac:spMkLst>
            <pc:docMk/>
            <pc:sldMk cId="3492442128" sldId="260"/>
            <ac:spMk id="3" creationId="{5D4C6B4B-1DF1-4ECD-B6B7-A5E82B7AF5F4}"/>
          </ac:spMkLst>
        </pc:spChg>
      </pc:sldChg>
      <pc:sldChg chg="modSp mod">
        <pc:chgData name="Michael Daniel" userId="13fe6e29384f33c0" providerId="LiveId" clId="{1ACE3651-7D9E-4977-AB63-41F87DF88E7E}" dt="2022-04-14T20:35:13.536" v="1247" actId="20577"/>
        <pc:sldMkLst>
          <pc:docMk/>
          <pc:sldMk cId="3904479934" sldId="261"/>
        </pc:sldMkLst>
        <pc:spChg chg="mod">
          <ac:chgData name="Michael Daniel" userId="13fe6e29384f33c0" providerId="LiveId" clId="{1ACE3651-7D9E-4977-AB63-41F87DF88E7E}" dt="2022-04-14T20:12:11.429" v="646" actId="20577"/>
          <ac:spMkLst>
            <pc:docMk/>
            <pc:sldMk cId="3904479934" sldId="261"/>
            <ac:spMk id="2" creationId="{2527FF79-1EF7-463B-B29B-D594FA395919}"/>
          </ac:spMkLst>
        </pc:spChg>
        <pc:spChg chg="mod">
          <ac:chgData name="Michael Daniel" userId="13fe6e29384f33c0" providerId="LiveId" clId="{1ACE3651-7D9E-4977-AB63-41F87DF88E7E}" dt="2022-04-14T20:35:13.536" v="1247" actId="20577"/>
          <ac:spMkLst>
            <pc:docMk/>
            <pc:sldMk cId="3904479934" sldId="261"/>
            <ac:spMk id="3" creationId="{0A9B6AA9-9370-4513-8A47-73D419E960BC}"/>
          </ac:spMkLst>
        </pc:spChg>
      </pc:sldChg>
      <pc:sldChg chg="del">
        <pc:chgData name="Michael Daniel" userId="13fe6e29384f33c0" providerId="LiveId" clId="{1ACE3651-7D9E-4977-AB63-41F87DF88E7E}" dt="2022-04-14T20:11:59.902" v="626" actId="2696"/>
        <pc:sldMkLst>
          <pc:docMk/>
          <pc:sldMk cId="3413818525" sldId="262"/>
        </pc:sldMkLst>
      </pc:sldChg>
      <pc:sldChg chg="delSp modSp mod ord modClrScheme chgLayout">
        <pc:chgData name="Michael Daniel" userId="13fe6e29384f33c0" providerId="LiveId" clId="{1ACE3651-7D9E-4977-AB63-41F87DF88E7E}" dt="2022-04-14T20:47:09.470" v="2293" actId="20577"/>
        <pc:sldMkLst>
          <pc:docMk/>
          <pc:sldMk cId="3989816824" sldId="264"/>
        </pc:sldMkLst>
        <pc:spChg chg="mod ord">
          <ac:chgData name="Michael Daniel" userId="13fe6e29384f33c0" providerId="LiveId" clId="{1ACE3651-7D9E-4977-AB63-41F87DF88E7E}" dt="2022-04-14T20:38:24.345" v="1328" actId="20577"/>
          <ac:spMkLst>
            <pc:docMk/>
            <pc:sldMk cId="3989816824" sldId="264"/>
            <ac:spMk id="2" creationId="{010136C8-6E80-45AC-9399-FFF59A9FA208}"/>
          </ac:spMkLst>
        </pc:spChg>
        <pc:spChg chg="mod ord">
          <ac:chgData name="Michael Daniel" userId="13fe6e29384f33c0" providerId="LiveId" clId="{1ACE3651-7D9E-4977-AB63-41F87DF88E7E}" dt="2022-04-14T20:47:09.470" v="2293" actId="20577"/>
          <ac:spMkLst>
            <pc:docMk/>
            <pc:sldMk cId="3989816824" sldId="264"/>
            <ac:spMk id="4" creationId="{31C035DD-58CA-4267-9757-190EDA734387}"/>
          </ac:spMkLst>
        </pc:spChg>
        <pc:spChg chg="del mod ord">
          <ac:chgData name="Michael Daniel" userId="13fe6e29384f33c0" providerId="LiveId" clId="{1ACE3651-7D9E-4977-AB63-41F87DF88E7E}" dt="2022-04-14T20:37:54.744" v="1256" actId="478"/>
          <ac:spMkLst>
            <pc:docMk/>
            <pc:sldMk cId="3989816824" sldId="264"/>
            <ac:spMk id="5" creationId="{5D5B1E9A-9F3F-49E6-844C-000A833E0BEA}"/>
          </ac:spMkLst>
        </pc:spChg>
      </pc:sldChg>
      <pc:sldChg chg="add del">
        <pc:chgData name="Michael Daniel" userId="13fe6e29384f33c0" providerId="LiveId" clId="{1ACE3651-7D9E-4977-AB63-41F87DF88E7E}" dt="2022-04-14T20:39:56.328" v="1591"/>
        <pc:sldMkLst>
          <pc:docMk/>
          <pc:sldMk cId="2168075546" sldId="265"/>
        </pc:sldMkLst>
      </pc:sldChg>
      <pc:sldChg chg="new del">
        <pc:chgData name="Michael Daniel" userId="13fe6e29384f33c0" providerId="LiveId" clId="{1ACE3651-7D9E-4977-AB63-41F87DF88E7E}" dt="2022-04-14T20:37:44.531" v="1251" actId="2696"/>
        <pc:sldMkLst>
          <pc:docMk/>
          <pc:sldMk cId="41662644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86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869AB-90C6-4341-9552-AE433B2E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SNHU Travel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7A46-EF81-4CE2-9DA8-DE1F7AFC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Garramone</a:t>
            </a:r>
          </a:p>
          <a:p>
            <a:pPr algn="l"/>
            <a:r>
              <a:rPr lang="en-US" dirty="0"/>
              <a:t>CS 250 Software Development </a:t>
            </a:r>
            <a:r>
              <a:rPr lang="en-US" dirty="0" err="1"/>
              <a:t>Lifecylce</a:t>
            </a:r>
            <a:endParaRPr lang="en-US" dirty="0"/>
          </a:p>
        </p:txBody>
      </p:sp>
      <p:pic>
        <p:nvPicPr>
          <p:cNvPr id="4" name="Picture 3" descr="A digital network connection">
            <a:extLst>
              <a:ext uri="{FF2B5EF4-FFF2-40B4-BE49-F238E27FC236}">
                <a16:creationId xmlns:a16="http://schemas.microsoft.com/office/drawing/2014/main" id="{2B956630-5329-2E1D-DC12-EE7987091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9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4D3D-626E-4B11-9FAD-9A0EDBC4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on the Scrum-agile Team:</a:t>
            </a:r>
            <a:br>
              <a:rPr lang="en-US" dirty="0"/>
            </a:br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EC0A-F062-45EF-9776-65E20BB1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ccountability for maximizing the value of the product resulting from the work of the Scrum Team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Sutherland).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Relay the information that is passed from the Stakeholders to the rest of the Team.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Developing and communicating the Product Goal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Effevtive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Product Backlog management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Ordering Product Backlog items.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Ensur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ing the Product Backlog is transparent and easily understood.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2FB9-18E6-4452-B472-FC8D180E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on the Scrum-agile Team:</a:t>
            </a:r>
            <a:br>
              <a:rPr lang="en-US" dirty="0"/>
            </a:br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B4B-1DF1-4ECD-B6B7-A5E82B7A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charge of the Development Team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Planning and advising Scrum implementations within the organization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Sutherland). 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Assisting the Product Owner with Product Backlog management.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iaison between the 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evelopment Team and Product Owner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(This does not mean that the Development Team has to go through me to speak to the Product Owner)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Ensure that all Scrum events are positive, productive and kept within the timebox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Sutherland). </a:t>
            </a:r>
          </a:p>
        </p:txBody>
      </p:sp>
    </p:spTree>
    <p:extLst>
      <p:ext uri="{BB962C8B-B14F-4D97-AF65-F5344CB8AC3E}">
        <p14:creationId xmlns:p14="http://schemas.microsoft.com/office/powerpoint/2010/main" val="34924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FF79-1EF7-463B-B29B-D594FA39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on the Scrum-agile Team:</a:t>
            </a:r>
            <a:br>
              <a:rPr lang="en-US" dirty="0"/>
            </a:br>
            <a:r>
              <a:rPr lang="en-US" dirty="0"/>
              <a:t>Developers (Development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6AA9-9370-4513-8A47-73D419E9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plan for the Sprint and the Sprint Backlog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the Definition of Done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the state of the Increment when it meets the quality measures required for the product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Schwaber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Sutherland).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plan each day to make sure that the Team is nearing the Sprint Goal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each other member of the Team accountable as professionals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Sutherland).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7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36C8-6E80-45AC-9399-FFF59A9F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in Process while Using Waterfall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035DD-58CA-4267-9757-190EDA73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Waterfall approach, once a phase of development is complete, there is no going back to that part of the project (Cobb).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approach is more Plan-driven, while the Agile approach is Adaptive-driven (Cobb).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Scrum Team to have used the Waterfall approach, a plan for the development would have been need before full implementing it was completed.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Client had not asked for a change in the “Top 5 Destinations” to “Detox/Wellness Vacations” the team could have used a Waterfall approach with the development of the “Top 5 Destinations”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plan would have been set forth for the software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driven towards the functionality of it to be for the “Top 5 Destinations.”</a:t>
            </a:r>
          </a:p>
        </p:txBody>
      </p:sp>
    </p:spTree>
    <p:extLst>
      <p:ext uri="{BB962C8B-B14F-4D97-AF65-F5344CB8AC3E}">
        <p14:creationId xmlns:p14="http://schemas.microsoft.com/office/powerpoint/2010/main" val="398981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CF2E-8E9C-4B7B-8996-85B975F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in Process of Waterfall &amp; Agile approaches.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FD50-4486-4340-A604-1F9CD46FF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Plan-driven – prior to the start of the project, detailed requirements are defined, documented, and created (Cobb)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issues that come after completion of a phase in the project must be restarted to fix any of those issues </a:t>
            </a:r>
          </a:p>
          <a:p>
            <a:pPr marL="53721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linear and has distinct goals for each phase of the project (Cobb)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EF4AE-86EB-4D5A-AC53-E5DAFBF2B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– when changes to what is expect for the output is made, the team can make the necessary alterations to stay on task and keep a positive timeline (Cobb)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up of large Teams into multiple smaller teams for better productivity </a:t>
            </a:r>
          </a:p>
          <a:p>
            <a:pPr marL="70866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product is completed in Sprints and tested over time instead of at the end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6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37001-40D8-474E-9464-099DBA1C3CEF}"/>
              </a:ext>
            </a:extLst>
          </p:cNvPr>
          <p:cNvSpPr txBox="1"/>
          <p:nvPr/>
        </p:nvSpPr>
        <p:spPr>
          <a:xfrm>
            <a:off x="1282890" y="1282890"/>
            <a:ext cx="96216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Citations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Cobb, C. g. (n.d.).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 Page: EBSCO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EBSCO Information Services, Inc. | www.ebsco.com. 	Retrieved April 7, 2022, from https://www.ebsco.com/ </a:t>
            </a:r>
          </a:p>
          <a:p>
            <a:endParaRPr lang="en-US" dirty="0"/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&amp; Sutherland, J. (n.d.).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2020 scrum GUIDETM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Scrum Guide | Scrum Guides. 	Retrieved March 9, 2022, from https://scrumguides.org/scrum-guide.html#sprint-planning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187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616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Avenir Next LT Pro</vt:lpstr>
      <vt:lpstr>Helvetica Neue</vt:lpstr>
      <vt:lpstr>Times New Roman</vt:lpstr>
      <vt:lpstr>Wingdings</vt:lpstr>
      <vt:lpstr>PrismaticVTI</vt:lpstr>
      <vt:lpstr>SNHU Travel Presentation</vt:lpstr>
      <vt:lpstr>Roles on the Scrum-agile Team: Product Owner</vt:lpstr>
      <vt:lpstr>Roles on the Scrum-agile Team: Scrum Master</vt:lpstr>
      <vt:lpstr>Roles on the Scrum-agile Team: Developers (Development Team)</vt:lpstr>
      <vt:lpstr>Difference in Process while Using Waterfall Approach</vt:lpstr>
      <vt:lpstr>Difference in Process of Waterfall &amp; Agile approaches.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SNHU Travel Presentation</dc:title>
  <dc:creator>Michael Daniel</dc:creator>
  <cp:lastModifiedBy>Michael Daniel</cp:lastModifiedBy>
  <cp:revision>1</cp:revision>
  <dcterms:created xsi:type="dcterms:W3CDTF">2022-04-14T19:46:57Z</dcterms:created>
  <dcterms:modified xsi:type="dcterms:W3CDTF">2022-04-14T21:14:29Z</dcterms:modified>
</cp:coreProperties>
</file>