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21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Заголовок, текст">
  <p:cSld name="21_Только заголовок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584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994200" y="600000"/>
            <a:ext cx="65976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94200" y="2102833"/>
            <a:ext cx="65976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arabi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alphaL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romanL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arabi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alphaL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romanL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arabi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BM Plex Sans"/>
              <a:buAutoNum type="alphaL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Clr>
                <a:schemeClr val="dk1"/>
              </a:buClr>
              <a:buSzPts val="1900"/>
              <a:buFont typeface="IBM Plex Sans"/>
              <a:buAutoNum type="romanLcPeriod"/>
              <a:defRPr b="0" i="0" sz="1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A7B17"/>
          </p15:clr>
        </p15:guide>
        <p15:guide id="2" pos="3840">
          <p15:clr>
            <a:srgbClr val="FA7B17"/>
          </p15:clr>
        </p15:guide>
        <p15:guide id="3" pos="378">
          <p15:clr>
            <a:srgbClr val="FA7B17"/>
          </p15:clr>
        </p15:guide>
        <p15:guide id="4" pos="7302">
          <p15:clr>
            <a:srgbClr val="FA7B17"/>
          </p15:clr>
        </p15:guide>
        <p15:guide id="5" orient="horz" pos="378">
          <p15:clr>
            <a:srgbClr val="FA7B17"/>
          </p15:clr>
        </p15:guide>
        <p15:guide id="6" orient="horz" pos="394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 amt="20000"/>
          </a:blip>
          <a:srcRect b="31252" l="0" r="0" t="31248"/>
          <a:stretch/>
        </p:blipFill>
        <p:spPr>
          <a:xfrm>
            <a:off x="-7037225" y="-2452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type="title"/>
          </p:nvPr>
        </p:nvSpPr>
        <p:spPr>
          <a:xfrm>
            <a:off x="690847" y="4063209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800" y="1312987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Чему мы научимся в рамках данного курса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00000" y="600000"/>
            <a:ext cx="65976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Спикер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4994200" y="1937600"/>
            <a:ext cx="30015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Веб-разработчик с 2013 года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Преподаватель GeekBrains с 2016 года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Провел более 200 курсов 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Обучил более 35000 человек 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994200" y="1391600"/>
            <a:ext cx="3273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SzPts val="1900"/>
              <a:buNone/>
            </a:pPr>
            <a:r>
              <a:rPr b="1" lang="ru-RU"/>
              <a:t>Кто я? </a:t>
            </a:r>
            <a:endParaRPr b="1"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8423200" y="1937600"/>
            <a:ext cx="31689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Основы разработки сайтов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Профессиональная верстка (Geekuniversity)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Основы верстки для веб-дизайнера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Основы программирования</a:t>
            </a:r>
            <a:endParaRPr/>
          </a:p>
          <a:p>
            <a:pPr indent="-425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/>
              <a:t>Базовый курс javascript (Geekuniversity)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8423200" y="1391600"/>
            <a:ext cx="3146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SzPts val="1900"/>
              <a:buNone/>
            </a:pPr>
            <a:r>
              <a:rPr b="1" lang="ru-RU"/>
              <a:t>Веду курсы </a:t>
            </a:r>
            <a:endParaRPr b="1"/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15170" l="0" r="0" t="15170"/>
          <a:stretch/>
        </p:blipFill>
        <p:spPr>
          <a:xfrm>
            <a:off x="333664" y="1937600"/>
            <a:ext cx="3505935" cy="3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Чему мы научимся в рамках данного курса?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Верстать статические сайты.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Валидной, кроссбраузерной верстке.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Выполнять базовые операции в Figma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Адаптивной вёрстке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Чему мы научимся в рамках данного курса?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ru-RU"/>
              <a:t>Использовать препроцессоры.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ru-RU"/>
              <a:t>Использовать Bootstrap.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ru-RU"/>
              <a:t>Позиционировать элементы с использованием flexbox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Познакомились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чему мы научимся в рамках данного курса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