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31252" l="0" r="0" t="31248"/>
          <a:stretch/>
        </p:blipFill>
        <p:spPr>
          <a:xfrm>
            <a:off x="132175" y="2363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Настройка редактора кода</a:t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Установка расширений, горячие клавиши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Настройка редактора кода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Установка расширений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Горячие клавиши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Настроили редактор кода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Установили расширения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Горячие клавиши и их применение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