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0000"/>
          </a:blip>
          <a:srcRect b="31252" l="0" r="0" t="3124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Создание html документа</a:t>
            </a:r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Несколько способов создания html документа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Типовые ошибки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56647" y="364225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Научились создавать html файлы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типовые ошибки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