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0000"/>
          </a:blip>
          <a:srcRect b="31252" l="0" r="0" t="3124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Структура html документа</a:t>
            </a:r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ddff</a:t>
            </a:r>
            <a:endParaRPr/>
          </a:p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Создание структуры html документа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Для чего необходима структура html документа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Создали структуру html документа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