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12650" y="0"/>
            <a:ext cx="121920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01575" y="4316878"/>
            <a:ext cx="99180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Виды тегов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Парные и одиночные теги</a:t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Парные теги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Одиночные теги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Парные теги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7936889" y="10803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06D5FF"/>
                </a:solidFill>
              </a:rPr>
              <a:t>&lt;название_тега&gt;</a:t>
            </a:r>
            <a:r>
              <a:rPr lang="ru-RU"/>
              <a:t>текст внутри тега</a:t>
            </a:r>
            <a:r>
              <a:rPr lang="ru-RU">
                <a:solidFill>
                  <a:srgbClr val="06D5FF"/>
                </a:solidFill>
              </a:rPr>
              <a:t>&lt;/название_тега&gt;</a:t>
            </a:r>
            <a:r>
              <a:rPr lang="ru-RU">
                <a:solidFill>
                  <a:srgbClr val="00FFFF"/>
                </a:solidFill>
              </a:rPr>
              <a:t> 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7257164" y="422950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ru-RU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Какое прекрасное утро</a:t>
            </a: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>
              <a:solidFill>
                <a:srgbClr val="06D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&lt;b&gt;</a:t>
            </a:r>
            <a:r>
              <a:rPr lang="ru-RU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Какой прекрасный день</a:t>
            </a: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&lt;/b&gt;</a:t>
            </a:r>
            <a:endParaRPr>
              <a:solidFill>
                <a:srgbClr val="06D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&lt;i&gt;</a:t>
            </a:r>
            <a:r>
              <a:rPr lang="ru-RU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Какой прекрасный вечер</a:t>
            </a: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&lt;/i&gt;</a:t>
            </a:r>
            <a:endParaRPr>
              <a:solidFill>
                <a:srgbClr val="06D5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Одиночные теги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&lt;название_тега&gt;</a:t>
            </a:r>
            <a:endParaRPr>
              <a:solidFill>
                <a:srgbClr val="06D5FF"/>
              </a:solidFill>
            </a:endParaRPr>
          </a:p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lang="ru-RU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- перенос строки (break)</a:t>
            </a:r>
            <a:r>
              <a:rPr lang="ru-RU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38A3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6D5FF"/>
                </a:solidFill>
                <a:latin typeface="Arial"/>
                <a:ea typeface="Arial"/>
                <a:cs typeface="Arial"/>
                <a:sym typeface="Arial"/>
              </a:rPr>
              <a:t>&lt;hr&gt;</a:t>
            </a:r>
            <a:r>
              <a:rPr lang="ru-RU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- горизонтальная черта (horizontal rule)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парные и одиночные теги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