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375500"/>
            <a:ext cx="121920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Атрибуты тегов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Для чего необходимы атрибуты</a:t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Синтаксис атрибутов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Для чего необходимы атрибуты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Атрибуты тегов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None/>
            </a:pPr>
            <a:r>
              <a:rPr lang="ru-RU"/>
              <a:t>Определяют какие-либо дополнительные, уточняющие параметры того или иного тега.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4995" l="-47232" r="0" t="4995"/>
          <a:stretch/>
        </p:blipFill>
        <p:spPr>
          <a:xfrm>
            <a:off x="3216746" y="-100"/>
            <a:ext cx="89752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Атрибуты тегов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6636101" y="692150"/>
            <a:ext cx="51690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06D5FF"/>
                </a:solidFill>
              </a:rPr>
              <a:t>&lt;название_тега</a:t>
            </a:r>
            <a:r>
              <a:rPr lang="ru-RU">
                <a:solidFill>
                  <a:srgbClr val="38A3D5"/>
                </a:solidFill>
              </a:rPr>
              <a:t> </a:t>
            </a:r>
            <a:r>
              <a:rPr lang="ru-RU">
                <a:solidFill>
                  <a:schemeClr val="lt2"/>
                </a:solidFill>
              </a:rPr>
              <a:t>атрибут1=</a:t>
            </a:r>
            <a:r>
              <a:rPr lang="ru-RU">
                <a:solidFill>
                  <a:schemeClr val="accent4"/>
                </a:solidFill>
              </a:rPr>
              <a:t>“значение_атрибута1”</a:t>
            </a:r>
            <a:r>
              <a:rPr lang="ru-RU">
                <a:solidFill>
                  <a:srgbClr val="01D7C3"/>
                </a:solidFill>
              </a:rPr>
              <a:t>&gt;</a:t>
            </a:r>
            <a:r>
              <a:rPr lang="ru-RU"/>
              <a:t>  текст внутри тега</a:t>
            </a:r>
            <a:r>
              <a:rPr lang="ru-RU">
                <a:solidFill>
                  <a:srgbClr val="06D5FF"/>
                </a:solidFill>
              </a:rPr>
              <a:t>&lt;/название_тега&gt;</a:t>
            </a:r>
            <a:endParaRPr>
              <a:solidFill>
                <a:srgbClr val="06D5FF"/>
              </a:solidFill>
            </a:endParaRPr>
          </a:p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6636101" y="4133850"/>
            <a:ext cx="51690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06D5FF"/>
                </a:solidFill>
              </a:rPr>
              <a:t>&lt;a</a:t>
            </a:r>
            <a:r>
              <a:rPr lang="ru-RU"/>
              <a:t> </a:t>
            </a:r>
            <a:r>
              <a:rPr lang="ru-RU">
                <a:solidFill>
                  <a:srgbClr val="838787"/>
                </a:solidFill>
              </a:rPr>
              <a:t>href=</a:t>
            </a:r>
            <a:r>
              <a:rPr lang="ru-RU">
                <a:solidFill>
                  <a:srgbClr val="01D7C3"/>
                </a:solidFill>
              </a:rPr>
              <a:t>”contacts.html”</a:t>
            </a:r>
            <a:r>
              <a:rPr lang="ru-RU">
                <a:solidFill>
                  <a:srgbClr val="06D5FF"/>
                </a:solidFill>
              </a:rPr>
              <a:t>&gt;</a:t>
            </a:r>
            <a:r>
              <a:rPr lang="ru-RU"/>
              <a:t>Контакты</a:t>
            </a:r>
            <a:r>
              <a:rPr lang="ru-RU">
                <a:solidFill>
                  <a:srgbClr val="06D5FF"/>
                </a:solidFill>
              </a:rPr>
              <a:t>&lt;/a&gt;</a:t>
            </a:r>
            <a:endParaRPr>
              <a:solidFill>
                <a:srgbClr val="06D5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 </a:t>
            </a:r>
            <a:r>
              <a:rPr lang="ru-RU">
                <a:solidFill>
                  <a:srgbClr val="06D5FF"/>
                </a:solidFill>
              </a:rPr>
              <a:t>&lt;img </a:t>
            </a:r>
            <a:r>
              <a:rPr lang="ru-RU">
                <a:solidFill>
                  <a:srgbClr val="838787"/>
                </a:solidFill>
              </a:rPr>
              <a:t>src=</a:t>
            </a:r>
            <a:r>
              <a:rPr lang="ru-RU">
                <a:solidFill>
                  <a:srgbClr val="01D7C3"/>
                </a:solidFill>
              </a:rPr>
              <a:t>“book.png”</a:t>
            </a:r>
            <a:r>
              <a:rPr lang="ru-RU"/>
              <a:t> </a:t>
            </a:r>
            <a:r>
              <a:rPr lang="ru-RU">
                <a:solidFill>
                  <a:srgbClr val="838787"/>
                </a:solidFill>
              </a:rPr>
              <a:t>alt=</a:t>
            </a:r>
            <a:r>
              <a:rPr lang="ru-RU">
                <a:solidFill>
                  <a:srgbClr val="01D7C3"/>
                </a:solidFill>
              </a:rPr>
              <a:t>“book”</a:t>
            </a:r>
            <a:r>
              <a:rPr lang="ru-RU">
                <a:solidFill>
                  <a:srgbClr val="06D5FF"/>
                </a:solidFill>
              </a:rPr>
              <a:t>&gt;</a:t>
            </a:r>
            <a:endParaRPr>
              <a:solidFill>
                <a:srgbClr val="06D5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Оформление тегов и атрибутов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7015464" y="889526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/>
              <a:t>Название тега и атрибута –</a:t>
            </a:r>
            <a:r>
              <a:rPr lang="ru-RU"/>
              <a:t> строчными буквами.</a:t>
            </a:r>
            <a:endParaRPr/>
          </a:p>
        </p:txBody>
      </p:sp>
      <p:sp>
        <p:nvSpPr>
          <p:cNvPr id="154" name="Google Shape;154;p31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Значение атрибута – </a:t>
            </a:r>
            <a:r>
              <a:rPr lang="ru-RU"/>
              <a:t>строчными буквами и в двойных кавычках.</a:t>
            </a:r>
            <a:endParaRPr/>
          </a:p>
        </p:txBody>
      </p:sp>
      <p:sp>
        <p:nvSpPr>
          <p:cNvPr id="155" name="Google Shape;155;p31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Парный тег –</a:t>
            </a:r>
            <a:r>
              <a:rPr lang="ru-RU"/>
              <a:t> обязательно закрыт.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для чего нужны атрибуты тегов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Атрибуты на практике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