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3"/>
    <p:sldMasterId id="2147483694" r:id="rId4"/>
    <p:sldMasterId id="214748369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Medium-boldItalic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6" y="2247774"/>
            <a:ext cx="108102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690846" y="1880129"/>
            <a:ext cx="108102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23" name="Google Shape;12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775296" y="2641600"/>
            <a:ext cx="106500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690846" y="1496260"/>
            <a:ext cx="108102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2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4" name="Google Shape;13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31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8" name="Google Shape;13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9" name="Google Shape;14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5"/>
          <p:cNvSpPr txBox="1"/>
          <p:nvPr>
            <p:ph idx="1" type="body"/>
          </p:nvPr>
        </p:nvSpPr>
        <p:spPr>
          <a:xfrm>
            <a:off x="6788489" y="6921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4" name="Google Shape;154;p3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35"/>
          <p:cNvSpPr txBox="1"/>
          <p:nvPr>
            <p:ph idx="2" type="body"/>
          </p:nvPr>
        </p:nvSpPr>
        <p:spPr>
          <a:xfrm>
            <a:off x="6788489" y="4133851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56" name="Google Shape;15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>
            <p:ph type="title"/>
          </p:nvPr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6"/>
          <p:cNvSpPr txBox="1"/>
          <p:nvPr>
            <p:ph idx="1" type="body"/>
          </p:nvPr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0" name="Google Shape;160;p3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/>
          <p:nvPr/>
        </p:nvSpPr>
        <p:spPr>
          <a:xfrm>
            <a:off x="0" y="0"/>
            <a:ext cx="42333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7"/>
          <p:cNvSpPr txBox="1"/>
          <p:nvPr>
            <p:ph idx="1" type="body"/>
          </p:nvPr>
        </p:nvSpPr>
        <p:spPr>
          <a:xfrm>
            <a:off x="690847" y="2506662"/>
            <a:ext cx="31554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5" name="Google Shape;165;p37"/>
          <p:cNvSpPr txBox="1"/>
          <p:nvPr>
            <p:ph type="title"/>
          </p:nvPr>
        </p:nvSpPr>
        <p:spPr>
          <a:xfrm>
            <a:off x="690847" y="874849"/>
            <a:ext cx="35055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6" name="Google Shape;16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3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0" name="Google Shape;170;p38"/>
          <p:cNvSpPr txBox="1"/>
          <p:nvPr>
            <p:ph idx="2" type="body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71" name="Google Shape;17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/>
          <p:nvPr>
            <p:ph type="title"/>
          </p:nvPr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39"/>
          <p:cNvSpPr txBox="1"/>
          <p:nvPr>
            <p:ph idx="1" type="body"/>
          </p:nvPr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5" name="Google Shape;175;p3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40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40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4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40"/>
          <p:cNvSpPr txBox="1"/>
          <p:nvPr>
            <p:ph idx="1" type="body"/>
          </p:nvPr>
        </p:nvSpPr>
        <p:spPr>
          <a:xfrm>
            <a:off x="6788489" y="692151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4" name="Google Shape;184;p40"/>
          <p:cNvSpPr txBox="1"/>
          <p:nvPr>
            <p:ph idx="2" type="body"/>
          </p:nvPr>
        </p:nvSpPr>
        <p:spPr>
          <a:xfrm>
            <a:off x="6788489" y="2975189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5" name="Google Shape;185;p40"/>
          <p:cNvSpPr txBox="1"/>
          <p:nvPr>
            <p:ph idx="3" type="body"/>
          </p:nvPr>
        </p:nvSpPr>
        <p:spPr>
          <a:xfrm>
            <a:off x="6788489" y="526287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86" name="Google Shape;18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4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4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91" name="Google Shape;19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4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type="title"/>
          </p:nvPr>
        </p:nvSpPr>
        <p:spPr>
          <a:xfrm>
            <a:off x="690847" y="654803"/>
            <a:ext cx="31269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690847" y="2506662"/>
            <a:ext cx="31269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8" name="Google Shape;198;p4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/>
          <p:nvPr/>
        </p:nvSpPr>
        <p:spPr>
          <a:xfrm>
            <a:off x="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44"/>
          <p:cNvSpPr txBox="1"/>
          <p:nvPr>
            <p:ph idx="1" type="body"/>
          </p:nvPr>
        </p:nvSpPr>
        <p:spPr>
          <a:xfrm>
            <a:off x="8666447" y="1717992"/>
            <a:ext cx="28143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45"/>
          <p:cNvSpPr txBox="1"/>
          <p:nvPr>
            <p:ph idx="1" type="body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7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1" name="Google Shape;211;p47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47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5" name="Google Shape;215;p48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48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3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1.xml"/><Relationship Id="rId6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  <p:sldLayoutId id="214748369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9"/>
          <p:cNvPicPr preferRelativeResize="0"/>
          <p:nvPr/>
        </p:nvPicPr>
        <p:blipFill rotWithShape="1">
          <a:blip r:embed="rId3">
            <a:alphaModFix amt="24000"/>
          </a:blip>
          <a:srcRect b="4044" l="0" r="0" t="4044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Создание списка в html </a:t>
            </a:r>
            <a:endParaRPr/>
          </a:p>
        </p:txBody>
      </p:sp>
      <p:pic>
        <p:nvPicPr>
          <p:cNvPr id="223" name="Google Shape;22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9"/>
          <p:cNvSpPr txBox="1"/>
          <p:nvPr/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Маркированные и нумерованные списки</a:t>
            </a:r>
            <a:endParaRPr b="0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9"/>
          <p:cNvSpPr txBox="1"/>
          <p:nvPr/>
        </p:nvSpPr>
        <p:spPr>
          <a:xfrm>
            <a:off x="690850" y="294400"/>
            <a:ext cx="4495500" cy="54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26" name="Google Shape;226;p49"/>
          <p:cNvSpPr txBox="1"/>
          <p:nvPr/>
        </p:nvSpPr>
        <p:spPr>
          <a:xfrm>
            <a:off x="5701600" y="294400"/>
            <a:ext cx="4495500" cy="54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232" name="Google Shape;232;p50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Что такое список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Маркированные списки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Нумерованные списки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51"/>
          <p:cNvPicPr preferRelativeResize="0"/>
          <p:nvPr/>
        </p:nvPicPr>
        <p:blipFill rotWithShape="1">
          <a:blip r:embed="rId3">
            <a:alphaModFix amt="30000"/>
          </a:blip>
          <a:srcRect b="219" l="0" r="0" t="218"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Списки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2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Маркированные списки</a:t>
            </a:r>
            <a:endParaRPr/>
          </a:p>
        </p:txBody>
      </p:sp>
      <p:sp>
        <p:nvSpPr>
          <p:cNvPr id="244" name="Google Shape;244;p52"/>
          <p:cNvSpPr txBox="1"/>
          <p:nvPr>
            <p:ph idx="1" type="body"/>
          </p:nvPr>
        </p:nvSpPr>
        <p:spPr>
          <a:xfrm>
            <a:off x="1394350" y="3127900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&lt;ul&gt; 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&lt;li&gt;Первый элемент&lt;/li&gt; &lt;li&gt;Второй элемент&lt;/li&gt; &lt;li&gt;Третий элемент&lt;/li&gt;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&lt;/ul&gt;</a:t>
            </a:r>
            <a:endParaRPr/>
          </a:p>
        </p:txBody>
      </p:sp>
      <p:sp>
        <p:nvSpPr>
          <p:cNvPr id="245" name="Google Shape;245;p52"/>
          <p:cNvSpPr txBox="1"/>
          <p:nvPr>
            <p:ph idx="1" type="body"/>
          </p:nvPr>
        </p:nvSpPr>
        <p:spPr>
          <a:xfrm>
            <a:off x="703175" y="303322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1.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46" name="Google Shape;246;p52"/>
          <p:cNvSpPr txBox="1"/>
          <p:nvPr>
            <p:ph idx="1" type="body"/>
          </p:nvPr>
        </p:nvSpPr>
        <p:spPr>
          <a:xfrm>
            <a:off x="7515650" y="3127900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Внешний вид на сайте: 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Первый элемент 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Второй элемент 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Третий элемент</a:t>
            </a:r>
            <a:endParaRPr/>
          </a:p>
        </p:txBody>
      </p:sp>
      <p:sp>
        <p:nvSpPr>
          <p:cNvPr id="247" name="Google Shape;247;p52"/>
          <p:cNvSpPr txBox="1"/>
          <p:nvPr>
            <p:ph idx="1" type="body"/>
          </p:nvPr>
        </p:nvSpPr>
        <p:spPr>
          <a:xfrm>
            <a:off x="6824475" y="303322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1.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3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Нумерованные списки</a:t>
            </a:r>
            <a:endParaRPr/>
          </a:p>
        </p:txBody>
      </p:sp>
      <p:sp>
        <p:nvSpPr>
          <p:cNvPr id="253" name="Google Shape;253;p53"/>
          <p:cNvSpPr txBox="1"/>
          <p:nvPr>
            <p:ph idx="1" type="body"/>
          </p:nvPr>
        </p:nvSpPr>
        <p:spPr>
          <a:xfrm>
            <a:off x="1394350" y="2642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00000"/>
                </a:solidFill>
              </a:rPr>
              <a:t>&lt;ol&gt;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00000"/>
                </a:solidFill>
              </a:rPr>
              <a:t>&lt;li&gt;Первый элемент&lt;/li&gt; &lt;li&gt;Второй элемент&lt;/li&gt; &lt;li&gt;Третий элемент&lt;/li&gt;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00000"/>
                </a:solidFill>
              </a:rPr>
              <a:t>&lt;/ol&gt;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4" name="Google Shape;254;p53"/>
          <p:cNvSpPr txBox="1"/>
          <p:nvPr>
            <p:ph idx="1" type="body"/>
          </p:nvPr>
        </p:nvSpPr>
        <p:spPr>
          <a:xfrm>
            <a:off x="703175" y="2547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1.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255" name="Google Shape;255;p53"/>
          <p:cNvSpPr txBox="1"/>
          <p:nvPr>
            <p:ph idx="1" type="body"/>
          </p:nvPr>
        </p:nvSpPr>
        <p:spPr>
          <a:xfrm>
            <a:off x="7515650" y="2642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00000"/>
                </a:solidFill>
              </a:rPr>
              <a:t>Внешний вид на сайте: </a:t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ru-RU">
                <a:solidFill>
                  <a:srgbClr val="000000"/>
                </a:solidFill>
              </a:rPr>
              <a:t>Первый элемент </a:t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ru-RU">
                <a:solidFill>
                  <a:srgbClr val="000000"/>
                </a:solidFill>
              </a:rPr>
              <a:t>Второй элемент </a:t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ru-RU">
                <a:solidFill>
                  <a:srgbClr val="000000"/>
                </a:solidFill>
              </a:rPr>
              <a:t>Третий элемент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6" name="Google Shape;256;p53"/>
          <p:cNvSpPr txBox="1"/>
          <p:nvPr>
            <p:ph idx="1" type="body"/>
          </p:nvPr>
        </p:nvSpPr>
        <p:spPr>
          <a:xfrm>
            <a:off x="6824475" y="2547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1.</a:t>
            </a:r>
            <a:endParaRPr sz="3000">
              <a:solidFill>
                <a:srgbClr val="6E32E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4"/>
          <p:cNvSpPr txBox="1"/>
          <p:nvPr>
            <p:ph type="title"/>
          </p:nvPr>
        </p:nvSpPr>
        <p:spPr>
          <a:xfrm>
            <a:off x="623947" y="723263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62" name="Google Shape;262;p54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маркированные и нумерованные списки в 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