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7400F1-3A2A-4736-8D85-4062536E55D5}">
  <a:tblStyle styleId="{997400F1-3A2A-4736-8D85-4062536E55D5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8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4000"/>
          </a:blip>
          <a:srcRect b="4044" l="0" r="0" t="4044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Спецсимволы и комментарии 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4578825" y="416800"/>
            <a:ext cx="6174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Спецсимволы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Комментарии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 amt="29000"/>
          </a:blip>
          <a:srcRect b="2416" l="0" r="0" t="2407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Спецсимволы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Спецсимволы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/>
              <a:t>Для отображения символов, которых нет на клавиатуре, применяются специальные знаки, начинающиеся с амперсанда (&amp;) и заканчивающиеся точкой с запятой (;)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31"/>
          <p:cNvGraphicFramePr/>
          <p:nvPr/>
        </p:nvGraphicFramePr>
        <p:xfrm>
          <a:off x="774700" y="1885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{997400F1-3A2A-4736-8D85-4062536E55D5}</a:tableStyleId>
              </a:tblPr>
              <a:tblGrid>
                <a:gridCol w="3073925"/>
                <a:gridCol w="3337600"/>
                <a:gridCol w="3036550"/>
              </a:tblGrid>
              <a:tr h="4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FF0A0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Код в HTML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FF0A0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Внешний вид</a:t>
                      </a:r>
                      <a:endParaRPr b="0" sz="1800" u="none" cap="none" strike="noStrike">
                        <a:solidFill>
                          <a:srgbClr val="FF0A0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FF0A0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72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&amp;nbsp;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неразрывный пробел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2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&amp;copy;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 copyright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2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&amp;quot; и &amp;raquo;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 и 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двойные кавычки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2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&amp;lt; и &amp;gt;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и &gt;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угловые скобки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2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Спецсимволы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690850" y="692150"/>
            <a:ext cx="4757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Альтернативный метод – Типограф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6484089" y="351925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ru-RU"/>
              <a:t>Типограф</a:t>
            </a:r>
            <a:r>
              <a:rPr lang="ru-RU"/>
              <a:t> – это средство онлайн подготовки текста к веб-изданию. Он помогает избежать ручной замены огромного количества текста, расстановки кавычек, неразрывных пробелов, всевозможных символов, которых нет на клавиатуре.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Комментарии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None/>
            </a:pPr>
            <a:r>
              <a:rPr lang="ru-RU">
                <a:solidFill>
                  <a:srgbClr val="B7B7B7"/>
                </a:solidFill>
              </a:rPr>
              <a:t>&lt;!-- Описание основной части сайта --&gt;</a:t>
            </a:r>
            <a:r>
              <a:rPr lang="ru-RU">
                <a:solidFill>
                  <a:srgbClr val="838787"/>
                </a:solidFill>
              </a:rPr>
              <a:t> </a:t>
            </a:r>
            <a:endParaRPr>
              <a:solidFill>
                <a:srgbClr val="838787"/>
              </a:solidFill>
            </a:endParaRPr>
          </a:p>
          <a:p>
            <a:pPr indent="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None/>
            </a:pPr>
            <a:r>
              <a:rPr lang="ru-RU"/>
              <a:t>&lt;p&gt;Текст основной части сайта&lt;/p&gt;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для чего необходимы спецсимволы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проще всего добавить спецсимвол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синтаксис комментариев в 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