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Roboto Medium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edium-regular.fntdata"/><Relationship Id="rId10" Type="http://schemas.openxmlformats.org/officeDocument/2006/relationships/slide" Target="slides/slide5.xml"/><Relationship Id="rId13" Type="http://schemas.openxmlformats.org/officeDocument/2006/relationships/font" Target="fonts/RobotoMedium-italic.fntdata"/><Relationship Id="rId12" Type="http://schemas.openxmlformats.org/officeDocument/2006/relationships/font" Target="fonts/Roboto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Medium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0" name="Google Shape;5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5" name="Google Shape;5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4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14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18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8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1809749" y="1080492"/>
            <a:ext cx="85725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1809749" y="1928812"/>
            <a:ext cx="8572500" cy="4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venir"/>
              <a:buChar char="▸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38A3D5"/>
              </a:buClr>
              <a:buSzPts val="2200"/>
              <a:buFont typeface="Avenir"/>
              <a:buChar char="‣"/>
              <a:defRPr b="0" i="0" sz="21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6" name="Google Shape;106;p23"/>
          <p:cNvSpPr/>
          <p:nvPr/>
        </p:nvSpPr>
        <p:spPr>
          <a:xfrm>
            <a:off x="761563" y="6096014"/>
            <a:ext cx="7617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07" name="Google Shape;10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6435" y="6181568"/>
            <a:ext cx="551700" cy="5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/>
          <p:nvPr/>
        </p:nvSpPr>
        <p:spPr>
          <a:xfrm>
            <a:off x="761567" y="-1"/>
            <a:ext cx="761700" cy="253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3"/>
          <p:cNvSpPr txBox="1"/>
          <p:nvPr>
            <p:ph idx="12" type="sldNum"/>
          </p:nvPr>
        </p:nvSpPr>
        <p:spPr>
          <a:xfrm>
            <a:off x="10095382" y="303609"/>
            <a:ext cx="283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00" lIns="35700" spcFirstLastPara="1" rIns="35700" wrap="square" tIns="3570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3" name="Google Shape;113;p25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7" name="Google Shape;117;p26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4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5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5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38" name="Google Shape;3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2" name="Google Shape;4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Google Shape;45;p10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6" name="Google Shape;4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 amt="24000"/>
          </a:blip>
          <a:srcRect b="4044" l="0" r="0" t="4044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Гиперссылки</a:t>
            </a:r>
            <a:endParaRPr/>
          </a:p>
        </p:txBody>
      </p:sp>
      <p:pic>
        <p:nvPicPr>
          <p:cNvPr id="125" name="Google Shape;12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9528" y="745141"/>
            <a:ext cx="2769800" cy="5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 txBox="1"/>
          <p:nvPr/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7"/>
          <p:cNvSpPr txBox="1"/>
          <p:nvPr/>
        </p:nvSpPr>
        <p:spPr>
          <a:xfrm>
            <a:off x="12650" y="1848100"/>
            <a:ext cx="11790600" cy="40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В этом видео</a:t>
            </a:r>
            <a:endParaRPr/>
          </a:p>
        </p:txBody>
      </p:sp>
      <p:sp>
        <p:nvSpPr>
          <p:cNvPr id="133" name="Google Shape;133;p2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Гиперссылки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Типы ссылок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9"/>
          <p:cNvPicPr preferRelativeResize="0"/>
          <p:nvPr/>
        </p:nvPicPr>
        <p:blipFill rotWithShape="1">
          <a:blip r:embed="rId3">
            <a:alphaModFix amt="30000"/>
          </a:blip>
          <a:srcRect b="0" l="6178" r="6177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>
                <a:solidFill>
                  <a:schemeClr val="lt1"/>
                </a:solidFill>
              </a:rPr>
              <a:t>Гиперссылки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/>
          </a:p>
        </p:txBody>
      </p:sp>
      <p:sp>
        <p:nvSpPr>
          <p:cNvPr id="140" name="Google Shape;140;p29"/>
          <p:cNvSpPr txBox="1"/>
          <p:nvPr/>
        </p:nvSpPr>
        <p:spPr>
          <a:xfrm>
            <a:off x="12650" y="1848100"/>
            <a:ext cx="11790600" cy="40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title"/>
          </p:nvPr>
        </p:nvSpPr>
        <p:spPr>
          <a:xfrm>
            <a:off x="420100" y="1715563"/>
            <a:ext cx="11049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Ссылки</a:t>
            </a:r>
            <a:endParaRPr/>
          </a:p>
        </p:txBody>
      </p:sp>
      <p:sp>
        <p:nvSpPr>
          <p:cNvPr id="146" name="Google Shape;146;p30"/>
          <p:cNvSpPr txBox="1"/>
          <p:nvPr>
            <p:ph idx="1" type="body"/>
          </p:nvPr>
        </p:nvSpPr>
        <p:spPr>
          <a:xfrm>
            <a:off x="6788489" y="692176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/>
              <a:t>Относительные ссылки</a:t>
            </a:r>
            <a:endParaRPr/>
          </a:p>
        </p:txBody>
      </p:sp>
      <p:sp>
        <p:nvSpPr>
          <p:cNvPr id="147" name="Google Shape;147;p30"/>
          <p:cNvSpPr txBox="1"/>
          <p:nvPr>
            <p:ph idx="2" type="body"/>
          </p:nvPr>
        </p:nvSpPr>
        <p:spPr>
          <a:xfrm>
            <a:off x="6788489" y="3305689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/>
              <a:t>Абсолютные ссылки</a:t>
            </a:r>
            <a:endParaRPr/>
          </a:p>
        </p:txBody>
      </p:sp>
      <p:sp>
        <p:nvSpPr>
          <p:cNvPr id="148" name="Google Shape;148;p30"/>
          <p:cNvSpPr txBox="1"/>
          <p:nvPr>
            <p:ph idx="3" type="body"/>
          </p:nvPr>
        </p:nvSpPr>
        <p:spPr>
          <a:xfrm>
            <a:off x="6788489" y="5262877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/>
              <a:t>Якоря в гиперссылках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Узнали как связать страницы ссылками друг с другом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Рассмотрели типы ссылок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