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1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AUTOLAYOUT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24"/>
          <p:cNvCxnSpPr/>
          <p:nvPr/>
        </p:nvCxnSpPr>
        <p:spPr>
          <a:xfrm>
            <a:off x="1108826" y="820433"/>
            <a:ext cx="7931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4"/>
          <p:cNvSpPr txBox="1"/>
          <p:nvPr>
            <p:ph type="title"/>
          </p:nvPr>
        </p:nvSpPr>
        <p:spPr>
          <a:xfrm>
            <a:off x="1110133" y="1125333"/>
            <a:ext cx="77472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1110133" y="3497441"/>
            <a:ext cx="77472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 amt="24000"/>
          </a:blip>
          <a:srcRect b="4044" l="0" r="0" t="4044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/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1937525" y="278650"/>
            <a:ext cx="10128000" cy="6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0" y="4047900"/>
            <a:ext cx="106716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Формы и их элементы</a:t>
            </a:r>
            <a:endParaRPr sz="7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80897" y="72330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6730639" y="428025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Что такое формы в html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Создание простой страницы регистрации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 rotWithShape="1">
          <a:blip r:embed="rId3">
            <a:alphaModFix amt="30000"/>
          </a:blip>
          <a:srcRect b="2334" l="0" r="0" t="2326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Формы и их элементы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Использование тега &lt;label&gt;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6788500" y="692150"/>
            <a:ext cx="52416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None/>
            </a:pPr>
            <a:r>
              <a:rPr lang="ru-RU"/>
              <a:t>Тег &lt;label&gt; устанавливает связь между текстом и элементом формы: </a:t>
            </a:r>
            <a:endParaRPr/>
          </a:p>
          <a:p>
            <a:pPr indent="-368300" lvl="0" marL="45720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&lt;input id=”</a:t>
            </a:r>
            <a:r>
              <a:rPr b="1" lang="ru-RU"/>
              <a:t>name_id</a:t>
            </a:r>
            <a:r>
              <a:rPr lang="ru-RU"/>
              <a:t>”&gt; </a:t>
            </a:r>
            <a:endParaRPr/>
          </a:p>
          <a:p>
            <a:pPr indent="-3683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 &lt;label for="</a:t>
            </a:r>
            <a:r>
              <a:rPr b="1" lang="ru-RU"/>
              <a:t>name_id</a:t>
            </a:r>
            <a:r>
              <a:rPr lang="ru-RU"/>
              <a:t>"&gt;Текст&lt;/label&gt;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110133" y="1125333"/>
            <a:ext cx="7747200" cy="206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110133" y="3497441"/>
            <a:ext cx="7747200" cy="231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-RU"/>
              <a:t>Рассмотрели для чего необходимо формы</a:t>
            </a:r>
            <a:endParaRPr/>
          </a:p>
          <a:p>
            <a:pPr indent="-450850" lvl="0" marL="457200" rtl="0" algn="l">
              <a:spcBef>
                <a:spcPts val="2100"/>
              </a:spcBef>
              <a:spcAft>
                <a:spcPts val="2100"/>
              </a:spcAft>
              <a:buSzPts val="2100"/>
              <a:buAutoNum type="arabicPeriod"/>
            </a:pPr>
            <a:r>
              <a:rPr lang="ru-RU"/>
              <a:t>Посмотрели отображение форм на практике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