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oboto Medium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edium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RobotoMedium-italic.fntdata"/><Relationship Id="rId14" Type="http://schemas.openxmlformats.org/officeDocument/2006/relationships/font" Target="fonts/RobotoMedium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obotoMedium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p11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2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6" name="Google Shape;5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2" name="Google Shape;72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8" name="Google Shape;7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3" name="Google Shape;8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9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20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1809749" y="1080492"/>
            <a:ext cx="85725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1809749" y="1928812"/>
            <a:ext cx="8572500" cy="4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6" name="Google Shape;106;p23"/>
          <p:cNvSpPr/>
          <p:nvPr/>
        </p:nvSpPr>
        <p:spPr>
          <a:xfrm>
            <a:off x="761563" y="6096014"/>
            <a:ext cx="7617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07" name="Google Shape;10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6435" y="6181568"/>
            <a:ext cx="551700" cy="5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/>
          <p:nvPr/>
        </p:nvSpPr>
        <p:spPr>
          <a:xfrm>
            <a:off x="761567" y="-1"/>
            <a:ext cx="761700" cy="253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3"/>
          <p:cNvSpPr txBox="1"/>
          <p:nvPr>
            <p:ph idx="12" type="sldNum"/>
          </p:nvPr>
        </p:nvSpPr>
        <p:spPr>
          <a:xfrm>
            <a:off x="10095382" y="303609"/>
            <a:ext cx="283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00" lIns="35700" spcFirstLastPara="1" rIns="35700" wrap="square" tIns="3570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3" name="Google Shape;113;p25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7" name="Google Shape;117;p26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4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4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6" name="Google Shape;3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0" name="Google Shape;4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4" name="Google Shape;4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8" name="Google Shape;4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 rotWithShape="1">
          <a:blip r:embed="rId3">
            <a:alphaModFix amt="25000"/>
          </a:blip>
          <a:srcRect b="3036" l="0" r="0" t="12588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>
            <p:ph type="title"/>
          </p:nvPr>
        </p:nvSpPr>
        <p:spPr>
          <a:xfrm>
            <a:off x="690847" y="2896155"/>
            <a:ext cx="99180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-RU"/>
              <a:t>Способы объявления стилей</a:t>
            </a:r>
            <a:endParaRPr/>
          </a:p>
        </p:txBody>
      </p:sp>
      <p:sp>
        <p:nvSpPr>
          <p:cNvPr id="125" name="Google Shape;125;p27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Inline, внутри тега head, внешний файл</a:t>
            </a:r>
            <a:endParaRPr/>
          </a:p>
        </p:txBody>
      </p:sp>
      <p:sp>
        <p:nvSpPr>
          <p:cNvPr id="126" name="Google Shape;126;p27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250" y="657562"/>
            <a:ext cx="3822424" cy="6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7"/>
          <p:cNvSpPr txBox="1"/>
          <p:nvPr>
            <p:ph idx="1" type="body"/>
          </p:nvPr>
        </p:nvSpPr>
        <p:spPr>
          <a:xfrm>
            <a:off x="843247" y="171234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HTML CSS</a:t>
            </a:r>
            <a:endParaRPr/>
          </a:p>
        </p:txBody>
      </p:sp>
      <p:sp>
        <p:nvSpPr>
          <p:cNvPr id="129" name="Google Shape;129;p27"/>
          <p:cNvSpPr txBox="1"/>
          <p:nvPr/>
        </p:nvSpPr>
        <p:spPr>
          <a:xfrm>
            <a:off x="245375" y="195025"/>
            <a:ext cx="5946300" cy="6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В этом видео</a:t>
            </a:r>
            <a:endParaRPr/>
          </a:p>
        </p:txBody>
      </p:sp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Три способа объявления css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Подключение стилей к нашему проекту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Способы объявления CSS</a:t>
            </a:r>
            <a:endParaRPr/>
          </a:p>
        </p:txBody>
      </p:sp>
      <p:sp>
        <p:nvSpPr>
          <p:cNvPr id="141" name="Google Shape;141;p29"/>
          <p:cNvSpPr txBox="1"/>
          <p:nvPr>
            <p:ph idx="1" type="body"/>
          </p:nvPr>
        </p:nvSpPr>
        <p:spPr>
          <a:xfrm>
            <a:off x="6788489" y="692151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/>
              <a:t>Inline-стили</a:t>
            </a:r>
            <a:endParaRPr/>
          </a:p>
        </p:txBody>
      </p:sp>
      <p:sp>
        <p:nvSpPr>
          <p:cNvPr id="142" name="Google Shape;142;p29"/>
          <p:cNvSpPr txBox="1"/>
          <p:nvPr>
            <p:ph idx="2" type="body"/>
          </p:nvPr>
        </p:nvSpPr>
        <p:spPr>
          <a:xfrm>
            <a:off x="6788489" y="2975189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/>
              <a:t>CSS в разделе head</a:t>
            </a:r>
            <a:endParaRPr/>
          </a:p>
        </p:txBody>
      </p:sp>
      <p:sp>
        <p:nvSpPr>
          <p:cNvPr id="143" name="Google Shape;143;p29"/>
          <p:cNvSpPr txBox="1"/>
          <p:nvPr>
            <p:ph idx="3" type="body"/>
          </p:nvPr>
        </p:nvSpPr>
        <p:spPr>
          <a:xfrm>
            <a:off x="6788489" y="5262877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/>
              <a:t>Подключение внешнего файла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type="title"/>
          </p:nvPr>
        </p:nvSpPr>
        <p:spPr>
          <a:xfrm>
            <a:off x="565397" y="72330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Inline-стили</a:t>
            </a:r>
            <a:endParaRPr/>
          </a:p>
        </p:txBody>
      </p:sp>
      <p:sp>
        <p:nvSpPr>
          <p:cNvPr id="149" name="Google Shape;149;p30"/>
          <p:cNvSpPr txBox="1"/>
          <p:nvPr>
            <p:ph idx="2" type="body"/>
          </p:nvPr>
        </p:nvSpPr>
        <p:spPr>
          <a:xfrm>
            <a:off x="6799114" y="603826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b="1" lang="ru-RU">
                <a:solidFill>
                  <a:srgbClr val="40CC03"/>
                </a:solidFill>
              </a:rPr>
              <a:t>Плюсы</a:t>
            </a:r>
            <a:r>
              <a:rPr lang="ru-RU">
                <a:solidFill>
                  <a:srgbClr val="40CC03"/>
                </a:solidFill>
              </a:rPr>
              <a:t> </a:t>
            </a:r>
            <a:endParaRPr>
              <a:solidFill>
                <a:srgbClr val="40CC0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solidFill>
                <a:srgbClr val="40CC03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Можно быстро прописывать стиль для определенного элемента</a:t>
            </a:r>
            <a:endParaRPr>
              <a:solidFill>
                <a:srgbClr val="2C2D30"/>
              </a:solidFill>
            </a:endParaRPr>
          </a:p>
        </p:txBody>
      </p:sp>
      <p:sp>
        <p:nvSpPr>
          <p:cNvPr id="150" name="Google Shape;150;p30"/>
          <p:cNvSpPr txBox="1"/>
          <p:nvPr>
            <p:ph idx="2" type="body"/>
          </p:nvPr>
        </p:nvSpPr>
        <p:spPr>
          <a:xfrm>
            <a:off x="6799114" y="3953076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</a:pPr>
            <a:r>
              <a:rPr b="1" lang="ru-RU">
                <a:solidFill>
                  <a:srgbClr val="FF0A05"/>
                </a:solidFill>
              </a:rPr>
              <a:t>Минусы</a:t>
            </a:r>
            <a:endParaRPr b="1">
              <a:solidFill>
                <a:srgbClr val="FF0A0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1">
              <a:solidFill>
                <a:srgbClr val="FF0A05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ru-RU">
                <a:solidFill>
                  <a:srgbClr val="FFFFFF"/>
                </a:solidFill>
              </a:rPr>
              <a:t>Необходимо прописывать стили для каждого тега. </a:t>
            </a:r>
            <a:endParaRPr>
              <a:solidFill>
                <a:srgbClr val="FFFFFF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SzPts val="2200"/>
              <a:buChar char="●"/>
            </a:pPr>
            <a:r>
              <a:rPr lang="ru-RU">
                <a:solidFill>
                  <a:srgbClr val="FFFFFF"/>
                </a:solidFill>
              </a:rPr>
              <a:t>Сложно редактировать.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Стили в разделе head</a:t>
            </a:r>
            <a:endParaRPr/>
          </a:p>
        </p:txBody>
      </p:sp>
      <p:sp>
        <p:nvSpPr>
          <p:cNvPr id="156" name="Google Shape;156;p31"/>
          <p:cNvSpPr txBox="1"/>
          <p:nvPr>
            <p:ph idx="2" type="body"/>
          </p:nvPr>
        </p:nvSpPr>
        <p:spPr>
          <a:xfrm>
            <a:off x="6799114" y="603826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b="1" lang="ru-RU">
                <a:solidFill>
                  <a:srgbClr val="40CC03"/>
                </a:solidFill>
              </a:rPr>
              <a:t>Плюсы</a:t>
            </a:r>
            <a:r>
              <a:rPr lang="ru-RU">
                <a:solidFill>
                  <a:srgbClr val="40CC03"/>
                </a:solidFill>
              </a:rPr>
              <a:t> </a:t>
            </a:r>
            <a:endParaRPr>
              <a:solidFill>
                <a:srgbClr val="40CC0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solidFill>
                <a:srgbClr val="40CC03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Можно прописывать стили для нескольких элементов</a:t>
            </a:r>
            <a:endParaRPr>
              <a:solidFill>
                <a:srgbClr val="2C2D30"/>
              </a:solidFill>
            </a:endParaRPr>
          </a:p>
        </p:txBody>
      </p:sp>
      <p:sp>
        <p:nvSpPr>
          <p:cNvPr id="157" name="Google Shape;157;p31"/>
          <p:cNvSpPr txBox="1"/>
          <p:nvPr>
            <p:ph idx="2" type="body"/>
          </p:nvPr>
        </p:nvSpPr>
        <p:spPr>
          <a:xfrm>
            <a:off x="6799114" y="3953076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</a:pPr>
            <a:r>
              <a:rPr b="1" lang="ru-RU">
                <a:solidFill>
                  <a:srgbClr val="FF0A05"/>
                </a:solidFill>
              </a:rPr>
              <a:t>Минусы</a:t>
            </a:r>
            <a:endParaRPr b="1">
              <a:solidFill>
                <a:srgbClr val="FF0A0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1">
              <a:solidFill>
                <a:srgbClr val="FF0A05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SzPts val="2200"/>
              <a:buChar char="●"/>
            </a:pPr>
            <a:r>
              <a:rPr lang="ru-RU">
                <a:solidFill>
                  <a:srgbClr val="FFFFFF"/>
                </a:solidFill>
              </a:rPr>
              <a:t>Необходимо добавлять стили для каждой страницы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Подключение внешнего файла</a:t>
            </a:r>
            <a:endParaRPr/>
          </a:p>
        </p:txBody>
      </p:sp>
      <p:sp>
        <p:nvSpPr>
          <p:cNvPr id="163" name="Google Shape;163;p32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b="1" lang="ru-RU">
                <a:solidFill>
                  <a:srgbClr val="40CC03"/>
                </a:solidFill>
              </a:rPr>
              <a:t>Плюсы</a:t>
            </a:r>
            <a:endParaRPr b="1">
              <a:solidFill>
                <a:srgbClr val="40CC03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1">
              <a:solidFill>
                <a:srgbClr val="40CC03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Можно применить стили ко всему сайту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Удобно редактировать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Файл кэшируется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Узнали три способа объявления css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Рассмотрели применение на практике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