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5000"/>
          </a:blip>
          <a:srcRect b="3036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401497" y="2948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Селекторы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Tags, id, class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4218750" y="89800"/>
            <a:ext cx="7575600" cy="6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Что такое селекторы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Виды селекторов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 amt="20000"/>
          </a:blip>
          <a:srcRect b="12547" l="0" r="0" t="12540"/>
          <a:stretch/>
        </p:blipFill>
        <p:spPr>
          <a:xfrm>
            <a:off x="0" y="0"/>
            <a:ext cx="1219199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Селекторы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Tags </a:t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 b="21598" l="0" r="0" t="15905"/>
          <a:stretch/>
        </p:blipFill>
        <p:spPr>
          <a:xfrm>
            <a:off x="829350" y="2560888"/>
            <a:ext cx="9436727" cy="8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/>
        </p:nvSpPr>
        <p:spPr>
          <a:xfrm>
            <a:off x="829350" y="1722475"/>
            <a:ext cx="10604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HTML:</a:t>
            </a:r>
            <a:endParaRPr b="1" i="0" sz="2200" u="none" cap="none" strike="noStrike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829350" y="3561900"/>
            <a:ext cx="10604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CSS:</a:t>
            </a:r>
            <a:endParaRPr b="1" i="0" sz="2200" u="none" cap="none" strike="noStrike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445" y="4400325"/>
            <a:ext cx="10604101" cy="13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829350" y="7938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id</a:t>
            </a:r>
            <a:endParaRPr/>
          </a:p>
        </p:txBody>
      </p:sp>
      <p:sp>
        <p:nvSpPr>
          <p:cNvPr id="156" name="Google Shape;156;p31"/>
          <p:cNvSpPr txBox="1"/>
          <p:nvPr/>
        </p:nvSpPr>
        <p:spPr>
          <a:xfrm>
            <a:off x="829350" y="1722475"/>
            <a:ext cx="10604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HTML:</a:t>
            </a:r>
            <a:endParaRPr b="1" i="0" sz="2200" u="none" cap="none" strike="noStrike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829350" y="3561900"/>
            <a:ext cx="10604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CSS:</a:t>
            </a:r>
            <a:endParaRPr b="1" i="0" sz="2200" u="none" cap="none" strike="noStrike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0" l="0" r="25876" t="0"/>
          <a:stretch/>
        </p:blipFill>
        <p:spPr>
          <a:xfrm>
            <a:off x="623400" y="2437075"/>
            <a:ext cx="9796501" cy="9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 rotWithShape="1">
          <a:blip r:embed="rId4">
            <a:alphaModFix/>
          </a:blip>
          <a:srcRect b="0" l="0" r="18300" t="0"/>
          <a:stretch/>
        </p:blipFill>
        <p:spPr>
          <a:xfrm>
            <a:off x="623400" y="4428900"/>
            <a:ext cx="9582525" cy="14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class</a:t>
            </a:r>
            <a:endParaRPr/>
          </a:p>
        </p:txBody>
      </p:sp>
      <p:sp>
        <p:nvSpPr>
          <p:cNvPr id="165" name="Google Shape;165;p32"/>
          <p:cNvSpPr txBox="1"/>
          <p:nvPr/>
        </p:nvSpPr>
        <p:spPr>
          <a:xfrm>
            <a:off x="690750" y="2027275"/>
            <a:ext cx="107427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HTML:</a:t>
            </a:r>
            <a:endParaRPr b="1" i="0" sz="2200" u="none" cap="none" strike="noStrike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690850" y="3822400"/>
            <a:ext cx="107427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CSS:</a:t>
            </a:r>
            <a:endParaRPr b="1" i="0" sz="2200" u="none" cap="none" strike="noStrike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b="0" l="0" r="13562" t="0"/>
          <a:stretch/>
        </p:blipFill>
        <p:spPr>
          <a:xfrm>
            <a:off x="538450" y="4770400"/>
            <a:ext cx="9679449" cy="1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2"/>
          <p:cNvPicPr preferRelativeResize="0"/>
          <p:nvPr/>
        </p:nvPicPr>
        <p:blipFill rotWithShape="1">
          <a:blip r:embed="rId4">
            <a:alphaModFix/>
          </a:blip>
          <a:srcRect b="0" l="0" r="24476" t="6881"/>
          <a:stretch/>
        </p:blipFill>
        <p:spPr>
          <a:xfrm>
            <a:off x="538450" y="2679400"/>
            <a:ext cx="9208047" cy="10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для чего необходимы селекторы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Какие виды селекторов бывают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