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5000"/>
          </a:blip>
          <a:srcRect b="3036" l="0" r="0" t="1258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Приоритеты применения стилей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Каскадные стили, стили автора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Приоритет применения стилей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Стили автора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2004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Приоритеты применения стилей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Каскадирование применяется тогда, когда одному и тому же элементу пытаются присвоить разные стили.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Почему каскадные?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 b="0" l="0" r="27225" t="0"/>
          <a:stretch/>
        </p:blipFill>
        <p:spPr>
          <a:xfrm>
            <a:off x="5407225" y="1939750"/>
            <a:ext cx="4210149" cy="31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690850" y="3362425"/>
            <a:ext cx="33153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CSS-свойство получает максимальный приоритет в каскаде стилей при добавлении !important.</a:t>
            </a:r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690850" y="874850"/>
            <a:ext cx="35055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Приоритеты стилей автора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3">
            <a:alphaModFix/>
          </a:blip>
          <a:srcRect b="0" l="0" r="15354" t="0"/>
          <a:stretch/>
        </p:blipFill>
        <p:spPr>
          <a:xfrm>
            <a:off x="5163000" y="1741500"/>
            <a:ext cx="5354901" cy="30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Приоритеты применения стилей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Стили в атрибуте style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1382025" y="45306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Стили, заданные в разделе &lt;head&gt;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690850" y="44359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3.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75156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Стили во внешних файлах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4.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7515650" y="4111888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Наследуемые стили от предков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824475" y="4017213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5.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1382025" y="307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/>
              <a:t>Уровень приоритета селекторов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920900" y="302280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приоритеты применения стилей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