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F8373B-D918-4E83-AF77-3988B5688809}">
  <a:tblStyle styleId="{FFF8373B-D918-4E83-AF77-3988B5688809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1eb7b7b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1eb7b7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1eb7b7b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1eb7b7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300550" y="914400"/>
            <a:ext cx="1219200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Псевдоэлементы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693850" y="495600"/>
            <a:ext cx="4791000" cy="5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/*style5.css*/</a:t>
            </a:r>
            <a:endParaRPr i="1" sz="2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.menu_li:nth-child(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)::after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super new'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list-style-type: none;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.menu_li::before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 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orange;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.menu_li:hover::after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&lt;&lt;&lt;'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782125" y="561700"/>
            <a:ext cx="52866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ru-RU" sz="2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!-- file test5 --&gt;</a:t>
            </a:r>
            <a:endParaRPr i="1" sz="2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&gt;link-1&lt;/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&gt;link-2&lt;/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&gt;link-3&lt;/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&gt;link-4&lt;/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63450" y="330400"/>
            <a:ext cx="5418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/*style5.2.css*/</a:t>
            </a:r>
            <a:endParaRPr i="1" sz="2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.product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.product_img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forestgreen;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.product:hover::after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'&lt;&lt;&lt;&lt;&lt;&lt;&lt;&lt;&lt;&lt;'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6388750" y="330400"/>
            <a:ext cx="5418600" cy="5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="products"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="product_img"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="product_txt"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amet.&lt;/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="product_img"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="product_txt"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&gt;Earum excepturi laborum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placeat quo?&lt;/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="product_img"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="product_txt"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&gt;Autem consectetur delectus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fuga impedit?&lt;/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627775" y="396500"/>
            <a:ext cx="4857000" cy="5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/*style5.3.css*/</a:t>
            </a:r>
            <a:endParaRPr i="1" sz="2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.text::first-letter {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ru-RU" sz="2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848200" y="627775"/>
            <a:ext cx="5585400" cy="5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file test5.3 --&gt;</a:t>
            </a:r>
            <a:endParaRPr i="1" sz="1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adipisicing elit. Accusantium, officia.&lt;/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&gt;Accusamus ad consequatur exercitationem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expedita quia! Ea laborum quam reiciendis.&lt;/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amet aspernatur, commodi delectus facere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ipsum omnis rem tempora.&lt;/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cum debitis ea necessitatibus non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praesentium quas repudiandae, velit?&lt;/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Псевдоэлементы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6414400" y="595900"/>
            <a:ext cx="50553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7"/>
          <p:cNvGraphicFramePr/>
          <p:nvPr/>
        </p:nvGraphicFramePr>
        <p:xfrm>
          <a:off x="95600" y="1735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{FFF8373B-D918-4E83-AF77-3988B5688809}</a:tableStyleId>
              </a:tblPr>
              <a:tblGrid>
                <a:gridCol w="4068900"/>
                <a:gridCol w="7260950"/>
              </a:tblGrid>
              <a:tr h="41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79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:after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после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:before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до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:first-letter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первого символа в тексте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:first-line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первой строки блочного текста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Псевдоэлементы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добавить на страницу псевдоэлементы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