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Что такое Flexbox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justify-content, align-items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Знакомство с flexbox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justify content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align items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flex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1394350" y="1880125"/>
            <a:ext cx="44943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Элементы могут сжиматься и растягиваться, занимая необходимое пространство.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7515650" y="1880125"/>
            <a:ext cx="39096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Элементы могут автоматически выстраиваться в несколько строк.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3.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394350" y="4064550"/>
            <a:ext cx="44943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Возможно выравнивание не только по вертикали, но и по горизонтали.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7031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7515650" y="4153525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Возможность формирования блоков справа налево.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6824475" y="4058849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4.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90850" y="189049"/>
            <a:ext cx="3505500" cy="52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Основы flexbox</a:t>
            </a:r>
            <a:endParaRPr/>
          </a:p>
        </p:txBody>
      </p:sp>
      <p:cxnSp>
        <p:nvCxnSpPr>
          <p:cNvPr id="137" name="Google Shape;137;p26"/>
          <p:cNvCxnSpPr/>
          <p:nvPr/>
        </p:nvCxnSpPr>
        <p:spPr>
          <a:xfrm>
            <a:off x="5302432" y="3531795"/>
            <a:ext cx="0" cy="906600"/>
          </a:xfrm>
          <a:prstGeom prst="straightConnector1">
            <a:avLst/>
          </a:prstGeom>
          <a:noFill/>
          <a:ln cap="flat" cmpd="sng" w="19050">
            <a:solidFill>
              <a:srgbClr val="38A3D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8" name="Google Shape;138;p26"/>
          <p:cNvCxnSpPr/>
          <p:nvPr/>
        </p:nvCxnSpPr>
        <p:spPr>
          <a:xfrm>
            <a:off x="9338996" y="2281128"/>
            <a:ext cx="862200" cy="0"/>
          </a:xfrm>
          <a:prstGeom prst="straightConnector1">
            <a:avLst/>
          </a:prstGeom>
          <a:noFill/>
          <a:ln cap="flat" cmpd="sng" w="19050">
            <a:solidFill>
              <a:srgbClr val="38A3D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39" name="Google Shape;139;p26"/>
          <p:cNvGrpSpPr/>
          <p:nvPr/>
        </p:nvGrpSpPr>
        <p:grpSpPr>
          <a:xfrm>
            <a:off x="9438570" y="3570243"/>
            <a:ext cx="862199" cy="809053"/>
            <a:chOff x="4045776" y="2761591"/>
            <a:chExt cx="676500" cy="634800"/>
          </a:xfrm>
        </p:grpSpPr>
        <p:cxnSp>
          <p:nvCxnSpPr>
            <p:cNvPr id="140" name="Google Shape;140;p26"/>
            <p:cNvCxnSpPr/>
            <p:nvPr/>
          </p:nvCxnSpPr>
          <p:spPr>
            <a:xfrm>
              <a:off x="4045776" y="2761591"/>
              <a:ext cx="676500" cy="0"/>
            </a:xfrm>
            <a:prstGeom prst="straightConnector1">
              <a:avLst/>
            </a:prstGeom>
            <a:noFill/>
            <a:ln cap="flat" cmpd="sng" w="19050">
              <a:solidFill>
                <a:srgbClr val="38A3D5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6"/>
            <p:cNvCxnSpPr/>
            <p:nvPr/>
          </p:nvCxnSpPr>
          <p:spPr>
            <a:xfrm>
              <a:off x="4045776" y="2761591"/>
              <a:ext cx="0" cy="634800"/>
            </a:xfrm>
            <a:prstGeom prst="straightConnector1">
              <a:avLst/>
            </a:prstGeom>
            <a:noFill/>
            <a:ln cap="flat" cmpd="sng" w="19050">
              <a:solidFill>
                <a:srgbClr val="38A3D5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42" name="Google Shape;142;p26"/>
          <p:cNvSpPr/>
          <p:nvPr/>
        </p:nvSpPr>
        <p:spPr>
          <a:xfrm>
            <a:off x="5258954" y="2223968"/>
            <a:ext cx="4223400" cy="1513200"/>
          </a:xfrm>
          <a:prstGeom prst="roundRect">
            <a:avLst>
              <a:gd fmla="val 16667" name="adj"/>
            </a:avLst>
          </a:prstGeom>
          <a:solidFill>
            <a:srgbClr val="2C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311772" y="2281129"/>
            <a:ext cx="1504500" cy="1398900"/>
          </a:xfrm>
          <a:prstGeom prst="roundRect">
            <a:avLst>
              <a:gd fmla="val 16667" name="adj"/>
            </a:avLst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6877983" y="2281129"/>
            <a:ext cx="2560500" cy="1398900"/>
          </a:xfrm>
          <a:prstGeom prst="roundRect">
            <a:avLst>
              <a:gd fmla="val 16667" name="adj"/>
            </a:avLst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404119" y="2329497"/>
            <a:ext cx="1320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000" u="none" cap="none" strike="noStrike">
              <a:solidFill>
                <a:srgbClr val="F3F7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7498346" y="2329497"/>
            <a:ext cx="1320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6000" u="none" cap="none" strike="noStrike">
              <a:solidFill>
                <a:srgbClr val="F3F7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7498346" y="2206358"/>
            <a:ext cx="0" cy="303810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8" name="Google Shape;148;p26"/>
          <p:cNvCxnSpPr/>
          <p:nvPr/>
        </p:nvCxnSpPr>
        <p:spPr>
          <a:xfrm>
            <a:off x="5258954" y="2980639"/>
            <a:ext cx="59904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149" name="Google Shape;149;p26"/>
          <p:cNvGrpSpPr/>
          <p:nvPr/>
        </p:nvGrpSpPr>
        <p:grpSpPr>
          <a:xfrm>
            <a:off x="5467717" y="1970548"/>
            <a:ext cx="3871294" cy="169159"/>
            <a:chOff x="971575" y="1500800"/>
            <a:chExt cx="3037500" cy="132725"/>
          </a:xfrm>
        </p:grpSpPr>
        <p:cxnSp>
          <p:nvCxnSpPr>
            <p:cNvPr id="150" name="Google Shape;150;p26"/>
            <p:cNvCxnSpPr/>
            <p:nvPr/>
          </p:nvCxnSpPr>
          <p:spPr>
            <a:xfrm>
              <a:off x="971575" y="1506225"/>
              <a:ext cx="3037500" cy="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6"/>
            <p:cNvCxnSpPr/>
            <p:nvPr/>
          </p:nvCxnSpPr>
          <p:spPr>
            <a:xfrm>
              <a:off x="971575" y="1500800"/>
              <a:ext cx="0" cy="12930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6"/>
            <p:cNvCxnSpPr/>
            <p:nvPr/>
          </p:nvCxnSpPr>
          <p:spPr>
            <a:xfrm>
              <a:off x="4009075" y="1504225"/>
              <a:ext cx="0" cy="12930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3" name="Google Shape;153;p26"/>
          <p:cNvGrpSpPr/>
          <p:nvPr/>
        </p:nvGrpSpPr>
        <p:grpSpPr>
          <a:xfrm rot="-5400000">
            <a:off x="4431443" y="2869632"/>
            <a:ext cx="1287292" cy="169159"/>
            <a:chOff x="971575" y="1500800"/>
            <a:chExt cx="3037500" cy="132725"/>
          </a:xfrm>
        </p:grpSpPr>
        <p:cxnSp>
          <p:nvCxnSpPr>
            <p:cNvPr id="154" name="Google Shape;154;p26"/>
            <p:cNvCxnSpPr/>
            <p:nvPr/>
          </p:nvCxnSpPr>
          <p:spPr>
            <a:xfrm>
              <a:off x="971575" y="1506225"/>
              <a:ext cx="3037500" cy="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6"/>
            <p:cNvCxnSpPr/>
            <p:nvPr/>
          </p:nvCxnSpPr>
          <p:spPr>
            <a:xfrm>
              <a:off x="971575" y="1500800"/>
              <a:ext cx="0" cy="12930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6"/>
            <p:cNvCxnSpPr/>
            <p:nvPr/>
          </p:nvCxnSpPr>
          <p:spPr>
            <a:xfrm>
              <a:off x="4009075" y="1504225"/>
              <a:ext cx="0" cy="12930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" name="Google Shape;157;p26"/>
          <p:cNvSpPr txBox="1"/>
          <p:nvPr/>
        </p:nvSpPr>
        <p:spPr>
          <a:xfrm>
            <a:off x="5404119" y="3462623"/>
            <a:ext cx="1412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 item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452082" y="3462623"/>
            <a:ext cx="1412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 item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000968" y="3821426"/>
            <a:ext cx="1451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flex container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9386709" y="2720354"/>
            <a:ext cx="1862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axis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0201210" y="2196630"/>
            <a:ext cx="1146900" cy="1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 start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0300780" y="3490152"/>
            <a:ext cx="1146900" cy="1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 end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6439460" y="1734879"/>
            <a:ext cx="1862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size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 rot="-5400000">
            <a:off x="4227001" y="2850709"/>
            <a:ext cx="11835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 end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864209" y="4568124"/>
            <a:ext cx="862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start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9051356" y="4484389"/>
            <a:ext cx="862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end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 rot="-5400000">
            <a:off x="6757010" y="4478532"/>
            <a:ext cx="11835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 axis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Познакомились с flexbox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свойства для горизонтального и вертикального позиционирования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