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3166AF-613F-4880-8143-26E39108E4F3}">
  <a:tblStyle styleId="{F93166AF-613F-4880-8143-26E39108E4F3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12494" l="0" r="0" t="1250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-609828" y="24640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Свойство display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444500" y="221125"/>
            <a:ext cx="43704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&gt;1&lt;/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&gt;2&lt;/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inline;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5202850" y="241550"/>
            <a:ext cx="5024100" cy="5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="block1"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&gt;1&lt;/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&gt;2&lt;/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="block3"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.block1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visibility: hidden;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.block2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none;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.block3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Какие значения свойства display бывают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Расположение элементов горизонтально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0" y="0"/>
            <a:ext cx="121919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Свойство display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26"/>
          <p:cNvGraphicFramePr/>
          <p:nvPr/>
        </p:nvGraphicFramePr>
        <p:xfrm>
          <a:off x="766550" y="2249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{F93166AF-613F-4880-8143-26E39108E4F3}</a:tableStyleId>
              </a:tblPr>
              <a:tblGrid>
                <a:gridCol w="4253975"/>
                <a:gridCol w="6404925"/>
              </a:tblGrid>
              <a:tr h="54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</a:t>
                      </a:r>
                      <a:endParaRPr b="0"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скрыть</a:t>
                      </a:r>
                      <a:endParaRPr b="0" sz="22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block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блочный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55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inline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строчный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62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inline-block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строчно-блочный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54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table-cell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ячейка таблицы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53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flex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гибкий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2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Значения свойства display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Значение inline-block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/>
              <a:t>Элемент находится в строке, но при этом ему может быть задано значение ширины и высоты.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Значение inline-block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Можно задавать свойства width, height.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Является частью строки.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Размер устанавливается по содержимому, если не заданы значения ширины и высоты.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Элемент всегда прямоугольный.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Значение table-cell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Внутри ячеек действует свойство vertical-align.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Не требует структуры таблицы (table, table-row).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Ведет себя как ячейка таблицы, то есть подстраивается под размер содержимого.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Значение flex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/>
              <a:t>Наделение контейнера способностью изменять ширину или высоту для поддержки всех видов дисплеев и разных разрешений экранов.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новое свойство display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применение на практике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