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0710CD-4198-4A2F-A8A0-1795BF81DDE1}">
  <a:tblStyle styleId="{020710CD-4198-4A2F-A8A0-1795BF81DDE1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Свойство position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absolute, relative, sticky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Относительное позиционирование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Абсолютное позиционирование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Липкие блоки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 rotWithShape="1">
          <a:blip r:embed="rId3">
            <a:alphaModFix amt="20000"/>
          </a:blip>
          <a:srcRect b="12494" l="0" r="0" t="12502"/>
          <a:stretch/>
        </p:blipFill>
        <p:spPr>
          <a:xfrm>
            <a:off x="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Позиционирование блоков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6"/>
          <p:cNvGraphicFramePr/>
          <p:nvPr/>
        </p:nvGraphicFramePr>
        <p:xfrm>
          <a:off x="766550" y="1851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{020710CD-4198-4A2F-A8A0-1795BF81DDE1}</a:tableStyleId>
              </a:tblPr>
              <a:tblGrid>
                <a:gridCol w="4253975"/>
                <a:gridCol w="6404925"/>
              </a:tblGrid>
              <a:tr h="74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static</a:t>
                      </a:r>
                      <a:endParaRPr b="0"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нормальное (по умолчанию).</a:t>
                      </a:r>
                      <a:endParaRPr b="0"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2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относительное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6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absolute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абсолютное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85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fixed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фиксированное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5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sticky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“липкое” позиционирование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Position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Свойства смещения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6641525" y="692150"/>
            <a:ext cx="5057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left: 20px; 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right: 50px; 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top: 25em; 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bottom: 60%;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абсолютное, относительное и липкое позиционирование блоков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