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1265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Что такое макет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Для чего необходимые макеты в вёрстке</a:t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Что такое макет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Для чего необходимы макеты в верстке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Какие виды макетов бывают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открыть любой макет для верстки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что такое макет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для чего необходимы макеты в верстке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Посмотрели какие виды макетов бывают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Разобрали как открыть любой макет</a:t>
            </a:r>
            <a:endParaRPr/>
          </a:p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