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1265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Знакомство с Figma</a:t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Макет в Figma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 скопировать контент из макета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 узнать расстояния между блоков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Стили элементов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макет в Figma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извлечь контент из макета, как скопировать стили элементов, как извлечь изображения, как узнать размеры блоков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