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1265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Создание проекта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Приступим к созданию 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верхнюю часть нашего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