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1265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Создание проекта часть 2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Продолжим работу с макетом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второй блок нашего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