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1252" l="0" r="0" t="3124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Создание проекта часть 3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Продолжим работу с макетом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комбинацию position: relative + position: absolute;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Процентное значение ширины блоков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