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Roboto Medium"/>
      <p:regular r:id="rId8"/>
      <p:bold r:id="rId9"/>
      <p:italic r:id="rId10"/>
      <p:boldItalic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edium-boldItalic.fntdata"/><Relationship Id="rId10" Type="http://schemas.openxmlformats.org/officeDocument/2006/relationships/font" Target="fonts/RobotoMedium-italic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Medium-bold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oboto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4" name="Google Shape;4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14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1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8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9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9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4" name="Google Shape;2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27;p7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8" name="Google Shape;2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8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2" name="Google Shape;3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0" name="Google Shape;4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 rotWithShape="1">
          <a:blip r:embed="rId3">
            <a:alphaModFix amt="20000"/>
          </a:blip>
          <a:srcRect b="12494" l="0" r="0" t="12502"/>
          <a:stretch/>
        </p:blipFill>
        <p:spPr>
          <a:xfrm>
            <a:off x="12650" y="0"/>
            <a:ext cx="1219200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 txBox="1"/>
          <p:nvPr>
            <p:ph type="title"/>
          </p:nvPr>
        </p:nvSpPr>
        <p:spPr>
          <a:xfrm>
            <a:off x="690847" y="3124755"/>
            <a:ext cx="99180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Адаптивные свойства блоков</a:t>
            </a:r>
            <a:endParaRPr/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0" name="Google Shape;110;p23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843247" y="171234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HTML CSS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План урока</a:t>
            </a:r>
            <a:endParaRPr/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Максимальные и минимальные свойства ширины и высоты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Единицы измерения высоты и ширины экрана устройства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Рассмотрели гибкие свойства блоков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Узнали как адаптировать размеры блоков под размер экрана устройства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