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Эмуляция мобильных устройств 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Responsive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Узнаем как запустить эмуляцию мобильных устройств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 какие разрешения экрана необходимо ориентироваться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проверять свой сайт на адаптивность.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инструмент эмуляции устройств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какие разрешения экрана необходимо учитывать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