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Roboto Medium"/>
      <p:regular r:id="rId8"/>
      <p:bold r:id="rId9"/>
      <p:italic r:id="rId10"/>
      <p:boldItalic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boldItalic.fntdata"/><Relationship Id="rId10" Type="http://schemas.openxmlformats.org/officeDocument/2006/relationships/font" Target="fonts/RobotoMedium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Medium-bold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30000"/>
          </a:blip>
          <a:srcRect b="7813" l="0" r="0" t="7812"/>
          <a:stretch/>
        </p:blipFill>
        <p:spPr>
          <a:xfrm>
            <a:off x="12650" y="0"/>
            <a:ext cx="12192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Как прижать подвал к нижней части сайта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Рассмотрим как прижать подвал к нижней части сайта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 как прижать подвал к нижней части сайта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