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Italic.fntdata"/><Relationship Id="rId10" Type="http://schemas.openxmlformats.org/officeDocument/2006/relationships/font" Target="fonts/Robot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Как прижать подвал к нижней части сайта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Рассмотрим как прижать подвал к нижней части сайта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прижать подвал к нижней части сайта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