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Roboto Medium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Italic.fntdata"/><Relationship Id="rId10" Type="http://schemas.openxmlformats.org/officeDocument/2006/relationships/font" Target="fonts/RobotoMedium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Medium-bold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30000"/>
          </a:blip>
          <a:srcRect b="7813" l="0" r="0" t="7812"/>
          <a:stretch/>
        </p:blipFill>
        <p:spPr>
          <a:xfrm>
            <a:off x="12650" y="0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Практика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Создание адаптива</a:t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Практика создания адаптивной части сайта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480414" y="-2348425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как сделать адаптив для части нашего проекта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