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Практика часть 2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Создание адаптива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Практика создания адаптивной части сайта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сделать адаптив для части нашего проекта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