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Roboto Medium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regular.fntdata"/><Relationship Id="rId10" Type="http://schemas.openxmlformats.org/officeDocument/2006/relationships/slide" Target="slides/slide6.xml"/><Relationship Id="rId13" Type="http://schemas.openxmlformats.org/officeDocument/2006/relationships/font" Target="fonts/RobotoMedium-italic.fntdata"/><Relationship Id="rId12" Type="http://schemas.openxmlformats.org/officeDocument/2006/relationships/font" Target="fonts/Roboto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RobotoMedium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6" name="Google Shape;3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validator.w3.org/" TargetMode="External"/><Relationship Id="rId4" Type="http://schemas.openxmlformats.org/officeDocument/2006/relationships/hyperlink" Target="http://validator.w3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 amt="30000"/>
          </a:blip>
          <a:srcRect b="7813" l="0" r="0" t="7812"/>
          <a:stretch/>
        </p:blipFill>
        <p:spPr>
          <a:xfrm>
            <a:off x="12650" y="0"/>
            <a:ext cx="121920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>
            <p:ph type="title"/>
          </p:nvPr>
        </p:nvSpPr>
        <p:spPr>
          <a:xfrm>
            <a:off x="690847" y="31247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Инструменты разработчика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Валидная верстка</a:t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Па</a:t>
            </a:r>
            <a:r>
              <a:rPr lang="ru-RU"/>
              <a:t>лан урок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Какие еще инструменты необходимы для разработки сайтов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 rotWithShape="1">
          <a:blip r:embed="rId3">
            <a:alphaModFix amt="20000"/>
          </a:blip>
          <a:srcRect b="7869" l="0" r="0" t="7862"/>
          <a:stretch/>
        </p:blipFill>
        <p:spPr>
          <a:xfrm>
            <a:off x="0" y="0"/>
            <a:ext cx="12191986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>
                <a:solidFill>
                  <a:schemeClr val="lt1"/>
                </a:solidFill>
              </a:rPr>
              <a:t>Инструменты разработчика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Инструменты разработчика</a:t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Плагины (FireBug, WebDeveloper-отладчик в браузере)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Валидатор (</a:t>
            </a:r>
            <a:r>
              <a:rPr lang="ru-RU" u="sng">
                <a:solidFill>
                  <a:srgbClr val="38A3D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http://validator.w3.org/</a:t>
            </a:r>
            <a:r>
              <a:rPr lang="ru-RU"/>
              <a:t>) - проверка сайта на сайте валидатор</a:t>
            </a:r>
            <a:endParaRPr/>
          </a:p>
        </p:txBody>
      </p:sp>
      <p:sp>
        <p:nvSpPr>
          <p:cNvPr id="131" name="Google Shape;131;p26"/>
          <p:cNvSpPr txBox="1"/>
          <p:nvPr/>
        </p:nvSpPr>
        <p:spPr>
          <a:xfrm>
            <a:off x="10164525" y="4857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u="sng">
                <a:solidFill>
                  <a:schemeClr val="hlink"/>
                </a:solidFill>
                <a:hlinkClick r:id="rId4"/>
              </a:rPr>
              <a:t>http://validator.w3.org/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Инструменты разработчика</a:t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6788500" y="692150"/>
            <a:ext cx="48909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Оптимизация изображений (TinyPNG)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Совместимости разных версий браузеров (Can I Use …?). если процент больше 95, то смело можем использовать ту или иную технологию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инструменты разработчика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