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Загрузка проекта на сервер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Выбор хостинга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Как разместить сайт в сети интернет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 amt="20000"/>
          </a:blip>
          <a:srcRect b="7955" l="0" r="0" t="7947"/>
          <a:stretch/>
        </p:blipFill>
        <p:spPr>
          <a:xfrm>
            <a:off x="0" y="0"/>
            <a:ext cx="12191999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Выбор хостинга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разместить сайт в сети интернет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