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font" Target="fonts/RobotoMedium-italic.fntdata"/><Relationship Id="rId22" Type="http://schemas.openxmlformats.org/officeDocument/2006/relationships/font" Target="fonts/SourceCodePro-boldItalic.fntdata"/><Relationship Id="rId10" Type="http://schemas.openxmlformats.org/officeDocument/2006/relationships/font" Target="fonts/RobotoMedium-bold.fntdata"/><Relationship Id="rId21" Type="http://schemas.openxmlformats.org/officeDocument/2006/relationships/font" Target="fonts/SourceCodePro-italic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 amt="20000"/>
          </a:blip>
          <a:srcRect b="31252" l="0" r="0" t="3124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Знакомство с bootstrap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Что такое bootstrap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подключить bootstrap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Практическое применение bootstrap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 amt="20000"/>
          </a:blip>
          <a:srcRect b="7655" l="0" r="0" t="7654"/>
          <a:stretch/>
        </p:blipFill>
        <p:spPr>
          <a:xfrm>
            <a:off x="0" y="0"/>
            <a:ext cx="12191985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Что такое bootstrap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что такое bootstrap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подключить и как использовать bootstrap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