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Roboto Medium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italic.fntdata"/><Relationship Id="rId10" Type="http://schemas.openxmlformats.org/officeDocument/2006/relationships/font" Target="fonts/RobotoMedium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RobotoMedium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7819" l="0" r="0" t="7812"/>
          <a:stretch/>
        </p:blipFill>
        <p:spPr>
          <a:xfrm>
            <a:off x="-229750" y="-14648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UG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Практика</a:t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Практическое применение препроцессора scss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практическое применение препроцессора scss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