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 Medium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.fntdata"/><Relationship Id="rId10" Type="http://schemas.openxmlformats.org/officeDocument/2006/relationships/font" Target="fonts/RobotoMedium-regular.fntdata"/><Relationship Id="rId13" Type="http://schemas.openxmlformats.org/officeDocument/2006/relationships/font" Target="fonts/RobotoMedium-boldItalic.fntdata"/><Relationship Id="rId12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7819" l="-2490" r="2489" t="7812"/>
          <a:stretch/>
        </p:blipFill>
        <p:spPr>
          <a:xfrm>
            <a:off x="6690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11320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Итоги курса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9"/>
          <p:cNvPicPr preferRelativeResize="0"/>
          <p:nvPr/>
        </p:nvPicPr>
        <p:blipFill rotWithShape="1">
          <a:blip r:embed="rId3">
            <a:alphaModFix amt="20000"/>
          </a:blip>
          <a:srcRect b="14793" l="0" r="0" t="14792"/>
          <a:stretch/>
        </p:blipFill>
        <p:spPr>
          <a:xfrm>
            <a:off x="0" y="0"/>
            <a:ext cx="12191988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>
            <p:ph type="title"/>
          </p:nvPr>
        </p:nvSpPr>
        <p:spPr>
          <a:xfrm>
            <a:off x="690850" y="460075"/>
            <a:ext cx="105075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Итоги курса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20000"/>
          </a:blip>
          <a:srcRect b="14793" l="0" r="0" t="14792"/>
          <a:stretch/>
        </p:blipFill>
        <p:spPr>
          <a:xfrm>
            <a:off x="0" y="0"/>
            <a:ext cx="12191988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/>
          <p:nvPr>
            <p:ph type="title"/>
          </p:nvPr>
        </p:nvSpPr>
        <p:spPr>
          <a:xfrm>
            <a:off x="690850" y="460075"/>
            <a:ext cx="105075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Всем успехов!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