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c86c6a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c86c6a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c86c6a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c86c6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c86c6ad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c86c6ad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c86c6a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c86c6a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0" y="465700"/>
            <a:ext cx="8520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00000"/>
                </a:solidFill>
              </a:rPr>
              <a:t>DMW Implementation </a:t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1034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00"/>
                </a:solidFill>
              </a:rPr>
              <a:t>Michail Gongolidis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475" y="2107675"/>
            <a:ext cx="1019525" cy="10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950" y="2016300"/>
            <a:ext cx="1110900" cy="11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2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 one iteration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770775"/>
            <a:ext cx="65532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3866400"/>
            <a:ext cx="173355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0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 for Stagger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100" y="1233625"/>
            <a:ext cx="268763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522250" y="846675"/>
            <a:ext cx="2307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Without limits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461638" y="8466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Limits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875" y="1320675"/>
            <a:ext cx="2687625" cy="365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0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 for Sea 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522250" y="846675"/>
            <a:ext cx="2307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Without limits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461638" y="8466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Limits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850" y="1320675"/>
            <a:ext cx="2563476" cy="351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551" y="1320675"/>
            <a:ext cx="2524062" cy="35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08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