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13AC9-D0D0-4AC9-AEC7-5659730D6020}">
          <p14:sldIdLst>
            <p14:sldId id="256"/>
            <p14:sldId id="257"/>
          </p14:sldIdLst>
        </p14:section>
        <p14:section name="Untitled Section" id="{38EFB050-D6FF-48D7-A39E-555A87797208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pton\LeptonCalibrationData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pton\LeptonCalibrationData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pton\LeptonCalibrationData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'Stab time 1 deg C'!$AH$4</c:f>
              <c:strCache>
                <c:ptCount val="1"/>
                <c:pt idx="0">
                  <c:v>FPA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'Stab time 1 deg C'!$AH$5:$AH$732</c:f>
              <c:numCache>
                <c:formatCode>General</c:formatCode>
                <c:ptCount val="728"/>
                <c:pt idx="0">
                  <c:v>22.95</c:v>
                </c:pt>
                <c:pt idx="1">
                  <c:v>23.02</c:v>
                </c:pt>
                <c:pt idx="2">
                  <c:v>23.09</c:v>
                </c:pt>
                <c:pt idx="3">
                  <c:v>23.16</c:v>
                </c:pt>
                <c:pt idx="4">
                  <c:v>23.23</c:v>
                </c:pt>
                <c:pt idx="5">
                  <c:v>23.29</c:v>
                </c:pt>
                <c:pt idx="6">
                  <c:v>23.34</c:v>
                </c:pt>
                <c:pt idx="7">
                  <c:v>23.41</c:v>
                </c:pt>
                <c:pt idx="8">
                  <c:v>23.47</c:v>
                </c:pt>
                <c:pt idx="9">
                  <c:v>23.51</c:v>
                </c:pt>
                <c:pt idx="10">
                  <c:v>23.55</c:v>
                </c:pt>
                <c:pt idx="11">
                  <c:v>23.6</c:v>
                </c:pt>
                <c:pt idx="12">
                  <c:v>23.64</c:v>
                </c:pt>
                <c:pt idx="13">
                  <c:v>23.68</c:v>
                </c:pt>
                <c:pt idx="14">
                  <c:v>23.73</c:v>
                </c:pt>
                <c:pt idx="15">
                  <c:v>23.75</c:v>
                </c:pt>
                <c:pt idx="16">
                  <c:v>23.78</c:v>
                </c:pt>
                <c:pt idx="17">
                  <c:v>23.83</c:v>
                </c:pt>
                <c:pt idx="18">
                  <c:v>23.85</c:v>
                </c:pt>
                <c:pt idx="19">
                  <c:v>23.88</c:v>
                </c:pt>
                <c:pt idx="20">
                  <c:v>23.92</c:v>
                </c:pt>
                <c:pt idx="21">
                  <c:v>23.95</c:v>
                </c:pt>
                <c:pt idx="22">
                  <c:v>23.98</c:v>
                </c:pt>
                <c:pt idx="23">
                  <c:v>24</c:v>
                </c:pt>
                <c:pt idx="24">
                  <c:v>24.02</c:v>
                </c:pt>
                <c:pt idx="25">
                  <c:v>24.06</c:v>
                </c:pt>
                <c:pt idx="26">
                  <c:v>24.08</c:v>
                </c:pt>
                <c:pt idx="27">
                  <c:v>24.11</c:v>
                </c:pt>
                <c:pt idx="28">
                  <c:v>24.12</c:v>
                </c:pt>
                <c:pt idx="29">
                  <c:v>24.14</c:v>
                </c:pt>
                <c:pt idx="30">
                  <c:v>24.18</c:v>
                </c:pt>
                <c:pt idx="31">
                  <c:v>24.2</c:v>
                </c:pt>
                <c:pt idx="32">
                  <c:v>24.22</c:v>
                </c:pt>
                <c:pt idx="33">
                  <c:v>24.23</c:v>
                </c:pt>
                <c:pt idx="34">
                  <c:v>24.25</c:v>
                </c:pt>
                <c:pt idx="35">
                  <c:v>24.27</c:v>
                </c:pt>
                <c:pt idx="36">
                  <c:v>24.29</c:v>
                </c:pt>
                <c:pt idx="37">
                  <c:v>24.31</c:v>
                </c:pt>
                <c:pt idx="38">
                  <c:v>24.33</c:v>
                </c:pt>
                <c:pt idx="39">
                  <c:v>24.34</c:v>
                </c:pt>
                <c:pt idx="40">
                  <c:v>24.36</c:v>
                </c:pt>
                <c:pt idx="41">
                  <c:v>24.37</c:v>
                </c:pt>
                <c:pt idx="42">
                  <c:v>24.39</c:v>
                </c:pt>
                <c:pt idx="43">
                  <c:v>24.39</c:v>
                </c:pt>
                <c:pt idx="44">
                  <c:v>24.42</c:v>
                </c:pt>
                <c:pt idx="45">
                  <c:v>24.43</c:v>
                </c:pt>
                <c:pt idx="46">
                  <c:v>24.45</c:v>
                </c:pt>
                <c:pt idx="47">
                  <c:v>24.44</c:v>
                </c:pt>
                <c:pt idx="48">
                  <c:v>24.46</c:v>
                </c:pt>
                <c:pt idx="49">
                  <c:v>24.47</c:v>
                </c:pt>
                <c:pt idx="50">
                  <c:v>24.48</c:v>
                </c:pt>
                <c:pt idx="51">
                  <c:v>24.49</c:v>
                </c:pt>
                <c:pt idx="52">
                  <c:v>24.52</c:v>
                </c:pt>
                <c:pt idx="53">
                  <c:v>24.54</c:v>
                </c:pt>
                <c:pt idx="54">
                  <c:v>24.54</c:v>
                </c:pt>
                <c:pt idx="55">
                  <c:v>24.55</c:v>
                </c:pt>
                <c:pt idx="56">
                  <c:v>24.56</c:v>
                </c:pt>
                <c:pt idx="57">
                  <c:v>24.57</c:v>
                </c:pt>
                <c:pt idx="58">
                  <c:v>24.57</c:v>
                </c:pt>
                <c:pt idx="59">
                  <c:v>24.59</c:v>
                </c:pt>
                <c:pt idx="60">
                  <c:v>24.6</c:v>
                </c:pt>
                <c:pt idx="61">
                  <c:v>24.61</c:v>
                </c:pt>
                <c:pt idx="62">
                  <c:v>24.62</c:v>
                </c:pt>
                <c:pt idx="63">
                  <c:v>24.64</c:v>
                </c:pt>
                <c:pt idx="64">
                  <c:v>24.65</c:v>
                </c:pt>
                <c:pt idx="65">
                  <c:v>24.66</c:v>
                </c:pt>
                <c:pt idx="66">
                  <c:v>24.68</c:v>
                </c:pt>
                <c:pt idx="67">
                  <c:v>24.69</c:v>
                </c:pt>
                <c:pt idx="68">
                  <c:v>24.7</c:v>
                </c:pt>
                <c:pt idx="69">
                  <c:v>24.71</c:v>
                </c:pt>
                <c:pt idx="70">
                  <c:v>24.72</c:v>
                </c:pt>
                <c:pt idx="71">
                  <c:v>24.73</c:v>
                </c:pt>
                <c:pt idx="72">
                  <c:v>24.76</c:v>
                </c:pt>
                <c:pt idx="73">
                  <c:v>24.76</c:v>
                </c:pt>
                <c:pt idx="74">
                  <c:v>24.78</c:v>
                </c:pt>
                <c:pt idx="75">
                  <c:v>24.79</c:v>
                </c:pt>
                <c:pt idx="76">
                  <c:v>24.79</c:v>
                </c:pt>
                <c:pt idx="77">
                  <c:v>24.8</c:v>
                </c:pt>
                <c:pt idx="78">
                  <c:v>24.82</c:v>
                </c:pt>
                <c:pt idx="79">
                  <c:v>24.83</c:v>
                </c:pt>
                <c:pt idx="80">
                  <c:v>24.84</c:v>
                </c:pt>
                <c:pt idx="81">
                  <c:v>24.85</c:v>
                </c:pt>
                <c:pt idx="82">
                  <c:v>24.87</c:v>
                </c:pt>
                <c:pt idx="83">
                  <c:v>24.87</c:v>
                </c:pt>
                <c:pt idx="84">
                  <c:v>24.88</c:v>
                </c:pt>
                <c:pt idx="85">
                  <c:v>24.9</c:v>
                </c:pt>
                <c:pt idx="86">
                  <c:v>24.91</c:v>
                </c:pt>
                <c:pt idx="87">
                  <c:v>24.92</c:v>
                </c:pt>
                <c:pt idx="88">
                  <c:v>24.94</c:v>
                </c:pt>
                <c:pt idx="89">
                  <c:v>24.94</c:v>
                </c:pt>
                <c:pt idx="90">
                  <c:v>24.95</c:v>
                </c:pt>
                <c:pt idx="91">
                  <c:v>24.95</c:v>
                </c:pt>
                <c:pt idx="92">
                  <c:v>24.97</c:v>
                </c:pt>
                <c:pt idx="93">
                  <c:v>24.97</c:v>
                </c:pt>
                <c:pt idx="94">
                  <c:v>24.99</c:v>
                </c:pt>
                <c:pt idx="95">
                  <c:v>25</c:v>
                </c:pt>
                <c:pt idx="96">
                  <c:v>25.02</c:v>
                </c:pt>
                <c:pt idx="97">
                  <c:v>25.03</c:v>
                </c:pt>
                <c:pt idx="98">
                  <c:v>25.05</c:v>
                </c:pt>
                <c:pt idx="99">
                  <c:v>25.05</c:v>
                </c:pt>
                <c:pt idx="100">
                  <c:v>25.06</c:v>
                </c:pt>
                <c:pt idx="101">
                  <c:v>25.06</c:v>
                </c:pt>
                <c:pt idx="102">
                  <c:v>25.06</c:v>
                </c:pt>
                <c:pt idx="103">
                  <c:v>25.07</c:v>
                </c:pt>
                <c:pt idx="104">
                  <c:v>25.07</c:v>
                </c:pt>
                <c:pt idx="105">
                  <c:v>25.07</c:v>
                </c:pt>
                <c:pt idx="106">
                  <c:v>25.08</c:v>
                </c:pt>
                <c:pt idx="107">
                  <c:v>25.09</c:v>
                </c:pt>
                <c:pt idx="108">
                  <c:v>25.11</c:v>
                </c:pt>
                <c:pt idx="109">
                  <c:v>25.12</c:v>
                </c:pt>
                <c:pt idx="110">
                  <c:v>25.12</c:v>
                </c:pt>
                <c:pt idx="111">
                  <c:v>25.13</c:v>
                </c:pt>
                <c:pt idx="112">
                  <c:v>25.14</c:v>
                </c:pt>
                <c:pt idx="113">
                  <c:v>25.15</c:v>
                </c:pt>
                <c:pt idx="114">
                  <c:v>25.16</c:v>
                </c:pt>
                <c:pt idx="115">
                  <c:v>25.16</c:v>
                </c:pt>
                <c:pt idx="116">
                  <c:v>25.16</c:v>
                </c:pt>
                <c:pt idx="117">
                  <c:v>25.17</c:v>
                </c:pt>
                <c:pt idx="118">
                  <c:v>25.18</c:v>
                </c:pt>
                <c:pt idx="119">
                  <c:v>25.18</c:v>
                </c:pt>
                <c:pt idx="120">
                  <c:v>25.19</c:v>
                </c:pt>
                <c:pt idx="121">
                  <c:v>25.19</c:v>
                </c:pt>
                <c:pt idx="122">
                  <c:v>25.2</c:v>
                </c:pt>
                <c:pt idx="123">
                  <c:v>25.22</c:v>
                </c:pt>
                <c:pt idx="124">
                  <c:v>25.22</c:v>
                </c:pt>
                <c:pt idx="125">
                  <c:v>25.24</c:v>
                </c:pt>
                <c:pt idx="126">
                  <c:v>25.23</c:v>
                </c:pt>
                <c:pt idx="127">
                  <c:v>25.24</c:v>
                </c:pt>
                <c:pt idx="128">
                  <c:v>25.25</c:v>
                </c:pt>
                <c:pt idx="129">
                  <c:v>25.25</c:v>
                </c:pt>
                <c:pt idx="130">
                  <c:v>25.26</c:v>
                </c:pt>
                <c:pt idx="131">
                  <c:v>25.25</c:v>
                </c:pt>
                <c:pt idx="132">
                  <c:v>25.27</c:v>
                </c:pt>
                <c:pt idx="133">
                  <c:v>25.28</c:v>
                </c:pt>
                <c:pt idx="134">
                  <c:v>25.28</c:v>
                </c:pt>
                <c:pt idx="135">
                  <c:v>25.29</c:v>
                </c:pt>
                <c:pt idx="136">
                  <c:v>25.3</c:v>
                </c:pt>
                <c:pt idx="137">
                  <c:v>25.3</c:v>
                </c:pt>
                <c:pt idx="138">
                  <c:v>25.32</c:v>
                </c:pt>
                <c:pt idx="139">
                  <c:v>25.32</c:v>
                </c:pt>
                <c:pt idx="140">
                  <c:v>25.34</c:v>
                </c:pt>
                <c:pt idx="141">
                  <c:v>25.34</c:v>
                </c:pt>
                <c:pt idx="142">
                  <c:v>25.37</c:v>
                </c:pt>
                <c:pt idx="143">
                  <c:v>25.36</c:v>
                </c:pt>
                <c:pt idx="144">
                  <c:v>25.37</c:v>
                </c:pt>
                <c:pt idx="145">
                  <c:v>25.38</c:v>
                </c:pt>
                <c:pt idx="146">
                  <c:v>25.38</c:v>
                </c:pt>
                <c:pt idx="147">
                  <c:v>25.39</c:v>
                </c:pt>
                <c:pt idx="148">
                  <c:v>25.4</c:v>
                </c:pt>
                <c:pt idx="149">
                  <c:v>25.41</c:v>
                </c:pt>
                <c:pt idx="150">
                  <c:v>25.4</c:v>
                </c:pt>
                <c:pt idx="151">
                  <c:v>25.41</c:v>
                </c:pt>
                <c:pt idx="152">
                  <c:v>25.42</c:v>
                </c:pt>
                <c:pt idx="153">
                  <c:v>25.43</c:v>
                </c:pt>
                <c:pt idx="154">
                  <c:v>25.44</c:v>
                </c:pt>
                <c:pt idx="155">
                  <c:v>25.44</c:v>
                </c:pt>
                <c:pt idx="156">
                  <c:v>25.43</c:v>
                </c:pt>
                <c:pt idx="157">
                  <c:v>25.44</c:v>
                </c:pt>
                <c:pt idx="158">
                  <c:v>25.47</c:v>
                </c:pt>
                <c:pt idx="159">
                  <c:v>25.45</c:v>
                </c:pt>
                <c:pt idx="160">
                  <c:v>25.45</c:v>
                </c:pt>
                <c:pt idx="161">
                  <c:v>25.45</c:v>
                </c:pt>
                <c:pt idx="162">
                  <c:v>25.45</c:v>
                </c:pt>
                <c:pt idx="163">
                  <c:v>25.47</c:v>
                </c:pt>
                <c:pt idx="164">
                  <c:v>25.47</c:v>
                </c:pt>
                <c:pt idx="165">
                  <c:v>25.47</c:v>
                </c:pt>
                <c:pt idx="166">
                  <c:v>25.48</c:v>
                </c:pt>
                <c:pt idx="167">
                  <c:v>25.49</c:v>
                </c:pt>
                <c:pt idx="168">
                  <c:v>25.49</c:v>
                </c:pt>
                <c:pt idx="169">
                  <c:v>25.49</c:v>
                </c:pt>
                <c:pt idx="170">
                  <c:v>25.5</c:v>
                </c:pt>
                <c:pt idx="171">
                  <c:v>25.5</c:v>
                </c:pt>
                <c:pt idx="172">
                  <c:v>25.5</c:v>
                </c:pt>
                <c:pt idx="173">
                  <c:v>25.51</c:v>
                </c:pt>
                <c:pt idx="174">
                  <c:v>25.51</c:v>
                </c:pt>
                <c:pt idx="175">
                  <c:v>25.51</c:v>
                </c:pt>
                <c:pt idx="176">
                  <c:v>25.52</c:v>
                </c:pt>
                <c:pt idx="177">
                  <c:v>25.52</c:v>
                </c:pt>
                <c:pt idx="178">
                  <c:v>25.53</c:v>
                </c:pt>
                <c:pt idx="179">
                  <c:v>25.53</c:v>
                </c:pt>
                <c:pt idx="180">
                  <c:v>25.54</c:v>
                </c:pt>
                <c:pt idx="181">
                  <c:v>25.54</c:v>
                </c:pt>
                <c:pt idx="182">
                  <c:v>25.55</c:v>
                </c:pt>
                <c:pt idx="183">
                  <c:v>25.55</c:v>
                </c:pt>
                <c:pt idx="184">
                  <c:v>25.56</c:v>
                </c:pt>
                <c:pt idx="185">
                  <c:v>25.56</c:v>
                </c:pt>
                <c:pt idx="186">
                  <c:v>25.56</c:v>
                </c:pt>
                <c:pt idx="187">
                  <c:v>25.57</c:v>
                </c:pt>
                <c:pt idx="188">
                  <c:v>25.57</c:v>
                </c:pt>
                <c:pt idx="189">
                  <c:v>25.58</c:v>
                </c:pt>
                <c:pt idx="190">
                  <c:v>25.58</c:v>
                </c:pt>
                <c:pt idx="191">
                  <c:v>25.58</c:v>
                </c:pt>
                <c:pt idx="192">
                  <c:v>25.59</c:v>
                </c:pt>
                <c:pt idx="193">
                  <c:v>25.61</c:v>
                </c:pt>
                <c:pt idx="194">
                  <c:v>25.62</c:v>
                </c:pt>
                <c:pt idx="195">
                  <c:v>25.63</c:v>
                </c:pt>
                <c:pt idx="196">
                  <c:v>25.62</c:v>
                </c:pt>
                <c:pt idx="197">
                  <c:v>25.64</c:v>
                </c:pt>
                <c:pt idx="198">
                  <c:v>25.64</c:v>
                </c:pt>
                <c:pt idx="199">
                  <c:v>25.64</c:v>
                </c:pt>
                <c:pt idx="200">
                  <c:v>25.65</c:v>
                </c:pt>
                <c:pt idx="201">
                  <c:v>25.64</c:v>
                </c:pt>
                <c:pt idx="202">
                  <c:v>25.65</c:v>
                </c:pt>
                <c:pt idx="203">
                  <c:v>25.65</c:v>
                </c:pt>
                <c:pt idx="204">
                  <c:v>25.65</c:v>
                </c:pt>
                <c:pt idx="205">
                  <c:v>25.66</c:v>
                </c:pt>
                <c:pt idx="206">
                  <c:v>25.66</c:v>
                </c:pt>
                <c:pt idx="207">
                  <c:v>25.67</c:v>
                </c:pt>
                <c:pt idx="208">
                  <c:v>25.67</c:v>
                </c:pt>
                <c:pt idx="209">
                  <c:v>25.68</c:v>
                </c:pt>
                <c:pt idx="210">
                  <c:v>25.68</c:v>
                </c:pt>
                <c:pt idx="211">
                  <c:v>25.68</c:v>
                </c:pt>
                <c:pt idx="212">
                  <c:v>25.68</c:v>
                </c:pt>
                <c:pt idx="213">
                  <c:v>25.69</c:v>
                </c:pt>
                <c:pt idx="214">
                  <c:v>25.68</c:v>
                </c:pt>
                <c:pt idx="215">
                  <c:v>25.68</c:v>
                </c:pt>
                <c:pt idx="216">
                  <c:v>25.68</c:v>
                </c:pt>
                <c:pt idx="217">
                  <c:v>25.68</c:v>
                </c:pt>
                <c:pt idx="218">
                  <c:v>25.68</c:v>
                </c:pt>
                <c:pt idx="219">
                  <c:v>25.69</c:v>
                </c:pt>
                <c:pt idx="220">
                  <c:v>25.69</c:v>
                </c:pt>
                <c:pt idx="221">
                  <c:v>25.69</c:v>
                </c:pt>
                <c:pt idx="222">
                  <c:v>25.69</c:v>
                </c:pt>
                <c:pt idx="223">
                  <c:v>25.7</c:v>
                </c:pt>
                <c:pt idx="224">
                  <c:v>25.7</c:v>
                </c:pt>
                <c:pt idx="225">
                  <c:v>25.71</c:v>
                </c:pt>
                <c:pt idx="226">
                  <c:v>25.71</c:v>
                </c:pt>
                <c:pt idx="227">
                  <c:v>25.72</c:v>
                </c:pt>
                <c:pt idx="228">
                  <c:v>25.74</c:v>
                </c:pt>
                <c:pt idx="229">
                  <c:v>25.74</c:v>
                </c:pt>
                <c:pt idx="230">
                  <c:v>25.75</c:v>
                </c:pt>
                <c:pt idx="231">
                  <c:v>25.74</c:v>
                </c:pt>
                <c:pt idx="232">
                  <c:v>25.74</c:v>
                </c:pt>
                <c:pt idx="233">
                  <c:v>25.75</c:v>
                </c:pt>
                <c:pt idx="234">
                  <c:v>25.76</c:v>
                </c:pt>
                <c:pt idx="235">
                  <c:v>25.76</c:v>
                </c:pt>
                <c:pt idx="236">
                  <c:v>25.76</c:v>
                </c:pt>
                <c:pt idx="237">
                  <c:v>25.76</c:v>
                </c:pt>
                <c:pt idx="238">
                  <c:v>25.77</c:v>
                </c:pt>
                <c:pt idx="239">
                  <c:v>25.77</c:v>
                </c:pt>
                <c:pt idx="240">
                  <c:v>25.77</c:v>
                </c:pt>
                <c:pt idx="241">
                  <c:v>25.77</c:v>
                </c:pt>
                <c:pt idx="242">
                  <c:v>25.78</c:v>
                </c:pt>
                <c:pt idx="243">
                  <c:v>25.79</c:v>
                </c:pt>
                <c:pt idx="244">
                  <c:v>25.79</c:v>
                </c:pt>
                <c:pt idx="245">
                  <c:v>25.79</c:v>
                </c:pt>
                <c:pt idx="246">
                  <c:v>25.8</c:v>
                </c:pt>
                <c:pt idx="247">
                  <c:v>25.8</c:v>
                </c:pt>
                <c:pt idx="248">
                  <c:v>25.81</c:v>
                </c:pt>
                <c:pt idx="249">
                  <c:v>25.81</c:v>
                </c:pt>
                <c:pt idx="250">
                  <c:v>25.81</c:v>
                </c:pt>
                <c:pt idx="251">
                  <c:v>25.81</c:v>
                </c:pt>
                <c:pt idx="252">
                  <c:v>25.82</c:v>
                </c:pt>
                <c:pt idx="253">
                  <c:v>25.81</c:v>
                </c:pt>
                <c:pt idx="254">
                  <c:v>25.81</c:v>
                </c:pt>
                <c:pt idx="255">
                  <c:v>25.82</c:v>
                </c:pt>
                <c:pt idx="256">
                  <c:v>25.84</c:v>
                </c:pt>
                <c:pt idx="257">
                  <c:v>25.83</c:v>
                </c:pt>
                <c:pt idx="258">
                  <c:v>25.84</c:v>
                </c:pt>
                <c:pt idx="259">
                  <c:v>25.83</c:v>
                </c:pt>
                <c:pt idx="260">
                  <c:v>25.84</c:v>
                </c:pt>
                <c:pt idx="261">
                  <c:v>25.85</c:v>
                </c:pt>
                <c:pt idx="262">
                  <c:v>25.85</c:v>
                </c:pt>
                <c:pt idx="263">
                  <c:v>25.85</c:v>
                </c:pt>
                <c:pt idx="264">
                  <c:v>25.85</c:v>
                </c:pt>
                <c:pt idx="265">
                  <c:v>25.86</c:v>
                </c:pt>
                <c:pt idx="266">
                  <c:v>25.86</c:v>
                </c:pt>
                <c:pt idx="267">
                  <c:v>25.86</c:v>
                </c:pt>
                <c:pt idx="268">
                  <c:v>25.88</c:v>
                </c:pt>
                <c:pt idx="269">
                  <c:v>25.86</c:v>
                </c:pt>
                <c:pt idx="270">
                  <c:v>25.88</c:v>
                </c:pt>
                <c:pt idx="271">
                  <c:v>25.88</c:v>
                </c:pt>
                <c:pt idx="272">
                  <c:v>25.86</c:v>
                </c:pt>
                <c:pt idx="273">
                  <c:v>25.88</c:v>
                </c:pt>
                <c:pt idx="274">
                  <c:v>25.88</c:v>
                </c:pt>
                <c:pt idx="275">
                  <c:v>25.88</c:v>
                </c:pt>
                <c:pt idx="276">
                  <c:v>25.88</c:v>
                </c:pt>
                <c:pt idx="277">
                  <c:v>25.9</c:v>
                </c:pt>
                <c:pt idx="278">
                  <c:v>25.9</c:v>
                </c:pt>
                <c:pt idx="279">
                  <c:v>25.9</c:v>
                </c:pt>
                <c:pt idx="280">
                  <c:v>25.9</c:v>
                </c:pt>
                <c:pt idx="281">
                  <c:v>25.91</c:v>
                </c:pt>
                <c:pt idx="282">
                  <c:v>25.9</c:v>
                </c:pt>
                <c:pt idx="283">
                  <c:v>25.9</c:v>
                </c:pt>
                <c:pt idx="284">
                  <c:v>25.91</c:v>
                </c:pt>
                <c:pt idx="285">
                  <c:v>25.91</c:v>
                </c:pt>
                <c:pt idx="286">
                  <c:v>25.92</c:v>
                </c:pt>
                <c:pt idx="287">
                  <c:v>25.92</c:v>
                </c:pt>
                <c:pt idx="288">
                  <c:v>25.92</c:v>
                </c:pt>
                <c:pt idx="289">
                  <c:v>25.92</c:v>
                </c:pt>
                <c:pt idx="290">
                  <c:v>25.91</c:v>
                </c:pt>
                <c:pt idx="291">
                  <c:v>25.92</c:v>
                </c:pt>
                <c:pt idx="292">
                  <c:v>25.92</c:v>
                </c:pt>
                <c:pt idx="293">
                  <c:v>25.93</c:v>
                </c:pt>
                <c:pt idx="294">
                  <c:v>25.93</c:v>
                </c:pt>
                <c:pt idx="295">
                  <c:v>25.94</c:v>
                </c:pt>
                <c:pt idx="296">
                  <c:v>25.94</c:v>
                </c:pt>
                <c:pt idx="297">
                  <c:v>25.94</c:v>
                </c:pt>
                <c:pt idx="298">
                  <c:v>25.95</c:v>
                </c:pt>
                <c:pt idx="299">
                  <c:v>25.94</c:v>
                </c:pt>
                <c:pt idx="300">
                  <c:v>25.95</c:v>
                </c:pt>
                <c:pt idx="301">
                  <c:v>25.95</c:v>
                </c:pt>
                <c:pt idx="302">
                  <c:v>25.95</c:v>
                </c:pt>
                <c:pt idx="303">
                  <c:v>25.95</c:v>
                </c:pt>
                <c:pt idx="304">
                  <c:v>25.95</c:v>
                </c:pt>
                <c:pt idx="305">
                  <c:v>25.94</c:v>
                </c:pt>
                <c:pt idx="306">
                  <c:v>25.94</c:v>
                </c:pt>
                <c:pt idx="307">
                  <c:v>25.96</c:v>
                </c:pt>
                <c:pt idx="308">
                  <c:v>25.95</c:v>
                </c:pt>
                <c:pt idx="309">
                  <c:v>25.96</c:v>
                </c:pt>
                <c:pt idx="310">
                  <c:v>25.96</c:v>
                </c:pt>
                <c:pt idx="311">
                  <c:v>25.96</c:v>
                </c:pt>
                <c:pt idx="312">
                  <c:v>25.97</c:v>
                </c:pt>
                <c:pt idx="313">
                  <c:v>25.97</c:v>
                </c:pt>
                <c:pt idx="314">
                  <c:v>25.97</c:v>
                </c:pt>
                <c:pt idx="315">
                  <c:v>25.97</c:v>
                </c:pt>
                <c:pt idx="316">
                  <c:v>25.97</c:v>
                </c:pt>
                <c:pt idx="317">
                  <c:v>25.96</c:v>
                </c:pt>
                <c:pt idx="318">
                  <c:v>25.97</c:v>
                </c:pt>
                <c:pt idx="319">
                  <c:v>25.97</c:v>
                </c:pt>
                <c:pt idx="320">
                  <c:v>25.97</c:v>
                </c:pt>
                <c:pt idx="321">
                  <c:v>25.98</c:v>
                </c:pt>
                <c:pt idx="322">
                  <c:v>25.98</c:v>
                </c:pt>
                <c:pt idx="323">
                  <c:v>25.99</c:v>
                </c:pt>
                <c:pt idx="324">
                  <c:v>25.99</c:v>
                </c:pt>
                <c:pt idx="325">
                  <c:v>25.99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25.99</c:v>
                </c:pt>
                <c:pt idx="331">
                  <c:v>25.99</c:v>
                </c:pt>
                <c:pt idx="332">
                  <c:v>26</c:v>
                </c:pt>
                <c:pt idx="333">
                  <c:v>26</c:v>
                </c:pt>
                <c:pt idx="334">
                  <c:v>26.02</c:v>
                </c:pt>
                <c:pt idx="335">
                  <c:v>26</c:v>
                </c:pt>
                <c:pt idx="336">
                  <c:v>25.99</c:v>
                </c:pt>
                <c:pt idx="337">
                  <c:v>26.02</c:v>
                </c:pt>
                <c:pt idx="338">
                  <c:v>26</c:v>
                </c:pt>
                <c:pt idx="339">
                  <c:v>26</c:v>
                </c:pt>
                <c:pt idx="340">
                  <c:v>26.02</c:v>
                </c:pt>
                <c:pt idx="341">
                  <c:v>26.02</c:v>
                </c:pt>
                <c:pt idx="342">
                  <c:v>26</c:v>
                </c:pt>
                <c:pt idx="343">
                  <c:v>26</c:v>
                </c:pt>
                <c:pt idx="344">
                  <c:v>26.02</c:v>
                </c:pt>
                <c:pt idx="345">
                  <c:v>26.02</c:v>
                </c:pt>
                <c:pt idx="346">
                  <c:v>26.03</c:v>
                </c:pt>
                <c:pt idx="347">
                  <c:v>26.02</c:v>
                </c:pt>
                <c:pt idx="348">
                  <c:v>26.03</c:v>
                </c:pt>
                <c:pt idx="349">
                  <c:v>26.02</c:v>
                </c:pt>
                <c:pt idx="350">
                  <c:v>26.02</c:v>
                </c:pt>
                <c:pt idx="351">
                  <c:v>26.03</c:v>
                </c:pt>
                <c:pt idx="352">
                  <c:v>26.03</c:v>
                </c:pt>
                <c:pt idx="353">
                  <c:v>26.04</c:v>
                </c:pt>
                <c:pt idx="354">
                  <c:v>26.04</c:v>
                </c:pt>
                <c:pt idx="355">
                  <c:v>26.05</c:v>
                </c:pt>
                <c:pt idx="356">
                  <c:v>26.03</c:v>
                </c:pt>
                <c:pt idx="357">
                  <c:v>26.03</c:v>
                </c:pt>
                <c:pt idx="358">
                  <c:v>26.04</c:v>
                </c:pt>
                <c:pt idx="359">
                  <c:v>26.05</c:v>
                </c:pt>
                <c:pt idx="360">
                  <c:v>26.04</c:v>
                </c:pt>
                <c:pt idx="361">
                  <c:v>26.04</c:v>
                </c:pt>
                <c:pt idx="362">
                  <c:v>26.05</c:v>
                </c:pt>
                <c:pt idx="363">
                  <c:v>26.04</c:v>
                </c:pt>
                <c:pt idx="364">
                  <c:v>26.04</c:v>
                </c:pt>
                <c:pt idx="365">
                  <c:v>26.04</c:v>
                </c:pt>
                <c:pt idx="366">
                  <c:v>26.05</c:v>
                </c:pt>
                <c:pt idx="367">
                  <c:v>26.06</c:v>
                </c:pt>
                <c:pt idx="368">
                  <c:v>26.05</c:v>
                </c:pt>
                <c:pt idx="369">
                  <c:v>26.06</c:v>
                </c:pt>
                <c:pt idx="370">
                  <c:v>26.06</c:v>
                </c:pt>
                <c:pt idx="371">
                  <c:v>26.05</c:v>
                </c:pt>
                <c:pt idx="372">
                  <c:v>26.06</c:v>
                </c:pt>
                <c:pt idx="373">
                  <c:v>26.06</c:v>
                </c:pt>
                <c:pt idx="374">
                  <c:v>26.06</c:v>
                </c:pt>
                <c:pt idx="375">
                  <c:v>26.05</c:v>
                </c:pt>
                <c:pt idx="376">
                  <c:v>26.06</c:v>
                </c:pt>
                <c:pt idx="377">
                  <c:v>26.07</c:v>
                </c:pt>
                <c:pt idx="378">
                  <c:v>26.07</c:v>
                </c:pt>
                <c:pt idx="379">
                  <c:v>26.07</c:v>
                </c:pt>
                <c:pt idx="380">
                  <c:v>26.06</c:v>
                </c:pt>
                <c:pt idx="381">
                  <c:v>26.07</c:v>
                </c:pt>
                <c:pt idx="382">
                  <c:v>26.08</c:v>
                </c:pt>
                <c:pt idx="383">
                  <c:v>26.07</c:v>
                </c:pt>
                <c:pt idx="384">
                  <c:v>26.07</c:v>
                </c:pt>
                <c:pt idx="385">
                  <c:v>26.07</c:v>
                </c:pt>
                <c:pt idx="386">
                  <c:v>26.06</c:v>
                </c:pt>
                <c:pt idx="387">
                  <c:v>26.08</c:v>
                </c:pt>
                <c:pt idx="388">
                  <c:v>26.07</c:v>
                </c:pt>
                <c:pt idx="389">
                  <c:v>26.09</c:v>
                </c:pt>
                <c:pt idx="390">
                  <c:v>26.08</c:v>
                </c:pt>
                <c:pt idx="391">
                  <c:v>26.09</c:v>
                </c:pt>
                <c:pt idx="392">
                  <c:v>26.09</c:v>
                </c:pt>
                <c:pt idx="393">
                  <c:v>26.1</c:v>
                </c:pt>
                <c:pt idx="394">
                  <c:v>26.08</c:v>
                </c:pt>
                <c:pt idx="395">
                  <c:v>26.09</c:v>
                </c:pt>
                <c:pt idx="396">
                  <c:v>26.1</c:v>
                </c:pt>
                <c:pt idx="397">
                  <c:v>26.08</c:v>
                </c:pt>
                <c:pt idx="398">
                  <c:v>26.1</c:v>
                </c:pt>
                <c:pt idx="399">
                  <c:v>26.1</c:v>
                </c:pt>
                <c:pt idx="400">
                  <c:v>26.11</c:v>
                </c:pt>
                <c:pt idx="401">
                  <c:v>26.11</c:v>
                </c:pt>
                <c:pt idx="402">
                  <c:v>26.11</c:v>
                </c:pt>
                <c:pt idx="403">
                  <c:v>26.1</c:v>
                </c:pt>
                <c:pt idx="404">
                  <c:v>26.1</c:v>
                </c:pt>
                <c:pt idx="405">
                  <c:v>26.11</c:v>
                </c:pt>
                <c:pt idx="406">
                  <c:v>26.11</c:v>
                </c:pt>
                <c:pt idx="407">
                  <c:v>26.11</c:v>
                </c:pt>
                <c:pt idx="408">
                  <c:v>26.11</c:v>
                </c:pt>
                <c:pt idx="409">
                  <c:v>26.11</c:v>
                </c:pt>
                <c:pt idx="410">
                  <c:v>26.12</c:v>
                </c:pt>
                <c:pt idx="411">
                  <c:v>26.11</c:v>
                </c:pt>
                <c:pt idx="412">
                  <c:v>26.12</c:v>
                </c:pt>
                <c:pt idx="413">
                  <c:v>26.12</c:v>
                </c:pt>
                <c:pt idx="414">
                  <c:v>26.12</c:v>
                </c:pt>
                <c:pt idx="415">
                  <c:v>26.13</c:v>
                </c:pt>
                <c:pt idx="416">
                  <c:v>26.13</c:v>
                </c:pt>
                <c:pt idx="417">
                  <c:v>26.15</c:v>
                </c:pt>
                <c:pt idx="418">
                  <c:v>26.15</c:v>
                </c:pt>
                <c:pt idx="419">
                  <c:v>26.16</c:v>
                </c:pt>
                <c:pt idx="420">
                  <c:v>26.13</c:v>
                </c:pt>
                <c:pt idx="421">
                  <c:v>26.13</c:v>
                </c:pt>
                <c:pt idx="422">
                  <c:v>26.15</c:v>
                </c:pt>
                <c:pt idx="423">
                  <c:v>26.15</c:v>
                </c:pt>
                <c:pt idx="424">
                  <c:v>26.15</c:v>
                </c:pt>
                <c:pt idx="425">
                  <c:v>26.15</c:v>
                </c:pt>
                <c:pt idx="426">
                  <c:v>26.16</c:v>
                </c:pt>
                <c:pt idx="427">
                  <c:v>26.15</c:v>
                </c:pt>
                <c:pt idx="428">
                  <c:v>26.15</c:v>
                </c:pt>
                <c:pt idx="429">
                  <c:v>26.16</c:v>
                </c:pt>
                <c:pt idx="430">
                  <c:v>26.16</c:v>
                </c:pt>
                <c:pt idx="431">
                  <c:v>26.16</c:v>
                </c:pt>
                <c:pt idx="432">
                  <c:v>26.16</c:v>
                </c:pt>
                <c:pt idx="433">
                  <c:v>26.15</c:v>
                </c:pt>
                <c:pt idx="434">
                  <c:v>26.16</c:v>
                </c:pt>
                <c:pt idx="435">
                  <c:v>26.16</c:v>
                </c:pt>
                <c:pt idx="436">
                  <c:v>26.17</c:v>
                </c:pt>
                <c:pt idx="437">
                  <c:v>26.16</c:v>
                </c:pt>
                <c:pt idx="438">
                  <c:v>26.16</c:v>
                </c:pt>
                <c:pt idx="439">
                  <c:v>26.17</c:v>
                </c:pt>
                <c:pt idx="440">
                  <c:v>26.17</c:v>
                </c:pt>
                <c:pt idx="441">
                  <c:v>26.16</c:v>
                </c:pt>
                <c:pt idx="442">
                  <c:v>26.13</c:v>
                </c:pt>
                <c:pt idx="443">
                  <c:v>26.15</c:v>
                </c:pt>
                <c:pt idx="444">
                  <c:v>26.15</c:v>
                </c:pt>
                <c:pt idx="445">
                  <c:v>26.16</c:v>
                </c:pt>
                <c:pt idx="446">
                  <c:v>26.16</c:v>
                </c:pt>
                <c:pt idx="447">
                  <c:v>26.15</c:v>
                </c:pt>
                <c:pt idx="448">
                  <c:v>26.16</c:v>
                </c:pt>
                <c:pt idx="449">
                  <c:v>26.15</c:v>
                </c:pt>
                <c:pt idx="450">
                  <c:v>26.15</c:v>
                </c:pt>
                <c:pt idx="451">
                  <c:v>26.15</c:v>
                </c:pt>
                <c:pt idx="452">
                  <c:v>26.15</c:v>
                </c:pt>
                <c:pt idx="453">
                  <c:v>26.15</c:v>
                </c:pt>
                <c:pt idx="454">
                  <c:v>26.15</c:v>
                </c:pt>
                <c:pt idx="455">
                  <c:v>26.17</c:v>
                </c:pt>
                <c:pt idx="456">
                  <c:v>26.16</c:v>
                </c:pt>
                <c:pt idx="457">
                  <c:v>26.16</c:v>
                </c:pt>
                <c:pt idx="458">
                  <c:v>26.16</c:v>
                </c:pt>
                <c:pt idx="459">
                  <c:v>26.17</c:v>
                </c:pt>
                <c:pt idx="460">
                  <c:v>26.17</c:v>
                </c:pt>
                <c:pt idx="461">
                  <c:v>26.17</c:v>
                </c:pt>
                <c:pt idx="462">
                  <c:v>26.16</c:v>
                </c:pt>
                <c:pt idx="463">
                  <c:v>26.16</c:v>
                </c:pt>
                <c:pt idx="464">
                  <c:v>26.17</c:v>
                </c:pt>
                <c:pt idx="465">
                  <c:v>26.16</c:v>
                </c:pt>
                <c:pt idx="466">
                  <c:v>26.16</c:v>
                </c:pt>
                <c:pt idx="467">
                  <c:v>26.17</c:v>
                </c:pt>
                <c:pt idx="468">
                  <c:v>26.17</c:v>
                </c:pt>
                <c:pt idx="469">
                  <c:v>26.18</c:v>
                </c:pt>
                <c:pt idx="470">
                  <c:v>26.18</c:v>
                </c:pt>
                <c:pt idx="471">
                  <c:v>26.17</c:v>
                </c:pt>
                <c:pt idx="472">
                  <c:v>26.17</c:v>
                </c:pt>
                <c:pt idx="473">
                  <c:v>26.18</c:v>
                </c:pt>
                <c:pt idx="474">
                  <c:v>26.17</c:v>
                </c:pt>
                <c:pt idx="475">
                  <c:v>26.18</c:v>
                </c:pt>
                <c:pt idx="476">
                  <c:v>26.18</c:v>
                </c:pt>
                <c:pt idx="477">
                  <c:v>26.18</c:v>
                </c:pt>
                <c:pt idx="478">
                  <c:v>26.17</c:v>
                </c:pt>
                <c:pt idx="479">
                  <c:v>26.18</c:v>
                </c:pt>
                <c:pt idx="480">
                  <c:v>26.18</c:v>
                </c:pt>
                <c:pt idx="481">
                  <c:v>26.18</c:v>
                </c:pt>
                <c:pt idx="482">
                  <c:v>26.18</c:v>
                </c:pt>
                <c:pt idx="483">
                  <c:v>26.19</c:v>
                </c:pt>
                <c:pt idx="484">
                  <c:v>26.18</c:v>
                </c:pt>
                <c:pt idx="485">
                  <c:v>26.19</c:v>
                </c:pt>
                <c:pt idx="486">
                  <c:v>26.18</c:v>
                </c:pt>
                <c:pt idx="487">
                  <c:v>26.18</c:v>
                </c:pt>
                <c:pt idx="488">
                  <c:v>26.19</c:v>
                </c:pt>
                <c:pt idx="489">
                  <c:v>26.2</c:v>
                </c:pt>
                <c:pt idx="490">
                  <c:v>26.19</c:v>
                </c:pt>
                <c:pt idx="491">
                  <c:v>26.19</c:v>
                </c:pt>
                <c:pt idx="492">
                  <c:v>26.2</c:v>
                </c:pt>
                <c:pt idx="493">
                  <c:v>26.2</c:v>
                </c:pt>
                <c:pt idx="494">
                  <c:v>26.2</c:v>
                </c:pt>
                <c:pt idx="495">
                  <c:v>26.21</c:v>
                </c:pt>
                <c:pt idx="496">
                  <c:v>26.21</c:v>
                </c:pt>
                <c:pt idx="497">
                  <c:v>26.2</c:v>
                </c:pt>
                <c:pt idx="498">
                  <c:v>26.2</c:v>
                </c:pt>
                <c:pt idx="499">
                  <c:v>26.2</c:v>
                </c:pt>
                <c:pt idx="500">
                  <c:v>26.2</c:v>
                </c:pt>
                <c:pt idx="501">
                  <c:v>26.2</c:v>
                </c:pt>
                <c:pt idx="502">
                  <c:v>26.21</c:v>
                </c:pt>
                <c:pt idx="503">
                  <c:v>26.2</c:v>
                </c:pt>
                <c:pt idx="504">
                  <c:v>26.21</c:v>
                </c:pt>
                <c:pt idx="505">
                  <c:v>26.21</c:v>
                </c:pt>
                <c:pt idx="506">
                  <c:v>26.21</c:v>
                </c:pt>
                <c:pt idx="507">
                  <c:v>26.2</c:v>
                </c:pt>
                <c:pt idx="508">
                  <c:v>26.2</c:v>
                </c:pt>
                <c:pt idx="509">
                  <c:v>26.2</c:v>
                </c:pt>
                <c:pt idx="510">
                  <c:v>26.2</c:v>
                </c:pt>
                <c:pt idx="511">
                  <c:v>26.2</c:v>
                </c:pt>
                <c:pt idx="512">
                  <c:v>26.21</c:v>
                </c:pt>
                <c:pt idx="513">
                  <c:v>26.21</c:v>
                </c:pt>
                <c:pt idx="514">
                  <c:v>26.2</c:v>
                </c:pt>
                <c:pt idx="515">
                  <c:v>26.21</c:v>
                </c:pt>
                <c:pt idx="516">
                  <c:v>26.21</c:v>
                </c:pt>
                <c:pt idx="517">
                  <c:v>26.21</c:v>
                </c:pt>
                <c:pt idx="518">
                  <c:v>26.21</c:v>
                </c:pt>
                <c:pt idx="519">
                  <c:v>26.22</c:v>
                </c:pt>
                <c:pt idx="520">
                  <c:v>26.21</c:v>
                </c:pt>
                <c:pt idx="521">
                  <c:v>26.22</c:v>
                </c:pt>
                <c:pt idx="522">
                  <c:v>26.21</c:v>
                </c:pt>
                <c:pt idx="523">
                  <c:v>26.21</c:v>
                </c:pt>
                <c:pt idx="524">
                  <c:v>26.21</c:v>
                </c:pt>
                <c:pt idx="525">
                  <c:v>26.21</c:v>
                </c:pt>
                <c:pt idx="526">
                  <c:v>26.22</c:v>
                </c:pt>
                <c:pt idx="527">
                  <c:v>26.22</c:v>
                </c:pt>
                <c:pt idx="528">
                  <c:v>26.22</c:v>
                </c:pt>
                <c:pt idx="529">
                  <c:v>26.22</c:v>
                </c:pt>
                <c:pt idx="530">
                  <c:v>26.22</c:v>
                </c:pt>
                <c:pt idx="531">
                  <c:v>26.22</c:v>
                </c:pt>
                <c:pt idx="532">
                  <c:v>26.22</c:v>
                </c:pt>
                <c:pt idx="533">
                  <c:v>26.22</c:v>
                </c:pt>
                <c:pt idx="534">
                  <c:v>26.23</c:v>
                </c:pt>
                <c:pt idx="535">
                  <c:v>26.22</c:v>
                </c:pt>
                <c:pt idx="536">
                  <c:v>26.22</c:v>
                </c:pt>
                <c:pt idx="537">
                  <c:v>26.22</c:v>
                </c:pt>
                <c:pt idx="538">
                  <c:v>26.22</c:v>
                </c:pt>
                <c:pt idx="539">
                  <c:v>26.23</c:v>
                </c:pt>
                <c:pt idx="540">
                  <c:v>26.23</c:v>
                </c:pt>
                <c:pt idx="541">
                  <c:v>26.22</c:v>
                </c:pt>
                <c:pt idx="542">
                  <c:v>26.23</c:v>
                </c:pt>
                <c:pt idx="543">
                  <c:v>26.23</c:v>
                </c:pt>
                <c:pt idx="544">
                  <c:v>26.23</c:v>
                </c:pt>
                <c:pt idx="545">
                  <c:v>26.23</c:v>
                </c:pt>
                <c:pt idx="546">
                  <c:v>26.22</c:v>
                </c:pt>
                <c:pt idx="547">
                  <c:v>26.23</c:v>
                </c:pt>
                <c:pt idx="548">
                  <c:v>26.23</c:v>
                </c:pt>
                <c:pt idx="549">
                  <c:v>26.23</c:v>
                </c:pt>
                <c:pt idx="550">
                  <c:v>26.22</c:v>
                </c:pt>
                <c:pt idx="551">
                  <c:v>26.23</c:v>
                </c:pt>
                <c:pt idx="552">
                  <c:v>26.23</c:v>
                </c:pt>
                <c:pt idx="553">
                  <c:v>26.23</c:v>
                </c:pt>
                <c:pt idx="554">
                  <c:v>26.22</c:v>
                </c:pt>
                <c:pt idx="555">
                  <c:v>26.22</c:v>
                </c:pt>
                <c:pt idx="556">
                  <c:v>26.23</c:v>
                </c:pt>
                <c:pt idx="557">
                  <c:v>26.23</c:v>
                </c:pt>
                <c:pt idx="558">
                  <c:v>26.23</c:v>
                </c:pt>
                <c:pt idx="559">
                  <c:v>26.24</c:v>
                </c:pt>
                <c:pt idx="560">
                  <c:v>26.22</c:v>
                </c:pt>
                <c:pt idx="561">
                  <c:v>26.22</c:v>
                </c:pt>
                <c:pt idx="562">
                  <c:v>26.22</c:v>
                </c:pt>
                <c:pt idx="563">
                  <c:v>26.22</c:v>
                </c:pt>
                <c:pt idx="564">
                  <c:v>26.23</c:v>
                </c:pt>
                <c:pt idx="565">
                  <c:v>26.23</c:v>
                </c:pt>
                <c:pt idx="566">
                  <c:v>26.23</c:v>
                </c:pt>
                <c:pt idx="567">
                  <c:v>26.23</c:v>
                </c:pt>
                <c:pt idx="568">
                  <c:v>26.23</c:v>
                </c:pt>
                <c:pt idx="569">
                  <c:v>26.23</c:v>
                </c:pt>
                <c:pt idx="570">
                  <c:v>26.23</c:v>
                </c:pt>
                <c:pt idx="571">
                  <c:v>26.23</c:v>
                </c:pt>
                <c:pt idx="572">
                  <c:v>26.23</c:v>
                </c:pt>
                <c:pt idx="573">
                  <c:v>26.23</c:v>
                </c:pt>
                <c:pt idx="574">
                  <c:v>26.23</c:v>
                </c:pt>
                <c:pt idx="575">
                  <c:v>26.23</c:v>
                </c:pt>
                <c:pt idx="576">
                  <c:v>26.24</c:v>
                </c:pt>
                <c:pt idx="577">
                  <c:v>26.24</c:v>
                </c:pt>
                <c:pt idx="578">
                  <c:v>26.23</c:v>
                </c:pt>
                <c:pt idx="579">
                  <c:v>26.24</c:v>
                </c:pt>
                <c:pt idx="580">
                  <c:v>26.24</c:v>
                </c:pt>
                <c:pt idx="581">
                  <c:v>26.24</c:v>
                </c:pt>
                <c:pt idx="582">
                  <c:v>26.24</c:v>
                </c:pt>
                <c:pt idx="583">
                  <c:v>26.24</c:v>
                </c:pt>
                <c:pt idx="584">
                  <c:v>26.24</c:v>
                </c:pt>
                <c:pt idx="585">
                  <c:v>26.24</c:v>
                </c:pt>
                <c:pt idx="586">
                  <c:v>26.24</c:v>
                </c:pt>
                <c:pt idx="587">
                  <c:v>26.24</c:v>
                </c:pt>
                <c:pt idx="588">
                  <c:v>26.24</c:v>
                </c:pt>
                <c:pt idx="589">
                  <c:v>26.26</c:v>
                </c:pt>
                <c:pt idx="590">
                  <c:v>26.23</c:v>
                </c:pt>
                <c:pt idx="591">
                  <c:v>26.24</c:v>
                </c:pt>
                <c:pt idx="592">
                  <c:v>26.26</c:v>
                </c:pt>
                <c:pt idx="593">
                  <c:v>26.24</c:v>
                </c:pt>
                <c:pt idx="594">
                  <c:v>26.26</c:v>
                </c:pt>
                <c:pt idx="595">
                  <c:v>26.24</c:v>
                </c:pt>
                <c:pt idx="596">
                  <c:v>26.26</c:v>
                </c:pt>
                <c:pt idx="597">
                  <c:v>26.26</c:v>
                </c:pt>
                <c:pt idx="598">
                  <c:v>26.24</c:v>
                </c:pt>
                <c:pt idx="599">
                  <c:v>26.24</c:v>
                </c:pt>
                <c:pt idx="600">
                  <c:v>26.24</c:v>
                </c:pt>
                <c:pt idx="601">
                  <c:v>26.24</c:v>
                </c:pt>
                <c:pt idx="602">
                  <c:v>26.24</c:v>
                </c:pt>
                <c:pt idx="603">
                  <c:v>26.26</c:v>
                </c:pt>
                <c:pt idx="604">
                  <c:v>26.24</c:v>
                </c:pt>
                <c:pt idx="605">
                  <c:v>26.24</c:v>
                </c:pt>
                <c:pt idx="606">
                  <c:v>26.27</c:v>
                </c:pt>
                <c:pt idx="607">
                  <c:v>26.24</c:v>
                </c:pt>
                <c:pt idx="608">
                  <c:v>26.26</c:v>
                </c:pt>
                <c:pt idx="609">
                  <c:v>26.26</c:v>
                </c:pt>
                <c:pt idx="610">
                  <c:v>26.26</c:v>
                </c:pt>
                <c:pt idx="611">
                  <c:v>26.24</c:v>
                </c:pt>
                <c:pt idx="612">
                  <c:v>26.24</c:v>
                </c:pt>
                <c:pt idx="613">
                  <c:v>26.24</c:v>
                </c:pt>
                <c:pt idx="614">
                  <c:v>26.24</c:v>
                </c:pt>
                <c:pt idx="615">
                  <c:v>26.23</c:v>
                </c:pt>
                <c:pt idx="616">
                  <c:v>26.24</c:v>
                </c:pt>
                <c:pt idx="617">
                  <c:v>26.24</c:v>
                </c:pt>
                <c:pt idx="618">
                  <c:v>26.24</c:v>
                </c:pt>
                <c:pt idx="619">
                  <c:v>26.24</c:v>
                </c:pt>
                <c:pt idx="620">
                  <c:v>26.24</c:v>
                </c:pt>
                <c:pt idx="621">
                  <c:v>26.23</c:v>
                </c:pt>
                <c:pt idx="622">
                  <c:v>26.23</c:v>
                </c:pt>
                <c:pt idx="623">
                  <c:v>26.24</c:v>
                </c:pt>
                <c:pt idx="624">
                  <c:v>26.26</c:v>
                </c:pt>
                <c:pt idx="625">
                  <c:v>26.24</c:v>
                </c:pt>
                <c:pt idx="626">
                  <c:v>26.26</c:v>
                </c:pt>
                <c:pt idx="627">
                  <c:v>26.24</c:v>
                </c:pt>
                <c:pt idx="628">
                  <c:v>26.26</c:v>
                </c:pt>
                <c:pt idx="629">
                  <c:v>26.24</c:v>
                </c:pt>
                <c:pt idx="630">
                  <c:v>26.26</c:v>
                </c:pt>
                <c:pt idx="631">
                  <c:v>26.26</c:v>
                </c:pt>
                <c:pt idx="632">
                  <c:v>26.24</c:v>
                </c:pt>
                <c:pt idx="633">
                  <c:v>26.26</c:v>
                </c:pt>
                <c:pt idx="634">
                  <c:v>26.27</c:v>
                </c:pt>
                <c:pt idx="635">
                  <c:v>26.26</c:v>
                </c:pt>
                <c:pt idx="636">
                  <c:v>26.27</c:v>
                </c:pt>
                <c:pt idx="637">
                  <c:v>26.27</c:v>
                </c:pt>
                <c:pt idx="638">
                  <c:v>26.27</c:v>
                </c:pt>
                <c:pt idx="639">
                  <c:v>26.27</c:v>
                </c:pt>
                <c:pt idx="640">
                  <c:v>26.26</c:v>
                </c:pt>
                <c:pt idx="641">
                  <c:v>26.27</c:v>
                </c:pt>
                <c:pt idx="642">
                  <c:v>26.24</c:v>
                </c:pt>
                <c:pt idx="643">
                  <c:v>26.27</c:v>
                </c:pt>
                <c:pt idx="644">
                  <c:v>26.24</c:v>
                </c:pt>
                <c:pt idx="645">
                  <c:v>26.26</c:v>
                </c:pt>
                <c:pt idx="646">
                  <c:v>26.26</c:v>
                </c:pt>
                <c:pt idx="647">
                  <c:v>26.26</c:v>
                </c:pt>
                <c:pt idx="648">
                  <c:v>26.27</c:v>
                </c:pt>
                <c:pt idx="649">
                  <c:v>26.27</c:v>
                </c:pt>
                <c:pt idx="650">
                  <c:v>26.27</c:v>
                </c:pt>
                <c:pt idx="651">
                  <c:v>26.27</c:v>
                </c:pt>
                <c:pt idx="652">
                  <c:v>26.27</c:v>
                </c:pt>
                <c:pt idx="653">
                  <c:v>26.27</c:v>
                </c:pt>
                <c:pt idx="654">
                  <c:v>26.26</c:v>
                </c:pt>
                <c:pt idx="655">
                  <c:v>26.24</c:v>
                </c:pt>
                <c:pt idx="656">
                  <c:v>26.24</c:v>
                </c:pt>
                <c:pt idx="657">
                  <c:v>26.26</c:v>
                </c:pt>
                <c:pt idx="658">
                  <c:v>26.26</c:v>
                </c:pt>
                <c:pt idx="659">
                  <c:v>26.26</c:v>
                </c:pt>
                <c:pt idx="660">
                  <c:v>26.24</c:v>
                </c:pt>
                <c:pt idx="661">
                  <c:v>26.26</c:v>
                </c:pt>
                <c:pt idx="662">
                  <c:v>26.26</c:v>
                </c:pt>
                <c:pt idx="663">
                  <c:v>26.26</c:v>
                </c:pt>
                <c:pt idx="664">
                  <c:v>26.26</c:v>
                </c:pt>
                <c:pt idx="665">
                  <c:v>26.27</c:v>
                </c:pt>
                <c:pt idx="666">
                  <c:v>26.26</c:v>
                </c:pt>
                <c:pt idx="667">
                  <c:v>26.26</c:v>
                </c:pt>
                <c:pt idx="668">
                  <c:v>26.26</c:v>
                </c:pt>
                <c:pt idx="669">
                  <c:v>26.26</c:v>
                </c:pt>
                <c:pt idx="670">
                  <c:v>26.26</c:v>
                </c:pt>
                <c:pt idx="671">
                  <c:v>26.26</c:v>
                </c:pt>
                <c:pt idx="672">
                  <c:v>26.24</c:v>
                </c:pt>
                <c:pt idx="673">
                  <c:v>26.24</c:v>
                </c:pt>
                <c:pt idx="674">
                  <c:v>26.24</c:v>
                </c:pt>
                <c:pt idx="675">
                  <c:v>26.24</c:v>
                </c:pt>
                <c:pt idx="676">
                  <c:v>26.24</c:v>
                </c:pt>
                <c:pt idx="677">
                  <c:v>26.24</c:v>
                </c:pt>
                <c:pt idx="678">
                  <c:v>26.24</c:v>
                </c:pt>
                <c:pt idx="679">
                  <c:v>26.24</c:v>
                </c:pt>
                <c:pt idx="680">
                  <c:v>26.26</c:v>
                </c:pt>
                <c:pt idx="681">
                  <c:v>26.24</c:v>
                </c:pt>
                <c:pt idx="682">
                  <c:v>26.26</c:v>
                </c:pt>
                <c:pt idx="683">
                  <c:v>26.26</c:v>
                </c:pt>
                <c:pt idx="684">
                  <c:v>26.24</c:v>
                </c:pt>
                <c:pt idx="685">
                  <c:v>26.26</c:v>
                </c:pt>
                <c:pt idx="686">
                  <c:v>26.26</c:v>
                </c:pt>
                <c:pt idx="687">
                  <c:v>26.26</c:v>
                </c:pt>
                <c:pt idx="688">
                  <c:v>26.26</c:v>
                </c:pt>
                <c:pt idx="689">
                  <c:v>26.26</c:v>
                </c:pt>
                <c:pt idx="690">
                  <c:v>26.26</c:v>
                </c:pt>
                <c:pt idx="691">
                  <c:v>26.24</c:v>
                </c:pt>
                <c:pt idx="692">
                  <c:v>26.27</c:v>
                </c:pt>
                <c:pt idx="693">
                  <c:v>26.26</c:v>
                </c:pt>
                <c:pt idx="694">
                  <c:v>26.26</c:v>
                </c:pt>
                <c:pt idx="695">
                  <c:v>26.26</c:v>
                </c:pt>
                <c:pt idx="696">
                  <c:v>26.26</c:v>
                </c:pt>
                <c:pt idx="697">
                  <c:v>26.26</c:v>
                </c:pt>
                <c:pt idx="698">
                  <c:v>26.26</c:v>
                </c:pt>
                <c:pt idx="699">
                  <c:v>26.24</c:v>
                </c:pt>
                <c:pt idx="700">
                  <c:v>26.24</c:v>
                </c:pt>
                <c:pt idx="701">
                  <c:v>26.26</c:v>
                </c:pt>
                <c:pt idx="702">
                  <c:v>26.27</c:v>
                </c:pt>
                <c:pt idx="703">
                  <c:v>26.26</c:v>
                </c:pt>
                <c:pt idx="704">
                  <c:v>26.26</c:v>
                </c:pt>
                <c:pt idx="705">
                  <c:v>26.27</c:v>
                </c:pt>
                <c:pt idx="706">
                  <c:v>26.26</c:v>
                </c:pt>
                <c:pt idx="707">
                  <c:v>26.26</c:v>
                </c:pt>
                <c:pt idx="708">
                  <c:v>26.27</c:v>
                </c:pt>
                <c:pt idx="709">
                  <c:v>26.27</c:v>
                </c:pt>
                <c:pt idx="710">
                  <c:v>26.27</c:v>
                </c:pt>
                <c:pt idx="711">
                  <c:v>26.26</c:v>
                </c:pt>
                <c:pt idx="712">
                  <c:v>26.27</c:v>
                </c:pt>
                <c:pt idx="713">
                  <c:v>26.26</c:v>
                </c:pt>
                <c:pt idx="714">
                  <c:v>26.27</c:v>
                </c:pt>
                <c:pt idx="715">
                  <c:v>26.26</c:v>
                </c:pt>
                <c:pt idx="716">
                  <c:v>26.26</c:v>
                </c:pt>
                <c:pt idx="717">
                  <c:v>26.27</c:v>
                </c:pt>
                <c:pt idx="718">
                  <c:v>26.26</c:v>
                </c:pt>
                <c:pt idx="719">
                  <c:v>26.26</c:v>
                </c:pt>
                <c:pt idx="720">
                  <c:v>26.26</c:v>
                </c:pt>
                <c:pt idx="721">
                  <c:v>26.24</c:v>
                </c:pt>
                <c:pt idx="722">
                  <c:v>26.24</c:v>
                </c:pt>
                <c:pt idx="723">
                  <c:v>26.26</c:v>
                </c:pt>
                <c:pt idx="724">
                  <c:v>26.26</c:v>
                </c:pt>
                <c:pt idx="725">
                  <c:v>26.24</c:v>
                </c:pt>
                <c:pt idx="726">
                  <c:v>26.24</c:v>
                </c:pt>
                <c:pt idx="727">
                  <c:v>26.24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01096"/>
        <c:axId val="210008888"/>
      </c:lineChart>
      <c:catAx>
        <c:axId val="208901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08888"/>
        <c:crosses val="autoZero"/>
        <c:auto val="1"/>
        <c:lblAlgn val="ctr"/>
        <c:lblOffset val="100"/>
        <c:noMultiLvlLbl val="0"/>
      </c:catAx>
      <c:valAx>
        <c:axId val="21000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01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Signal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'Stab time 1 deg C'!$AI$5:$AI$732</c:f>
              <c:numCache>
                <c:formatCode>General</c:formatCode>
                <c:ptCount val="728"/>
                <c:pt idx="0">
                  <c:v>7887.22</c:v>
                </c:pt>
                <c:pt idx="1">
                  <c:v>7884.56</c:v>
                </c:pt>
                <c:pt idx="2">
                  <c:v>7877.11</c:v>
                </c:pt>
                <c:pt idx="3">
                  <c:v>7874.67</c:v>
                </c:pt>
                <c:pt idx="4">
                  <c:v>7871.78</c:v>
                </c:pt>
                <c:pt idx="5">
                  <c:v>7864.44</c:v>
                </c:pt>
                <c:pt idx="6">
                  <c:v>7861.22</c:v>
                </c:pt>
                <c:pt idx="7">
                  <c:v>7855.67</c:v>
                </c:pt>
                <c:pt idx="8">
                  <c:v>7850.78</c:v>
                </c:pt>
                <c:pt idx="9">
                  <c:v>7847.89</c:v>
                </c:pt>
                <c:pt idx="10">
                  <c:v>7843.67</c:v>
                </c:pt>
                <c:pt idx="11">
                  <c:v>7840.11</c:v>
                </c:pt>
                <c:pt idx="12">
                  <c:v>7836.11</c:v>
                </c:pt>
                <c:pt idx="13">
                  <c:v>7833.22</c:v>
                </c:pt>
                <c:pt idx="14">
                  <c:v>7829.78</c:v>
                </c:pt>
                <c:pt idx="15">
                  <c:v>7828.56</c:v>
                </c:pt>
                <c:pt idx="16">
                  <c:v>7824.22</c:v>
                </c:pt>
                <c:pt idx="17">
                  <c:v>7820.44</c:v>
                </c:pt>
                <c:pt idx="18">
                  <c:v>7817.56</c:v>
                </c:pt>
                <c:pt idx="19">
                  <c:v>7813.44</c:v>
                </c:pt>
                <c:pt idx="20">
                  <c:v>7810.89</c:v>
                </c:pt>
                <c:pt idx="21">
                  <c:v>7808.56</c:v>
                </c:pt>
                <c:pt idx="22">
                  <c:v>7805.78</c:v>
                </c:pt>
                <c:pt idx="23">
                  <c:v>7804.33</c:v>
                </c:pt>
                <c:pt idx="24">
                  <c:v>7803.11</c:v>
                </c:pt>
                <c:pt idx="25">
                  <c:v>7798.78</c:v>
                </c:pt>
                <c:pt idx="26">
                  <c:v>7796.22</c:v>
                </c:pt>
                <c:pt idx="27">
                  <c:v>7793.11</c:v>
                </c:pt>
                <c:pt idx="28">
                  <c:v>7791.89</c:v>
                </c:pt>
                <c:pt idx="29">
                  <c:v>7790.67</c:v>
                </c:pt>
                <c:pt idx="30">
                  <c:v>7788.44</c:v>
                </c:pt>
                <c:pt idx="31">
                  <c:v>7786.22</c:v>
                </c:pt>
                <c:pt idx="32">
                  <c:v>7783.22</c:v>
                </c:pt>
                <c:pt idx="33">
                  <c:v>7780.78</c:v>
                </c:pt>
                <c:pt idx="34">
                  <c:v>7781.11</c:v>
                </c:pt>
                <c:pt idx="35">
                  <c:v>7777.44</c:v>
                </c:pt>
                <c:pt idx="36">
                  <c:v>7774.56</c:v>
                </c:pt>
                <c:pt idx="37">
                  <c:v>7774.11</c:v>
                </c:pt>
                <c:pt idx="38">
                  <c:v>7774.56</c:v>
                </c:pt>
                <c:pt idx="39">
                  <c:v>7770.56</c:v>
                </c:pt>
                <c:pt idx="40">
                  <c:v>7770.67</c:v>
                </c:pt>
                <c:pt idx="41">
                  <c:v>7768.11</c:v>
                </c:pt>
                <c:pt idx="42">
                  <c:v>7767.44</c:v>
                </c:pt>
                <c:pt idx="43">
                  <c:v>7765.22</c:v>
                </c:pt>
                <c:pt idx="44">
                  <c:v>7763.44</c:v>
                </c:pt>
                <c:pt idx="45">
                  <c:v>7763.56</c:v>
                </c:pt>
                <c:pt idx="46">
                  <c:v>7762.22</c:v>
                </c:pt>
                <c:pt idx="47">
                  <c:v>7761.78</c:v>
                </c:pt>
                <c:pt idx="48">
                  <c:v>7760.33</c:v>
                </c:pt>
                <c:pt idx="49">
                  <c:v>7758.56</c:v>
                </c:pt>
                <c:pt idx="50">
                  <c:v>7757.11</c:v>
                </c:pt>
                <c:pt idx="51">
                  <c:v>7756.11</c:v>
                </c:pt>
                <c:pt idx="52">
                  <c:v>7755</c:v>
                </c:pt>
                <c:pt idx="53">
                  <c:v>7753</c:v>
                </c:pt>
                <c:pt idx="54">
                  <c:v>7750.44</c:v>
                </c:pt>
                <c:pt idx="55">
                  <c:v>7750.89</c:v>
                </c:pt>
                <c:pt idx="56">
                  <c:v>7749.56</c:v>
                </c:pt>
                <c:pt idx="57">
                  <c:v>7748.22</c:v>
                </c:pt>
                <c:pt idx="58">
                  <c:v>7746.89</c:v>
                </c:pt>
                <c:pt idx="59">
                  <c:v>7746.78</c:v>
                </c:pt>
                <c:pt idx="60">
                  <c:v>7748.67</c:v>
                </c:pt>
                <c:pt idx="61">
                  <c:v>7746.11</c:v>
                </c:pt>
                <c:pt idx="62">
                  <c:v>7745.67</c:v>
                </c:pt>
                <c:pt idx="63">
                  <c:v>7745.78</c:v>
                </c:pt>
                <c:pt idx="64">
                  <c:v>7745.56</c:v>
                </c:pt>
                <c:pt idx="65">
                  <c:v>7744.11</c:v>
                </c:pt>
                <c:pt idx="66">
                  <c:v>7743.11</c:v>
                </c:pt>
                <c:pt idx="67">
                  <c:v>7742.22</c:v>
                </c:pt>
                <c:pt idx="68">
                  <c:v>7741.78</c:v>
                </c:pt>
                <c:pt idx="69">
                  <c:v>7741.11</c:v>
                </c:pt>
                <c:pt idx="70">
                  <c:v>7741</c:v>
                </c:pt>
                <c:pt idx="71">
                  <c:v>7740.56</c:v>
                </c:pt>
                <c:pt idx="72">
                  <c:v>7740</c:v>
                </c:pt>
                <c:pt idx="73">
                  <c:v>7737.67</c:v>
                </c:pt>
                <c:pt idx="74">
                  <c:v>7737.11</c:v>
                </c:pt>
                <c:pt idx="75">
                  <c:v>7736.22</c:v>
                </c:pt>
                <c:pt idx="76">
                  <c:v>7735.33</c:v>
                </c:pt>
                <c:pt idx="77">
                  <c:v>7736.56</c:v>
                </c:pt>
                <c:pt idx="78">
                  <c:v>7735</c:v>
                </c:pt>
                <c:pt idx="79">
                  <c:v>7735.22</c:v>
                </c:pt>
                <c:pt idx="80">
                  <c:v>7733</c:v>
                </c:pt>
                <c:pt idx="81">
                  <c:v>7732.67</c:v>
                </c:pt>
                <c:pt idx="82">
                  <c:v>7733.44</c:v>
                </c:pt>
                <c:pt idx="83">
                  <c:v>7733</c:v>
                </c:pt>
                <c:pt idx="84">
                  <c:v>7733.33</c:v>
                </c:pt>
                <c:pt idx="85">
                  <c:v>7733</c:v>
                </c:pt>
                <c:pt idx="86">
                  <c:v>7732.56</c:v>
                </c:pt>
                <c:pt idx="87">
                  <c:v>7733</c:v>
                </c:pt>
                <c:pt idx="88">
                  <c:v>7731.22</c:v>
                </c:pt>
                <c:pt idx="89">
                  <c:v>7731</c:v>
                </c:pt>
                <c:pt idx="90">
                  <c:v>7730.56</c:v>
                </c:pt>
                <c:pt idx="91">
                  <c:v>7729.78</c:v>
                </c:pt>
                <c:pt idx="92">
                  <c:v>7728.44</c:v>
                </c:pt>
                <c:pt idx="93">
                  <c:v>7729</c:v>
                </c:pt>
                <c:pt idx="94">
                  <c:v>7729</c:v>
                </c:pt>
                <c:pt idx="95">
                  <c:v>7728.67</c:v>
                </c:pt>
                <c:pt idx="96">
                  <c:v>7727.33</c:v>
                </c:pt>
                <c:pt idx="97">
                  <c:v>7726.67</c:v>
                </c:pt>
                <c:pt idx="98">
                  <c:v>7727.44</c:v>
                </c:pt>
                <c:pt idx="99">
                  <c:v>7726.44</c:v>
                </c:pt>
                <c:pt idx="100">
                  <c:v>7725.56</c:v>
                </c:pt>
                <c:pt idx="101">
                  <c:v>7727.78</c:v>
                </c:pt>
                <c:pt idx="102">
                  <c:v>7727.22</c:v>
                </c:pt>
                <c:pt idx="103">
                  <c:v>7726.67</c:v>
                </c:pt>
                <c:pt idx="104">
                  <c:v>7728.33</c:v>
                </c:pt>
                <c:pt idx="105">
                  <c:v>7728.44</c:v>
                </c:pt>
                <c:pt idx="106">
                  <c:v>7728</c:v>
                </c:pt>
                <c:pt idx="107">
                  <c:v>7728.22</c:v>
                </c:pt>
                <c:pt idx="108">
                  <c:v>7727.56</c:v>
                </c:pt>
                <c:pt idx="109">
                  <c:v>7727.44</c:v>
                </c:pt>
                <c:pt idx="110">
                  <c:v>7724.56</c:v>
                </c:pt>
                <c:pt idx="111">
                  <c:v>7724.89</c:v>
                </c:pt>
                <c:pt idx="112">
                  <c:v>7723.33</c:v>
                </c:pt>
                <c:pt idx="113">
                  <c:v>7724.33</c:v>
                </c:pt>
                <c:pt idx="114">
                  <c:v>7724</c:v>
                </c:pt>
                <c:pt idx="115">
                  <c:v>7723.44</c:v>
                </c:pt>
                <c:pt idx="116">
                  <c:v>7724.67</c:v>
                </c:pt>
                <c:pt idx="117">
                  <c:v>7723.78</c:v>
                </c:pt>
                <c:pt idx="118">
                  <c:v>7723.44</c:v>
                </c:pt>
                <c:pt idx="119">
                  <c:v>7722.11</c:v>
                </c:pt>
                <c:pt idx="120">
                  <c:v>7721.44</c:v>
                </c:pt>
                <c:pt idx="121">
                  <c:v>7722.33</c:v>
                </c:pt>
                <c:pt idx="122">
                  <c:v>7721.44</c:v>
                </c:pt>
                <c:pt idx="123">
                  <c:v>7720.78</c:v>
                </c:pt>
                <c:pt idx="124">
                  <c:v>7720.44</c:v>
                </c:pt>
                <c:pt idx="125">
                  <c:v>7720.44</c:v>
                </c:pt>
                <c:pt idx="126">
                  <c:v>7720.11</c:v>
                </c:pt>
                <c:pt idx="127">
                  <c:v>7719.56</c:v>
                </c:pt>
                <c:pt idx="128">
                  <c:v>7720.44</c:v>
                </c:pt>
                <c:pt idx="129">
                  <c:v>7721.44</c:v>
                </c:pt>
                <c:pt idx="130">
                  <c:v>7722</c:v>
                </c:pt>
                <c:pt idx="131">
                  <c:v>7720</c:v>
                </c:pt>
                <c:pt idx="132">
                  <c:v>7719.89</c:v>
                </c:pt>
                <c:pt idx="133">
                  <c:v>7718.33</c:v>
                </c:pt>
                <c:pt idx="134">
                  <c:v>7717.67</c:v>
                </c:pt>
                <c:pt idx="135">
                  <c:v>7717.78</c:v>
                </c:pt>
                <c:pt idx="136">
                  <c:v>7717.67</c:v>
                </c:pt>
                <c:pt idx="137">
                  <c:v>7717.22</c:v>
                </c:pt>
                <c:pt idx="138">
                  <c:v>7718.44</c:v>
                </c:pt>
                <c:pt idx="139">
                  <c:v>7718.56</c:v>
                </c:pt>
                <c:pt idx="140">
                  <c:v>7719.44</c:v>
                </c:pt>
                <c:pt idx="141">
                  <c:v>7718.22</c:v>
                </c:pt>
                <c:pt idx="142">
                  <c:v>7718.89</c:v>
                </c:pt>
                <c:pt idx="143">
                  <c:v>7717.56</c:v>
                </c:pt>
                <c:pt idx="144">
                  <c:v>7717.11</c:v>
                </c:pt>
                <c:pt idx="145">
                  <c:v>7717.56</c:v>
                </c:pt>
                <c:pt idx="146">
                  <c:v>7717.44</c:v>
                </c:pt>
                <c:pt idx="147">
                  <c:v>7716</c:v>
                </c:pt>
                <c:pt idx="148">
                  <c:v>7713.56</c:v>
                </c:pt>
                <c:pt idx="149">
                  <c:v>7714.89</c:v>
                </c:pt>
                <c:pt idx="150">
                  <c:v>7714.78</c:v>
                </c:pt>
                <c:pt idx="151">
                  <c:v>7715</c:v>
                </c:pt>
                <c:pt idx="152">
                  <c:v>7714.11</c:v>
                </c:pt>
                <c:pt idx="153">
                  <c:v>7712.11</c:v>
                </c:pt>
                <c:pt idx="154">
                  <c:v>7711.89</c:v>
                </c:pt>
                <c:pt idx="155">
                  <c:v>7712.11</c:v>
                </c:pt>
                <c:pt idx="156">
                  <c:v>7711.22</c:v>
                </c:pt>
                <c:pt idx="157">
                  <c:v>7712</c:v>
                </c:pt>
                <c:pt idx="158">
                  <c:v>7711</c:v>
                </c:pt>
                <c:pt idx="159">
                  <c:v>7711.11</c:v>
                </c:pt>
                <c:pt idx="160">
                  <c:v>7711.67</c:v>
                </c:pt>
                <c:pt idx="161">
                  <c:v>7710.78</c:v>
                </c:pt>
                <c:pt idx="162">
                  <c:v>7710.44</c:v>
                </c:pt>
                <c:pt idx="163">
                  <c:v>7710.67</c:v>
                </c:pt>
                <c:pt idx="164">
                  <c:v>7709.11</c:v>
                </c:pt>
                <c:pt idx="165">
                  <c:v>7708</c:v>
                </c:pt>
                <c:pt idx="166">
                  <c:v>7708.44</c:v>
                </c:pt>
                <c:pt idx="167">
                  <c:v>7708.44</c:v>
                </c:pt>
                <c:pt idx="168">
                  <c:v>7707.22</c:v>
                </c:pt>
                <c:pt idx="169">
                  <c:v>7705.89</c:v>
                </c:pt>
                <c:pt idx="170">
                  <c:v>7709.56</c:v>
                </c:pt>
                <c:pt idx="171">
                  <c:v>7708.67</c:v>
                </c:pt>
                <c:pt idx="172">
                  <c:v>7708.56</c:v>
                </c:pt>
                <c:pt idx="173">
                  <c:v>7707.89</c:v>
                </c:pt>
                <c:pt idx="174">
                  <c:v>7707.67</c:v>
                </c:pt>
                <c:pt idx="175">
                  <c:v>7707.67</c:v>
                </c:pt>
                <c:pt idx="176">
                  <c:v>7707.11</c:v>
                </c:pt>
                <c:pt idx="177">
                  <c:v>7708.56</c:v>
                </c:pt>
                <c:pt idx="178">
                  <c:v>7708.78</c:v>
                </c:pt>
                <c:pt idx="179">
                  <c:v>7708.89</c:v>
                </c:pt>
                <c:pt idx="180">
                  <c:v>7707.78</c:v>
                </c:pt>
                <c:pt idx="181">
                  <c:v>7706.67</c:v>
                </c:pt>
                <c:pt idx="182">
                  <c:v>7706.11</c:v>
                </c:pt>
                <c:pt idx="183">
                  <c:v>7706.67</c:v>
                </c:pt>
                <c:pt idx="184">
                  <c:v>7706</c:v>
                </c:pt>
                <c:pt idx="185">
                  <c:v>7707.67</c:v>
                </c:pt>
                <c:pt idx="186">
                  <c:v>7707.11</c:v>
                </c:pt>
                <c:pt idx="187">
                  <c:v>7706.22</c:v>
                </c:pt>
                <c:pt idx="188">
                  <c:v>7707</c:v>
                </c:pt>
                <c:pt idx="189">
                  <c:v>7706.33</c:v>
                </c:pt>
                <c:pt idx="190">
                  <c:v>7706.67</c:v>
                </c:pt>
                <c:pt idx="191">
                  <c:v>7706.11</c:v>
                </c:pt>
                <c:pt idx="192">
                  <c:v>7706.89</c:v>
                </c:pt>
                <c:pt idx="193">
                  <c:v>7706.56</c:v>
                </c:pt>
                <c:pt idx="194">
                  <c:v>7704.56</c:v>
                </c:pt>
                <c:pt idx="195">
                  <c:v>7704</c:v>
                </c:pt>
                <c:pt idx="196">
                  <c:v>7705.56</c:v>
                </c:pt>
                <c:pt idx="197">
                  <c:v>7705.44</c:v>
                </c:pt>
                <c:pt idx="198">
                  <c:v>7704</c:v>
                </c:pt>
                <c:pt idx="199">
                  <c:v>7703.56</c:v>
                </c:pt>
                <c:pt idx="200">
                  <c:v>7705</c:v>
                </c:pt>
                <c:pt idx="201">
                  <c:v>7704.22</c:v>
                </c:pt>
                <c:pt idx="202">
                  <c:v>7705.56</c:v>
                </c:pt>
                <c:pt idx="203">
                  <c:v>7703.89</c:v>
                </c:pt>
                <c:pt idx="204">
                  <c:v>7704.33</c:v>
                </c:pt>
                <c:pt idx="205">
                  <c:v>7707.11</c:v>
                </c:pt>
                <c:pt idx="206">
                  <c:v>7706.11</c:v>
                </c:pt>
                <c:pt idx="207">
                  <c:v>7705.44</c:v>
                </c:pt>
                <c:pt idx="208">
                  <c:v>7706</c:v>
                </c:pt>
                <c:pt idx="209">
                  <c:v>7705.11</c:v>
                </c:pt>
                <c:pt idx="210">
                  <c:v>7705.67</c:v>
                </c:pt>
                <c:pt idx="211">
                  <c:v>7705.89</c:v>
                </c:pt>
                <c:pt idx="212">
                  <c:v>7706.11</c:v>
                </c:pt>
                <c:pt idx="213">
                  <c:v>7706.11</c:v>
                </c:pt>
                <c:pt idx="214">
                  <c:v>7705.22</c:v>
                </c:pt>
                <c:pt idx="215">
                  <c:v>7705.78</c:v>
                </c:pt>
                <c:pt idx="216">
                  <c:v>7707.22</c:v>
                </c:pt>
                <c:pt idx="217">
                  <c:v>7707.56</c:v>
                </c:pt>
                <c:pt idx="218">
                  <c:v>7707.44</c:v>
                </c:pt>
                <c:pt idx="219">
                  <c:v>7707.11</c:v>
                </c:pt>
                <c:pt idx="220">
                  <c:v>7706.67</c:v>
                </c:pt>
                <c:pt idx="221">
                  <c:v>7707.78</c:v>
                </c:pt>
                <c:pt idx="222">
                  <c:v>7707.22</c:v>
                </c:pt>
                <c:pt idx="223">
                  <c:v>7707.44</c:v>
                </c:pt>
                <c:pt idx="224">
                  <c:v>7707</c:v>
                </c:pt>
                <c:pt idx="225">
                  <c:v>7706</c:v>
                </c:pt>
                <c:pt idx="226">
                  <c:v>7706.22</c:v>
                </c:pt>
                <c:pt idx="227">
                  <c:v>7706</c:v>
                </c:pt>
                <c:pt idx="228">
                  <c:v>7704.22</c:v>
                </c:pt>
                <c:pt idx="229">
                  <c:v>7703.89</c:v>
                </c:pt>
                <c:pt idx="230">
                  <c:v>7704.22</c:v>
                </c:pt>
                <c:pt idx="231">
                  <c:v>7703.89</c:v>
                </c:pt>
                <c:pt idx="232">
                  <c:v>7704</c:v>
                </c:pt>
                <c:pt idx="233">
                  <c:v>7704.22</c:v>
                </c:pt>
                <c:pt idx="234">
                  <c:v>7704.44</c:v>
                </c:pt>
                <c:pt idx="235">
                  <c:v>7705.22</c:v>
                </c:pt>
                <c:pt idx="236">
                  <c:v>7705.89</c:v>
                </c:pt>
                <c:pt idx="237">
                  <c:v>7704.67</c:v>
                </c:pt>
                <c:pt idx="238">
                  <c:v>7704.56</c:v>
                </c:pt>
                <c:pt idx="239">
                  <c:v>7703.67</c:v>
                </c:pt>
                <c:pt idx="240">
                  <c:v>7704.33</c:v>
                </c:pt>
                <c:pt idx="241">
                  <c:v>7706.56</c:v>
                </c:pt>
                <c:pt idx="242">
                  <c:v>7705.22</c:v>
                </c:pt>
                <c:pt idx="243">
                  <c:v>7704.33</c:v>
                </c:pt>
                <c:pt idx="244">
                  <c:v>7704.11</c:v>
                </c:pt>
                <c:pt idx="245">
                  <c:v>7703.11</c:v>
                </c:pt>
                <c:pt idx="246">
                  <c:v>7704.56</c:v>
                </c:pt>
                <c:pt idx="247">
                  <c:v>7703</c:v>
                </c:pt>
                <c:pt idx="248">
                  <c:v>7702.67</c:v>
                </c:pt>
                <c:pt idx="249">
                  <c:v>7701.56</c:v>
                </c:pt>
                <c:pt idx="250">
                  <c:v>7701.33</c:v>
                </c:pt>
                <c:pt idx="251">
                  <c:v>7701.33</c:v>
                </c:pt>
                <c:pt idx="252">
                  <c:v>7703.78</c:v>
                </c:pt>
                <c:pt idx="253">
                  <c:v>7703.11</c:v>
                </c:pt>
                <c:pt idx="254">
                  <c:v>7706.44</c:v>
                </c:pt>
                <c:pt idx="255">
                  <c:v>7703.78</c:v>
                </c:pt>
                <c:pt idx="256">
                  <c:v>7703.56</c:v>
                </c:pt>
                <c:pt idx="257">
                  <c:v>7703.22</c:v>
                </c:pt>
                <c:pt idx="258">
                  <c:v>7702.33</c:v>
                </c:pt>
                <c:pt idx="259">
                  <c:v>7704.11</c:v>
                </c:pt>
                <c:pt idx="260">
                  <c:v>7702.67</c:v>
                </c:pt>
                <c:pt idx="261">
                  <c:v>7701.44</c:v>
                </c:pt>
                <c:pt idx="262">
                  <c:v>7701.56</c:v>
                </c:pt>
                <c:pt idx="263">
                  <c:v>7702.56</c:v>
                </c:pt>
                <c:pt idx="264">
                  <c:v>7701.22</c:v>
                </c:pt>
                <c:pt idx="265">
                  <c:v>7701.89</c:v>
                </c:pt>
                <c:pt idx="266">
                  <c:v>7699.89</c:v>
                </c:pt>
                <c:pt idx="267">
                  <c:v>7700.67</c:v>
                </c:pt>
                <c:pt idx="268">
                  <c:v>7701.44</c:v>
                </c:pt>
                <c:pt idx="269">
                  <c:v>7700</c:v>
                </c:pt>
                <c:pt idx="270">
                  <c:v>7698.89</c:v>
                </c:pt>
                <c:pt idx="271">
                  <c:v>7698.22</c:v>
                </c:pt>
                <c:pt idx="272">
                  <c:v>7700.89</c:v>
                </c:pt>
                <c:pt idx="273">
                  <c:v>7699.11</c:v>
                </c:pt>
                <c:pt idx="274">
                  <c:v>7699.78</c:v>
                </c:pt>
                <c:pt idx="275">
                  <c:v>7701.44</c:v>
                </c:pt>
                <c:pt idx="276">
                  <c:v>7700.33</c:v>
                </c:pt>
                <c:pt idx="277">
                  <c:v>7699.78</c:v>
                </c:pt>
                <c:pt idx="278">
                  <c:v>7703</c:v>
                </c:pt>
                <c:pt idx="279">
                  <c:v>7700.33</c:v>
                </c:pt>
                <c:pt idx="280">
                  <c:v>7699.33</c:v>
                </c:pt>
                <c:pt idx="281">
                  <c:v>7700.67</c:v>
                </c:pt>
                <c:pt idx="282">
                  <c:v>7700.44</c:v>
                </c:pt>
                <c:pt idx="283">
                  <c:v>7698.44</c:v>
                </c:pt>
                <c:pt idx="284">
                  <c:v>7698</c:v>
                </c:pt>
                <c:pt idx="285">
                  <c:v>7697.56</c:v>
                </c:pt>
                <c:pt idx="286">
                  <c:v>7698.89</c:v>
                </c:pt>
                <c:pt idx="287">
                  <c:v>7696.67</c:v>
                </c:pt>
                <c:pt idx="288">
                  <c:v>7697.56</c:v>
                </c:pt>
                <c:pt idx="289">
                  <c:v>7696.56</c:v>
                </c:pt>
                <c:pt idx="290">
                  <c:v>7698.89</c:v>
                </c:pt>
                <c:pt idx="291">
                  <c:v>7699.56</c:v>
                </c:pt>
                <c:pt idx="292">
                  <c:v>7697</c:v>
                </c:pt>
                <c:pt idx="293">
                  <c:v>7696.33</c:v>
                </c:pt>
                <c:pt idx="294">
                  <c:v>7696</c:v>
                </c:pt>
                <c:pt idx="295">
                  <c:v>7696.89</c:v>
                </c:pt>
                <c:pt idx="296">
                  <c:v>7695.44</c:v>
                </c:pt>
                <c:pt idx="297">
                  <c:v>7694.56</c:v>
                </c:pt>
                <c:pt idx="298">
                  <c:v>7696.11</c:v>
                </c:pt>
                <c:pt idx="299">
                  <c:v>7695</c:v>
                </c:pt>
                <c:pt idx="300">
                  <c:v>7697.89</c:v>
                </c:pt>
                <c:pt idx="301">
                  <c:v>7697.67</c:v>
                </c:pt>
                <c:pt idx="302">
                  <c:v>7699.22</c:v>
                </c:pt>
                <c:pt idx="303">
                  <c:v>7694.67</c:v>
                </c:pt>
                <c:pt idx="304">
                  <c:v>7695.44</c:v>
                </c:pt>
                <c:pt idx="305">
                  <c:v>7696.89</c:v>
                </c:pt>
                <c:pt idx="306">
                  <c:v>7698</c:v>
                </c:pt>
                <c:pt idx="307">
                  <c:v>7695.67</c:v>
                </c:pt>
                <c:pt idx="308">
                  <c:v>7695.44</c:v>
                </c:pt>
                <c:pt idx="309">
                  <c:v>7696.44</c:v>
                </c:pt>
                <c:pt idx="310">
                  <c:v>7695.11</c:v>
                </c:pt>
                <c:pt idx="311">
                  <c:v>7693.33</c:v>
                </c:pt>
                <c:pt idx="312">
                  <c:v>7695.11</c:v>
                </c:pt>
                <c:pt idx="313">
                  <c:v>7693.67</c:v>
                </c:pt>
                <c:pt idx="314">
                  <c:v>7693.67</c:v>
                </c:pt>
                <c:pt idx="315">
                  <c:v>7694.44</c:v>
                </c:pt>
                <c:pt idx="316">
                  <c:v>7693.56</c:v>
                </c:pt>
                <c:pt idx="317">
                  <c:v>7695</c:v>
                </c:pt>
                <c:pt idx="318">
                  <c:v>7694.89</c:v>
                </c:pt>
                <c:pt idx="319">
                  <c:v>7696.22</c:v>
                </c:pt>
                <c:pt idx="320">
                  <c:v>7695.33</c:v>
                </c:pt>
                <c:pt idx="321">
                  <c:v>7694.56</c:v>
                </c:pt>
                <c:pt idx="322">
                  <c:v>7694</c:v>
                </c:pt>
                <c:pt idx="323">
                  <c:v>7694</c:v>
                </c:pt>
                <c:pt idx="324">
                  <c:v>7695.44</c:v>
                </c:pt>
                <c:pt idx="325">
                  <c:v>7694.11</c:v>
                </c:pt>
                <c:pt idx="326">
                  <c:v>7692.33</c:v>
                </c:pt>
                <c:pt idx="327">
                  <c:v>7691.67</c:v>
                </c:pt>
                <c:pt idx="328">
                  <c:v>7692.89</c:v>
                </c:pt>
                <c:pt idx="329">
                  <c:v>7694.67</c:v>
                </c:pt>
                <c:pt idx="330">
                  <c:v>7694</c:v>
                </c:pt>
                <c:pt idx="331">
                  <c:v>7694.33</c:v>
                </c:pt>
                <c:pt idx="332">
                  <c:v>7695.22</c:v>
                </c:pt>
                <c:pt idx="333">
                  <c:v>7694.22</c:v>
                </c:pt>
                <c:pt idx="334">
                  <c:v>7693.78</c:v>
                </c:pt>
                <c:pt idx="335">
                  <c:v>7694.22</c:v>
                </c:pt>
                <c:pt idx="336">
                  <c:v>7694.67</c:v>
                </c:pt>
                <c:pt idx="337">
                  <c:v>7695.67</c:v>
                </c:pt>
                <c:pt idx="338">
                  <c:v>7696.56</c:v>
                </c:pt>
                <c:pt idx="339">
                  <c:v>7694.56</c:v>
                </c:pt>
                <c:pt idx="340">
                  <c:v>7693.44</c:v>
                </c:pt>
                <c:pt idx="341">
                  <c:v>7693.22</c:v>
                </c:pt>
                <c:pt idx="342">
                  <c:v>7694.22</c:v>
                </c:pt>
                <c:pt idx="343">
                  <c:v>7693.33</c:v>
                </c:pt>
                <c:pt idx="344">
                  <c:v>7693.22</c:v>
                </c:pt>
                <c:pt idx="345">
                  <c:v>7693.44</c:v>
                </c:pt>
                <c:pt idx="346">
                  <c:v>7693.56</c:v>
                </c:pt>
                <c:pt idx="347">
                  <c:v>7692.67</c:v>
                </c:pt>
                <c:pt idx="348">
                  <c:v>7693.33</c:v>
                </c:pt>
                <c:pt idx="349">
                  <c:v>7693.22</c:v>
                </c:pt>
                <c:pt idx="350">
                  <c:v>7694.44</c:v>
                </c:pt>
                <c:pt idx="351">
                  <c:v>7693.33</c:v>
                </c:pt>
                <c:pt idx="352">
                  <c:v>7693.33</c:v>
                </c:pt>
                <c:pt idx="353">
                  <c:v>7692.44</c:v>
                </c:pt>
                <c:pt idx="354">
                  <c:v>7691</c:v>
                </c:pt>
                <c:pt idx="355">
                  <c:v>7691.44</c:v>
                </c:pt>
                <c:pt idx="356">
                  <c:v>7691.44</c:v>
                </c:pt>
                <c:pt idx="357">
                  <c:v>7691.44</c:v>
                </c:pt>
                <c:pt idx="358">
                  <c:v>7692.44</c:v>
                </c:pt>
                <c:pt idx="359">
                  <c:v>7692</c:v>
                </c:pt>
                <c:pt idx="360">
                  <c:v>7691.33</c:v>
                </c:pt>
                <c:pt idx="361">
                  <c:v>7690</c:v>
                </c:pt>
                <c:pt idx="362">
                  <c:v>7692.78</c:v>
                </c:pt>
                <c:pt idx="363">
                  <c:v>7692.56</c:v>
                </c:pt>
                <c:pt idx="364">
                  <c:v>7695.11</c:v>
                </c:pt>
                <c:pt idx="365">
                  <c:v>7693.56</c:v>
                </c:pt>
                <c:pt idx="366">
                  <c:v>7693.78</c:v>
                </c:pt>
                <c:pt idx="367">
                  <c:v>7691.33</c:v>
                </c:pt>
                <c:pt idx="368">
                  <c:v>7691.11</c:v>
                </c:pt>
                <c:pt idx="369">
                  <c:v>7691.56</c:v>
                </c:pt>
                <c:pt idx="370">
                  <c:v>7691.67</c:v>
                </c:pt>
                <c:pt idx="371">
                  <c:v>7692.11</c:v>
                </c:pt>
                <c:pt idx="372">
                  <c:v>7691</c:v>
                </c:pt>
                <c:pt idx="373">
                  <c:v>7691.67</c:v>
                </c:pt>
                <c:pt idx="374">
                  <c:v>7690.56</c:v>
                </c:pt>
                <c:pt idx="375">
                  <c:v>7691.11</c:v>
                </c:pt>
                <c:pt idx="376">
                  <c:v>7690</c:v>
                </c:pt>
                <c:pt idx="377">
                  <c:v>7691.33</c:v>
                </c:pt>
                <c:pt idx="378">
                  <c:v>7691</c:v>
                </c:pt>
                <c:pt idx="379">
                  <c:v>7693</c:v>
                </c:pt>
                <c:pt idx="380">
                  <c:v>7691.56</c:v>
                </c:pt>
                <c:pt idx="381">
                  <c:v>7690.44</c:v>
                </c:pt>
                <c:pt idx="382">
                  <c:v>7690.67</c:v>
                </c:pt>
                <c:pt idx="383">
                  <c:v>7689.89</c:v>
                </c:pt>
                <c:pt idx="384">
                  <c:v>7687.56</c:v>
                </c:pt>
                <c:pt idx="385">
                  <c:v>7687.78</c:v>
                </c:pt>
                <c:pt idx="386">
                  <c:v>7689.22</c:v>
                </c:pt>
                <c:pt idx="387">
                  <c:v>7690.89</c:v>
                </c:pt>
                <c:pt idx="388">
                  <c:v>7689.67</c:v>
                </c:pt>
                <c:pt idx="389">
                  <c:v>7690</c:v>
                </c:pt>
                <c:pt idx="390">
                  <c:v>7690.11</c:v>
                </c:pt>
                <c:pt idx="391">
                  <c:v>7689</c:v>
                </c:pt>
                <c:pt idx="392">
                  <c:v>7689.67</c:v>
                </c:pt>
                <c:pt idx="393">
                  <c:v>7689.67</c:v>
                </c:pt>
                <c:pt idx="394">
                  <c:v>7688.67</c:v>
                </c:pt>
                <c:pt idx="395">
                  <c:v>7690.89</c:v>
                </c:pt>
                <c:pt idx="396">
                  <c:v>7692</c:v>
                </c:pt>
                <c:pt idx="397">
                  <c:v>7692.11</c:v>
                </c:pt>
                <c:pt idx="398">
                  <c:v>7691.11</c:v>
                </c:pt>
                <c:pt idx="399">
                  <c:v>7689.44</c:v>
                </c:pt>
                <c:pt idx="400">
                  <c:v>7689.78</c:v>
                </c:pt>
                <c:pt idx="401">
                  <c:v>7689.33</c:v>
                </c:pt>
                <c:pt idx="402">
                  <c:v>7690.78</c:v>
                </c:pt>
                <c:pt idx="403">
                  <c:v>7688.56</c:v>
                </c:pt>
                <c:pt idx="404">
                  <c:v>7691.89</c:v>
                </c:pt>
                <c:pt idx="405">
                  <c:v>7690.11</c:v>
                </c:pt>
                <c:pt idx="406">
                  <c:v>7691.78</c:v>
                </c:pt>
                <c:pt idx="407">
                  <c:v>7690.22</c:v>
                </c:pt>
                <c:pt idx="408">
                  <c:v>7691.22</c:v>
                </c:pt>
                <c:pt idx="409">
                  <c:v>7689.44</c:v>
                </c:pt>
                <c:pt idx="410">
                  <c:v>7690.78</c:v>
                </c:pt>
                <c:pt idx="411">
                  <c:v>7692.89</c:v>
                </c:pt>
                <c:pt idx="412">
                  <c:v>7690.78</c:v>
                </c:pt>
                <c:pt idx="413">
                  <c:v>7691.44</c:v>
                </c:pt>
                <c:pt idx="414">
                  <c:v>7692.67</c:v>
                </c:pt>
                <c:pt idx="415">
                  <c:v>7690.44</c:v>
                </c:pt>
                <c:pt idx="416">
                  <c:v>7691.56</c:v>
                </c:pt>
                <c:pt idx="417">
                  <c:v>7690.89</c:v>
                </c:pt>
                <c:pt idx="418">
                  <c:v>7690.56</c:v>
                </c:pt>
                <c:pt idx="419">
                  <c:v>7690.11</c:v>
                </c:pt>
                <c:pt idx="420">
                  <c:v>7689.67</c:v>
                </c:pt>
                <c:pt idx="421">
                  <c:v>7689.67</c:v>
                </c:pt>
                <c:pt idx="422">
                  <c:v>7689.67</c:v>
                </c:pt>
                <c:pt idx="423">
                  <c:v>7688.78</c:v>
                </c:pt>
                <c:pt idx="424">
                  <c:v>7689</c:v>
                </c:pt>
                <c:pt idx="425">
                  <c:v>7689.89</c:v>
                </c:pt>
                <c:pt idx="426">
                  <c:v>7689.89</c:v>
                </c:pt>
                <c:pt idx="427">
                  <c:v>7688.56</c:v>
                </c:pt>
                <c:pt idx="428">
                  <c:v>7689.44</c:v>
                </c:pt>
                <c:pt idx="429">
                  <c:v>7688.89</c:v>
                </c:pt>
                <c:pt idx="430">
                  <c:v>7691.67</c:v>
                </c:pt>
                <c:pt idx="431">
                  <c:v>7689.89</c:v>
                </c:pt>
                <c:pt idx="432">
                  <c:v>7689.11</c:v>
                </c:pt>
                <c:pt idx="433">
                  <c:v>7690.33</c:v>
                </c:pt>
                <c:pt idx="434">
                  <c:v>7689.67</c:v>
                </c:pt>
                <c:pt idx="435">
                  <c:v>7688.78</c:v>
                </c:pt>
                <c:pt idx="436">
                  <c:v>7690.33</c:v>
                </c:pt>
                <c:pt idx="437">
                  <c:v>7692.11</c:v>
                </c:pt>
                <c:pt idx="438">
                  <c:v>7690.33</c:v>
                </c:pt>
                <c:pt idx="439">
                  <c:v>7691.11</c:v>
                </c:pt>
                <c:pt idx="440">
                  <c:v>7692</c:v>
                </c:pt>
                <c:pt idx="441">
                  <c:v>7689.33</c:v>
                </c:pt>
                <c:pt idx="442">
                  <c:v>7689.89</c:v>
                </c:pt>
                <c:pt idx="443">
                  <c:v>7691.67</c:v>
                </c:pt>
                <c:pt idx="444">
                  <c:v>7690.11</c:v>
                </c:pt>
                <c:pt idx="445">
                  <c:v>7690.67</c:v>
                </c:pt>
                <c:pt idx="446">
                  <c:v>7692.22</c:v>
                </c:pt>
                <c:pt idx="447">
                  <c:v>7691.44</c:v>
                </c:pt>
                <c:pt idx="448">
                  <c:v>7690.56</c:v>
                </c:pt>
                <c:pt idx="449">
                  <c:v>7689.89</c:v>
                </c:pt>
                <c:pt idx="450">
                  <c:v>7689.33</c:v>
                </c:pt>
                <c:pt idx="451">
                  <c:v>7689.67</c:v>
                </c:pt>
                <c:pt idx="452">
                  <c:v>7689.11</c:v>
                </c:pt>
                <c:pt idx="453">
                  <c:v>7689.33</c:v>
                </c:pt>
                <c:pt idx="454">
                  <c:v>7687.33</c:v>
                </c:pt>
                <c:pt idx="455">
                  <c:v>7689.67</c:v>
                </c:pt>
                <c:pt idx="456">
                  <c:v>7690.11</c:v>
                </c:pt>
                <c:pt idx="457">
                  <c:v>7689.89</c:v>
                </c:pt>
                <c:pt idx="458">
                  <c:v>7691.67</c:v>
                </c:pt>
                <c:pt idx="459">
                  <c:v>7691.22</c:v>
                </c:pt>
                <c:pt idx="460">
                  <c:v>7690.78</c:v>
                </c:pt>
                <c:pt idx="461">
                  <c:v>7690.33</c:v>
                </c:pt>
                <c:pt idx="462">
                  <c:v>7690.78</c:v>
                </c:pt>
                <c:pt idx="463">
                  <c:v>7691.56</c:v>
                </c:pt>
                <c:pt idx="464">
                  <c:v>7689.67</c:v>
                </c:pt>
                <c:pt idx="465">
                  <c:v>7688.11</c:v>
                </c:pt>
                <c:pt idx="466">
                  <c:v>7689</c:v>
                </c:pt>
                <c:pt idx="467">
                  <c:v>7689.78</c:v>
                </c:pt>
                <c:pt idx="468">
                  <c:v>7690</c:v>
                </c:pt>
                <c:pt idx="469">
                  <c:v>7688.22</c:v>
                </c:pt>
                <c:pt idx="470">
                  <c:v>7688</c:v>
                </c:pt>
                <c:pt idx="471">
                  <c:v>7690.44</c:v>
                </c:pt>
                <c:pt idx="472">
                  <c:v>7688.33</c:v>
                </c:pt>
                <c:pt idx="473">
                  <c:v>7690.78</c:v>
                </c:pt>
                <c:pt idx="474">
                  <c:v>7688.89</c:v>
                </c:pt>
                <c:pt idx="475">
                  <c:v>7688.56</c:v>
                </c:pt>
                <c:pt idx="476">
                  <c:v>7687.78</c:v>
                </c:pt>
                <c:pt idx="477">
                  <c:v>7688.11</c:v>
                </c:pt>
                <c:pt idx="478">
                  <c:v>7688.22</c:v>
                </c:pt>
                <c:pt idx="479">
                  <c:v>7689.22</c:v>
                </c:pt>
                <c:pt idx="480">
                  <c:v>7689.67</c:v>
                </c:pt>
                <c:pt idx="481">
                  <c:v>7690.11</c:v>
                </c:pt>
                <c:pt idx="482">
                  <c:v>7689.11</c:v>
                </c:pt>
                <c:pt idx="483">
                  <c:v>7689.44</c:v>
                </c:pt>
                <c:pt idx="484">
                  <c:v>7688.67</c:v>
                </c:pt>
                <c:pt idx="485">
                  <c:v>7688.78</c:v>
                </c:pt>
                <c:pt idx="486">
                  <c:v>7688</c:v>
                </c:pt>
                <c:pt idx="487">
                  <c:v>7686.89</c:v>
                </c:pt>
                <c:pt idx="488">
                  <c:v>7687.56</c:v>
                </c:pt>
                <c:pt idx="489">
                  <c:v>7687.22</c:v>
                </c:pt>
                <c:pt idx="490">
                  <c:v>7685.56</c:v>
                </c:pt>
                <c:pt idx="491">
                  <c:v>7686.89</c:v>
                </c:pt>
                <c:pt idx="492">
                  <c:v>7686.67</c:v>
                </c:pt>
                <c:pt idx="493">
                  <c:v>7687.11</c:v>
                </c:pt>
                <c:pt idx="494">
                  <c:v>7688.33</c:v>
                </c:pt>
                <c:pt idx="495">
                  <c:v>7687.67</c:v>
                </c:pt>
                <c:pt idx="496">
                  <c:v>7688.56</c:v>
                </c:pt>
                <c:pt idx="497">
                  <c:v>7688</c:v>
                </c:pt>
                <c:pt idx="498">
                  <c:v>7688.67</c:v>
                </c:pt>
                <c:pt idx="499">
                  <c:v>7687.11</c:v>
                </c:pt>
                <c:pt idx="500">
                  <c:v>7686.44</c:v>
                </c:pt>
                <c:pt idx="501">
                  <c:v>7688.11</c:v>
                </c:pt>
                <c:pt idx="502">
                  <c:v>7689</c:v>
                </c:pt>
                <c:pt idx="503">
                  <c:v>7688.78</c:v>
                </c:pt>
                <c:pt idx="504">
                  <c:v>7688</c:v>
                </c:pt>
                <c:pt idx="505">
                  <c:v>7688.67</c:v>
                </c:pt>
                <c:pt idx="506">
                  <c:v>7688.89</c:v>
                </c:pt>
                <c:pt idx="507">
                  <c:v>7688.11</c:v>
                </c:pt>
                <c:pt idx="508">
                  <c:v>7689.67</c:v>
                </c:pt>
                <c:pt idx="509">
                  <c:v>7689.11</c:v>
                </c:pt>
                <c:pt idx="510">
                  <c:v>7689.11</c:v>
                </c:pt>
                <c:pt idx="511">
                  <c:v>7688.89</c:v>
                </c:pt>
                <c:pt idx="512">
                  <c:v>7688.44</c:v>
                </c:pt>
                <c:pt idx="513">
                  <c:v>7688.67</c:v>
                </c:pt>
                <c:pt idx="514">
                  <c:v>7689.33</c:v>
                </c:pt>
                <c:pt idx="515">
                  <c:v>7688.11</c:v>
                </c:pt>
                <c:pt idx="516">
                  <c:v>7687.33</c:v>
                </c:pt>
                <c:pt idx="517">
                  <c:v>7688</c:v>
                </c:pt>
                <c:pt idx="518">
                  <c:v>7687.78</c:v>
                </c:pt>
                <c:pt idx="519">
                  <c:v>7688.11</c:v>
                </c:pt>
                <c:pt idx="520">
                  <c:v>7689.11</c:v>
                </c:pt>
                <c:pt idx="521">
                  <c:v>7689.56</c:v>
                </c:pt>
                <c:pt idx="522">
                  <c:v>7689.33</c:v>
                </c:pt>
                <c:pt idx="523">
                  <c:v>7689.44</c:v>
                </c:pt>
                <c:pt idx="524">
                  <c:v>7687</c:v>
                </c:pt>
                <c:pt idx="525">
                  <c:v>7688</c:v>
                </c:pt>
                <c:pt idx="526">
                  <c:v>7683.44</c:v>
                </c:pt>
                <c:pt idx="527">
                  <c:v>7686.56</c:v>
                </c:pt>
                <c:pt idx="528">
                  <c:v>7687.67</c:v>
                </c:pt>
                <c:pt idx="529">
                  <c:v>7688.78</c:v>
                </c:pt>
                <c:pt idx="530">
                  <c:v>7688.89</c:v>
                </c:pt>
                <c:pt idx="531">
                  <c:v>7688.33</c:v>
                </c:pt>
                <c:pt idx="532">
                  <c:v>7688.33</c:v>
                </c:pt>
                <c:pt idx="533">
                  <c:v>7688</c:v>
                </c:pt>
                <c:pt idx="534">
                  <c:v>7688.11</c:v>
                </c:pt>
                <c:pt idx="535">
                  <c:v>7688.56</c:v>
                </c:pt>
                <c:pt idx="536">
                  <c:v>7687.89</c:v>
                </c:pt>
                <c:pt idx="537">
                  <c:v>7688.33</c:v>
                </c:pt>
                <c:pt idx="538">
                  <c:v>7686.67</c:v>
                </c:pt>
                <c:pt idx="539">
                  <c:v>7687.67</c:v>
                </c:pt>
                <c:pt idx="540">
                  <c:v>7685.33</c:v>
                </c:pt>
                <c:pt idx="541">
                  <c:v>7684.78</c:v>
                </c:pt>
                <c:pt idx="542">
                  <c:v>7685.11</c:v>
                </c:pt>
                <c:pt idx="543">
                  <c:v>7684.67</c:v>
                </c:pt>
                <c:pt idx="544">
                  <c:v>7684.33</c:v>
                </c:pt>
                <c:pt idx="545">
                  <c:v>7683</c:v>
                </c:pt>
                <c:pt idx="546">
                  <c:v>7682.78</c:v>
                </c:pt>
                <c:pt idx="547">
                  <c:v>7683.11</c:v>
                </c:pt>
                <c:pt idx="548">
                  <c:v>7684.67</c:v>
                </c:pt>
                <c:pt idx="549">
                  <c:v>7682.67</c:v>
                </c:pt>
                <c:pt idx="550">
                  <c:v>7683.11</c:v>
                </c:pt>
                <c:pt idx="551">
                  <c:v>7683.33</c:v>
                </c:pt>
                <c:pt idx="552">
                  <c:v>7681.44</c:v>
                </c:pt>
                <c:pt idx="553">
                  <c:v>7681.44</c:v>
                </c:pt>
                <c:pt idx="554">
                  <c:v>7682.67</c:v>
                </c:pt>
                <c:pt idx="555">
                  <c:v>7682.89</c:v>
                </c:pt>
                <c:pt idx="556">
                  <c:v>7685.33</c:v>
                </c:pt>
                <c:pt idx="557">
                  <c:v>7683.56</c:v>
                </c:pt>
                <c:pt idx="558">
                  <c:v>7686.22</c:v>
                </c:pt>
                <c:pt idx="559">
                  <c:v>7685.22</c:v>
                </c:pt>
                <c:pt idx="560">
                  <c:v>7683.78</c:v>
                </c:pt>
                <c:pt idx="561">
                  <c:v>7686.11</c:v>
                </c:pt>
                <c:pt idx="562">
                  <c:v>7685.89</c:v>
                </c:pt>
                <c:pt idx="563">
                  <c:v>7685.56</c:v>
                </c:pt>
                <c:pt idx="564">
                  <c:v>7685.89</c:v>
                </c:pt>
                <c:pt idx="565">
                  <c:v>7685.67</c:v>
                </c:pt>
                <c:pt idx="566">
                  <c:v>7685.67</c:v>
                </c:pt>
                <c:pt idx="567">
                  <c:v>7684.56</c:v>
                </c:pt>
                <c:pt idx="568">
                  <c:v>7685.22</c:v>
                </c:pt>
                <c:pt idx="569">
                  <c:v>7684.89</c:v>
                </c:pt>
                <c:pt idx="570">
                  <c:v>7685.89</c:v>
                </c:pt>
                <c:pt idx="571">
                  <c:v>7685.22</c:v>
                </c:pt>
                <c:pt idx="572">
                  <c:v>7684.78</c:v>
                </c:pt>
                <c:pt idx="573">
                  <c:v>7686.56</c:v>
                </c:pt>
                <c:pt idx="574">
                  <c:v>7687.89</c:v>
                </c:pt>
                <c:pt idx="575">
                  <c:v>7687.56</c:v>
                </c:pt>
                <c:pt idx="576">
                  <c:v>7686</c:v>
                </c:pt>
                <c:pt idx="577">
                  <c:v>7687.11</c:v>
                </c:pt>
                <c:pt idx="578">
                  <c:v>7686.56</c:v>
                </c:pt>
                <c:pt idx="579">
                  <c:v>7685.89</c:v>
                </c:pt>
                <c:pt idx="580">
                  <c:v>7685.67</c:v>
                </c:pt>
                <c:pt idx="581">
                  <c:v>7686.44</c:v>
                </c:pt>
                <c:pt idx="582">
                  <c:v>7685</c:v>
                </c:pt>
                <c:pt idx="583">
                  <c:v>7684.89</c:v>
                </c:pt>
                <c:pt idx="584">
                  <c:v>7684.22</c:v>
                </c:pt>
                <c:pt idx="585">
                  <c:v>7685.78</c:v>
                </c:pt>
                <c:pt idx="586">
                  <c:v>7685.56</c:v>
                </c:pt>
                <c:pt idx="587">
                  <c:v>7686.56</c:v>
                </c:pt>
                <c:pt idx="588">
                  <c:v>7686.67</c:v>
                </c:pt>
                <c:pt idx="589">
                  <c:v>7685.22</c:v>
                </c:pt>
                <c:pt idx="590">
                  <c:v>7684.78</c:v>
                </c:pt>
                <c:pt idx="591">
                  <c:v>7686.89</c:v>
                </c:pt>
                <c:pt idx="592">
                  <c:v>7684</c:v>
                </c:pt>
                <c:pt idx="593">
                  <c:v>7685.33</c:v>
                </c:pt>
                <c:pt idx="594">
                  <c:v>7684.89</c:v>
                </c:pt>
                <c:pt idx="595">
                  <c:v>7683.33</c:v>
                </c:pt>
                <c:pt idx="596">
                  <c:v>7682.89</c:v>
                </c:pt>
                <c:pt idx="597">
                  <c:v>7685.22</c:v>
                </c:pt>
                <c:pt idx="598">
                  <c:v>7685.22</c:v>
                </c:pt>
                <c:pt idx="599">
                  <c:v>7683</c:v>
                </c:pt>
                <c:pt idx="600">
                  <c:v>7686.44</c:v>
                </c:pt>
                <c:pt idx="601">
                  <c:v>7683.67</c:v>
                </c:pt>
                <c:pt idx="602">
                  <c:v>7682.11</c:v>
                </c:pt>
                <c:pt idx="603">
                  <c:v>7681.44</c:v>
                </c:pt>
                <c:pt idx="604">
                  <c:v>7682</c:v>
                </c:pt>
                <c:pt idx="605">
                  <c:v>7682</c:v>
                </c:pt>
                <c:pt idx="606">
                  <c:v>7681</c:v>
                </c:pt>
                <c:pt idx="607">
                  <c:v>7682.33</c:v>
                </c:pt>
                <c:pt idx="608">
                  <c:v>7681.33</c:v>
                </c:pt>
                <c:pt idx="609">
                  <c:v>7683.67</c:v>
                </c:pt>
                <c:pt idx="610">
                  <c:v>7681.44</c:v>
                </c:pt>
                <c:pt idx="611">
                  <c:v>7682.89</c:v>
                </c:pt>
                <c:pt idx="612">
                  <c:v>7682.22</c:v>
                </c:pt>
                <c:pt idx="613">
                  <c:v>7683.11</c:v>
                </c:pt>
                <c:pt idx="614">
                  <c:v>7684</c:v>
                </c:pt>
                <c:pt idx="615">
                  <c:v>7684.56</c:v>
                </c:pt>
                <c:pt idx="616">
                  <c:v>7685.22</c:v>
                </c:pt>
                <c:pt idx="617">
                  <c:v>7686.33</c:v>
                </c:pt>
                <c:pt idx="618">
                  <c:v>7684.67</c:v>
                </c:pt>
                <c:pt idx="619">
                  <c:v>7684.89</c:v>
                </c:pt>
                <c:pt idx="620">
                  <c:v>7684.67</c:v>
                </c:pt>
                <c:pt idx="621">
                  <c:v>7685.78</c:v>
                </c:pt>
                <c:pt idx="622">
                  <c:v>7686.44</c:v>
                </c:pt>
                <c:pt idx="623">
                  <c:v>7685.56</c:v>
                </c:pt>
                <c:pt idx="624">
                  <c:v>7684.33</c:v>
                </c:pt>
                <c:pt idx="625">
                  <c:v>7682.67</c:v>
                </c:pt>
                <c:pt idx="626">
                  <c:v>7684</c:v>
                </c:pt>
                <c:pt idx="627">
                  <c:v>7683.89</c:v>
                </c:pt>
                <c:pt idx="628">
                  <c:v>7683.89</c:v>
                </c:pt>
                <c:pt idx="629">
                  <c:v>7684</c:v>
                </c:pt>
                <c:pt idx="630">
                  <c:v>7684.44</c:v>
                </c:pt>
                <c:pt idx="631">
                  <c:v>7684.89</c:v>
                </c:pt>
                <c:pt idx="632">
                  <c:v>7682.33</c:v>
                </c:pt>
                <c:pt idx="633">
                  <c:v>7684.44</c:v>
                </c:pt>
                <c:pt idx="634">
                  <c:v>7682.22</c:v>
                </c:pt>
                <c:pt idx="635">
                  <c:v>7681.22</c:v>
                </c:pt>
                <c:pt idx="636">
                  <c:v>7682.22</c:v>
                </c:pt>
                <c:pt idx="637">
                  <c:v>7681.11</c:v>
                </c:pt>
                <c:pt idx="638">
                  <c:v>7681.22</c:v>
                </c:pt>
                <c:pt idx="639">
                  <c:v>7680.67</c:v>
                </c:pt>
                <c:pt idx="640">
                  <c:v>7682.89</c:v>
                </c:pt>
                <c:pt idx="641">
                  <c:v>7685.67</c:v>
                </c:pt>
                <c:pt idx="642">
                  <c:v>7685.22</c:v>
                </c:pt>
                <c:pt idx="643">
                  <c:v>7684.33</c:v>
                </c:pt>
                <c:pt idx="644">
                  <c:v>7685.78</c:v>
                </c:pt>
                <c:pt idx="645">
                  <c:v>7684.67</c:v>
                </c:pt>
                <c:pt idx="646">
                  <c:v>7683.11</c:v>
                </c:pt>
                <c:pt idx="647">
                  <c:v>7682.78</c:v>
                </c:pt>
                <c:pt idx="648">
                  <c:v>7680.89</c:v>
                </c:pt>
                <c:pt idx="649">
                  <c:v>7680.78</c:v>
                </c:pt>
                <c:pt idx="650">
                  <c:v>7680</c:v>
                </c:pt>
                <c:pt idx="651">
                  <c:v>7678.89</c:v>
                </c:pt>
                <c:pt idx="652">
                  <c:v>7679</c:v>
                </c:pt>
                <c:pt idx="653">
                  <c:v>7681.33</c:v>
                </c:pt>
                <c:pt idx="654">
                  <c:v>7680.78</c:v>
                </c:pt>
                <c:pt idx="655">
                  <c:v>7680.44</c:v>
                </c:pt>
                <c:pt idx="656">
                  <c:v>7681.33</c:v>
                </c:pt>
                <c:pt idx="657">
                  <c:v>7680.89</c:v>
                </c:pt>
                <c:pt idx="658">
                  <c:v>7681.33</c:v>
                </c:pt>
                <c:pt idx="659">
                  <c:v>7681</c:v>
                </c:pt>
                <c:pt idx="660">
                  <c:v>7682.33</c:v>
                </c:pt>
                <c:pt idx="661">
                  <c:v>7681.11</c:v>
                </c:pt>
                <c:pt idx="662">
                  <c:v>7680.33</c:v>
                </c:pt>
                <c:pt idx="663">
                  <c:v>7679</c:v>
                </c:pt>
                <c:pt idx="664">
                  <c:v>7679.44</c:v>
                </c:pt>
                <c:pt idx="665">
                  <c:v>7678.67</c:v>
                </c:pt>
                <c:pt idx="666">
                  <c:v>7678.89</c:v>
                </c:pt>
                <c:pt idx="667">
                  <c:v>7679.22</c:v>
                </c:pt>
                <c:pt idx="668">
                  <c:v>7680</c:v>
                </c:pt>
                <c:pt idx="669">
                  <c:v>7682.78</c:v>
                </c:pt>
                <c:pt idx="670">
                  <c:v>7681.56</c:v>
                </c:pt>
                <c:pt idx="671">
                  <c:v>7681.67</c:v>
                </c:pt>
                <c:pt idx="672">
                  <c:v>7681.56</c:v>
                </c:pt>
                <c:pt idx="673">
                  <c:v>7685.11</c:v>
                </c:pt>
                <c:pt idx="674">
                  <c:v>7683.44</c:v>
                </c:pt>
                <c:pt idx="675">
                  <c:v>7684.78</c:v>
                </c:pt>
                <c:pt idx="676">
                  <c:v>7684.67</c:v>
                </c:pt>
                <c:pt idx="677">
                  <c:v>7685.22</c:v>
                </c:pt>
                <c:pt idx="678">
                  <c:v>7684.33</c:v>
                </c:pt>
                <c:pt idx="679">
                  <c:v>7686.11</c:v>
                </c:pt>
                <c:pt idx="680">
                  <c:v>7686.44</c:v>
                </c:pt>
                <c:pt idx="681">
                  <c:v>7686</c:v>
                </c:pt>
                <c:pt idx="682">
                  <c:v>7686.33</c:v>
                </c:pt>
                <c:pt idx="683">
                  <c:v>7685.56</c:v>
                </c:pt>
                <c:pt idx="684">
                  <c:v>7683.89</c:v>
                </c:pt>
                <c:pt idx="685">
                  <c:v>7683.78</c:v>
                </c:pt>
                <c:pt idx="686">
                  <c:v>7686.11</c:v>
                </c:pt>
                <c:pt idx="687">
                  <c:v>7685.89</c:v>
                </c:pt>
                <c:pt idx="688">
                  <c:v>7684.67</c:v>
                </c:pt>
                <c:pt idx="689">
                  <c:v>7685.11</c:v>
                </c:pt>
                <c:pt idx="690">
                  <c:v>7685.44</c:v>
                </c:pt>
                <c:pt idx="691">
                  <c:v>7686.11</c:v>
                </c:pt>
                <c:pt idx="692">
                  <c:v>7685.33</c:v>
                </c:pt>
                <c:pt idx="693">
                  <c:v>7684.22</c:v>
                </c:pt>
                <c:pt idx="694">
                  <c:v>7685.33</c:v>
                </c:pt>
                <c:pt idx="695">
                  <c:v>7687.22</c:v>
                </c:pt>
                <c:pt idx="696">
                  <c:v>7686.33</c:v>
                </c:pt>
                <c:pt idx="697">
                  <c:v>7686.67</c:v>
                </c:pt>
                <c:pt idx="698">
                  <c:v>7685.89</c:v>
                </c:pt>
                <c:pt idx="699">
                  <c:v>7685.67</c:v>
                </c:pt>
                <c:pt idx="700">
                  <c:v>7687.89</c:v>
                </c:pt>
                <c:pt idx="701">
                  <c:v>7689.22</c:v>
                </c:pt>
                <c:pt idx="702">
                  <c:v>7689.11</c:v>
                </c:pt>
                <c:pt idx="703">
                  <c:v>7687.67</c:v>
                </c:pt>
                <c:pt idx="704">
                  <c:v>7687.56</c:v>
                </c:pt>
                <c:pt idx="705">
                  <c:v>7687.67</c:v>
                </c:pt>
                <c:pt idx="706">
                  <c:v>7686.89</c:v>
                </c:pt>
                <c:pt idx="707">
                  <c:v>7686</c:v>
                </c:pt>
                <c:pt idx="708">
                  <c:v>7686.33</c:v>
                </c:pt>
                <c:pt idx="709">
                  <c:v>7684.11</c:v>
                </c:pt>
                <c:pt idx="710">
                  <c:v>7684.56</c:v>
                </c:pt>
                <c:pt idx="711">
                  <c:v>7685.11</c:v>
                </c:pt>
                <c:pt idx="712">
                  <c:v>7685</c:v>
                </c:pt>
                <c:pt idx="713">
                  <c:v>7684.44</c:v>
                </c:pt>
                <c:pt idx="714">
                  <c:v>7686.44</c:v>
                </c:pt>
                <c:pt idx="715">
                  <c:v>7686.89</c:v>
                </c:pt>
                <c:pt idx="716">
                  <c:v>7687.11</c:v>
                </c:pt>
                <c:pt idx="717">
                  <c:v>7686.56</c:v>
                </c:pt>
                <c:pt idx="718">
                  <c:v>7685.11</c:v>
                </c:pt>
                <c:pt idx="719">
                  <c:v>7684.22</c:v>
                </c:pt>
                <c:pt idx="720">
                  <c:v>7686.33</c:v>
                </c:pt>
                <c:pt idx="721">
                  <c:v>7686.33</c:v>
                </c:pt>
                <c:pt idx="722">
                  <c:v>7686.56</c:v>
                </c:pt>
                <c:pt idx="723">
                  <c:v>7684.67</c:v>
                </c:pt>
                <c:pt idx="724">
                  <c:v>7683.11</c:v>
                </c:pt>
                <c:pt idx="725">
                  <c:v>7685.44</c:v>
                </c:pt>
                <c:pt idx="726">
                  <c:v>7685.67</c:v>
                </c:pt>
                <c:pt idx="727">
                  <c:v>7685.78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006928"/>
        <c:axId val="210005360"/>
      </c:lineChart>
      <c:catAx>
        <c:axId val="21000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05360"/>
        <c:crosses val="autoZero"/>
        <c:auto val="1"/>
        <c:lblAlgn val="ctr"/>
        <c:lblOffset val="100"/>
        <c:noMultiLvlLbl val="0"/>
      </c:catAx>
      <c:valAx>
        <c:axId val="21000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0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Calculated</a:t>
            </a:r>
            <a:r>
              <a:rPr lang="en-GB" baseline="0"/>
              <a:t> Target Temperature</a:t>
            </a:r>
            <a:endParaRPr lang="en-GB"/>
          </a:p>
        </c:rich>
      </c:tx>
      <c:layout>
        <c:manualLayout>
          <c:xMode val="edge"/>
          <c:yMode val="edge"/>
          <c:x val="0.18833281261336765"/>
          <c:y val="5.42253554536095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'Stab time 1 deg C'!$AS$5:$AS$732</c:f>
              <c:numCache>
                <c:formatCode>0.00</c:formatCode>
                <c:ptCount val="728"/>
                <c:pt idx="0">
                  <c:v>21.938767822635896</c:v>
                </c:pt>
                <c:pt idx="1">
                  <c:v>21.920179801744894</c:v>
                </c:pt>
                <c:pt idx="2">
                  <c:v>21.791537672459185</c:v>
                </c:pt>
                <c:pt idx="3">
                  <c:v>21.778863017731624</c:v>
                </c:pt>
                <c:pt idx="4">
                  <c:v>21.75609117223587</c:v>
                </c:pt>
                <c:pt idx="5">
                  <c:v>21.627783210543953</c:v>
                </c:pt>
                <c:pt idx="6">
                  <c:v>21.586636027036661</c:v>
                </c:pt>
                <c:pt idx="7">
                  <c:v>21.506880384331566</c:v>
                </c:pt>
                <c:pt idx="8">
                  <c:v>21.43665982183677</c:v>
                </c:pt>
                <c:pt idx="9">
                  <c:v>21.398354177459282</c:v>
                </c:pt>
                <c:pt idx="10">
                  <c:v>21.332011049131438</c:v>
                </c:pt>
                <c:pt idx="11">
                  <c:v>21.286359529859624</c:v>
                </c:pt>
                <c:pt idx="12">
                  <c:v>21.226046546659859</c:v>
                </c:pt>
                <c:pt idx="13">
                  <c:v>21.189497270236302</c:v>
                </c:pt>
                <c:pt idx="14">
                  <c:v>21.14784305143678</c:v>
                </c:pt>
                <c:pt idx="15">
                  <c:v>21.134522514944479</c:v>
                </c:pt>
                <c:pt idx="16">
                  <c:v>21.063351111836369</c:v>
                </c:pt>
                <c:pt idx="17">
                  <c:v>21.016108597743937</c:v>
                </c:pt>
                <c:pt idx="18">
                  <c:v>20.96988917214378</c:v>
                </c:pt>
                <c:pt idx="19">
                  <c:v>20.90524297134391</c:v>
                </c:pt>
                <c:pt idx="20">
                  <c:v>20.878152284059183</c:v>
                </c:pt>
                <c:pt idx="21">
                  <c:v>20.849796818944583</c:v>
                </c:pt>
                <c:pt idx="22">
                  <c:v>20.812885763836334</c:v>
                </c:pt>
                <c:pt idx="23">
                  <c:v>20.796296406331408</c:v>
                </c:pt>
                <c:pt idx="24">
                  <c:v>20.784246037259095</c:v>
                </c:pt>
                <c:pt idx="25">
                  <c:v>20.724003091036707</c:v>
                </c:pt>
                <c:pt idx="26">
                  <c:v>20.686666979036204</c:v>
                </c:pt>
                <c:pt idx="27">
                  <c:v>20.645000233259566</c:v>
                </c:pt>
                <c:pt idx="28">
                  <c:v>20.627751456259034</c:v>
                </c:pt>
                <c:pt idx="29">
                  <c:v>20.616331135331279</c:v>
                </c:pt>
                <c:pt idx="30">
                  <c:v>20.597577401344211</c:v>
                </c:pt>
                <c:pt idx="31">
                  <c:v>20.567719175036132</c:v>
                </c:pt>
                <c:pt idx="32">
                  <c:v>20.523693650236169</c:v>
                </c:pt>
                <c:pt idx="33">
                  <c:v>20.484603753836041</c:v>
                </c:pt>
                <c:pt idx="34">
                  <c:v>20.502090875659292</c:v>
                </c:pt>
                <c:pt idx="35">
                  <c:v>20.446584814144103</c:v>
                </c:pt>
                <c:pt idx="36">
                  <c:v>20.405920127744253</c:v>
                </c:pt>
                <c:pt idx="37">
                  <c:v>20.40921520105951</c:v>
                </c:pt>
                <c:pt idx="38">
                  <c:v>20.428697503744502</c:v>
                </c:pt>
                <c:pt idx="39">
                  <c:v>20.362708638544177</c:v>
                </c:pt>
                <c:pt idx="40">
                  <c:v>20.376027483331313</c:v>
                </c:pt>
                <c:pt idx="41">
                  <c:v>20.336215734259554</c:v>
                </c:pt>
                <c:pt idx="42">
                  <c:v>20.335697926144462</c:v>
                </c:pt>
                <c:pt idx="43">
                  <c:v>20.296577127435853</c:v>
                </c:pt>
                <c:pt idx="44">
                  <c:v>20.282353091344362</c:v>
                </c:pt>
                <c:pt idx="45">
                  <c:v>20.290101800943944</c:v>
                </c:pt>
                <c:pt idx="46">
                  <c:v>20.277996622635897</c:v>
                </c:pt>
                <c:pt idx="47">
                  <c:v>20.26469104223554</c:v>
                </c:pt>
                <c:pt idx="48">
                  <c:v>20.250784376731303</c:v>
                </c:pt>
                <c:pt idx="49">
                  <c:v>20.225808186944619</c:v>
                </c:pt>
                <c:pt idx="50">
                  <c:v>20.206473442459014</c:v>
                </c:pt>
                <c:pt idx="51">
                  <c:v>20.194941152659453</c:v>
                </c:pt>
                <c:pt idx="52">
                  <c:v>20.192808448000164</c:v>
                </c:pt>
                <c:pt idx="53">
                  <c:v>20.169957712000382</c:v>
                </c:pt>
                <c:pt idx="54">
                  <c:v>20.126625007744337</c:v>
                </c:pt>
                <c:pt idx="55">
                  <c:v>20.139823694059146</c:v>
                </c:pt>
                <c:pt idx="56">
                  <c:v>20.123005967743779</c:v>
                </c:pt>
                <c:pt idx="57">
                  <c:v>20.106100964236362</c:v>
                </c:pt>
                <c:pt idx="58">
                  <c:v>20.083851837258976</c:v>
                </c:pt>
                <c:pt idx="59">
                  <c:v>20.09319699623677</c:v>
                </c:pt>
                <c:pt idx="60">
                  <c:v>20.130414482131187</c:v>
                </c:pt>
                <c:pt idx="61">
                  <c:v>20.093190374658775</c:v>
                </c:pt>
                <c:pt idx="62">
                  <c:v>20.091441964331011</c:v>
                </c:pt>
                <c:pt idx="63">
                  <c:v>20.104415723836269</c:v>
                </c:pt>
                <c:pt idx="64">
                  <c:v>20.106320986544347</c:v>
                </c:pt>
                <c:pt idx="65">
                  <c:v>20.087814077059306</c:v>
                </c:pt>
                <c:pt idx="66">
                  <c:v>20.082385609259404</c:v>
                </c:pt>
                <c:pt idx="67">
                  <c:v>20.073254662636487</c:v>
                </c:pt>
                <c:pt idx="68">
                  <c:v>20.071557002236318</c:v>
                </c:pt>
                <c:pt idx="69">
                  <c:v>20.066086395659227</c:v>
                </c:pt>
                <c:pt idx="70">
                  <c:v>20.069819248000954</c:v>
                </c:pt>
                <c:pt idx="71">
                  <c:v>20.06813562054424</c:v>
                </c:pt>
                <c:pt idx="72">
                  <c:v>20.075543841999774</c:v>
                </c:pt>
                <c:pt idx="73">
                  <c:v>20.037532759530791</c:v>
                </c:pt>
                <c:pt idx="74">
                  <c:v>20.039471326459648</c:v>
                </c:pt>
                <c:pt idx="75">
                  <c:v>20.030556097036538</c:v>
                </c:pt>
                <c:pt idx="76">
                  <c:v>20.016166421731782</c:v>
                </c:pt>
                <c:pt idx="77">
                  <c:v>20.041571523344032</c:v>
                </c:pt>
                <c:pt idx="78">
                  <c:v>20.027353888000221</c:v>
                </c:pt>
                <c:pt idx="79">
                  <c:v>20.036400715436798</c:v>
                </c:pt>
                <c:pt idx="80">
                  <c:v>20.006176192000225</c:v>
                </c:pt>
                <c:pt idx="81">
                  <c:v>20.006375974531352</c:v>
                </c:pt>
                <c:pt idx="82">
                  <c:v>20.029692545343664</c:v>
                </c:pt>
                <c:pt idx="83">
                  <c:v>20.022632038000324</c:v>
                </c:pt>
                <c:pt idx="84">
                  <c:v>20.033404164931312</c:v>
                </c:pt>
                <c:pt idx="85">
                  <c:v>20.039053360000366</c:v>
                </c:pt>
                <c:pt idx="86">
                  <c:v>20.037468166144322</c:v>
                </c:pt>
                <c:pt idx="87">
                  <c:v>20.049981728000262</c:v>
                </c:pt>
                <c:pt idx="88">
                  <c:v>20.03242579903656</c:v>
                </c:pt>
                <c:pt idx="89">
                  <c:v>20.028917632000343</c:v>
                </c:pt>
                <c:pt idx="90">
                  <c:v>20.027358964544533</c:v>
                </c:pt>
                <c:pt idx="91">
                  <c:v>20.01495580343601</c:v>
                </c:pt>
                <c:pt idx="92">
                  <c:v>20.004605399344314</c:v>
                </c:pt>
                <c:pt idx="93">
                  <c:v>20.01347159800082</c:v>
                </c:pt>
                <c:pt idx="94">
                  <c:v>20.024346262000677</c:v>
                </c:pt>
                <c:pt idx="95">
                  <c:v>20.024551310131869</c:v>
                </c:pt>
                <c:pt idx="96">
                  <c:v>20.014233316531431</c:v>
                </c:pt>
                <c:pt idx="97">
                  <c:v>20.009257950931101</c:v>
                </c:pt>
                <c:pt idx="98">
                  <c:v>20.032216606144289</c:v>
                </c:pt>
                <c:pt idx="99">
                  <c:v>20.016468800944608</c:v>
                </c:pt>
                <c:pt idx="100">
                  <c:v>20.008058652544264</c:v>
                </c:pt>
                <c:pt idx="101">
                  <c:v>20.042990260636657</c:v>
                </c:pt>
                <c:pt idx="102">
                  <c:v>20.034156568636831</c:v>
                </c:pt>
                <c:pt idx="103">
                  <c:v>20.030899870931194</c:v>
                </c:pt>
                <c:pt idx="104">
                  <c:v>20.057085457931066</c:v>
                </c:pt>
                <c:pt idx="105">
                  <c:v>20.05882527934375</c:v>
                </c:pt>
                <c:pt idx="106">
                  <c:v>20.057270337999967</c:v>
                </c:pt>
                <c:pt idx="107">
                  <c:v>20.066144156236192</c:v>
                </c:pt>
                <c:pt idx="108">
                  <c:v>20.066503372144439</c:v>
                </c:pt>
                <c:pt idx="109">
                  <c:v>20.069995984144157</c:v>
                </c:pt>
                <c:pt idx="110">
                  <c:v>20.024771113744123</c:v>
                </c:pt>
                <c:pt idx="111">
                  <c:v>20.035314820859753</c:v>
                </c:pt>
                <c:pt idx="112">
                  <c:v>20.016336174931553</c:v>
                </c:pt>
                <c:pt idx="113">
                  <c:v>20.037310044331321</c:v>
                </c:pt>
                <c:pt idx="114">
                  <c:v>20.037527042000079</c:v>
                </c:pt>
                <c:pt idx="115">
                  <c:v>20.028794067344393</c:v>
                </c:pt>
                <c:pt idx="116">
                  <c:v>20.047995027731417</c:v>
                </c:pt>
                <c:pt idx="117">
                  <c:v>20.039460817036002</c:v>
                </c:pt>
                <c:pt idx="118">
                  <c:v>20.039522963344211</c:v>
                </c:pt>
                <c:pt idx="119">
                  <c:v>20.018841949458988</c:v>
                </c:pt>
                <c:pt idx="120">
                  <c:v>20.013814266943541</c:v>
                </c:pt>
                <c:pt idx="121">
                  <c:v>20.027615753530995</c:v>
                </c:pt>
                <c:pt idx="122">
                  <c:v>20.019169124943915</c:v>
                </c:pt>
                <c:pt idx="123">
                  <c:v>20.019656859836346</c:v>
                </c:pt>
                <c:pt idx="124">
                  <c:v>20.014405007743903</c:v>
                </c:pt>
                <c:pt idx="125">
                  <c:v>20.025087871744404</c:v>
                </c:pt>
                <c:pt idx="126">
                  <c:v>20.014656231859703</c:v>
                </c:pt>
                <c:pt idx="127">
                  <c:v>20.011520383744596</c:v>
                </c:pt>
                <c:pt idx="128">
                  <c:v>20.030423549744341</c:v>
                </c:pt>
                <c:pt idx="129">
                  <c:v>20.04588587494402</c:v>
                </c:pt>
                <c:pt idx="130">
                  <c:v>20.059897402000956</c:v>
                </c:pt>
                <c:pt idx="131">
                  <c:v>20.023635200000285</c:v>
                </c:pt>
                <c:pt idx="132">
                  <c:v>20.032599399859123</c:v>
                </c:pt>
                <c:pt idx="133">
                  <c:v>20.013938173931479</c:v>
                </c:pt>
                <c:pt idx="134">
                  <c:v>20.003825363531291</c:v>
                </c:pt>
                <c:pt idx="135">
                  <c:v>20.010829726635734</c:v>
                </c:pt>
                <c:pt idx="136">
                  <c:v>20.01446219553111</c:v>
                </c:pt>
                <c:pt idx="137">
                  <c:v>20.00757898063614</c:v>
                </c:pt>
                <c:pt idx="138">
                  <c:v>20.036883977344701</c:v>
                </c:pt>
                <c:pt idx="139">
                  <c:v>20.038725524944425</c:v>
                </c:pt>
                <c:pt idx="140">
                  <c:v>20.062857286544045</c:v>
                </c:pt>
                <c:pt idx="141">
                  <c:v>20.044115730236285</c:v>
                </c:pt>
                <c:pt idx="142">
                  <c:v>20.070279903659525</c:v>
                </c:pt>
                <c:pt idx="143">
                  <c:v>20.044597174144315</c:v>
                </c:pt>
                <c:pt idx="144">
                  <c:v>20.043005960459709</c:v>
                </c:pt>
                <c:pt idx="145">
                  <c:v>20.055172630144284</c:v>
                </c:pt>
                <c:pt idx="146">
                  <c:v>20.053336792144023</c:v>
                </c:pt>
                <c:pt idx="147">
                  <c:v>20.036642151999899</c:v>
                </c:pt>
                <c:pt idx="148">
                  <c:v>20.004907362943982</c:v>
                </c:pt>
                <c:pt idx="149">
                  <c:v>20.03032162285956</c:v>
                </c:pt>
                <c:pt idx="150">
                  <c:v>20.02337841743622</c:v>
                </c:pt>
                <c:pt idx="151">
                  <c:v>20.031991102000234</c:v>
                </c:pt>
                <c:pt idx="152">
                  <c:v>20.023770479059408</c:v>
                </c:pt>
                <c:pt idx="153">
                  <c:v>19.998857561459431</c:v>
                </c:pt>
                <c:pt idx="154">
                  <c:v>20.000812224258993</c:v>
                </c:pt>
                <c:pt idx="155">
                  <c:v>20.004120355459349</c:v>
                </c:pt>
                <c:pt idx="156">
                  <c:v>19.985488853036372</c:v>
                </c:pt>
                <c:pt idx="157">
                  <c:v>20.002466002000006</c:v>
                </c:pt>
                <c:pt idx="158">
                  <c:v>20.003218198000582</c:v>
                </c:pt>
                <c:pt idx="159">
                  <c:v>19.994360909659122</c:v>
                </c:pt>
                <c:pt idx="160">
                  <c:v>20.002765353931522</c:v>
                </c:pt>
                <c:pt idx="161">
                  <c:v>19.989415277836201</c:v>
                </c:pt>
                <c:pt idx="162">
                  <c:v>19.984325197744624</c:v>
                </c:pt>
                <c:pt idx="163">
                  <c:v>19.998274293331747</c:v>
                </c:pt>
                <c:pt idx="164">
                  <c:v>19.974973250059634</c:v>
                </c:pt>
                <c:pt idx="165">
                  <c:v>19.958464168000432</c:v>
                </c:pt>
                <c:pt idx="166">
                  <c:v>19.970248745344293</c:v>
                </c:pt>
                <c:pt idx="167">
                  <c:v>19.97549235934423</c:v>
                </c:pt>
                <c:pt idx="168">
                  <c:v>19.957389326636644</c:v>
                </c:pt>
                <c:pt idx="169">
                  <c:v>19.937734737059259</c:v>
                </c:pt>
                <c:pt idx="170">
                  <c:v>19.997413663743941</c:v>
                </c:pt>
                <c:pt idx="171">
                  <c:v>19.98415293813116</c:v>
                </c:pt>
                <c:pt idx="172">
                  <c:v>19.98251658894435</c:v>
                </c:pt>
                <c:pt idx="173">
                  <c:v>19.977798109459059</c:v>
                </c:pt>
                <c:pt idx="174">
                  <c:v>19.974534151531429</c:v>
                </c:pt>
                <c:pt idx="175">
                  <c:v>19.974534151531429</c:v>
                </c:pt>
                <c:pt idx="176">
                  <c:v>19.971468392459542</c:v>
                </c:pt>
                <c:pt idx="177">
                  <c:v>19.992984636944243</c:v>
                </c:pt>
                <c:pt idx="178">
                  <c:v>20.001486181036512</c:v>
                </c:pt>
                <c:pt idx="179">
                  <c:v>20.003123681659986</c:v>
                </c:pt>
                <c:pt idx="180">
                  <c:v>19.991850652636117</c:v>
                </c:pt>
                <c:pt idx="181">
                  <c:v>19.975411812931384</c:v>
                </c:pt>
                <c:pt idx="182">
                  <c:v>19.972361190659399</c:v>
                </c:pt>
                <c:pt idx="183">
                  <c:v>19.980632410931435</c:v>
                </c:pt>
                <c:pt idx="184">
                  <c:v>19.975955002000433</c:v>
                </c:pt>
                <c:pt idx="185">
                  <c:v>20.000656321531665</c:v>
                </c:pt>
                <c:pt idx="186">
                  <c:v>19.992358456459101</c:v>
                </c:pt>
                <c:pt idx="187">
                  <c:v>19.984414405036318</c:v>
                </c:pt>
                <c:pt idx="188">
                  <c:v>19.995943198000646</c:v>
                </c:pt>
                <c:pt idx="189">
                  <c:v>19.991247597131064</c:v>
                </c:pt>
                <c:pt idx="190">
                  <c:v>19.996271188931701</c:v>
                </c:pt>
                <c:pt idx="191">
                  <c:v>19.98799996865921</c:v>
                </c:pt>
                <c:pt idx="192">
                  <c:v>20.004729933259227</c:v>
                </c:pt>
                <c:pt idx="193">
                  <c:v>20.010249561344267</c:v>
                </c:pt>
                <c:pt idx="194">
                  <c:v>19.985982217744208</c:v>
                </c:pt>
                <c:pt idx="195">
                  <c:v>19.982957128000294</c:v>
                </c:pt>
                <c:pt idx="196">
                  <c:v>20.000688972543799</c:v>
                </c:pt>
                <c:pt idx="197">
                  <c:v>20.009297633744723</c:v>
                </c:pt>
                <c:pt idx="198">
                  <c:v>19.988143202000288</c:v>
                </c:pt>
                <c:pt idx="199">
                  <c:v>19.981699026944739</c:v>
                </c:pt>
                <c:pt idx="200">
                  <c:v>20.008005550000803</c:v>
                </c:pt>
                <c:pt idx="201">
                  <c:v>19.991368743836688</c:v>
                </c:pt>
                <c:pt idx="202">
                  <c:v>20.01624719454469</c:v>
                </c:pt>
                <c:pt idx="203">
                  <c:v>19.991713532659674</c:v>
                </c:pt>
                <c:pt idx="204">
                  <c:v>19.998164616332019</c:v>
                </c:pt>
                <c:pt idx="205">
                  <c:v>20.044315096458945</c:v>
                </c:pt>
                <c:pt idx="206">
                  <c:v>20.029534592659388</c:v>
                </c:pt>
                <c:pt idx="207">
                  <c:v>20.024832839744363</c:v>
                </c:pt>
                <c:pt idx="208">
                  <c:v>20.033086208000555</c:v>
                </c:pt>
                <c:pt idx="209">
                  <c:v>20.0251469648598</c:v>
                </c:pt>
                <c:pt idx="210">
                  <c:v>20.033391540331309</c:v>
                </c:pt>
                <c:pt idx="211">
                  <c:v>20.036634563059692</c:v>
                </c:pt>
                <c:pt idx="212">
                  <c:v>20.039879888659584</c:v>
                </c:pt>
                <c:pt idx="213">
                  <c:v>20.045046782659597</c:v>
                </c:pt>
                <c:pt idx="214">
                  <c:v>20.02676525743675</c:v>
                </c:pt>
                <c:pt idx="215">
                  <c:v>20.035012763836335</c:v>
                </c:pt>
                <c:pt idx="216">
                  <c:v>20.056289152636623</c:v>
                </c:pt>
                <c:pt idx="217">
                  <c:v>20.061327142144933</c:v>
                </c:pt>
                <c:pt idx="218">
                  <c:v>20.059548400144763</c:v>
                </c:pt>
                <c:pt idx="219">
                  <c:v>20.059827286459608</c:v>
                </c:pt>
                <c:pt idx="220">
                  <c:v>20.053318002931633</c:v>
                </c:pt>
                <c:pt idx="221">
                  <c:v>20.069756842636821</c:v>
                </c:pt>
                <c:pt idx="222">
                  <c:v>20.061456046636636</c:v>
                </c:pt>
                <c:pt idx="223">
                  <c:v>20.069878352143974</c:v>
                </c:pt>
                <c:pt idx="224">
                  <c:v>20.063362160000111</c:v>
                </c:pt>
                <c:pt idx="225">
                  <c:v>20.053746111999885</c:v>
                </c:pt>
                <c:pt idx="226">
                  <c:v>20.056992589035985</c:v>
                </c:pt>
                <c:pt idx="227">
                  <c:v>20.058901498000637</c:v>
                </c:pt>
                <c:pt idx="228">
                  <c:v>20.043018503836834</c:v>
                </c:pt>
                <c:pt idx="229">
                  <c:v>20.038181054659731</c:v>
                </c:pt>
                <c:pt idx="230">
                  <c:v>20.04816238183605</c:v>
                </c:pt>
                <c:pt idx="231">
                  <c:v>20.038181054659731</c:v>
                </c:pt>
                <c:pt idx="232">
                  <c:v>20.039792962000433</c:v>
                </c:pt>
                <c:pt idx="233">
                  <c:v>20.04816238183605</c:v>
                </c:pt>
                <c:pt idx="234">
                  <c:v>20.056530268544179</c:v>
                </c:pt>
                <c:pt idx="235">
                  <c:v>20.067993001436321</c:v>
                </c:pt>
                <c:pt idx="236">
                  <c:v>20.077862307059263</c:v>
                </c:pt>
                <c:pt idx="237">
                  <c:v>20.05990729573125</c:v>
                </c:pt>
                <c:pt idx="238">
                  <c:v>20.063428087744001</c:v>
                </c:pt>
                <c:pt idx="239">
                  <c:v>20.05037909313171</c:v>
                </c:pt>
                <c:pt idx="240">
                  <c:v>20.060052264331375</c:v>
                </c:pt>
                <c:pt idx="241">
                  <c:v>20.092889177344318</c:v>
                </c:pt>
                <c:pt idx="242">
                  <c:v>20.078261577436592</c:v>
                </c:pt>
                <c:pt idx="243">
                  <c:v>20.070313168330927</c:v>
                </c:pt>
                <c:pt idx="244">
                  <c:v>20.067086475058773</c:v>
                </c:pt>
                <c:pt idx="245">
                  <c:v>20.05244871125899</c:v>
                </c:pt>
                <c:pt idx="246">
                  <c:v>20.078813689744152</c:v>
                </c:pt>
                <c:pt idx="247">
                  <c:v>20.055966160000139</c:v>
                </c:pt>
                <c:pt idx="248">
                  <c:v>20.056268728531563</c:v>
                </c:pt>
                <c:pt idx="249">
                  <c:v>20.040099767343804</c:v>
                </c:pt>
                <c:pt idx="250">
                  <c:v>20.036756774131049</c:v>
                </c:pt>
                <c:pt idx="251">
                  <c:v>20.036756774131049</c:v>
                </c:pt>
                <c:pt idx="252">
                  <c:v>20.07761333903602</c:v>
                </c:pt>
                <c:pt idx="253">
                  <c:v>20.06269427125892</c:v>
                </c:pt>
                <c:pt idx="254">
                  <c:v>20.111622608944003</c:v>
                </c:pt>
                <c:pt idx="255">
                  <c:v>20.07761333903602</c:v>
                </c:pt>
                <c:pt idx="256">
                  <c:v>20.084614946944498</c:v>
                </c:pt>
                <c:pt idx="257">
                  <c:v>20.074532312236101</c:v>
                </c:pt>
                <c:pt idx="258">
                  <c:v>20.066649415531288</c:v>
                </c:pt>
                <c:pt idx="259">
                  <c:v>20.087562251059012</c:v>
                </c:pt>
                <c:pt idx="260">
                  <c:v>20.071608298531942</c:v>
                </c:pt>
                <c:pt idx="261">
                  <c:v>20.058800370943686</c:v>
                </c:pt>
                <c:pt idx="262">
                  <c:v>20.060544855344347</c:v>
                </c:pt>
                <c:pt idx="263">
                  <c:v>20.075108870143708</c:v>
                </c:pt>
                <c:pt idx="264">
                  <c:v>20.05560392903601</c:v>
                </c:pt>
                <c:pt idx="265">
                  <c:v>20.070447402259219</c:v>
                </c:pt>
                <c:pt idx="266">
                  <c:v>20.041430709858673</c:v>
                </c:pt>
                <c:pt idx="267">
                  <c:v>20.052724581331063</c:v>
                </c:pt>
                <c:pt idx="268">
                  <c:v>20.074093908944292</c:v>
                </c:pt>
                <c:pt idx="269">
                  <c:v>20.043021682000131</c:v>
                </c:pt>
                <c:pt idx="270">
                  <c:v>20.037185589659771</c:v>
                </c:pt>
                <c:pt idx="271">
                  <c:v>20.027539434236701</c:v>
                </c:pt>
                <c:pt idx="272">
                  <c:v>20.055915266059515</c:v>
                </c:pt>
                <c:pt idx="273">
                  <c:v>20.040357642059121</c:v>
                </c:pt>
                <c:pt idx="274">
                  <c:v>20.050032169436804</c:v>
                </c:pt>
                <c:pt idx="275">
                  <c:v>20.074093908944292</c:v>
                </c:pt>
                <c:pt idx="276">
                  <c:v>20.057989908731656</c:v>
                </c:pt>
                <c:pt idx="277">
                  <c:v>20.06020868143662</c:v>
                </c:pt>
                <c:pt idx="278">
                  <c:v>20.107002160000434</c:v>
                </c:pt>
                <c:pt idx="279">
                  <c:v>20.068166420731472</c:v>
                </c:pt>
                <c:pt idx="280">
                  <c:v>20.053708509331614</c:v>
                </c:pt>
                <c:pt idx="281">
                  <c:v>20.078175451331504</c:v>
                </c:pt>
                <c:pt idx="282">
                  <c:v>20.069759695743983</c:v>
                </c:pt>
                <c:pt idx="283">
                  <c:v>20.04088098534487</c:v>
                </c:pt>
                <c:pt idx="284">
                  <c:v>20.039635712000404</c:v>
                </c:pt>
                <c:pt idx="285">
                  <c:v>20.033317148143965</c:v>
                </c:pt>
                <c:pt idx="286">
                  <c:v>20.057523269659328</c:v>
                </c:pt>
                <c:pt idx="287">
                  <c:v>20.025643242931551</c:v>
                </c:pt>
                <c:pt idx="288">
                  <c:v>20.038395814144337</c:v>
                </c:pt>
                <c:pt idx="289">
                  <c:v>20.024069699344295</c:v>
                </c:pt>
                <c:pt idx="290">
                  <c:v>20.05244460365941</c:v>
                </c:pt>
                <c:pt idx="291">
                  <c:v>20.06719078374465</c:v>
                </c:pt>
                <c:pt idx="292">
                  <c:v>20.03036732800058</c:v>
                </c:pt>
                <c:pt idx="293">
                  <c:v>20.025856253131337</c:v>
                </c:pt>
                <c:pt idx="294">
                  <c:v>20.021142688000168</c:v>
                </c:pt>
                <c:pt idx="295">
                  <c:v>20.038937881259812</c:v>
                </c:pt>
                <c:pt idx="296">
                  <c:v>20.018226761744359</c:v>
                </c:pt>
                <c:pt idx="297">
                  <c:v>20.005706033744104</c:v>
                </c:pt>
                <c:pt idx="298">
                  <c:v>20.032851452659656</c:v>
                </c:pt>
                <c:pt idx="299">
                  <c:v>20.011961792000079</c:v>
                </c:pt>
                <c:pt idx="300">
                  <c:v>20.058346855459718</c:v>
                </c:pt>
                <c:pt idx="301">
                  <c:v>20.055187573531498</c:v>
                </c:pt>
                <c:pt idx="302">
                  <c:v>20.07749519383708</c:v>
                </c:pt>
                <c:pt idx="303">
                  <c:v>20.012336267731939</c:v>
                </c:pt>
                <c:pt idx="304">
                  <c:v>20.02329391974456</c:v>
                </c:pt>
                <c:pt idx="305">
                  <c:v>20.038937881259812</c:v>
                </c:pt>
                <c:pt idx="306">
                  <c:v>20.054860202000441</c:v>
                </c:pt>
                <c:pt idx="307">
                  <c:v>20.031635778331406</c:v>
                </c:pt>
                <c:pt idx="308">
                  <c:v>20.02329391974456</c:v>
                </c:pt>
                <c:pt idx="309">
                  <c:v>20.042630066944753</c:v>
                </c:pt>
                <c:pt idx="310">
                  <c:v>20.023657650859718</c:v>
                </c:pt>
                <c:pt idx="311">
                  <c:v>19.99839769293169</c:v>
                </c:pt>
                <c:pt idx="312">
                  <c:v>20.0287171368592</c:v>
                </c:pt>
                <c:pt idx="313">
                  <c:v>20.00827046713141</c:v>
                </c:pt>
                <c:pt idx="314">
                  <c:v>20.00827046713141</c:v>
                </c:pt>
                <c:pt idx="315">
                  <c:v>20.01919148254467</c:v>
                </c:pt>
                <c:pt idx="316">
                  <c:v>20.006712624944271</c:v>
                </c:pt>
                <c:pt idx="317">
                  <c:v>20.022092272000577</c:v>
                </c:pt>
                <c:pt idx="318">
                  <c:v>20.02558695485925</c:v>
                </c:pt>
                <c:pt idx="319">
                  <c:v>20.044545449036491</c:v>
                </c:pt>
                <c:pt idx="320">
                  <c:v>20.031849621731567</c:v>
                </c:pt>
                <c:pt idx="321">
                  <c:v>20.025951649744115</c:v>
                </c:pt>
                <c:pt idx="322">
                  <c:v>20.018003098000577</c:v>
                </c:pt>
                <c:pt idx="323">
                  <c:v>20.023054912000703</c:v>
                </c:pt>
                <c:pt idx="324">
                  <c:v>20.043524191744496</c:v>
                </c:pt>
                <c:pt idx="325">
                  <c:v>20.02461505705935</c:v>
                </c:pt>
                <c:pt idx="326">
                  <c:v>20.004487769531465</c:v>
                </c:pt>
                <c:pt idx="327">
                  <c:v>19.995191431931403</c:v>
                </c:pt>
                <c:pt idx="328">
                  <c:v>20.012391824459542</c:v>
                </c:pt>
                <c:pt idx="329">
                  <c:v>20.03761451773164</c:v>
                </c:pt>
                <c:pt idx="330">
                  <c:v>20.023054912000703</c:v>
                </c:pt>
                <c:pt idx="331">
                  <c:v>20.02773707433164</c:v>
                </c:pt>
                <c:pt idx="332">
                  <c:v>20.045438533436595</c:v>
                </c:pt>
                <c:pt idx="333">
                  <c:v>20.031223755836095</c:v>
                </c:pt>
                <c:pt idx="334">
                  <c:v>20.035068775036166</c:v>
                </c:pt>
                <c:pt idx="335">
                  <c:v>20.031223755836095</c:v>
                </c:pt>
                <c:pt idx="336">
                  <c:v>20.03256653973142</c:v>
                </c:pt>
                <c:pt idx="337">
                  <c:v>20.061935154331081</c:v>
                </c:pt>
                <c:pt idx="338">
                  <c:v>20.064560931344772</c:v>
                </c:pt>
                <c:pt idx="339">
                  <c:v>20.036051441744462</c:v>
                </c:pt>
                <c:pt idx="340">
                  <c:v>20.030253707344059</c:v>
                </c:pt>
                <c:pt idx="341">
                  <c:v>20.027141006236093</c:v>
                </c:pt>
                <c:pt idx="342">
                  <c:v>20.031223755836095</c:v>
                </c:pt>
                <c:pt idx="343">
                  <c:v>20.018612620931549</c:v>
                </c:pt>
                <c:pt idx="344">
                  <c:v>20.027141006236093</c:v>
                </c:pt>
                <c:pt idx="345">
                  <c:v>20.030253707344059</c:v>
                </c:pt>
                <c:pt idx="346">
                  <c:v>20.03698898494406</c:v>
                </c:pt>
                <c:pt idx="347">
                  <c:v>20.01936932853107</c:v>
                </c:pt>
                <c:pt idx="348">
                  <c:v>20.03373353893096</c:v>
                </c:pt>
                <c:pt idx="349">
                  <c:v>20.027141006236093</c:v>
                </c:pt>
                <c:pt idx="350">
                  <c:v>20.044431372543954</c:v>
                </c:pt>
                <c:pt idx="351">
                  <c:v>20.03373353893096</c:v>
                </c:pt>
                <c:pt idx="352">
                  <c:v>20.03373353893096</c:v>
                </c:pt>
                <c:pt idx="353">
                  <c:v>20.026192726144586</c:v>
                </c:pt>
                <c:pt idx="354">
                  <c:v>20.005928992000122</c:v>
                </c:pt>
                <c:pt idx="355">
                  <c:v>20.017139018944931</c:v>
                </c:pt>
                <c:pt idx="356">
                  <c:v>20.007077586944092</c:v>
                </c:pt>
                <c:pt idx="357">
                  <c:v>20.007077586944092</c:v>
                </c:pt>
                <c:pt idx="358">
                  <c:v>20.026192726144586</c:v>
                </c:pt>
                <c:pt idx="359">
                  <c:v>20.025019360000556</c:v>
                </c:pt>
                <c:pt idx="360">
                  <c:v>20.01056405013162</c:v>
                </c:pt>
                <c:pt idx="361">
                  <c:v>19.99191500200061</c:v>
                </c:pt>
                <c:pt idx="362">
                  <c:v>20.036020414636482</c:v>
                </c:pt>
                <c:pt idx="363">
                  <c:v>20.027885824144164</c:v>
                </c:pt>
                <c:pt idx="364">
                  <c:v>20.064026130859133</c:v>
                </c:pt>
                <c:pt idx="365">
                  <c:v>20.042021618944204</c:v>
                </c:pt>
                <c:pt idx="366">
                  <c:v>20.0501666770366</c:v>
                </c:pt>
                <c:pt idx="367">
                  <c:v>20.020617810131739</c:v>
                </c:pt>
                <c:pt idx="368">
                  <c:v>20.012502233659347</c:v>
                </c:pt>
                <c:pt idx="369">
                  <c:v>20.023851369344925</c:v>
                </c:pt>
                <c:pt idx="370">
                  <c:v>20.025398743931987</c:v>
                </c:pt>
                <c:pt idx="371">
                  <c:v>20.026569037459581</c:v>
                </c:pt>
                <c:pt idx="372">
                  <c:v>20.015982752000241</c:v>
                </c:pt>
                <c:pt idx="373">
                  <c:v>20.025398743931987</c:v>
                </c:pt>
                <c:pt idx="374">
                  <c:v>20.00981073454443</c:v>
                </c:pt>
                <c:pt idx="375">
                  <c:v>20.012502233659347</c:v>
                </c:pt>
                <c:pt idx="376">
                  <c:v>20.001968762000729</c:v>
                </c:pt>
                <c:pt idx="377">
                  <c:v>20.025638936131259</c:v>
                </c:pt>
                <c:pt idx="378">
                  <c:v>20.02100387799976</c:v>
                </c:pt>
                <c:pt idx="379">
                  <c:v>20.049174598000377</c:v>
                </c:pt>
                <c:pt idx="380">
                  <c:v>20.023851369344925</c:v>
                </c:pt>
                <c:pt idx="381">
                  <c:v>20.013150181744209</c:v>
                </c:pt>
                <c:pt idx="382">
                  <c:v>20.021391291331497</c:v>
                </c:pt>
                <c:pt idx="383">
                  <c:v>20.005451253859178</c:v>
                </c:pt>
                <c:pt idx="384">
                  <c:v>19.972995436144288</c:v>
                </c:pt>
                <c:pt idx="385">
                  <c:v>19.97604889063598</c:v>
                </c:pt>
                <c:pt idx="386">
                  <c:v>19.991070879836229</c:v>
                </c:pt>
                <c:pt idx="387">
                  <c:v>20.024477300059175</c:v>
                </c:pt>
                <c:pt idx="388">
                  <c:v>20.002375712731123</c:v>
                </c:pt>
                <c:pt idx="389">
                  <c:v>20.017020632000026</c:v>
                </c:pt>
                <c:pt idx="390">
                  <c:v>20.013546387859265</c:v>
                </c:pt>
                <c:pt idx="391">
                  <c:v>20.003054222000287</c:v>
                </c:pt>
                <c:pt idx="392">
                  <c:v>20.012406456730901</c:v>
                </c:pt>
                <c:pt idx="393">
                  <c:v>20.017416074731614</c:v>
                </c:pt>
                <c:pt idx="394">
                  <c:v>19.993442294131114</c:v>
                </c:pt>
                <c:pt idx="395">
                  <c:v>20.029490754059339</c:v>
                </c:pt>
                <c:pt idx="396">
                  <c:v>20.050105810000446</c:v>
                </c:pt>
                <c:pt idx="397">
                  <c:v>20.041632415459048</c:v>
                </c:pt>
                <c:pt idx="398">
                  <c:v>20.037588683659692</c:v>
                </c:pt>
                <c:pt idx="399">
                  <c:v>20.014203198544351</c:v>
                </c:pt>
                <c:pt idx="400">
                  <c:v>20.023959339435919</c:v>
                </c:pt>
                <c:pt idx="401">
                  <c:v>20.017673277331255</c:v>
                </c:pt>
                <c:pt idx="402">
                  <c:v>20.037962861836263</c:v>
                </c:pt>
                <c:pt idx="403">
                  <c:v>20.001933692945045</c:v>
                </c:pt>
                <c:pt idx="404">
                  <c:v>20.048556708259298</c:v>
                </c:pt>
                <c:pt idx="405">
                  <c:v>20.02857524185913</c:v>
                </c:pt>
                <c:pt idx="406">
                  <c:v>20.05201396423638</c:v>
                </c:pt>
                <c:pt idx="407">
                  <c:v>20.030115027435954</c:v>
                </c:pt>
                <c:pt idx="408">
                  <c:v>20.044139485036453</c:v>
                </c:pt>
                <c:pt idx="409">
                  <c:v>20.019208980543794</c:v>
                </c:pt>
                <c:pt idx="410">
                  <c:v>20.042964807836256</c:v>
                </c:pt>
                <c:pt idx="411">
                  <c:v>20.067666406459125</c:v>
                </c:pt>
                <c:pt idx="412">
                  <c:v>20.042964807836256</c:v>
                </c:pt>
                <c:pt idx="413">
                  <c:v>20.052233196944258</c:v>
                </c:pt>
                <c:pt idx="414">
                  <c:v>20.069561408531285</c:v>
                </c:pt>
                <c:pt idx="415">
                  <c:v>20.043196381744224</c:v>
                </c:pt>
                <c:pt idx="416">
                  <c:v>20.05891869534446</c:v>
                </c:pt>
                <c:pt idx="417">
                  <c:v>20.059490922059581</c:v>
                </c:pt>
                <c:pt idx="418">
                  <c:v>20.054862772544425</c:v>
                </c:pt>
                <c:pt idx="419">
                  <c:v>20.053546611859133</c:v>
                </c:pt>
                <c:pt idx="420">
                  <c:v>20.032421912731138</c:v>
                </c:pt>
                <c:pt idx="421">
                  <c:v>20.032421912731138</c:v>
                </c:pt>
                <c:pt idx="422">
                  <c:v>20.042406624731143</c:v>
                </c:pt>
                <c:pt idx="423">
                  <c:v>20.029988165036343</c:v>
                </c:pt>
                <c:pt idx="424">
                  <c:v>20.03305439000053</c:v>
                </c:pt>
                <c:pt idx="425">
                  <c:v>20.045482165859653</c:v>
                </c:pt>
                <c:pt idx="426">
                  <c:v>20.050468767859115</c:v>
                </c:pt>
                <c:pt idx="427">
                  <c:v>20.026924242944574</c:v>
                </c:pt>
                <c:pt idx="428">
                  <c:v>20.039193748544335</c:v>
                </c:pt>
                <c:pt idx="429">
                  <c:v>20.036507591659415</c:v>
                </c:pt>
                <c:pt idx="430">
                  <c:v>20.075437383931444</c:v>
                </c:pt>
                <c:pt idx="431">
                  <c:v>20.050468767859115</c:v>
                </c:pt>
                <c:pt idx="432">
                  <c:v>20.039574968059355</c:v>
                </c:pt>
                <c:pt idx="433">
                  <c:v>20.051640156731196</c:v>
                </c:pt>
                <c:pt idx="434">
                  <c:v>20.04739322673106</c:v>
                </c:pt>
                <c:pt idx="435">
                  <c:v>20.034974767035806</c:v>
                </c:pt>
                <c:pt idx="436">
                  <c:v>20.06160952473067</c:v>
                </c:pt>
                <c:pt idx="437">
                  <c:v>20.081632639458917</c:v>
                </c:pt>
                <c:pt idx="438">
                  <c:v>20.056626758730658</c:v>
                </c:pt>
                <c:pt idx="439">
                  <c:v>20.07254860165915</c:v>
                </c:pt>
                <c:pt idx="440">
                  <c:v>20.085065727999904</c:v>
                </c:pt>
                <c:pt idx="441">
                  <c:v>20.042644647330803</c:v>
                </c:pt>
                <c:pt idx="442">
                  <c:v>20.035497453859193</c:v>
                </c:pt>
                <c:pt idx="443">
                  <c:v>20.070450781931527</c:v>
                </c:pt>
                <c:pt idx="444">
                  <c:v>20.048560009859671</c:v>
                </c:pt>
                <c:pt idx="445">
                  <c:v>20.061391515331366</c:v>
                </c:pt>
                <c:pt idx="446">
                  <c:v>20.083182892636273</c:v>
                </c:pt>
                <c:pt idx="447">
                  <c:v>20.067216018944805</c:v>
                </c:pt>
                <c:pt idx="448">
                  <c:v>20.059849374543887</c:v>
                </c:pt>
                <c:pt idx="449">
                  <c:v>20.045482165859653</c:v>
                </c:pt>
                <c:pt idx="450">
                  <c:v>20.037658045331341</c:v>
                </c:pt>
                <c:pt idx="451">
                  <c:v>20.042406624731143</c:v>
                </c:pt>
                <c:pt idx="452">
                  <c:v>20.034588366059893</c:v>
                </c:pt>
                <c:pt idx="453">
                  <c:v>20.037658045331341</c:v>
                </c:pt>
                <c:pt idx="454">
                  <c:v>20.009836562531405</c:v>
                </c:pt>
                <c:pt idx="455">
                  <c:v>20.052375992731072</c:v>
                </c:pt>
                <c:pt idx="456">
                  <c:v>20.053546611859133</c:v>
                </c:pt>
                <c:pt idx="457">
                  <c:v>20.050468767859115</c:v>
                </c:pt>
                <c:pt idx="458">
                  <c:v>20.075437383931444</c:v>
                </c:pt>
                <c:pt idx="459">
                  <c:v>20.074093621036468</c:v>
                </c:pt>
                <c:pt idx="460">
                  <c:v>20.067916997836278</c:v>
                </c:pt>
                <c:pt idx="461">
                  <c:v>20.06160952473067</c:v>
                </c:pt>
                <c:pt idx="462">
                  <c:v>20.062934231836266</c:v>
                </c:pt>
                <c:pt idx="463">
                  <c:v>20.073890009344382</c:v>
                </c:pt>
                <c:pt idx="464">
                  <c:v>20.052375992731072</c:v>
                </c:pt>
                <c:pt idx="465">
                  <c:v>20.025650904258896</c:v>
                </c:pt>
                <c:pt idx="466">
                  <c:v>20.038040992000447</c:v>
                </c:pt>
                <c:pt idx="467">
                  <c:v>20.053913475435934</c:v>
                </c:pt>
                <c:pt idx="468">
                  <c:v>20.056990168000198</c:v>
                </c:pt>
                <c:pt idx="469">
                  <c:v>20.037141918236216</c:v>
                </c:pt>
                <c:pt idx="470">
                  <c:v>20.034083858000145</c:v>
                </c:pt>
                <c:pt idx="471">
                  <c:v>20.063150461744158</c:v>
                </c:pt>
                <c:pt idx="472">
                  <c:v>20.033692881931188</c:v>
                </c:pt>
                <c:pt idx="473">
                  <c:v>20.072895927836385</c:v>
                </c:pt>
                <c:pt idx="474">
                  <c:v>20.041490357659427</c:v>
                </c:pt>
                <c:pt idx="475">
                  <c:v>20.041872540944155</c:v>
                </c:pt>
                <c:pt idx="476">
                  <c:v>20.03102810063649</c:v>
                </c:pt>
                <c:pt idx="477">
                  <c:v>20.035612600259014</c:v>
                </c:pt>
                <c:pt idx="478">
                  <c:v>20.032162988236109</c:v>
                </c:pt>
                <c:pt idx="479">
                  <c:v>20.051071215836259</c:v>
                </c:pt>
                <c:pt idx="480">
                  <c:v>20.057354922731179</c:v>
                </c:pt>
                <c:pt idx="481">
                  <c:v>20.063508307859252</c:v>
                </c:pt>
                <c:pt idx="482">
                  <c:v>20.049536664059474</c:v>
                </c:pt>
                <c:pt idx="483">
                  <c:v>20.059117140544117</c:v>
                </c:pt>
                <c:pt idx="484">
                  <c:v>20.043404214131101</c:v>
                </c:pt>
                <c:pt idx="485">
                  <c:v>20.04991155703658</c:v>
                </c:pt>
                <c:pt idx="486">
                  <c:v>20.034083858000145</c:v>
                </c:pt>
                <c:pt idx="487">
                  <c:v>20.018689675258997</c:v>
                </c:pt>
                <c:pt idx="488">
                  <c:v>20.032949740144545</c:v>
                </c:pt>
                <c:pt idx="489">
                  <c:v>20.033206552636898</c:v>
                </c:pt>
                <c:pt idx="490">
                  <c:v>20.005296690544242</c:v>
                </c:pt>
                <c:pt idx="491">
                  <c:v>20.023664769259199</c:v>
                </c:pt>
                <c:pt idx="492">
                  <c:v>20.025591888931672</c:v>
                </c:pt>
                <c:pt idx="493">
                  <c:v>20.03168246845928</c:v>
                </c:pt>
                <c:pt idx="494">
                  <c:v>20.048618163931337</c:v>
                </c:pt>
                <c:pt idx="495">
                  <c:v>20.04441485953123</c:v>
                </c:pt>
                <c:pt idx="496">
                  <c:v>20.056786314944588</c:v>
                </c:pt>
                <c:pt idx="497">
                  <c:v>20.044030210000187</c:v>
                </c:pt>
                <c:pt idx="498">
                  <c:v>20.053350566131144</c:v>
                </c:pt>
                <c:pt idx="499">
                  <c:v>20.03168246845928</c:v>
                </c:pt>
                <c:pt idx="500">
                  <c:v>20.022411842944734</c:v>
                </c:pt>
                <c:pt idx="501">
                  <c:v>20.045558952259512</c:v>
                </c:pt>
                <c:pt idx="502">
                  <c:v>20.062916462000544</c:v>
                </c:pt>
                <c:pt idx="503">
                  <c:v>20.054882815036422</c:v>
                </c:pt>
                <c:pt idx="504">
                  <c:v>20.048997632000123</c:v>
                </c:pt>
                <c:pt idx="505">
                  <c:v>20.05831798813108</c:v>
                </c:pt>
                <c:pt idx="506">
                  <c:v>20.061383061659512</c:v>
                </c:pt>
                <c:pt idx="507">
                  <c:v>20.045558952259512</c:v>
                </c:pt>
                <c:pt idx="508">
                  <c:v>20.067301274731676</c:v>
                </c:pt>
                <c:pt idx="509">
                  <c:v>20.059483016059517</c:v>
                </c:pt>
                <c:pt idx="510">
                  <c:v>20.059483016059517</c:v>
                </c:pt>
                <c:pt idx="511">
                  <c:v>20.056415639659576</c:v>
                </c:pt>
                <c:pt idx="512">
                  <c:v>20.055116055344229</c:v>
                </c:pt>
                <c:pt idx="513">
                  <c:v>20.05831798813108</c:v>
                </c:pt>
                <c:pt idx="514">
                  <c:v>20.062552695331419</c:v>
                </c:pt>
                <c:pt idx="515">
                  <c:v>20.050526374258993</c:v>
                </c:pt>
                <c:pt idx="516">
                  <c:v>20.039698634531419</c:v>
                </c:pt>
                <c:pt idx="517">
                  <c:v>20.048997632000123</c:v>
                </c:pt>
                <c:pt idx="518">
                  <c:v>20.045941874636014</c:v>
                </c:pt>
                <c:pt idx="519">
                  <c:v>20.055489960259024</c:v>
                </c:pt>
                <c:pt idx="520">
                  <c:v>20.064450438059453</c:v>
                </c:pt>
                <c:pt idx="521">
                  <c:v>20.075695375744203</c:v>
                </c:pt>
                <c:pt idx="522">
                  <c:v>20.067520117330901</c:v>
                </c:pt>
                <c:pt idx="523">
                  <c:v>20.069055820543895</c:v>
                </c:pt>
                <c:pt idx="524">
                  <c:v>20.035126382000385</c:v>
                </c:pt>
                <c:pt idx="525">
                  <c:v>20.048997632000123</c:v>
                </c:pt>
                <c:pt idx="526">
                  <c:v>19.991094515344344</c:v>
                </c:pt>
                <c:pt idx="527">
                  <c:v>20.03400169134386</c:v>
                </c:pt>
                <c:pt idx="528">
                  <c:v>20.049378445531261</c:v>
                </c:pt>
                <c:pt idx="529">
                  <c:v>20.064813823036388</c:v>
                </c:pt>
                <c:pt idx="530">
                  <c:v>20.066346647659088</c:v>
                </c:pt>
                <c:pt idx="531">
                  <c:v>20.058549171931304</c:v>
                </c:pt>
                <c:pt idx="532">
                  <c:v>20.058549171931304</c:v>
                </c:pt>
                <c:pt idx="533">
                  <c:v>20.053961218000154</c:v>
                </c:pt>
                <c:pt idx="534">
                  <c:v>20.060449710259149</c:v>
                </c:pt>
                <c:pt idx="535">
                  <c:v>20.061749900944164</c:v>
                </c:pt>
                <c:pt idx="536">
                  <c:v>20.052433051459161</c:v>
                </c:pt>
                <c:pt idx="537">
                  <c:v>20.058549171931304</c:v>
                </c:pt>
                <c:pt idx="538">
                  <c:v>20.035522896931184</c:v>
                </c:pt>
                <c:pt idx="539">
                  <c:v>20.054338195531386</c:v>
                </c:pt>
                <c:pt idx="540">
                  <c:v>20.021990807731186</c:v>
                </c:pt>
                <c:pt idx="541">
                  <c:v>20.009465853436382</c:v>
                </c:pt>
                <c:pt idx="542">
                  <c:v>20.018962998859593</c:v>
                </c:pt>
                <c:pt idx="543">
                  <c:v>20.012914289731384</c:v>
                </c:pt>
                <c:pt idx="544">
                  <c:v>20.008246596331105</c:v>
                </c:pt>
                <c:pt idx="545">
                  <c:v>19.990040518000228</c:v>
                </c:pt>
                <c:pt idx="546">
                  <c:v>19.982077348636381</c:v>
                </c:pt>
                <c:pt idx="547">
                  <c:v>19.991543091259359</c:v>
                </c:pt>
                <c:pt idx="548">
                  <c:v>20.012914289731384</c:v>
                </c:pt>
                <c:pt idx="549">
                  <c:v>19.98553625253146</c:v>
                </c:pt>
                <c:pt idx="550">
                  <c:v>19.986583341259234</c:v>
                </c:pt>
                <c:pt idx="551">
                  <c:v>19.994549964931707</c:v>
                </c:pt>
                <c:pt idx="552">
                  <c:v>19.96879327494446</c:v>
                </c:pt>
                <c:pt idx="553">
                  <c:v>19.96879327494446</c:v>
                </c:pt>
                <c:pt idx="554">
                  <c:v>19.980576502531335</c:v>
                </c:pt>
                <c:pt idx="555">
                  <c:v>19.983578770459303</c:v>
                </c:pt>
                <c:pt idx="556">
                  <c:v>20.021990807731186</c:v>
                </c:pt>
                <c:pt idx="557">
                  <c:v>19.997695976944328</c:v>
                </c:pt>
                <c:pt idx="558">
                  <c:v>20.034263173036038</c:v>
                </c:pt>
                <c:pt idx="559">
                  <c:v>20.025432529436443</c:v>
                </c:pt>
                <c:pt idx="560">
                  <c:v>19.995747811036495</c:v>
                </c:pt>
                <c:pt idx="561">
                  <c:v>20.027784572659243</c:v>
                </c:pt>
                <c:pt idx="562">
                  <c:v>20.024748599059535</c:v>
                </c:pt>
                <c:pt idx="563">
                  <c:v>20.02019895654405</c:v>
                </c:pt>
                <c:pt idx="564">
                  <c:v>20.029708349059206</c:v>
                </c:pt>
                <c:pt idx="565">
                  <c:v>20.02667467833146</c:v>
                </c:pt>
                <c:pt idx="566">
                  <c:v>20.02667467833146</c:v>
                </c:pt>
                <c:pt idx="567">
                  <c:v>20.011403551744138</c:v>
                </c:pt>
                <c:pt idx="568">
                  <c:v>20.020476615436223</c:v>
                </c:pt>
                <c:pt idx="569">
                  <c:v>20.015937492859507</c:v>
                </c:pt>
                <c:pt idx="570">
                  <c:v>20.029708349059206</c:v>
                </c:pt>
                <c:pt idx="571">
                  <c:v>20.020476615436223</c:v>
                </c:pt>
                <c:pt idx="572">
                  <c:v>20.014425603436052</c:v>
                </c:pt>
                <c:pt idx="573">
                  <c:v>20.038961441343986</c:v>
                </c:pt>
                <c:pt idx="574">
                  <c:v>20.057392801458832</c:v>
                </c:pt>
                <c:pt idx="575">
                  <c:v>20.052811756144479</c:v>
                </c:pt>
                <c:pt idx="576">
                  <c:v>20.036181962000342</c:v>
                </c:pt>
                <c:pt idx="577">
                  <c:v>20.051529140459138</c:v>
                </c:pt>
                <c:pt idx="578">
                  <c:v>20.038961441343986</c:v>
                </c:pt>
                <c:pt idx="579">
                  <c:v>20.034664263059426</c:v>
                </c:pt>
                <c:pt idx="580">
                  <c:v>20.031630592330771</c:v>
                </c:pt>
                <c:pt idx="581">
                  <c:v>20.042258514944592</c:v>
                </c:pt>
                <c:pt idx="582">
                  <c:v>20.022405872000604</c:v>
                </c:pt>
                <c:pt idx="583">
                  <c:v>20.020893406859273</c:v>
                </c:pt>
                <c:pt idx="584">
                  <c:v>20.011693551836402</c:v>
                </c:pt>
                <c:pt idx="585">
                  <c:v>20.033147139835933</c:v>
                </c:pt>
                <c:pt idx="586">
                  <c:v>20.030114620543941</c:v>
                </c:pt>
                <c:pt idx="587">
                  <c:v>20.043917355343751</c:v>
                </c:pt>
                <c:pt idx="588">
                  <c:v>20.045438560931075</c:v>
                </c:pt>
                <c:pt idx="589">
                  <c:v>20.035332849436713</c:v>
                </c:pt>
                <c:pt idx="590">
                  <c:v>20.014425603436052</c:v>
                </c:pt>
                <c:pt idx="591">
                  <c:v>20.048482699258898</c:v>
                </c:pt>
                <c:pt idx="592">
                  <c:v>20.018577682</c:v>
                </c:pt>
                <c:pt idx="593">
                  <c:v>20.026946721730951</c:v>
                </c:pt>
                <c:pt idx="594">
                  <c:v>20.030793726859542</c:v>
                </c:pt>
                <c:pt idx="595">
                  <c:v>19.999505878931018</c:v>
                </c:pt>
                <c:pt idx="596">
                  <c:v>20.003394754459464</c:v>
                </c:pt>
                <c:pt idx="597">
                  <c:v>20.035332849436713</c:v>
                </c:pt>
                <c:pt idx="598">
                  <c:v>20.025432529436443</c:v>
                </c:pt>
                <c:pt idx="599">
                  <c:v>19.994996431999994</c:v>
                </c:pt>
                <c:pt idx="600">
                  <c:v>20.042258514944592</c:v>
                </c:pt>
                <c:pt idx="601">
                  <c:v>20.004157395131301</c:v>
                </c:pt>
                <c:pt idx="602">
                  <c:v>19.982860421459122</c:v>
                </c:pt>
                <c:pt idx="603">
                  <c:v>19.98364950894404</c:v>
                </c:pt>
                <c:pt idx="604">
                  <c:v>19.98136308200003</c:v>
                </c:pt>
                <c:pt idx="605">
                  <c:v>19.98136308200003</c:v>
                </c:pt>
                <c:pt idx="606">
                  <c:v>19.982622038000613</c:v>
                </c:pt>
                <c:pt idx="607">
                  <c:v>19.985856827530938</c:v>
                </c:pt>
                <c:pt idx="608">
                  <c:v>19.982155676131356</c:v>
                </c:pt>
                <c:pt idx="609">
                  <c:v>20.014057715131571</c:v>
                </c:pt>
                <c:pt idx="610">
                  <c:v>19.98364950894404</c:v>
                </c:pt>
                <c:pt idx="611">
                  <c:v>19.993494434459194</c:v>
                </c:pt>
                <c:pt idx="612">
                  <c:v>19.984358336635637</c:v>
                </c:pt>
                <c:pt idx="613">
                  <c:v>19.996499005259125</c:v>
                </c:pt>
                <c:pt idx="614">
                  <c:v>20.00867736199973</c:v>
                </c:pt>
                <c:pt idx="615">
                  <c:v>20.011403551744138</c:v>
                </c:pt>
                <c:pt idx="616">
                  <c:v>20.025432529436443</c:v>
                </c:pt>
                <c:pt idx="617">
                  <c:v>20.040738513130805</c:v>
                </c:pt>
                <c:pt idx="618">
                  <c:v>20.01787020373115</c:v>
                </c:pt>
                <c:pt idx="619">
                  <c:v>20.020893406859273</c:v>
                </c:pt>
                <c:pt idx="620">
                  <c:v>20.01787020373115</c:v>
                </c:pt>
                <c:pt idx="621">
                  <c:v>20.028191225836167</c:v>
                </c:pt>
                <c:pt idx="622">
                  <c:v>20.037302600944372</c:v>
                </c:pt>
                <c:pt idx="623">
                  <c:v>20.030114620543941</c:v>
                </c:pt>
                <c:pt idx="624">
                  <c:v>20.023102830331595</c:v>
                </c:pt>
                <c:pt idx="625">
                  <c:v>19.990492166531226</c:v>
                </c:pt>
                <c:pt idx="626">
                  <c:v>20.018577682</c:v>
                </c:pt>
                <c:pt idx="627">
                  <c:v>20.007170130658892</c:v>
                </c:pt>
                <c:pt idx="628">
                  <c:v>20.017070450659162</c:v>
                </c:pt>
                <c:pt idx="629">
                  <c:v>20.00867736199973</c:v>
                </c:pt>
                <c:pt idx="630">
                  <c:v>20.024612364544396</c:v>
                </c:pt>
                <c:pt idx="631">
                  <c:v>20.030793726859542</c:v>
                </c:pt>
                <c:pt idx="632">
                  <c:v>19.985856827530938</c:v>
                </c:pt>
                <c:pt idx="633">
                  <c:v>20.024612364544396</c:v>
                </c:pt>
                <c:pt idx="634">
                  <c:v>19.999203062635956</c:v>
                </c:pt>
                <c:pt idx="635">
                  <c:v>19.980662419036094</c:v>
                </c:pt>
                <c:pt idx="636">
                  <c:v>19.999203062635956</c:v>
                </c:pt>
                <c:pt idx="637">
                  <c:v>19.984114143659667</c:v>
                </c:pt>
                <c:pt idx="638">
                  <c:v>19.985606825036143</c:v>
                </c:pt>
                <c:pt idx="639">
                  <c:v>19.978149175331623</c:v>
                </c:pt>
                <c:pt idx="640">
                  <c:v>20.003394754459464</c:v>
                </c:pt>
                <c:pt idx="641">
                  <c:v>20.04647531833109</c:v>
                </c:pt>
                <c:pt idx="642">
                  <c:v>20.025432529436443</c:v>
                </c:pt>
                <c:pt idx="643">
                  <c:v>20.028047236331645</c:v>
                </c:pt>
                <c:pt idx="644">
                  <c:v>20.033147139835933</c:v>
                </c:pt>
                <c:pt idx="645">
                  <c:v>20.027770523731419</c:v>
                </c:pt>
                <c:pt idx="646">
                  <c:v>20.006399325259395</c:v>
                </c:pt>
                <c:pt idx="647">
                  <c:v>20.001893332636541</c:v>
                </c:pt>
                <c:pt idx="648">
                  <c:v>19.981130508059891</c:v>
                </c:pt>
                <c:pt idx="649">
                  <c:v>19.979639553836591</c:v>
                </c:pt>
                <c:pt idx="650">
                  <c:v>19.969083848000651</c:v>
                </c:pt>
                <c:pt idx="651">
                  <c:v>19.954112175659361</c:v>
                </c:pt>
                <c:pt idx="652">
                  <c:v>19.955593238000461</c:v>
                </c:pt>
                <c:pt idx="653">
                  <c:v>19.987100082131406</c:v>
                </c:pt>
                <c:pt idx="654">
                  <c:v>19.974695147836542</c:v>
                </c:pt>
                <c:pt idx="655">
                  <c:v>19.960190063744108</c:v>
                </c:pt>
                <c:pt idx="656">
                  <c:v>19.972255356131086</c:v>
                </c:pt>
                <c:pt idx="657">
                  <c:v>19.976186102059842</c:v>
                </c:pt>
                <c:pt idx="658">
                  <c:v>19.982155676131356</c:v>
                </c:pt>
                <c:pt idx="659">
                  <c:v>19.977677632000564</c:v>
                </c:pt>
                <c:pt idx="660">
                  <c:v>19.985856827530938</c:v>
                </c:pt>
                <c:pt idx="661">
                  <c:v>19.979169737659618</c:v>
                </c:pt>
                <c:pt idx="662">
                  <c:v>19.968601784731277</c:v>
                </c:pt>
                <c:pt idx="663">
                  <c:v>19.950648832000411</c:v>
                </c:pt>
                <c:pt idx="664">
                  <c:v>19.956578838544488</c:v>
                </c:pt>
                <c:pt idx="665">
                  <c:v>19.951151778131702</c:v>
                </c:pt>
                <c:pt idx="666">
                  <c:v>19.949167769659311</c:v>
                </c:pt>
                <c:pt idx="667">
                  <c:v>19.953612683836695</c:v>
                </c:pt>
                <c:pt idx="668">
                  <c:v>19.964139442000601</c:v>
                </c:pt>
                <c:pt idx="669">
                  <c:v>20.001893332636541</c:v>
                </c:pt>
                <c:pt idx="670">
                  <c:v>19.985279801344518</c:v>
                </c:pt>
                <c:pt idx="671">
                  <c:v>19.986774837931193</c:v>
                </c:pt>
                <c:pt idx="672">
                  <c:v>19.975379481344248</c:v>
                </c:pt>
                <c:pt idx="673">
                  <c:v>20.023918912858903</c:v>
                </c:pt>
                <c:pt idx="674">
                  <c:v>20.001010179344235</c:v>
                </c:pt>
                <c:pt idx="675">
                  <c:v>20.019381517436273</c:v>
                </c:pt>
                <c:pt idx="676">
                  <c:v>20.01787020373115</c:v>
                </c:pt>
                <c:pt idx="677">
                  <c:v>20.025432529436443</c:v>
                </c:pt>
                <c:pt idx="678">
                  <c:v>20.013202510331325</c:v>
                </c:pt>
                <c:pt idx="679">
                  <c:v>20.037700236659134</c:v>
                </c:pt>
                <c:pt idx="680">
                  <c:v>20.052158834944862</c:v>
                </c:pt>
                <c:pt idx="681">
                  <c:v>20.036181962000342</c:v>
                </c:pt>
                <c:pt idx="682">
                  <c:v>20.050638833131075</c:v>
                </c:pt>
                <c:pt idx="683">
                  <c:v>20.040014940544211</c:v>
                </c:pt>
                <c:pt idx="684">
                  <c:v>20.007170130658892</c:v>
                </c:pt>
                <c:pt idx="685">
                  <c:v>20.015563795036655</c:v>
                </c:pt>
                <c:pt idx="686">
                  <c:v>20.047600556659404</c:v>
                </c:pt>
                <c:pt idx="687">
                  <c:v>20.044564583059696</c:v>
                </c:pt>
                <c:pt idx="688">
                  <c:v>20.027770523731419</c:v>
                </c:pt>
                <c:pt idx="689">
                  <c:v>20.033819232859173</c:v>
                </c:pt>
                <c:pt idx="690">
                  <c:v>20.03836180974406</c:v>
                </c:pt>
                <c:pt idx="691">
                  <c:v>20.037700236659134</c:v>
                </c:pt>
                <c:pt idx="692">
                  <c:v>20.041791447731271</c:v>
                </c:pt>
                <c:pt idx="693">
                  <c:v>20.021593871836671</c:v>
                </c:pt>
                <c:pt idx="694">
                  <c:v>20.036847041731221</c:v>
                </c:pt>
                <c:pt idx="695">
                  <c:v>20.062953544636571</c:v>
                </c:pt>
                <c:pt idx="696">
                  <c:v>20.050638833131075</c:v>
                </c:pt>
                <c:pt idx="697">
                  <c:v>20.055338880931345</c:v>
                </c:pt>
                <c:pt idx="698">
                  <c:v>20.044564583059696</c:v>
                </c:pt>
                <c:pt idx="699">
                  <c:v>20.031630592330771</c:v>
                </c:pt>
                <c:pt idx="700">
                  <c:v>20.062348715459052</c:v>
                </c:pt>
                <c:pt idx="701">
                  <c:v>20.09076455983643</c:v>
                </c:pt>
                <c:pt idx="702">
                  <c:v>20.094174414059694</c:v>
                </c:pt>
                <c:pt idx="703">
                  <c:v>20.069194429531422</c:v>
                </c:pt>
                <c:pt idx="704">
                  <c:v>20.067667990144514</c:v>
                </c:pt>
                <c:pt idx="705">
                  <c:v>20.074138835531471</c:v>
                </c:pt>
                <c:pt idx="706">
                  <c:v>20.058383019259168</c:v>
                </c:pt>
                <c:pt idx="707">
                  <c:v>20.046082282000611</c:v>
                </c:pt>
                <c:pt idx="708">
                  <c:v>20.055583239131124</c:v>
                </c:pt>
                <c:pt idx="709">
                  <c:v>20.02502989505922</c:v>
                </c:pt>
                <c:pt idx="710">
                  <c:v>20.031204191744678</c:v>
                </c:pt>
                <c:pt idx="711">
                  <c:v>20.033819232859173</c:v>
                </c:pt>
                <c:pt idx="712">
                  <c:v>20.037250598000924</c:v>
                </c:pt>
                <c:pt idx="713">
                  <c:v>20.024612364544396</c:v>
                </c:pt>
                <c:pt idx="714">
                  <c:v>20.057103240944912</c:v>
                </c:pt>
                <c:pt idx="715">
                  <c:v>20.058383019259168</c:v>
                </c:pt>
                <c:pt idx="716">
                  <c:v>20.061429460459408</c:v>
                </c:pt>
                <c:pt idx="717">
                  <c:v>20.058762081344071</c:v>
                </c:pt>
                <c:pt idx="718">
                  <c:v>20.033819232859173</c:v>
                </c:pt>
                <c:pt idx="719">
                  <c:v>20.021593871836671</c:v>
                </c:pt>
                <c:pt idx="720">
                  <c:v>20.050638833131075</c:v>
                </c:pt>
                <c:pt idx="721">
                  <c:v>20.040738513130805</c:v>
                </c:pt>
                <c:pt idx="722">
                  <c:v>20.043917355343751</c:v>
                </c:pt>
                <c:pt idx="723">
                  <c:v>20.027770523731419</c:v>
                </c:pt>
                <c:pt idx="724">
                  <c:v>20.006399325259395</c:v>
                </c:pt>
                <c:pt idx="725">
                  <c:v>20.02846148974379</c:v>
                </c:pt>
                <c:pt idx="726">
                  <c:v>20.031630592330771</c:v>
                </c:pt>
                <c:pt idx="727">
                  <c:v>20.033147139835933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935944"/>
        <c:axId val="78941040"/>
      </c:lineChart>
      <c:catAx>
        <c:axId val="78935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1040"/>
        <c:crosses val="autoZero"/>
        <c:auto val="1"/>
        <c:lblAlgn val="ctr"/>
        <c:lblOffset val="100"/>
        <c:noMultiLvlLbl val="0"/>
      </c:catAx>
      <c:valAx>
        <c:axId val="7894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3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8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4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6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1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9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3D60-A729-4445-942F-BF850B1A0FD8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8121-C831-4822-9D23-965AFD18A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Analysis of Lepton Capability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77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stability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6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without water jacket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545" y="1345334"/>
            <a:ext cx="10515600" cy="4351338"/>
          </a:xfrm>
        </p:spPr>
        <p:txBody>
          <a:bodyPr>
            <a:normAutofit/>
          </a:bodyPr>
          <a:lstStyle/>
          <a:p>
            <a:r>
              <a:rPr lang="en-GB" sz="1400" dirty="0" smtClean="0"/>
              <a:t>Lepton was placed in a breakout board sitting at ambient</a:t>
            </a:r>
          </a:p>
          <a:p>
            <a:r>
              <a:rPr lang="en-GB" sz="1400" dirty="0" smtClean="0"/>
              <a:t>Up </a:t>
            </a:r>
            <a:r>
              <a:rPr lang="en-GB" sz="1400" dirty="0" err="1" smtClean="0"/>
              <a:t>startup</a:t>
            </a:r>
            <a:r>
              <a:rPr lang="en-GB" sz="1400" dirty="0" smtClean="0"/>
              <a:t>, lepton quickly climbs to temperature of ~26 C from ambient- even 10 minutes later, temperature and signal values still aren’t completely stable</a:t>
            </a:r>
          </a:p>
          <a:p>
            <a:r>
              <a:rPr lang="en-GB" sz="1400" dirty="0" smtClean="0"/>
              <a:t>However, after around 1 – 1.5 minutes, calculated temperature is surprisingly stable (using approximate values for parameters)</a:t>
            </a:r>
          </a:p>
          <a:p>
            <a:r>
              <a:rPr lang="en-GB" sz="1400" dirty="0" smtClean="0"/>
              <a:t>Over a 9 minute period, calculated temperature is an average of 20.03 C with standard deviation of 0.03 C (!!)</a:t>
            </a:r>
          </a:p>
          <a:p>
            <a:r>
              <a:rPr lang="en-GB" sz="1400" dirty="0" smtClean="0"/>
              <a:t>Conversely, standard deviation of signal values over this period is 7, FPA sigma is 0.17 C- </a:t>
            </a:r>
          </a:p>
          <a:p>
            <a:r>
              <a:rPr lang="en-GB" sz="1400" dirty="0" smtClean="0"/>
              <a:t>A useable temperature should be able to be extracted from the lepton in a non-steady state situation where FPA/signal gradient is minimal-moderate</a:t>
            </a:r>
          </a:p>
          <a:p>
            <a:r>
              <a:rPr lang="en-GB" sz="1400" dirty="0" smtClean="0"/>
              <a:t>Could potentially fit a log / exponential curve to FPA and signal values in region where there is a higher gradient and determine where the plateau will occur, then feed these values in to allow temperature measurements in the unstable region on the fly</a:t>
            </a:r>
            <a:endParaRPr lang="en-GB" sz="1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076706"/>
              </p:ext>
            </p:extLst>
          </p:nvPr>
        </p:nvGraphicFramePr>
        <p:xfrm>
          <a:off x="655386" y="4204030"/>
          <a:ext cx="3376736" cy="210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592004"/>
              </p:ext>
            </p:extLst>
          </p:nvPr>
        </p:nvGraphicFramePr>
        <p:xfrm>
          <a:off x="4245199" y="4299825"/>
          <a:ext cx="3376736" cy="210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625781"/>
              </p:ext>
            </p:extLst>
          </p:nvPr>
        </p:nvGraphicFramePr>
        <p:xfrm>
          <a:off x="7835013" y="4199381"/>
          <a:ext cx="3376735" cy="210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786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180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Analysis of Lepton Capability</vt:lpstr>
      <vt:lpstr>Long term stability</vt:lpstr>
      <vt:lpstr>Stability without water jacket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Lepton Capability</dc:title>
  <dc:creator>Michael Hayes</dc:creator>
  <cp:lastModifiedBy>Michael Hayes</cp:lastModifiedBy>
  <cp:revision>6</cp:revision>
  <dcterms:created xsi:type="dcterms:W3CDTF">2017-12-06T16:37:02Z</dcterms:created>
  <dcterms:modified xsi:type="dcterms:W3CDTF">2017-12-07T08:19:42Z</dcterms:modified>
</cp:coreProperties>
</file>