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2" r:id="rId19"/>
    <p:sldId id="273" r:id="rId20"/>
    <p:sldId id="274" r:id="rId21"/>
    <p:sldId id="279" r:id="rId22"/>
    <p:sldId id="283" r:id="rId23"/>
    <p:sldId id="284" r:id="rId24"/>
    <p:sldId id="285" r:id="rId25"/>
    <p:sldId id="280" r:id="rId26"/>
    <p:sldId id="286" r:id="rId27"/>
    <p:sldId id="287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7630-9E4A-430F-AAE2-A6798DBA0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26EAC-E095-47B0-89DB-058BA77A7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20FE-E98D-4D96-BA4E-B1AFE059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2390-FC62-4E5F-8FC6-34E79C1F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BA39-66BF-43C7-9A7D-FA2791C1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0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0EEF-8137-4FEE-BA31-292A0698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AC767-3B39-4434-A2F2-51B8BCF2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5B1F-C9F9-4E61-82C4-9DA2C80D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9E89-3816-4829-8BE8-62742F77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CAAE-9FC9-49E3-8FFA-C88E4050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2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F89AB-5B52-4AEE-9FBC-858608569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4D848-D6F7-4B3B-B6FD-2EF9E3202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D5CA2-8006-44F6-ACAD-2EADCA8A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9028-AC0F-4CA1-8E44-3D1841E2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C08A-2142-4E3B-A03E-41F632CF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51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25D4-3068-4552-9B63-F793784C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2E67-3371-4EFB-80D0-69BB4F08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A42E-82C0-40EA-95D4-F0DE1633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F055-95E9-42D0-BAF5-B3967809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49A1-E8CB-4D82-8D97-E7CD6F5D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84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2649-E627-4CC5-BC9D-1B5FCF8C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E731-152C-4373-83E3-E6838187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51AD-6C25-425B-AB59-7EEFFF38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9C63-AF21-482D-95D2-7B10499F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338E2-6685-4B51-9A17-1867FD8C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15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BA3F-68BD-4F19-B03C-A44D2E7E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7F41-74F1-4243-9203-194C55A98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E7C03-505D-4C94-AEC4-210B180C3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F2AFF-294A-4342-A8F9-33164E51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C956-F5D4-4E96-A840-0122F224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6368D-9149-4D14-80CB-E7E8C2C0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09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732B-7831-4267-8AEE-4EEED80B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C945F-541F-480A-91DD-30D1F703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942B9-E8A3-47DF-A293-013F9358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961E5-D8CB-41DD-86BF-8B989CCB8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922B7-8277-43EE-AA94-C83425EC9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461DF-6418-4571-B7DA-FC352191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7B0D-5826-40A2-8211-B5A611F1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9C140-0186-49A1-8AFD-A23F31EA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10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641D-4BAB-4883-960B-9771C2E6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0AE5C-4ECF-45F2-9FB1-860E325C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741C2-3B02-4639-BF85-2BE1D6E5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DE5CA-F54F-4A4C-8949-2CED7993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44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EC5D8-63DE-4F35-8D01-C65083A2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E7431-AE16-4627-86B1-B6F1CA8E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7CD47-82C3-4358-8DAB-FEC3C76D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71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2C8E-FBAB-49CB-A1A0-41AFF7E2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2977-936A-4E44-BA0D-8159B3D14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29B9-1136-4F93-B555-925C11EF8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BCFB8-B980-4429-BCC5-2A89BA8A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D876A-69FF-44CE-A4C9-00F27801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C9071-E3F9-47CF-9E77-4AAB667B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427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A476-859F-4273-B286-6114B253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287C2-AB6A-4758-BD6E-7D0B7276F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949CF-4E57-4BA0-B348-B591E9BB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46748-E4A5-440D-9690-952355DA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0476-6205-4568-A29A-40E1D481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D10B-1FCD-44E2-92CC-E339F563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8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08C21-8D76-40B2-9F6D-472EE6F0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3CC3-8CD3-47A6-A8A9-ED189CCE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D208-C74E-4CC4-AC18-C420D4BD2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A49F-48AD-42DE-AD6A-A5B088C5EE9F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EE0E-15BD-428E-996B-1A0656D3A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AC6E-D494-4659-8C17-41E6D70FE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BE22-EF7B-40BE-8129-273843F4BC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08CBD3-99D5-40B5-BA28-986DF1BA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4D0D3D9-A80B-4FC7-A102-28BFD42EB156}"/>
              </a:ext>
            </a:extLst>
          </p:cNvPr>
          <p:cNvSpPr/>
          <p:nvPr/>
        </p:nvSpPr>
        <p:spPr>
          <a:xfrm>
            <a:off x="1182254" y="387927"/>
            <a:ext cx="1487055" cy="7850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22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12F61F-70E2-4E67-B9AF-87260C8F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3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0FC290-EC15-4BD6-8745-EBBB7C8B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9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B26E2C-AA4A-4611-A317-1465DF3E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AACA3F-574A-47E2-96BA-A9940768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6144C-EAD6-457E-A476-6C8190BD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1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05506C-6265-4FB0-B5DC-BCC663FC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2379C1-E7D4-4475-A82F-35033D35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4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7290ED-F729-43F4-8151-C43E201D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A392AD-A6D6-4ADE-85F0-482A5377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347787"/>
            <a:ext cx="5972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3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979C26-7366-480E-96F1-A54DC436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347787"/>
            <a:ext cx="5972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156007-8E3D-4D00-88E1-30D6E046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B43DF24-9602-4F50-B756-83C8FA4B6AFF}"/>
              </a:ext>
            </a:extLst>
          </p:cNvPr>
          <p:cNvSpPr/>
          <p:nvPr/>
        </p:nvSpPr>
        <p:spPr>
          <a:xfrm>
            <a:off x="2133601" y="4664365"/>
            <a:ext cx="1487055" cy="114530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277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E62DE-37B5-4B93-9E5C-2B9B9A88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347787"/>
            <a:ext cx="5972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64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1E033-0875-4079-A124-4A77102E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8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87D6BE-76B4-44EF-8994-F7FF1128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9AD04-84A1-451B-8BBE-7CE792A0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30121-B026-4D31-A290-F1609F5913E8}"/>
              </a:ext>
            </a:extLst>
          </p:cNvPr>
          <p:cNvSpPr txBox="1"/>
          <p:nvPr/>
        </p:nvSpPr>
        <p:spPr>
          <a:xfrm>
            <a:off x="3621220" y="5495637"/>
            <a:ext cx="494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Usar la contraseña que colocaron en la instalación</a:t>
            </a:r>
          </a:p>
        </p:txBody>
      </p:sp>
    </p:spTree>
    <p:extLst>
      <p:ext uri="{BB962C8B-B14F-4D97-AF65-F5344CB8AC3E}">
        <p14:creationId xmlns:p14="http://schemas.microsoft.com/office/powerpoint/2010/main" val="163702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D5A8C7-A20B-4C23-BC4D-E3975F4E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23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7554C5-C7A7-46CA-B13E-256FB303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7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4291B-703F-48A3-89A0-DCFFC0A0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9870076-59E7-4B72-B34E-CB5A044A28AF}"/>
              </a:ext>
            </a:extLst>
          </p:cNvPr>
          <p:cNvSpPr/>
          <p:nvPr/>
        </p:nvSpPr>
        <p:spPr>
          <a:xfrm>
            <a:off x="286327" y="1237673"/>
            <a:ext cx="1487055" cy="7850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853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73CAA9-19B2-4D9B-B7E6-E652E8F1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1DB5295-12D8-433F-8DD9-5D4FFC1623D9}"/>
              </a:ext>
            </a:extLst>
          </p:cNvPr>
          <p:cNvSpPr/>
          <p:nvPr/>
        </p:nvSpPr>
        <p:spPr>
          <a:xfrm>
            <a:off x="517235" y="4248727"/>
            <a:ext cx="1487055" cy="7850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18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DCBBE-BA9B-4EFF-84BF-6FA5CC1F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3772FD1-1367-41FF-B92D-50603C3E0F7C}"/>
              </a:ext>
            </a:extLst>
          </p:cNvPr>
          <p:cNvSpPr/>
          <p:nvPr/>
        </p:nvSpPr>
        <p:spPr>
          <a:xfrm>
            <a:off x="2031999" y="2142836"/>
            <a:ext cx="1930401" cy="7850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20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04F73F-15C5-444F-90CD-050B8EFB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9149BE0-F85A-48C0-A00A-707EE2ECC7E9}"/>
              </a:ext>
            </a:extLst>
          </p:cNvPr>
          <p:cNvSpPr/>
          <p:nvPr/>
        </p:nvSpPr>
        <p:spPr>
          <a:xfrm>
            <a:off x="2780145" y="3334327"/>
            <a:ext cx="8026400" cy="7850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58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DA4DD-4BB9-4C46-8386-04C58002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062311-215E-4D3D-A096-62840EB4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8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244F1C-B9D5-42FE-B406-A4B97890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6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FFD251-B066-4891-A364-27BF5363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A33F6C-B506-4873-8E1C-1F9C67DF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895350"/>
            <a:ext cx="6724650" cy="506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D9EDD0-9A25-46F1-ABA6-50FC326E5F01}"/>
              </a:ext>
            </a:extLst>
          </p:cNvPr>
          <p:cNvSpPr txBox="1"/>
          <p:nvPr/>
        </p:nvSpPr>
        <p:spPr>
          <a:xfrm>
            <a:off x="3864267" y="3158837"/>
            <a:ext cx="446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Esta contraseña será con la que se conecten</a:t>
            </a:r>
          </a:p>
        </p:txBody>
      </p:sp>
    </p:spTree>
    <p:extLst>
      <p:ext uri="{BB962C8B-B14F-4D97-AF65-F5344CB8AC3E}">
        <p14:creationId xmlns:p14="http://schemas.microsoft.com/office/powerpoint/2010/main" val="326775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Widescreen</PresentationFormat>
  <Paragraphs>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Hinojosa, Miguel EX1</dc:creator>
  <cp:lastModifiedBy>Hinojosa, Miguel EX1</cp:lastModifiedBy>
  <cp:revision>8</cp:revision>
  <dcterms:created xsi:type="dcterms:W3CDTF">2019-03-05T15:13:09Z</dcterms:created>
  <dcterms:modified xsi:type="dcterms:W3CDTF">2019-03-05T23:50:32Z</dcterms:modified>
</cp:coreProperties>
</file>