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0B5"/>
    <a:srgbClr val="70AD47"/>
    <a:srgbClr val="8894C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6" y="1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2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8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4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FDAC4-62DF-4328-82FF-9E1F107738E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F1A7-7D0E-4B33-BB1C-275259070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21" y="-1"/>
            <a:ext cx="11811000" cy="5715000"/>
          </a:xfrm>
          <a:prstGeom prst="rect">
            <a:avLst/>
          </a:prstGeom>
          <a:solidFill>
            <a:srgbClr val="8894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47462" y="380008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47462" y="3767992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47462" y="2074002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50345" y="2074002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44579" y="2074000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1695" y="2074000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38812" y="2074000"/>
            <a:ext cx="1702883" cy="1693994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9194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96D371-E088-46AF-99DB-9EF4CE27B48F}"/>
              </a:ext>
            </a:extLst>
          </p:cNvPr>
          <p:cNvSpPr/>
          <p:nvPr/>
        </p:nvSpPr>
        <p:spPr>
          <a:xfrm>
            <a:off x="4426299" y="2939143"/>
            <a:ext cx="1034980" cy="1245995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F9F337-BB40-4E6F-89DB-FCC3461D8804}"/>
              </a:ext>
            </a:extLst>
          </p:cNvPr>
          <p:cNvSpPr/>
          <p:nvPr/>
        </p:nvSpPr>
        <p:spPr>
          <a:xfrm>
            <a:off x="2227723" y="1914088"/>
            <a:ext cx="952500" cy="952500"/>
          </a:xfrm>
          <a:prstGeom prst="ellipse">
            <a:avLst/>
          </a:prstGeom>
          <a:solidFill>
            <a:srgbClr val="617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7058EFD-D9F9-472A-B824-2398CD0461B2}"/>
              </a:ext>
            </a:extLst>
          </p:cNvPr>
          <p:cNvSpPr/>
          <p:nvPr/>
        </p:nvSpPr>
        <p:spPr>
          <a:xfrm>
            <a:off x="2465848" y="2152213"/>
            <a:ext cx="476250" cy="476250"/>
          </a:xfrm>
          <a:prstGeom prst="arc">
            <a:avLst>
              <a:gd name="adj1" fmla="val 15823735"/>
              <a:gd name="adj2" fmla="val 12106333"/>
            </a:avLst>
          </a:prstGeom>
          <a:noFill/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E06DB-BFC8-4136-8633-53BF774E2151}"/>
              </a:ext>
            </a:extLst>
          </p:cNvPr>
          <p:cNvSpPr/>
          <p:nvPr/>
        </p:nvSpPr>
        <p:spPr>
          <a:xfrm>
            <a:off x="4782850" y="1677798"/>
            <a:ext cx="304800" cy="304800"/>
          </a:xfrm>
          <a:prstGeom prst="ellipse">
            <a:avLst/>
          </a:prstGeom>
          <a:solidFill>
            <a:srgbClr val="617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711BD-EE78-4EB1-BACB-B11980A5D584}"/>
              </a:ext>
            </a:extLst>
          </p:cNvPr>
          <p:cNvSpPr/>
          <p:nvPr/>
        </p:nvSpPr>
        <p:spPr>
          <a:xfrm>
            <a:off x="4518423" y="3036094"/>
            <a:ext cx="843882" cy="1071562"/>
          </a:xfrm>
          <a:prstGeom prst="rect">
            <a:avLst/>
          </a:prstGeom>
          <a:solidFill>
            <a:srgbClr val="6170B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C739F3-ADD8-41F3-91C8-E1A6AB944E09}"/>
              </a:ext>
            </a:extLst>
          </p:cNvPr>
          <p:cNvSpPr/>
          <p:nvPr/>
        </p:nvSpPr>
        <p:spPr>
          <a:xfrm>
            <a:off x="5904039" y="2752502"/>
            <a:ext cx="304800" cy="304800"/>
          </a:xfrm>
          <a:prstGeom prst="rect">
            <a:avLst/>
          </a:prstGeom>
          <a:solidFill>
            <a:srgbClr val="617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EAFFD-6670-4ADE-9911-C528095B1C85}"/>
              </a:ext>
            </a:extLst>
          </p:cNvPr>
          <p:cNvSpPr/>
          <p:nvPr/>
        </p:nvSpPr>
        <p:spPr>
          <a:xfrm>
            <a:off x="4679480" y="3160449"/>
            <a:ext cx="558345" cy="763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F32B06-53EE-4B9E-9828-38623C35E50D}"/>
              </a:ext>
            </a:extLst>
          </p:cNvPr>
          <p:cNvSpPr/>
          <p:nvPr/>
        </p:nvSpPr>
        <p:spPr>
          <a:xfrm>
            <a:off x="5055794" y="2965979"/>
            <a:ext cx="351505" cy="3714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0BBBBF7-2868-4407-989B-3D2A1E919EB5}"/>
              </a:ext>
            </a:extLst>
          </p:cNvPr>
          <p:cNvSpPr/>
          <p:nvPr/>
        </p:nvSpPr>
        <p:spPr>
          <a:xfrm>
            <a:off x="5019570" y="3030245"/>
            <a:ext cx="346473" cy="316289"/>
          </a:xfrm>
          <a:prstGeom prst="triangle">
            <a:avLst>
              <a:gd name="adj" fmla="val 0"/>
            </a:avLst>
          </a:prstGeom>
          <a:solidFill>
            <a:srgbClr val="6170B5"/>
          </a:solidFill>
          <a:ln>
            <a:solidFill>
              <a:srgbClr val="617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25336-C2F1-4BB0-BA1D-4D88F897D79D}"/>
              </a:ext>
            </a:extLst>
          </p:cNvPr>
          <p:cNvSpPr/>
          <p:nvPr/>
        </p:nvSpPr>
        <p:spPr>
          <a:xfrm>
            <a:off x="7728438" y="2965979"/>
            <a:ext cx="1034980" cy="1245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A80380-CE45-41F0-A757-19F4A5A7BCB5}"/>
              </a:ext>
            </a:extLst>
          </p:cNvPr>
          <p:cNvSpPr/>
          <p:nvPr/>
        </p:nvSpPr>
        <p:spPr>
          <a:xfrm>
            <a:off x="7893652" y="3234105"/>
            <a:ext cx="704551" cy="873551"/>
          </a:xfrm>
          <a:prstGeom prst="rect">
            <a:avLst/>
          </a:prstGeom>
          <a:solidFill>
            <a:schemeClr val="bg1"/>
          </a:solidFill>
          <a:ln w="127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61C56-A379-4AB9-AE77-78B7733B85FC}"/>
              </a:ext>
            </a:extLst>
          </p:cNvPr>
          <p:cNvSpPr/>
          <p:nvPr/>
        </p:nvSpPr>
        <p:spPr>
          <a:xfrm>
            <a:off x="8052496" y="3234105"/>
            <a:ext cx="386862" cy="19489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6389DA-404E-4A6B-97C5-24BE0D5B18CB}"/>
              </a:ext>
            </a:extLst>
          </p:cNvPr>
          <p:cNvSpPr/>
          <p:nvPr/>
        </p:nvSpPr>
        <p:spPr>
          <a:xfrm>
            <a:off x="8105092" y="3036094"/>
            <a:ext cx="282012" cy="271921"/>
          </a:xfrm>
          <a:prstGeom prst="ellipse">
            <a:avLst/>
          </a:prstGeom>
          <a:noFill/>
          <a:ln w="1270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B3EFAB-4DC5-4B72-8BE5-1B4FC4175139}"/>
              </a:ext>
            </a:extLst>
          </p:cNvPr>
          <p:cNvCxnSpPr/>
          <p:nvPr/>
        </p:nvCxnSpPr>
        <p:spPr>
          <a:xfrm>
            <a:off x="8052496" y="3606800"/>
            <a:ext cx="386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911EB-16C6-4437-A652-7C0A2F3DAD46}"/>
              </a:ext>
            </a:extLst>
          </p:cNvPr>
          <p:cNvCxnSpPr/>
          <p:nvPr/>
        </p:nvCxnSpPr>
        <p:spPr>
          <a:xfrm>
            <a:off x="8052496" y="3771900"/>
            <a:ext cx="386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8508BC-1FCC-48F9-AC9A-E9F5464BF5A9}"/>
              </a:ext>
            </a:extLst>
          </p:cNvPr>
          <p:cNvCxnSpPr/>
          <p:nvPr/>
        </p:nvCxnSpPr>
        <p:spPr>
          <a:xfrm>
            <a:off x="8052496" y="3924300"/>
            <a:ext cx="386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C6699B9A-48CB-4164-A4A8-4EE51A96D0AC}"/>
              </a:ext>
            </a:extLst>
          </p:cNvPr>
          <p:cNvSpPr/>
          <p:nvPr/>
        </p:nvSpPr>
        <p:spPr>
          <a:xfrm rot="10800000" flipH="1">
            <a:off x="1793289" y="3771900"/>
            <a:ext cx="952500" cy="1245995"/>
          </a:xfrm>
          <a:prstGeom prst="foldedCorner">
            <a:avLst>
              <a:gd name="adj" fmla="val 50000"/>
            </a:avLst>
          </a:prstGeom>
          <a:solidFill>
            <a:srgbClr val="6170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8C6A54-29DC-461F-B00D-1AB9A20B55CA}"/>
              </a:ext>
            </a:extLst>
          </p:cNvPr>
          <p:cNvSpPr/>
          <p:nvPr/>
        </p:nvSpPr>
        <p:spPr>
          <a:xfrm>
            <a:off x="1997477" y="4211974"/>
            <a:ext cx="532660" cy="60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ard 33">
            <a:extLst>
              <a:ext uri="{FF2B5EF4-FFF2-40B4-BE49-F238E27FC236}">
                <a16:creationId xmlns:a16="http://schemas.microsoft.com/office/drawing/2014/main" id="{FA98F533-A74E-4ED3-A701-65632A4FEB75}"/>
              </a:ext>
            </a:extLst>
          </p:cNvPr>
          <p:cNvSpPr/>
          <p:nvPr/>
        </p:nvSpPr>
        <p:spPr>
          <a:xfrm flipH="1">
            <a:off x="6667130" y="4724400"/>
            <a:ext cx="754602" cy="1081596"/>
          </a:xfrm>
          <a:prstGeom prst="flowChartPunchedCard">
            <a:avLst/>
          </a:prstGeom>
          <a:solidFill>
            <a:schemeClr val="bg1"/>
          </a:solidFill>
          <a:ln w="127000">
            <a:solidFill>
              <a:srgbClr val="6170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E64908D-AD2D-4597-8DC1-00DEC28AC828}"/>
              </a:ext>
            </a:extLst>
          </p:cNvPr>
          <p:cNvSpPr/>
          <p:nvPr/>
        </p:nvSpPr>
        <p:spPr>
          <a:xfrm rot="20820193">
            <a:off x="7057338" y="4684481"/>
            <a:ext cx="399913" cy="282334"/>
          </a:xfrm>
          <a:prstGeom prst="triangle">
            <a:avLst>
              <a:gd name="adj" fmla="val 68618"/>
            </a:avLst>
          </a:prstGeom>
          <a:solidFill>
            <a:srgbClr val="617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21" y="-1"/>
            <a:ext cx="2857500" cy="2857500"/>
          </a:xfrm>
          <a:prstGeom prst="rect">
            <a:avLst/>
          </a:prstGeom>
          <a:solidFill>
            <a:srgbClr val="8894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1225" y="723402"/>
            <a:ext cx="2363492" cy="1410693"/>
            <a:chOff x="5391132" y="741679"/>
            <a:chExt cx="4404210" cy="2004063"/>
          </a:xfrm>
        </p:grpSpPr>
        <p:sp>
          <p:nvSpPr>
            <p:cNvPr id="8" name="Rounded Rectangle 7"/>
            <p:cNvSpPr/>
            <p:nvPr/>
          </p:nvSpPr>
          <p:spPr>
            <a:xfrm>
              <a:off x="8033658" y="741679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33658" y="140970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33658" y="2077721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500" y="2077721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52816" y="207772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71974" y="207772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91132" y="2077719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06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21" y="0"/>
            <a:ext cx="838200" cy="838200"/>
          </a:xfrm>
          <a:prstGeom prst="rect">
            <a:avLst/>
          </a:prstGeom>
          <a:solidFill>
            <a:srgbClr val="889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1371" y="203062"/>
            <a:ext cx="723900" cy="432073"/>
            <a:chOff x="5391132" y="741679"/>
            <a:chExt cx="4404210" cy="2004063"/>
          </a:xfrm>
        </p:grpSpPr>
        <p:sp>
          <p:nvSpPr>
            <p:cNvPr id="8" name="Rounded Rectangle 7"/>
            <p:cNvSpPr/>
            <p:nvPr/>
          </p:nvSpPr>
          <p:spPr>
            <a:xfrm>
              <a:off x="8033658" y="741679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U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33658" y="140970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W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33658" y="2077721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14500" y="2077721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O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152816" y="207772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71974" y="2077720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91132" y="2077719"/>
              <a:ext cx="880842" cy="668021"/>
            </a:xfrm>
            <a:prstGeom prst="roundRect">
              <a:avLst/>
            </a:prstGeom>
            <a:solidFill>
              <a:srgbClr val="C59E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43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221" y="0"/>
            <a:ext cx="838200" cy="838200"/>
          </a:xfrm>
          <a:prstGeom prst="rect">
            <a:avLst/>
          </a:prstGeom>
          <a:solidFill>
            <a:srgbClr val="8894C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80032" y="97499"/>
            <a:ext cx="646578" cy="643202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670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42305" y="2130250"/>
            <a:ext cx="457152" cy="457152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948217" y="2227681"/>
            <a:ext cx="245328" cy="262289"/>
          </a:xfrm>
          <a:prstGeom prst="roundRect">
            <a:avLst/>
          </a:prstGeom>
          <a:solidFill>
            <a:srgbClr val="C59E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1009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Hillberg</dc:creator>
  <cp:lastModifiedBy>Mike Hillberg</cp:lastModifiedBy>
  <cp:revision>35</cp:revision>
  <dcterms:created xsi:type="dcterms:W3CDTF">2016-07-05T13:36:02Z</dcterms:created>
  <dcterms:modified xsi:type="dcterms:W3CDTF">2022-05-31T14:23:51Z</dcterms:modified>
</cp:coreProperties>
</file>