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1" r:id="rId9"/>
    <p:sldId id="262" r:id="rId10"/>
    <p:sldId id="260" r:id="rId11"/>
    <p:sldId id="266" r:id="rId12"/>
  </p:sldIdLst>
  <p:sldSz cx="7921625" cy="3960813"/>
  <p:notesSz cx="6858000" cy="9144000"/>
  <p:defaultTextStyle>
    <a:defPPr>
      <a:defRPr lang="zh-TW"/>
    </a:defPPr>
    <a:lvl1pPr marL="0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9991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9982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79973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39963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99954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59945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19936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79927" algn="l" defTabSz="71998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30" y="-725"/>
      </p:cViewPr>
      <p:guideLst>
        <p:guide orient="horz" pos="1248"/>
        <p:guide pos="24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4126" y="1230419"/>
            <a:ext cx="6733381" cy="8490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8245" y="2244462"/>
            <a:ext cx="5545138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743178" y="158618"/>
            <a:ext cx="1782366" cy="337952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6081" y="158618"/>
            <a:ext cx="5215070" cy="33795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5758" y="2545190"/>
            <a:ext cx="6733381" cy="786661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5758" y="1678763"/>
            <a:ext cx="6733381" cy="86642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99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99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799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996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99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99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99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99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6081" y="924191"/>
            <a:ext cx="3498718" cy="261395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26826" y="924191"/>
            <a:ext cx="3498718" cy="261395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081" y="886599"/>
            <a:ext cx="3500094" cy="36949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991" indent="0">
              <a:buNone/>
              <a:defRPr sz="1600" b="1"/>
            </a:lvl2pPr>
            <a:lvl3pPr marL="719982" indent="0">
              <a:buNone/>
              <a:defRPr sz="1400" b="1"/>
            </a:lvl3pPr>
            <a:lvl4pPr marL="1079973" indent="0">
              <a:buNone/>
              <a:defRPr sz="1200" b="1"/>
            </a:lvl4pPr>
            <a:lvl5pPr marL="1439963" indent="0">
              <a:buNone/>
              <a:defRPr sz="1200" b="1"/>
            </a:lvl5pPr>
            <a:lvl6pPr marL="1799954" indent="0">
              <a:buNone/>
              <a:defRPr sz="1200" b="1"/>
            </a:lvl6pPr>
            <a:lvl7pPr marL="2159945" indent="0">
              <a:buNone/>
              <a:defRPr sz="1200" b="1"/>
            </a:lvl7pPr>
            <a:lvl8pPr marL="2519936" indent="0">
              <a:buNone/>
              <a:defRPr sz="1200" b="1"/>
            </a:lvl8pPr>
            <a:lvl9pPr marL="2879927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6081" y="1256090"/>
            <a:ext cx="3500094" cy="22820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024079" y="886599"/>
            <a:ext cx="3501469" cy="36949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991" indent="0">
              <a:buNone/>
              <a:defRPr sz="1600" b="1"/>
            </a:lvl2pPr>
            <a:lvl3pPr marL="719982" indent="0">
              <a:buNone/>
              <a:defRPr sz="1400" b="1"/>
            </a:lvl3pPr>
            <a:lvl4pPr marL="1079973" indent="0">
              <a:buNone/>
              <a:defRPr sz="1200" b="1"/>
            </a:lvl4pPr>
            <a:lvl5pPr marL="1439963" indent="0">
              <a:buNone/>
              <a:defRPr sz="1200" b="1"/>
            </a:lvl5pPr>
            <a:lvl6pPr marL="1799954" indent="0">
              <a:buNone/>
              <a:defRPr sz="1200" b="1"/>
            </a:lvl6pPr>
            <a:lvl7pPr marL="2159945" indent="0">
              <a:buNone/>
              <a:defRPr sz="1200" b="1"/>
            </a:lvl7pPr>
            <a:lvl8pPr marL="2519936" indent="0">
              <a:buNone/>
              <a:defRPr sz="1200" b="1"/>
            </a:lvl8pPr>
            <a:lvl9pPr marL="2879927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024079" y="1256090"/>
            <a:ext cx="3501469" cy="22820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6081" y="157700"/>
            <a:ext cx="2606160" cy="67113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97138" y="157702"/>
            <a:ext cx="4428409" cy="338044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6081" y="828838"/>
            <a:ext cx="2606160" cy="2709306"/>
          </a:xfrm>
        </p:spPr>
        <p:txBody>
          <a:bodyPr/>
          <a:lstStyle>
            <a:lvl1pPr marL="0" indent="0">
              <a:buNone/>
              <a:defRPr sz="1100"/>
            </a:lvl1pPr>
            <a:lvl2pPr marL="359991" indent="0">
              <a:buNone/>
              <a:defRPr sz="1000"/>
            </a:lvl2pPr>
            <a:lvl3pPr marL="719982" indent="0">
              <a:buNone/>
              <a:defRPr sz="800"/>
            </a:lvl3pPr>
            <a:lvl4pPr marL="1079973" indent="0">
              <a:buNone/>
              <a:defRPr sz="700"/>
            </a:lvl4pPr>
            <a:lvl5pPr marL="1439963" indent="0">
              <a:buNone/>
              <a:defRPr sz="700"/>
            </a:lvl5pPr>
            <a:lvl6pPr marL="1799954" indent="0">
              <a:buNone/>
              <a:defRPr sz="700"/>
            </a:lvl6pPr>
            <a:lvl7pPr marL="2159945" indent="0">
              <a:buNone/>
              <a:defRPr sz="700"/>
            </a:lvl7pPr>
            <a:lvl8pPr marL="2519936" indent="0">
              <a:buNone/>
              <a:defRPr sz="700"/>
            </a:lvl8pPr>
            <a:lvl9pPr marL="2879927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2694" y="2772569"/>
            <a:ext cx="4752975" cy="32731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52694" y="353906"/>
            <a:ext cx="4752975" cy="2376488"/>
          </a:xfrm>
        </p:spPr>
        <p:txBody>
          <a:bodyPr/>
          <a:lstStyle>
            <a:lvl1pPr marL="0" indent="0">
              <a:buNone/>
              <a:defRPr sz="2500"/>
            </a:lvl1pPr>
            <a:lvl2pPr marL="359991" indent="0">
              <a:buNone/>
              <a:defRPr sz="2200"/>
            </a:lvl2pPr>
            <a:lvl3pPr marL="719982" indent="0">
              <a:buNone/>
              <a:defRPr sz="1900"/>
            </a:lvl3pPr>
            <a:lvl4pPr marL="1079973" indent="0">
              <a:buNone/>
              <a:defRPr sz="1600"/>
            </a:lvl4pPr>
            <a:lvl5pPr marL="1439963" indent="0">
              <a:buNone/>
              <a:defRPr sz="1600"/>
            </a:lvl5pPr>
            <a:lvl6pPr marL="1799954" indent="0">
              <a:buNone/>
              <a:defRPr sz="1600"/>
            </a:lvl6pPr>
            <a:lvl7pPr marL="2159945" indent="0">
              <a:buNone/>
              <a:defRPr sz="1600"/>
            </a:lvl7pPr>
            <a:lvl8pPr marL="2519936" indent="0">
              <a:buNone/>
              <a:defRPr sz="1600"/>
            </a:lvl8pPr>
            <a:lvl9pPr marL="2879927" indent="0">
              <a:buNone/>
              <a:defRPr sz="16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52694" y="3099887"/>
            <a:ext cx="4752975" cy="464845"/>
          </a:xfrm>
        </p:spPr>
        <p:txBody>
          <a:bodyPr/>
          <a:lstStyle>
            <a:lvl1pPr marL="0" indent="0">
              <a:buNone/>
              <a:defRPr sz="1100"/>
            </a:lvl1pPr>
            <a:lvl2pPr marL="359991" indent="0">
              <a:buNone/>
              <a:defRPr sz="1000"/>
            </a:lvl2pPr>
            <a:lvl3pPr marL="719982" indent="0">
              <a:buNone/>
              <a:defRPr sz="800"/>
            </a:lvl3pPr>
            <a:lvl4pPr marL="1079973" indent="0">
              <a:buNone/>
              <a:defRPr sz="700"/>
            </a:lvl4pPr>
            <a:lvl5pPr marL="1439963" indent="0">
              <a:buNone/>
              <a:defRPr sz="700"/>
            </a:lvl5pPr>
            <a:lvl6pPr marL="1799954" indent="0">
              <a:buNone/>
              <a:defRPr sz="700"/>
            </a:lvl6pPr>
            <a:lvl7pPr marL="2159945" indent="0">
              <a:buNone/>
              <a:defRPr sz="700"/>
            </a:lvl7pPr>
            <a:lvl8pPr marL="2519936" indent="0">
              <a:buNone/>
              <a:defRPr sz="700"/>
            </a:lvl8pPr>
            <a:lvl9pPr marL="2879927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6082" y="158617"/>
            <a:ext cx="7129462" cy="660136"/>
          </a:xfrm>
          <a:prstGeom prst="rect">
            <a:avLst/>
          </a:prstGeom>
        </p:spPr>
        <p:txBody>
          <a:bodyPr vert="horz" lIns="71998" tIns="35999" rIns="71998" bIns="3599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082" y="924191"/>
            <a:ext cx="7129462" cy="2613954"/>
          </a:xfrm>
          <a:prstGeom prst="rect">
            <a:avLst/>
          </a:prstGeom>
        </p:spPr>
        <p:txBody>
          <a:bodyPr vert="horz" lIns="71998" tIns="35999" rIns="71998" bIns="3599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96081" y="3671089"/>
            <a:ext cx="1848380" cy="210877"/>
          </a:xfrm>
          <a:prstGeom prst="rect">
            <a:avLst/>
          </a:prstGeom>
        </p:spPr>
        <p:txBody>
          <a:bodyPr vert="horz" lIns="71998" tIns="35999" rIns="71998" bIns="3599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706556" y="3671089"/>
            <a:ext cx="2508514" cy="210877"/>
          </a:xfrm>
          <a:prstGeom prst="rect">
            <a:avLst/>
          </a:prstGeom>
        </p:spPr>
        <p:txBody>
          <a:bodyPr vert="horz" lIns="71998" tIns="35999" rIns="71998" bIns="3599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677164" y="3671089"/>
            <a:ext cx="1848380" cy="210877"/>
          </a:xfrm>
          <a:prstGeom prst="rect">
            <a:avLst/>
          </a:prstGeom>
        </p:spPr>
        <p:txBody>
          <a:bodyPr vert="horz" lIns="71998" tIns="35999" rIns="71998" bIns="3599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982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3" indent="-269993" algn="l" defTabSz="71998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4986" indent="-224994" algn="l" defTabSz="71998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9977" indent="-179996" algn="l" defTabSz="71998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67" indent="-179996" algn="l" defTabSz="719982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9" indent="-179996" algn="l" defTabSz="719982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950" indent="-179996" algn="l" defTabSz="71998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9940" indent="-179996" algn="l" defTabSz="71998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99932" indent="-179996" algn="l" defTabSz="71998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59922" indent="-179996" algn="l" defTabSz="71998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973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3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9954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9945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9936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79927" algn="l" defTabSz="71998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個人資料\picture\wp22514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8323" y="-62882"/>
            <a:ext cx="8520999" cy="5091460"/>
          </a:xfrm>
          <a:prstGeom prst="rect">
            <a:avLst/>
          </a:prstGeom>
          <a:noFill/>
        </p:spPr>
      </p:pic>
      <p:cxnSp>
        <p:nvCxnSpPr>
          <p:cNvPr id="10" name="直線接點 9"/>
          <p:cNvCxnSpPr/>
          <p:nvPr/>
        </p:nvCxnSpPr>
        <p:spPr>
          <a:xfrm rot="16200000" flipH="1">
            <a:off x="3037608" y="1128469"/>
            <a:ext cx="60461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個人資料\picture\111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192" y="1694654"/>
            <a:ext cx="2500330" cy="1875248"/>
          </a:xfrm>
          <a:prstGeom prst="rect">
            <a:avLst/>
          </a:prstGeom>
          <a:noFill/>
        </p:spPr>
      </p:pic>
      <p:pic>
        <p:nvPicPr>
          <p:cNvPr id="1029" name="Picture 5" descr="D:\個人資料\picture\下載.png"/>
          <p:cNvPicPr>
            <a:picLocks noChangeAspect="1" noChangeArrowheads="1"/>
          </p:cNvPicPr>
          <p:nvPr/>
        </p:nvPicPr>
        <p:blipFill>
          <a:blip r:embed="rId3"/>
          <a:srcRect l="32804" t="23809" r="50529" b="19048"/>
          <a:stretch>
            <a:fillRect/>
          </a:stretch>
        </p:blipFill>
        <p:spPr bwMode="auto">
          <a:xfrm>
            <a:off x="4532316" y="765960"/>
            <a:ext cx="1000132" cy="857256"/>
          </a:xfrm>
          <a:prstGeom prst="rect">
            <a:avLst/>
          </a:prstGeom>
          <a:noFill/>
        </p:spPr>
      </p:pic>
      <p:pic>
        <p:nvPicPr>
          <p:cNvPr id="1030" name="Picture 6" descr="D:\個人資料\picture\aa6b9ecb178a435e3d5688c400f524bd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788" y="694522"/>
            <a:ext cx="3397250" cy="2959100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3532184" y="95712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Microsoft YaHei UI" pitchFamily="34" charset="-122"/>
                <a:ea typeface="Microsoft YaHei UI" pitchFamily="34" charset="-122"/>
              </a:rPr>
              <a:t>PLAY</a:t>
            </a:r>
            <a:endParaRPr lang="zh-TW" altLang="en-US" sz="280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32448" y="98027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Microsoft YaHei UI" pitchFamily="34" charset="-122"/>
                <a:ea typeface="Microsoft YaHei UI" pitchFamily="34" charset="-122"/>
              </a:rPr>
              <a:t>GAME</a:t>
            </a:r>
            <a:endParaRPr lang="zh-TW" altLang="en-US" sz="2800" dirty="0">
              <a:latin typeface="Microsoft YaHei UI" pitchFamily="34" charset="-122"/>
              <a:ea typeface="Microsoft YaHei UI" pitchFamily="34" charset="-122"/>
            </a:endParaRPr>
          </a:p>
        </p:txBody>
      </p:sp>
      <p:pic>
        <p:nvPicPr>
          <p:cNvPr id="1031" name="Picture 7" descr="D:\個人資料\picture\png-transparent-joystick-game-controllers-xbox-accessory-computer-icons-gamepad-joystick-game-electronics-video-game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7804" y="2551910"/>
            <a:ext cx="2659056" cy="1480341"/>
          </a:xfrm>
          <a:prstGeom prst="rect">
            <a:avLst/>
          </a:prstGeom>
          <a:noFill/>
        </p:spPr>
      </p:pic>
      <p:pic>
        <p:nvPicPr>
          <p:cNvPr id="1033" name="Picture 9" descr="D:\個人資料\picture\images-removebg-previe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04025" y="263525"/>
            <a:ext cx="2181225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keh\eclipse-workspace\oneCodeOneDay\dir1\racinggame\race4.jpg"/>
          <p:cNvPicPr>
            <a:picLocks noChangeAspect="1" noChangeArrowheads="1"/>
          </p:cNvPicPr>
          <p:nvPr/>
        </p:nvPicPr>
        <p:blipFill>
          <a:blip r:embed="rId2"/>
          <a:srcRect t="545"/>
          <a:stretch>
            <a:fillRect/>
          </a:stretch>
        </p:blipFill>
        <p:spPr bwMode="auto">
          <a:xfrm>
            <a:off x="3924300" y="-519924"/>
            <a:ext cx="5530850" cy="2747187"/>
          </a:xfrm>
          <a:prstGeom prst="rect">
            <a:avLst/>
          </a:prstGeom>
          <a:noFill/>
        </p:spPr>
      </p:pic>
      <p:pic>
        <p:nvPicPr>
          <p:cNvPr id="2051" name="Picture 3" descr="C:\Users\mikeh\eclipse-workspace\oneCodeOneDay\dir1\racinggame\race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682790" y="1051712"/>
            <a:ext cx="5530850" cy="276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 descr="D:\個人資料\picture\running-marathon-backgroun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6063" y="-19858"/>
            <a:ext cx="8167688" cy="3960813"/>
          </a:xfrm>
          <a:prstGeom prst="rect">
            <a:avLst/>
          </a:prstGeom>
          <a:noFill/>
        </p:spPr>
      </p:pic>
      <p:grpSp>
        <p:nvGrpSpPr>
          <p:cNvPr id="48" name="群組 47"/>
          <p:cNvGrpSpPr/>
          <p:nvPr/>
        </p:nvGrpSpPr>
        <p:grpSpPr>
          <a:xfrm>
            <a:off x="1317606" y="610556"/>
            <a:ext cx="1857388" cy="2084230"/>
            <a:chOff x="1145201" y="517908"/>
            <a:chExt cx="1928826" cy="2084230"/>
          </a:xfrm>
        </p:grpSpPr>
        <p:grpSp>
          <p:nvGrpSpPr>
            <p:cNvPr id="40" name="群組 39"/>
            <p:cNvGrpSpPr/>
            <p:nvPr/>
          </p:nvGrpSpPr>
          <p:grpSpPr>
            <a:xfrm rot="20944132">
              <a:off x="1145201" y="530436"/>
              <a:ext cx="1928826" cy="2071702"/>
              <a:chOff x="960416" y="194456"/>
              <a:chExt cx="1928826" cy="207170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60416" y="194456"/>
                <a:ext cx="1928826" cy="2071702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055" name="Picture 7" descr="D:\個人資料\picture\horse1-5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960416" y="694522"/>
                <a:ext cx="1857388" cy="1497014"/>
              </a:xfrm>
              <a:prstGeom prst="rect">
                <a:avLst/>
              </a:prstGeom>
              <a:noFill/>
            </p:spPr>
          </p:pic>
        </p:grpSp>
        <p:sp>
          <p:nvSpPr>
            <p:cNvPr id="43" name="文字方塊 42"/>
            <p:cNvSpPr txBox="1"/>
            <p:nvPr/>
          </p:nvSpPr>
          <p:spPr>
            <a:xfrm rot="20828783">
              <a:off x="1728010" y="517908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Arial Rounded MT Bold" pitchFamily="34" charset="0"/>
                </a:rPr>
                <a:t>1</a:t>
              </a:r>
              <a:endParaRPr lang="zh-TW" altLang="en-US" sz="2800" dirty="0">
                <a:latin typeface="Arial Rounded MT Bold" pitchFamily="34" charset="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 rot="238696">
            <a:off x="4817408" y="687630"/>
            <a:ext cx="1933835" cy="2107519"/>
            <a:chOff x="4846237" y="492138"/>
            <a:chExt cx="1928826" cy="2107519"/>
          </a:xfrm>
        </p:grpSpPr>
        <p:grpSp>
          <p:nvGrpSpPr>
            <p:cNvPr id="42" name="群組 41"/>
            <p:cNvGrpSpPr/>
            <p:nvPr/>
          </p:nvGrpSpPr>
          <p:grpSpPr>
            <a:xfrm rot="642461">
              <a:off x="4846237" y="527955"/>
              <a:ext cx="1928826" cy="2071702"/>
              <a:chOff x="4736419" y="196852"/>
              <a:chExt cx="1928826" cy="207170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736419" y="196852"/>
                <a:ext cx="1928826" cy="2071702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056" name="Picture 8" descr="D:\個人資料\picture\horse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89506" y="551646"/>
                <a:ext cx="1571636" cy="1571636"/>
              </a:xfrm>
              <a:prstGeom prst="rect">
                <a:avLst/>
              </a:prstGeom>
              <a:noFill/>
            </p:spPr>
          </p:pic>
        </p:grpSp>
        <p:sp>
          <p:nvSpPr>
            <p:cNvPr id="44" name="文字方塊 43"/>
            <p:cNvSpPr txBox="1"/>
            <p:nvPr/>
          </p:nvSpPr>
          <p:spPr>
            <a:xfrm rot="733253">
              <a:off x="5724507" y="492138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Arial Rounded MT Bold" pitchFamily="34" charset="0"/>
                </a:rPr>
                <a:t>3</a:t>
              </a:r>
              <a:endParaRPr lang="zh-TW" altLang="en-US" sz="2800" dirty="0">
                <a:latin typeface="Arial Rounded MT Bold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3103556" y="335316"/>
            <a:ext cx="1928826" cy="2145156"/>
            <a:chOff x="3037974" y="194456"/>
            <a:chExt cx="1928826" cy="2145156"/>
          </a:xfrm>
        </p:grpSpPr>
        <p:grpSp>
          <p:nvGrpSpPr>
            <p:cNvPr id="41" name="群組 40"/>
            <p:cNvGrpSpPr/>
            <p:nvPr/>
          </p:nvGrpSpPr>
          <p:grpSpPr>
            <a:xfrm>
              <a:off x="3037974" y="223474"/>
              <a:ext cx="1928826" cy="2116138"/>
              <a:chOff x="2746366" y="123018"/>
              <a:chExt cx="1928826" cy="211613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746366" y="123018"/>
                <a:ext cx="1928826" cy="2071702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054" name="Picture 6" descr="D:\個人資料\picture\horse1-4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773367" y="408770"/>
                <a:ext cx="1830387" cy="1830386"/>
              </a:xfrm>
              <a:prstGeom prst="rect">
                <a:avLst/>
              </a:prstGeom>
              <a:noFill/>
            </p:spPr>
          </p:pic>
        </p:grpSp>
        <p:sp>
          <p:nvSpPr>
            <p:cNvPr id="45" name="文字方塊 44"/>
            <p:cNvSpPr txBox="1"/>
            <p:nvPr/>
          </p:nvSpPr>
          <p:spPr>
            <a:xfrm>
              <a:off x="3817936" y="194456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Arial Rounded MT Bold" pitchFamily="34" charset="0"/>
                </a:rPr>
                <a:t>2</a:t>
              </a:r>
              <a:endParaRPr lang="zh-TW" altLang="en-US" sz="2800" dirty="0">
                <a:latin typeface="Arial Rounded MT Bold" pitchFamily="34" charset="0"/>
              </a:endParaRPr>
            </a:p>
          </p:txBody>
        </p:sp>
      </p:grpSp>
      <p:pic>
        <p:nvPicPr>
          <p:cNvPr id="52" name="Picture 3" descr="D:\個人資料\picture\27-279340_medium-image-pointing-finger-cartoon-pn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9242" y="1123150"/>
            <a:ext cx="2357454" cy="2352903"/>
          </a:xfrm>
          <a:prstGeom prst="rect">
            <a:avLst/>
          </a:prstGeom>
          <a:noFill/>
        </p:spPr>
      </p:pic>
      <p:sp>
        <p:nvSpPr>
          <p:cNvPr id="19" name="文字方塊 18"/>
          <p:cNvSpPr txBox="1"/>
          <p:nvPr/>
        </p:nvSpPr>
        <p:spPr>
          <a:xfrm>
            <a:off x="2246300" y="283766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latin typeface="Arial Rounded MT Bold" pitchFamily="34" charset="0"/>
              </a:rPr>
              <a:t>You Turn</a:t>
            </a:r>
            <a:endParaRPr lang="zh-TW" altLang="en-US" sz="6000" dirty="0">
              <a:latin typeface="Arial Rounded MT Bold" pitchFamily="34" charset="0"/>
            </a:endParaRPr>
          </a:p>
        </p:txBody>
      </p:sp>
      <p:pic>
        <p:nvPicPr>
          <p:cNvPr id="3076" name="Picture 4" descr="D:\個人資料\picture\pngtree-comic-style-black-speed-line-png-image_6588276-removebg-preview.png"/>
          <p:cNvPicPr>
            <a:picLocks noChangeAspect="1" noChangeArrowheads="1"/>
          </p:cNvPicPr>
          <p:nvPr/>
        </p:nvPicPr>
        <p:blipFill>
          <a:blip r:embed="rId8"/>
          <a:srcRect l="2303" r="18809"/>
          <a:stretch>
            <a:fillRect/>
          </a:stretch>
        </p:blipFill>
        <p:spPr bwMode="auto">
          <a:xfrm rot="5400000">
            <a:off x="608955" y="-2974810"/>
            <a:ext cx="6449684" cy="81756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 descr="D:\個人資料\picture\running-marathon-backgroun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6063" y="-19858"/>
            <a:ext cx="8167688" cy="3960813"/>
          </a:xfrm>
          <a:prstGeom prst="rect">
            <a:avLst/>
          </a:prstGeom>
          <a:noFill/>
        </p:spPr>
      </p:pic>
      <p:pic>
        <p:nvPicPr>
          <p:cNvPr id="4" name="Picture 9" descr="D:\個人資料\picture\kisspng-clip-art-laughter-image-humour-horse-Наклейка-на-авто-Лошадь-маш-5b65917bdedae1.8305397015333830359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039980" y="-448486"/>
            <a:ext cx="4865686" cy="4865686"/>
          </a:xfrm>
          <a:prstGeom prst="rect">
            <a:avLst/>
          </a:prstGeom>
          <a:noFill/>
        </p:spPr>
      </p:pic>
      <p:pic>
        <p:nvPicPr>
          <p:cNvPr id="5" name="Picture 9" descr="D:\個人資料\picture\kisspng-clip-art-laughter-image-humour-horse-Наклейка-на-авто-Лошадь-маш-5b65917bdedae1.8305397015333830359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13170" flipH="1">
            <a:off x="5167191" y="1200881"/>
            <a:ext cx="3234940" cy="3833976"/>
          </a:xfrm>
          <a:prstGeom prst="rect">
            <a:avLst/>
          </a:prstGeom>
          <a:noFill/>
        </p:spPr>
      </p:pic>
      <p:pic>
        <p:nvPicPr>
          <p:cNvPr id="1027" name="Picture 3" descr="D:\個人資料\picture\下載 (1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96972" y="765960"/>
            <a:ext cx="9715568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D:\個人資料\picture\kisspng-clip-art-laughter-image-humour-horse-Наклейка-на-авто-Лошадь-маш-5b65917bdedae1.8305397015333830359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02" y="551646"/>
            <a:ext cx="5080000" cy="5080000"/>
          </a:xfrm>
          <a:prstGeom prst="rect">
            <a:avLst/>
          </a:prstGeom>
          <a:noFill/>
        </p:spPr>
      </p:pic>
      <p:pic>
        <p:nvPicPr>
          <p:cNvPr id="10" name="Picture 15" descr="D:\個人資料\picture\27-279340_medium-image-pointing-finger-cartoon-p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39914" y="2194720"/>
            <a:ext cx="3289300" cy="3282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個人資料\picture\aa6b9ecb178a435e3d5688c400f524bd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34" y="1551778"/>
            <a:ext cx="1000132" cy="871143"/>
          </a:xfrm>
          <a:prstGeom prst="rect">
            <a:avLst/>
          </a:prstGeom>
          <a:noFill/>
        </p:spPr>
      </p:pic>
      <p:pic>
        <p:nvPicPr>
          <p:cNvPr id="1031" name="Picture 7" descr="D:\個人資料\picture\png-transparent-joystick-game-controllers-xbox-accessory-computer-icons-gamepad-joystick-game-electronics-video-game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9176" y="2766224"/>
            <a:ext cx="2000264" cy="1113580"/>
          </a:xfrm>
          <a:prstGeom prst="rect">
            <a:avLst/>
          </a:prstGeom>
          <a:noFill/>
        </p:spPr>
      </p:pic>
      <p:pic>
        <p:nvPicPr>
          <p:cNvPr id="1033" name="Picture 9" descr="D:\個人資料\picture\images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0482" y="-448486"/>
            <a:ext cx="3571900" cy="3431520"/>
          </a:xfrm>
          <a:prstGeom prst="rect">
            <a:avLst/>
          </a:prstGeom>
          <a:noFill/>
        </p:spPr>
      </p:pic>
      <p:pic>
        <p:nvPicPr>
          <p:cNvPr id="2050" name="Picture 2" descr="C:\Users\mikeh\Pictures\Saved Pictures\圖片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0548" y="1051712"/>
            <a:ext cx="2143140" cy="520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個人資料\picture\aa6b9ecb178a435e3d5688c400f524bd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340" y="1466891"/>
            <a:ext cx="1260166" cy="1020847"/>
          </a:xfrm>
          <a:prstGeom prst="rect">
            <a:avLst/>
          </a:prstGeom>
          <a:noFill/>
        </p:spPr>
      </p:pic>
      <p:pic>
        <p:nvPicPr>
          <p:cNvPr id="1031" name="Picture 7" descr="D:\個人資料\picture\png-transparent-joystick-game-controllers-xbox-accessory-computer-icons-gamepad-joystick-game-electronics-video-game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3446" y="2890037"/>
            <a:ext cx="2520333" cy="1304947"/>
          </a:xfrm>
          <a:prstGeom prst="rect">
            <a:avLst/>
          </a:prstGeom>
          <a:noFill/>
        </p:spPr>
      </p:pic>
      <p:pic>
        <p:nvPicPr>
          <p:cNvPr id="1033" name="Picture 9" descr="D:\個人資料\picture\images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292" y="-877114"/>
            <a:ext cx="4500594" cy="4021220"/>
          </a:xfrm>
          <a:prstGeom prst="rect">
            <a:avLst/>
          </a:prstGeom>
          <a:noFill/>
        </p:spPr>
      </p:pic>
      <p:pic>
        <p:nvPicPr>
          <p:cNvPr id="2050" name="Picture 2" descr="C:\Users\mikeh\Pictures\Saved Pictures\圖片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33375" y="880890"/>
            <a:ext cx="2700356" cy="6094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個人資料\picture\aa6b9ecb178a435e3d5688c400f524bd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329" y="1577309"/>
            <a:ext cx="1480195" cy="1193385"/>
          </a:xfrm>
          <a:prstGeom prst="rect">
            <a:avLst/>
          </a:prstGeom>
          <a:noFill/>
        </p:spPr>
      </p:pic>
      <p:pic>
        <p:nvPicPr>
          <p:cNvPr id="1031" name="Picture 7" descr="D:\個人資料\picture\png-transparent-joystick-game-controllers-xbox-accessory-computer-icons-gamepad-joystick-game-electronics-video-game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4883" y="3240987"/>
            <a:ext cx="2960391" cy="1525501"/>
          </a:xfrm>
          <a:prstGeom prst="rect">
            <a:avLst/>
          </a:prstGeom>
          <a:noFill/>
        </p:spPr>
      </p:pic>
      <p:pic>
        <p:nvPicPr>
          <p:cNvPr id="1033" name="Picture 9" descr="D:\個人資料\picture\images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0416" y="-1162866"/>
            <a:ext cx="5286412" cy="4700863"/>
          </a:xfrm>
          <a:prstGeom prst="rect">
            <a:avLst/>
          </a:prstGeom>
          <a:noFill/>
        </p:spPr>
      </p:pic>
      <p:pic>
        <p:nvPicPr>
          <p:cNvPr id="2050" name="Picture 2" descr="C:\Users\mikeh\Pictures\Saved Pictures\圖片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0514" y="892265"/>
            <a:ext cx="3171847" cy="71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個人資料\picture\aa6b9ecb178a435e3d5688c400f524bd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424" y="1655269"/>
            <a:ext cx="1960259" cy="1538460"/>
          </a:xfrm>
          <a:prstGeom prst="rect">
            <a:avLst/>
          </a:prstGeom>
          <a:noFill/>
        </p:spPr>
      </p:pic>
      <p:pic>
        <p:nvPicPr>
          <p:cNvPr id="1033" name="Picture 9" descr="D:\個人資料\picture\images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350" y="-1877246"/>
            <a:ext cx="7000924" cy="6060148"/>
          </a:xfrm>
          <a:prstGeom prst="rect">
            <a:avLst/>
          </a:prstGeom>
          <a:noFill/>
        </p:spPr>
      </p:pic>
      <p:pic>
        <p:nvPicPr>
          <p:cNvPr id="2050" name="Picture 2" descr="C:\Users\mikeh\Pictures\Saved Pictures\圖片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0479" y="772140"/>
            <a:ext cx="4200554" cy="918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991848" y="95906"/>
            <a:ext cx="5826483" cy="3599012"/>
            <a:chOff x="991849" y="953162"/>
            <a:chExt cx="4384864" cy="2401780"/>
          </a:xfrm>
        </p:grpSpPr>
        <p:pic>
          <p:nvPicPr>
            <p:cNvPr id="1026" name="Picture 2" descr="D:\個人資料\picture\111-removebg-previe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2094" y="1868126"/>
              <a:ext cx="2303160" cy="1486816"/>
            </a:xfrm>
            <a:prstGeom prst="rect">
              <a:avLst/>
            </a:prstGeom>
            <a:noFill/>
          </p:spPr>
        </p:pic>
        <p:pic>
          <p:nvPicPr>
            <p:cNvPr id="1030" name="Picture 6" descr="D:\個人資料\picture\aa6b9ecb178a435e3d5688c400f524bd-removebg-previe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1849" y="1753756"/>
              <a:ext cx="1860246" cy="1394679"/>
            </a:xfrm>
            <a:prstGeom prst="rect">
              <a:avLst/>
            </a:prstGeom>
            <a:noFill/>
          </p:spPr>
        </p:pic>
        <p:pic>
          <p:nvPicPr>
            <p:cNvPr id="2050" name="Picture 2" descr="C:\Users\mikeh\Pictures\Saved Pictures\圖片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0473" y="953162"/>
              <a:ext cx="3986240" cy="83257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</Words>
  <PresentationFormat>自訂</PresentationFormat>
  <Paragraphs>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洪廷宥</dc:creator>
  <cp:lastModifiedBy>洪廷宥</cp:lastModifiedBy>
  <cp:revision>36</cp:revision>
  <dcterms:created xsi:type="dcterms:W3CDTF">2021-10-30T02:44:08Z</dcterms:created>
  <dcterms:modified xsi:type="dcterms:W3CDTF">2021-10-30T16:01:09Z</dcterms:modified>
</cp:coreProperties>
</file>