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71" r:id="rId13"/>
    <p:sldId id="272" r:id="rId14"/>
    <p:sldId id="267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</a:t>
            </a:r>
            <a:r>
              <a:rPr lang="en-US" sz="1800" dirty="0" err="1">
                <a:latin typeface="Aptos" panose="020B0004020202020204" pitchFamily="34" charset="0"/>
              </a:rPr>
              <a:t>day</a:t>
            </a:r>
            <a:r>
              <a:rPr lang="en-US" sz="1800" baseline="30000" dirty="0" err="1">
                <a:latin typeface="Aptos" panose="020B0004020202020204" pitchFamily="34" charset="0"/>
              </a:rPr>
              <a:t>xx</a:t>
            </a:r>
            <a:r>
              <a:rPr lang="en-US" sz="1800" dirty="0">
                <a:latin typeface="Aptos" panose="020B0004020202020204" pitchFamily="34" charset="0"/>
              </a:rPr>
              <a:t> month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Findings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Latency</a:t>
            </a:r>
            <a:r>
              <a:rPr lang="en-GB" sz="2200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Virtualization</a:t>
            </a:r>
            <a:r>
              <a:rPr lang="en-GB" sz="2200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Resolution</a:t>
            </a:r>
            <a:r>
              <a:rPr lang="en-GB" sz="2200" dirty="0">
                <a:latin typeface="Aptos" panose="020B0004020202020204" pitchFamily="34" charset="0"/>
              </a:rPr>
              <a:t>: Full HD processing times at the edge were significantly better compared to centralized cloud setups.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Conclusion</a:t>
            </a:r>
            <a:r>
              <a:rPr lang="en-GB" sz="22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456016" y="5761471"/>
            <a:ext cx="622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04"/>
            <a:ext cx="7886700" cy="5086751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Aptos" panose="020B0004020202020204" pitchFamily="34" charset="0"/>
              </a:rPr>
              <a:t>Objective</a:t>
            </a:r>
            <a:r>
              <a:rPr lang="en-US" sz="22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latin typeface="Aptos" panose="020B0004020202020204" pitchFamily="34" charset="0"/>
              </a:rPr>
              <a:t>Key Benefits</a:t>
            </a:r>
            <a:r>
              <a:rPr lang="en-US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Aptos" panose="020B0004020202020204" pitchFamily="34" charset="0"/>
              </a:rPr>
              <a:t>Active Maintenance</a:t>
            </a:r>
            <a:r>
              <a:rPr lang="en-US" sz="2200" dirty="0">
                <a:latin typeface="Aptos" panose="020B0004020202020204" pitchFamily="34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Implementation Challenges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latin typeface="Aptos" panose="020B0004020202020204" pitchFamily="34" charset="0"/>
              </a:rPr>
              <a:t>Future Directions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4" y="1543084"/>
            <a:ext cx="8509678" cy="46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features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Enhanced energy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efficiency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security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Applications</a:t>
            </a:r>
            <a:r>
              <a:rPr lang="en-US" sz="2000" dirty="0">
                <a:latin typeface="Aptos" panose="020B0004020202020204" pitchFamily="34" charset="0"/>
              </a:rPr>
              <a:t>: healthcare, video surveillance, industrial manufacturing, etc.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5" y="1272785"/>
            <a:ext cx="5093403" cy="35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2240212" y="5757863"/>
            <a:ext cx="46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3" y="2336152"/>
            <a:ext cx="4508217" cy="311660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6152"/>
            <a:ext cx="4415116" cy="323949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60BD0-4F37-7014-CD6C-FB5064D0A9C6}"/>
              </a:ext>
            </a:extLst>
          </p:cNvPr>
          <p:cNvSpPr txBox="1">
            <a:spLocks/>
          </p:cNvSpPr>
          <p:nvPr/>
        </p:nvSpPr>
        <p:spPr>
          <a:xfrm>
            <a:off x="625960" y="1968039"/>
            <a:ext cx="7886700" cy="3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Aptos" panose="020B0004020202020204" pitchFamily="34" charset="0"/>
              </a:rPr>
              <a:t>       Energy consumption                                   Latency reduction</a:t>
            </a:r>
          </a:p>
        </p:txBody>
      </p:sp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419"/>
            <a:ext cx="7886700" cy="495878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Objective</a:t>
            </a:r>
            <a:r>
              <a:rPr lang="en-GB" sz="2200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Comparison Scenarios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sz="2200" b="1" dirty="0"/>
              <a:t>Key Metrics</a:t>
            </a:r>
            <a:r>
              <a:rPr lang="en-US" sz="2200" dirty="0"/>
              <a:t>: Response delay, comprising processing delay (PD), network delay (ND), and playout delay (PD).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13902C-5699-5D03-32AB-7F96F09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4" y="3805758"/>
            <a:ext cx="5361332" cy="24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429</TotalTime>
  <Words>926</Words>
  <Application>Microsoft Office PowerPoint</Application>
  <PresentationFormat>Presentazione su schermo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ClassicoURW-Reg</vt:lpstr>
      <vt:lpstr>Courier New</vt:lpstr>
      <vt:lpstr>Times New Roman</vt:lpstr>
      <vt:lpstr>Wingdings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59</cp:revision>
  <dcterms:created xsi:type="dcterms:W3CDTF">2024-12-24T08:45:15Z</dcterms:created>
  <dcterms:modified xsi:type="dcterms:W3CDTF">2025-02-03T11:05:21Z</dcterms:modified>
</cp:coreProperties>
</file>