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Exam of 22</a:t>
            </a:r>
            <a:r>
              <a:rPr lang="en-US" sz="1800" baseline="30000" dirty="0">
                <a:latin typeface="Aptos" panose="020B0004020202020204" pitchFamily="34" charset="0"/>
              </a:rPr>
              <a:t>nd</a:t>
            </a:r>
            <a:r>
              <a:rPr lang="en-US" sz="1800" dirty="0">
                <a:latin typeface="Aptos" panose="020B0004020202020204" pitchFamily="34" charset="0"/>
              </a:rPr>
              <a:t> February 2025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D9E583-11FE-6141-A721-1778E0459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IoT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A study on Mobile Edge Computing (MEC)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Use Cases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IoT analytics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D5882B-A9D1-E0D1-3B45-D38065FDC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/>
              <a:t> of 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1EDDD-F169-B68F-CDBE-CF24B6241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F3B2C1-6C20-4891-5B02-71D9324D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Use cases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13CC00-FA7B-B58C-F7ED-B6BCEA6E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Aptos" panose="020B0004020202020204" pitchFamily="34" charset="0"/>
              </a:rPr>
              <a:t>Name all use cases and then focus on case studies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BCA6AB-5E41-A33E-5A1E-1B3E7BE5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90380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76</TotalTime>
  <Words>378</Words>
  <Application>Microsoft Office PowerPoint</Application>
  <PresentationFormat>Presentazione su schermo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Times New Roman</vt:lpstr>
      <vt:lpstr>Tema di Office</vt:lpstr>
      <vt:lpstr>Edge Computing Benefits in  Low-Latency IoT Applications</vt:lpstr>
      <vt:lpstr>Table of contents</vt:lpstr>
      <vt:lpstr>IoT analytics</vt:lpstr>
      <vt:lpstr>Limitations of traditional Cloud Computing</vt:lpstr>
      <vt:lpstr>Emergence of Edge Computing</vt:lpstr>
      <vt:lpstr>Computing paradigms</vt:lpstr>
      <vt:lpstr>A study on Mobile Edge Computing (MEC)</vt:lpstr>
      <vt:lpstr>Use cases</vt:lpstr>
      <vt:lpstr>A study on mobile gaming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14</cp:revision>
  <dcterms:created xsi:type="dcterms:W3CDTF">2024-12-24T08:45:15Z</dcterms:created>
  <dcterms:modified xsi:type="dcterms:W3CDTF">2024-12-24T10:02:24Z</dcterms:modified>
</cp:coreProperties>
</file>