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5.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6.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7.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8.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859" r:id="rId2"/>
    <p:sldMasterId id="2147483744" r:id="rId3"/>
    <p:sldMasterId id="2147483780" r:id="rId4"/>
    <p:sldMasterId id="2147483838" r:id="rId5"/>
    <p:sldMasterId id="2147483713" r:id="rId6"/>
    <p:sldMasterId id="2147483674" r:id="rId7"/>
    <p:sldMasterId id="2147483897" r:id="rId8"/>
    <p:sldMasterId id="2147483960" r:id="rId9"/>
  </p:sldMasterIdLst>
  <p:notesMasterIdLst>
    <p:notesMasterId r:id="rId36"/>
  </p:notesMasterIdLst>
  <p:handoutMasterIdLst>
    <p:handoutMasterId r:id="rId37"/>
  </p:handoutMasterIdLst>
  <p:sldIdLst>
    <p:sldId id="505" r:id="rId10"/>
    <p:sldId id="275" r:id="rId11"/>
    <p:sldId id="487" r:id="rId12"/>
    <p:sldId id="488" r:id="rId13"/>
    <p:sldId id="489" r:id="rId14"/>
    <p:sldId id="490" r:id="rId15"/>
    <p:sldId id="507" r:id="rId16"/>
    <p:sldId id="491" r:id="rId17"/>
    <p:sldId id="508" r:id="rId18"/>
    <p:sldId id="492" r:id="rId19"/>
    <p:sldId id="513" r:id="rId20"/>
    <p:sldId id="493" r:id="rId21"/>
    <p:sldId id="495" r:id="rId22"/>
    <p:sldId id="496" r:id="rId23"/>
    <p:sldId id="514" r:id="rId24"/>
    <p:sldId id="509" r:id="rId25"/>
    <p:sldId id="510" r:id="rId26"/>
    <p:sldId id="511" r:id="rId27"/>
    <p:sldId id="512" r:id="rId28"/>
    <p:sldId id="497" r:id="rId29"/>
    <p:sldId id="499" r:id="rId30"/>
    <p:sldId id="500" r:id="rId31"/>
    <p:sldId id="501" r:id="rId32"/>
    <p:sldId id="502" r:id="rId33"/>
    <p:sldId id="394" r:id="rId34"/>
    <p:sldId id="486"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AD00A28D-A2DB-4B76-B21B-631ECD41E6DE}">
          <p14:sldIdLst>
            <p14:sldId id="505"/>
            <p14:sldId id="275"/>
            <p14:sldId id="487"/>
            <p14:sldId id="488"/>
            <p14:sldId id="489"/>
            <p14:sldId id="490"/>
            <p14:sldId id="507"/>
            <p14:sldId id="491"/>
            <p14:sldId id="508"/>
            <p14:sldId id="492"/>
            <p14:sldId id="513"/>
            <p14:sldId id="493"/>
            <p14:sldId id="495"/>
            <p14:sldId id="496"/>
            <p14:sldId id="514"/>
            <p14:sldId id="509"/>
            <p14:sldId id="510"/>
            <p14:sldId id="511"/>
            <p14:sldId id="512"/>
            <p14:sldId id="497"/>
            <p14:sldId id="499"/>
            <p14:sldId id="500"/>
            <p14:sldId id="501"/>
            <p14:sldId id="502"/>
            <p14:sldId id="394"/>
            <p14:sldId id="486"/>
          </p14:sldIdLst>
        </p14:section>
      </p14:sectionLst>
    </p:ext>
    <p:ext uri="{EFAFB233-063F-42B5-8137-9DF3F51BA10A}">
      <p15:sldGuideLst xmlns:p15="http://schemas.microsoft.com/office/powerpoint/2012/main">
        <p15:guide id="1" orient="horz" pos="3408">
          <p15:clr>
            <a:srgbClr val="A4A3A4"/>
          </p15:clr>
        </p15:guide>
        <p15:guide id="2" orient="horz" pos="3600">
          <p15:clr>
            <a:srgbClr val="A4A3A4"/>
          </p15:clr>
        </p15:guide>
        <p15:guide id="3" orient="horz" pos="912" userDrawn="1">
          <p15:clr>
            <a:srgbClr val="A4A3A4"/>
          </p15:clr>
        </p15:guide>
        <p15:guide id="4" orient="horz" pos="3360">
          <p15:clr>
            <a:srgbClr val="A4A3A4"/>
          </p15:clr>
        </p15:guide>
        <p15:guide id="5" pos="5616">
          <p15:clr>
            <a:srgbClr val="A4A3A4"/>
          </p15:clr>
        </p15:guide>
        <p15:guide id="6" pos="432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C74"/>
    <a:srgbClr val="CACACA"/>
    <a:srgbClr val="B60000"/>
    <a:srgbClr val="0000FF"/>
    <a:srgbClr val="214E91"/>
    <a:srgbClr val="CCCCCC"/>
    <a:srgbClr val="B70000"/>
    <a:srgbClr val="525252"/>
    <a:srgbClr val="E2F3F2"/>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20" autoAdjust="0"/>
    <p:restoredTop sz="86397" autoAdjust="0"/>
  </p:normalViewPr>
  <p:slideViewPr>
    <p:cSldViewPr>
      <p:cViewPr varScale="1">
        <p:scale>
          <a:sx n="75" d="100"/>
          <a:sy n="75" d="100"/>
        </p:scale>
        <p:origin x="1664" y="168"/>
      </p:cViewPr>
      <p:guideLst>
        <p:guide orient="horz" pos="3408"/>
        <p:guide orient="horz" pos="3600"/>
        <p:guide orient="horz" pos="912"/>
        <p:guide orient="horz" pos="3360"/>
        <p:guide pos="5616"/>
        <p:guide pos="4320"/>
      </p:guideLst>
    </p:cSldViewPr>
  </p:slideViewPr>
  <p:outlineViewPr>
    <p:cViewPr>
      <p:scale>
        <a:sx n="33" d="100"/>
        <a:sy n="33" d="100"/>
      </p:scale>
      <p:origin x="0" y="-15798"/>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73" d="100"/>
          <a:sy n="73" d="100"/>
        </p:scale>
        <p:origin x="199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viewProps" Target="viewProps.xml"/><Relationship Id="rId21" Type="http://schemas.openxmlformats.org/officeDocument/2006/relationships/slide" Target="slides/slide12.xml"/><Relationship Id="rId34" Type="http://schemas.openxmlformats.org/officeDocument/2006/relationships/slide" Target="slides/slide25.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notesMaster" Target="notesMasters/notesMaster1.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24CCBF-31CF-4FCA-A5B4-50142834420A}" type="datetimeFigureOut">
              <a:rPr lang="en-US" smtClean="0"/>
              <a:t>11/9/21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895618-5249-4F12-80E4-2F3A0FD18481}" type="slidenum">
              <a:rPr lang="en-US" smtClean="0"/>
              <a:t>‹N›</a:t>
            </a:fld>
            <a:endParaRPr lang="en-US"/>
          </a:p>
        </p:txBody>
      </p:sp>
    </p:spTree>
    <p:extLst>
      <p:ext uri="{BB962C8B-B14F-4D97-AF65-F5344CB8AC3E}">
        <p14:creationId xmlns:p14="http://schemas.microsoft.com/office/powerpoint/2010/main" val="472110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4B720-C9F6-4BFC-BC5C-B1B8D70204DA}" type="datetimeFigureOut">
              <a:rPr lang="en-US" smtClean="0"/>
              <a:t>11/9/21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03D02-7E89-4EBF-B123-9C334E1BFEF7}" type="slidenum">
              <a:rPr lang="en-US" smtClean="0"/>
              <a:t>‹N›</a:t>
            </a:fld>
            <a:endParaRPr lang="en-US"/>
          </a:p>
        </p:txBody>
      </p:sp>
    </p:spTree>
    <p:extLst>
      <p:ext uri="{BB962C8B-B14F-4D97-AF65-F5344CB8AC3E}">
        <p14:creationId xmlns:p14="http://schemas.microsoft.com/office/powerpoint/2010/main" val="61890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5D003D02-7E89-4EBF-B123-9C334E1BFEF7}" type="slidenum">
              <a:rPr lang="en-US" smtClean="0"/>
              <a:t>1</a:t>
            </a:fld>
            <a:endParaRPr lang="en-US"/>
          </a:p>
        </p:txBody>
      </p:sp>
    </p:spTree>
    <p:extLst>
      <p:ext uri="{BB962C8B-B14F-4D97-AF65-F5344CB8AC3E}">
        <p14:creationId xmlns:p14="http://schemas.microsoft.com/office/powerpoint/2010/main" val="11854282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5D003D02-7E89-4EBF-B123-9C334E1BFEF7}" type="slidenum">
              <a:rPr lang="en-US" smtClean="0"/>
              <a:t>19</a:t>
            </a:fld>
            <a:endParaRPr lang="en-US"/>
          </a:p>
        </p:txBody>
      </p:sp>
    </p:spTree>
    <p:extLst>
      <p:ext uri="{BB962C8B-B14F-4D97-AF65-F5344CB8AC3E}">
        <p14:creationId xmlns:p14="http://schemas.microsoft.com/office/powerpoint/2010/main" val="8176647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5D003D02-7E89-4EBF-B123-9C334E1BFEF7}" type="slidenum">
              <a:rPr lang="en-US" smtClean="0"/>
              <a:t>20</a:t>
            </a:fld>
            <a:endParaRPr lang="en-US"/>
          </a:p>
        </p:txBody>
      </p:sp>
    </p:spTree>
    <p:extLst>
      <p:ext uri="{BB962C8B-B14F-4D97-AF65-F5344CB8AC3E}">
        <p14:creationId xmlns:p14="http://schemas.microsoft.com/office/powerpoint/2010/main" val="256424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5D003D02-7E89-4EBF-B123-9C334E1BFEF7}" type="slidenum">
              <a:rPr lang="en-US" smtClean="0"/>
              <a:t>21</a:t>
            </a:fld>
            <a:endParaRPr lang="en-US"/>
          </a:p>
        </p:txBody>
      </p:sp>
    </p:spTree>
    <p:extLst>
      <p:ext uri="{BB962C8B-B14F-4D97-AF65-F5344CB8AC3E}">
        <p14:creationId xmlns:p14="http://schemas.microsoft.com/office/powerpoint/2010/main" val="24667397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5D003D02-7E89-4EBF-B123-9C334E1BFEF7}" type="slidenum">
              <a:rPr lang="en-US" smtClean="0"/>
              <a:t>22</a:t>
            </a:fld>
            <a:endParaRPr lang="en-US"/>
          </a:p>
        </p:txBody>
      </p:sp>
    </p:spTree>
    <p:extLst>
      <p:ext uri="{BB962C8B-B14F-4D97-AF65-F5344CB8AC3E}">
        <p14:creationId xmlns:p14="http://schemas.microsoft.com/office/powerpoint/2010/main" val="2259124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5D003D02-7E89-4EBF-B123-9C334E1BFEF7}" type="slidenum">
              <a:rPr lang="en-US" smtClean="0"/>
              <a:t>3</a:t>
            </a:fld>
            <a:endParaRPr lang="en-US"/>
          </a:p>
        </p:txBody>
      </p:sp>
    </p:spTree>
    <p:extLst>
      <p:ext uri="{BB962C8B-B14F-4D97-AF65-F5344CB8AC3E}">
        <p14:creationId xmlns:p14="http://schemas.microsoft.com/office/powerpoint/2010/main" val="827218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5D003D02-7E89-4EBF-B123-9C334E1BFEF7}" type="slidenum">
              <a:rPr lang="en-US" smtClean="0"/>
              <a:t>6</a:t>
            </a:fld>
            <a:endParaRPr lang="en-US"/>
          </a:p>
        </p:txBody>
      </p:sp>
    </p:spTree>
    <p:extLst>
      <p:ext uri="{BB962C8B-B14F-4D97-AF65-F5344CB8AC3E}">
        <p14:creationId xmlns:p14="http://schemas.microsoft.com/office/powerpoint/2010/main" val="2507932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5D003D02-7E89-4EBF-B123-9C334E1BFEF7}" type="slidenum">
              <a:rPr lang="en-US" smtClean="0"/>
              <a:t>9</a:t>
            </a:fld>
            <a:endParaRPr lang="en-US"/>
          </a:p>
        </p:txBody>
      </p:sp>
    </p:spTree>
    <p:extLst>
      <p:ext uri="{BB962C8B-B14F-4D97-AF65-F5344CB8AC3E}">
        <p14:creationId xmlns:p14="http://schemas.microsoft.com/office/powerpoint/2010/main" val="2440297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5D003D02-7E89-4EBF-B123-9C334E1BFEF7}" type="slidenum">
              <a:rPr lang="en-US" smtClean="0"/>
              <a:t>11</a:t>
            </a:fld>
            <a:endParaRPr lang="en-US"/>
          </a:p>
        </p:txBody>
      </p:sp>
    </p:spTree>
    <p:extLst>
      <p:ext uri="{BB962C8B-B14F-4D97-AF65-F5344CB8AC3E}">
        <p14:creationId xmlns:p14="http://schemas.microsoft.com/office/powerpoint/2010/main" val="3086957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5D003D02-7E89-4EBF-B123-9C334E1BFEF7}" type="slidenum">
              <a:rPr lang="en-US" smtClean="0"/>
              <a:t>12</a:t>
            </a:fld>
            <a:endParaRPr lang="en-US"/>
          </a:p>
        </p:txBody>
      </p:sp>
    </p:spTree>
    <p:extLst>
      <p:ext uri="{BB962C8B-B14F-4D97-AF65-F5344CB8AC3E}">
        <p14:creationId xmlns:p14="http://schemas.microsoft.com/office/powerpoint/2010/main" val="1314364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5D003D02-7E89-4EBF-B123-9C334E1BFEF7}" type="slidenum">
              <a:rPr lang="en-US" smtClean="0"/>
              <a:t>13</a:t>
            </a:fld>
            <a:endParaRPr lang="en-US"/>
          </a:p>
        </p:txBody>
      </p:sp>
    </p:spTree>
    <p:extLst>
      <p:ext uri="{BB962C8B-B14F-4D97-AF65-F5344CB8AC3E}">
        <p14:creationId xmlns:p14="http://schemas.microsoft.com/office/powerpoint/2010/main" val="11565498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5D003D02-7E89-4EBF-B123-9C334E1BFEF7}" type="slidenum">
              <a:rPr lang="en-US" smtClean="0"/>
              <a:t>16</a:t>
            </a:fld>
            <a:endParaRPr lang="en-US"/>
          </a:p>
        </p:txBody>
      </p:sp>
    </p:spTree>
    <p:extLst>
      <p:ext uri="{BB962C8B-B14F-4D97-AF65-F5344CB8AC3E}">
        <p14:creationId xmlns:p14="http://schemas.microsoft.com/office/powerpoint/2010/main" val="25382316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5D003D02-7E89-4EBF-B123-9C334E1BFEF7}" type="slidenum">
              <a:rPr lang="en-US" smtClean="0"/>
              <a:t>18</a:t>
            </a:fld>
            <a:endParaRPr lang="en-US"/>
          </a:p>
        </p:txBody>
      </p:sp>
    </p:spTree>
    <p:extLst>
      <p:ext uri="{BB962C8B-B14F-4D97-AF65-F5344CB8AC3E}">
        <p14:creationId xmlns:p14="http://schemas.microsoft.com/office/powerpoint/2010/main" val="1878269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15602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hite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ite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hite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0" indent="0">
              <a:spcAft>
                <a:spcPts val="800"/>
              </a:spcAft>
              <a:buFont typeface="Arial" panose="020B0604020202020204" pitchFamily="34" charset="0"/>
              <a:buNone/>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7" hasCustomPrompt="1"/>
          </p:nvPr>
        </p:nvSpPr>
        <p:spPr>
          <a:xfrm>
            <a:off x="3465912" y="6605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80104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Bar-Six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533400" y="106680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533400" y="201168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533400" y="2880360"/>
            <a:ext cx="8153400" cy="6858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533400" y="367284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533400" y="4617720"/>
            <a:ext cx="8153400" cy="9144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533400" y="563880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562023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Bar-12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159416" y="1066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159416" y="19812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159416" y="28956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159416" y="38100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159416" y="47244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159416" y="5638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7"/>
          <p:cNvSpPr>
            <a:spLocks noGrp="1"/>
          </p:cNvSpPr>
          <p:nvPr>
            <p:ph sz="quarter" idx="18"/>
          </p:nvPr>
        </p:nvSpPr>
        <p:spPr>
          <a:xfrm>
            <a:off x="4800600" y="1066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dirty="0"/>
              <a:t>Click to edit Master text styles</a:t>
            </a:r>
          </a:p>
          <a:p>
            <a:pPr marL="800100" lvl="1" indent="-342900">
              <a:spcAft>
                <a:spcPts val="800"/>
              </a:spcAft>
              <a:buFont typeface="Arial" panose="020B0604020202020204" pitchFamily="34" charset="0"/>
              <a:buChar char="•"/>
            </a:pPr>
            <a:r>
              <a:rPr lang="en-US" dirty="0"/>
              <a:t>Second level</a:t>
            </a:r>
          </a:p>
          <a:p>
            <a:pPr marL="1200150" lvl="2" indent="-285750">
              <a:spcAft>
                <a:spcPts val="800"/>
              </a:spcAft>
              <a:buFont typeface="Arial" panose="020B0604020202020204" pitchFamily="34" charset="0"/>
            </a:pPr>
            <a:r>
              <a:rPr lang="en-US" dirty="0"/>
              <a:t>Third level</a:t>
            </a:r>
          </a:p>
          <a:p>
            <a:pPr marL="1657350" lvl="3" indent="-285750">
              <a:spcAft>
                <a:spcPts val="800"/>
              </a:spcAft>
              <a:buFont typeface="Arial" panose="020B0604020202020204" pitchFamily="34" charset="0"/>
              <a:buChar char="•"/>
            </a:pPr>
            <a:r>
              <a:rPr lang="en-US" dirty="0"/>
              <a:t>Fourth level</a:t>
            </a:r>
          </a:p>
          <a:p>
            <a:pPr marL="2114550" lvl="4" indent="-285750">
              <a:spcAft>
                <a:spcPts val="800"/>
              </a:spcAft>
              <a:buFont typeface="Arial" panose="020B0604020202020204" pitchFamily="34" charset="0"/>
              <a:buChar char="•"/>
            </a:pPr>
            <a:r>
              <a:rPr lang="en-US" dirty="0"/>
              <a:t>Fifth level</a:t>
            </a:r>
          </a:p>
        </p:txBody>
      </p:sp>
      <p:sp>
        <p:nvSpPr>
          <p:cNvPr id="19" name="Content Placeholder 8"/>
          <p:cNvSpPr>
            <a:spLocks noGrp="1"/>
          </p:cNvSpPr>
          <p:nvPr>
            <p:ph sz="quarter" idx="19"/>
          </p:nvPr>
        </p:nvSpPr>
        <p:spPr>
          <a:xfrm>
            <a:off x="4800600" y="19812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1" name="Content Placeholder 9"/>
          <p:cNvSpPr>
            <a:spLocks noGrp="1"/>
          </p:cNvSpPr>
          <p:nvPr>
            <p:ph sz="quarter" idx="20"/>
          </p:nvPr>
        </p:nvSpPr>
        <p:spPr>
          <a:xfrm>
            <a:off x="4800600" y="28956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3" name="Content Placeholder 10"/>
          <p:cNvSpPr>
            <a:spLocks noGrp="1"/>
          </p:cNvSpPr>
          <p:nvPr>
            <p:ph sz="quarter" idx="21"/>
          </p:nvPr>
        </p:nvSpPr>
        <p:spPr>
          <a:xfrm>
            <a:off x="4800600" y="38100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5" name="Content Placeholder 11"/>
          <p:cNvSpPr>
            <a:spLocks noGrp="1"/>
          </p:cNvSpPr>
          <p:nvPr>
            <p:ph sz="quarter" idx="22"/>
          </p:nvPr>
        </p:nvSpPr>
        <p:spPr>
          <a:xfrm>
            <a:off x="4800600" y="47244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7" name="Content Placeholder 12"/>
          <p:cNvSpPr>
            <a:spLocks noGrp="1"/>
          </p:cNvSpPr>
          <p:nvPr>
            <p:ph sz="quarter" idx="23"/>
          </p:nvPr>
        </p:nvSpPr>
        <p:spPr>
          <a:xfrm>
            <a:off x="4800600" y="5638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13" name="Jump Link"/>
          <p:cNvSpPr>
            <a:spLocks noGrp="1"/>
          </p:cNvSpPr>
          <p:nvPr>
            <p:ph type="body" sz="quarter" idx="17" hasCustomPrompt="1"/>
          </p:nvPr>
        </p:nvSpPr>
        <p:spPr>
          <a:xfrm>
            <a:off x="34675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9805406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118797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o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5612"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874073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124200" y="3429000"/>
            <a:ext cx="6019800" cy="1752600"/>
          </a:xfrm>
          <a:prstGeom prst="rect">
            <a:avLst/>
          </a:prstGeom>
          <a:solidFill>
            <a:srgbClr val="52525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276600" y="35052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276600" y="4190999"/>
            <a:ext cx="5699760" cy="914400"/>
          </a:xfrm>
          <a:prstGeom prst="rect">
            <a:avLst/>
          </a:prstGeom>
        </p:spPr>
        <p:txBody>
          <a:bodyPr/>
          <a:lstStyle>
            <a:lvl1pPr marL="0" indent="0" algn="r">
              <a:buNone/>
              <a:defRPr sz="2800" b="0">
                <a:solidFill>
                  <a:schemeClr val="bg1"/>
                </a:solidFill>
                <a:latin typeface="+mj-lt"/>
              </a:defRPr>
            </a:lvl1pPr>
            <a:lvl2pPr marL="457200" indent="0" algn="r">
              <a:buNone/>
              <a:defRPr sz="2400" b="0">
                <a:solidFill>
                  <a:schemeClr val="bg1"/>
                </a:solidFill>
                <a:latin typeface="ArumSans Bd" panose="020B0B04010000020C00" pitchFamily="34" charset="0"/>
              </a:defRPr>
            </a:lvl2pPr>
            <a:lvl3pPr marL="914400" indent="0" algn="r">
              <a:buNone/>
              <a:defRPr sz="2400" b="0">
                <a:solidFill>
                  <a:schemeClr val="bg1"/>
                </a:solidFill>
                <a:latin typeface="ArumSans Bd" panose="020B0B04010000020C00" pitchFamily="34" charset="0"/>
              </a:defRPr>
            </a:lvl3pPr>
            <a:lvl4pPr marL="1371600" indent="0" algn="r">
              <a:buNone/>
              <a:defRPr sz="2400" b="0">
                <a:solidFill>
                  <a:schemeClr val="bg1"/>
                </a:solidFill>
                <a:latin typeface="ArumSans Bd" panose="020B0B04010000020C00" pitchFamily="34" charset="0"/>
              </a:defRPr>
            </a:lvl4pPr>
            <a:lvl5pPr marL="1828800" indent="0" algn="r">
              <a:buNone/>
              <a:defRPr sz="2400" b="0">
                <a:solidFill>
                  <a:schemeClr val="bg1"/>
                </a:solidFill>
                <a:latin typeface="ArumSans Bd" panose="020B0B04010000020C00" pitchFamily="34" charset="0"/>
              </a:defRPr>
            </a:lvl5pPr>
          </a:lstStyle>
          <a:p>
            <a:pPr lvl="0"/>
            <a:r>
              <a:rPr lang="en-US" dirty="0"/>
              <a:t>Edit Master text styles</a:t>
            </a:r>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10" name="Content Placeholder 7"/>
          <p:cNvSpPr>
            <a:spLocks noGrp="1"/>
          </p:cNvSpPr>
          <p:nvPr>
            <p:ph sz="quarter" idx="13"/>
          </p:nvPr>
        </p:nvSpPr>
        <p:spPr>
          <a:xfrm>
            <a:off x="0" y="6771640"/>
            <a:ext cx="9144000" cy="91440"/>
          </a:xfrm>
          <a:prstGeom prst="rect">
            <a:avLst/>
          </a:prstGeom>
        </p:spPr>
        <p:txBody>
          <a:bodyPr lIns="45720" rIns="45720" anchor="ctr"/>
          <a:lstStyle>
            <a:lvl1pPr algn="l">
              <a:defRPr sz="800">
                <a:solidFill>
                  <a:srgbClr val="6A6A6A"/>
                </a:solidFill>
              </a:defRPr>
            </a:lvl1pPr>
          </a:lstStyle>
          <a:p>
            <a:pPr lvl="0"/>
            <a:r>
              <a:rPr lang="en-US" dirty="0"/>
              <a:t>Click to edit Master text styles</a:t>
            </a:r>
          </a:p>
        </p:txBody>
      </p:sp>
    </p:spTree>
    <p:extLst>
      <p:ext uri="{BB962C8B-B14F-4D97-AF65-F5344CB8AC3E}">
        <p14:creationId xmlns:p14="http://schemas.microsoft.com/office/powerpoint/2010/main" val="34806866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o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0198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5873770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o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3" hasCustomPrompt="1"/>
          </p:nvPr>
        </p:nvSpPr>
        <p:spPr>
          <a:xfrm>
            <a:off x="4999894"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9750495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o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49100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8" name="Jump Link"/>
          <p:cNvSpPr>
            <a:spLocks noGrp="1"/>
          </p:cNvSpPr>
          <p:nvPr>
            <p:ph type="body" sz="quarter" idx="12" hasCustomPrompt="1"/>
          </p:nvPr>
        </p:nvSpPr>
        <p:spPr>
          <a:xfrm>
            <a:off x="3357063" y="510540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326611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1"/>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dirty="0"/>
          </a:p>
        </p:txBody>
      </p:sp>
      <p:sp>
        <p:nvSpPr>
          <p:cNvPr id="5" name="Video Credit"/>
          <p:cNvSpPr>
            <a:spLocks noGrp="1"/>
          </p:cNvSpPr>
          <p:nvPr>
            <p:ph type="body" sz="quarter" idx="12"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Video Credit Here</a:t>
            </a:r>
          </a:p>
        </p:txBody>
      </p:sp>
    </p:spTree>
    <p:extLst>
      <p:ext uri="{BB962C8B-B14F-4D97-AF65-F5344CB8AC3E}">
        <p14:creationId xmlns:p14="http://schemas.microsoft.com/office/powerpoint/2010/main" val="198741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5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457200" y="1950720"/>
            <a:ext cx="8229600" cy="1097280"/>
          </a:xfrm>
          <a:prstGeom prst="rect">
            <a:avLst/>
          </a:prstGeom>
        </p:spPr>
        <p:txBody>
          <a:bodyPr anchor="ctr"/>
          <a:lstStyle>
            <a:lvl1pPr>
              <a:defRPr sz="4800" b="1">
                <a:solidFill>
                  <a:schemeClr val="tx1"/>
                </a:solidFill>
                <a:latin typeface="+mj-lt"/>
                <a:ea typeface="Verdana" panose="020B0604030504040204" pitchFamily="34" charset="0"/>
                <a:cs typeface="Verdana" panose="020B0604030504040204" pitchFamily="34" charset="0"/>
              </a:defRPr>
            </a:lvl1pPr>
          </a:lstStyle>
          <a:p>
            <a:r>
              <a:rPr lang="en-US" dirty="0"/>
              <a:t>Click to edit Master title style</a:t>
            </a:r>
          </a:p>
        </p:txBody>
      </p:sp>
      <p:sp>
        <p:nvSpPr>
          <p:cNvPr id="3" name="Content Placeholder 1"/>
          <p:cNvSpPr>
            <a:spLocks noGrp="1"/>
          </p:cNvSpPr>
          <p:nvPr>
            <p:ph idx="1"/>
          </p:nvPr>
        </p:nvSpPr>
        <p:spPr>
          <a:xfrm>
            <a:off x="457200" y="3124200"/>
            <a:ext cx="8229600" cy="2743200"/>
          </a:xfrm>
          <a:prstGeom prst="rect">
            <a:avLst/>
          </a:prstGeom>
        </p:spPr>
        <p:txBody>
          <a:bodyPr/>
          <a:lstStyle>
            <a:lvl1pPr marL="0" indent="0" algn="ctr">
              <a:spcBef>
                <a:spcPts val="600"/>
              </a:spcBef>
              <a:spcAft>
                <a:spcPts val="600"/>
              </a:spcAft>
              <a:buFont typeface="Arial" panose="020B0604020202020204" pitchFamily="34" charset="0"/>
              <a:buNone/>
              <a:defRPr sz="4000" b="1">
                <a:solidFill>
                  <a:srgbClr val="005C74"/>
                </a:solidFill>
                <a:latin typeface="+mj-lt"/>
                <a:ea typeface="Verdana" panose="020B0604030504040204" pitchFamily="34" charset="0"/>
                <a:cs typeface="Verdana" panose="020B0604030504040204" pitchFamily="34" charset="0"/>
              </a:defRPr>
            </a:lvl1pPr>
            <a:lvl2pPr marL="457200" indent="-342900">
              <a:spcBef>
                <a:spcPts val="600"/>
              </a:spcBef>
              <a:spcAft>
                <a:spcPts val="600"/>
              </a:spcAft>
              <a:buClr>
                <a:schemeClr val="tx1"/>
              </a:buClr>
              <a:buFont typeface="Arial" panose="020B0604020202020204" pitchFamily="34" charset="0"/>
              <a:buChar char="•"/>
              <a:defRPr sz="2400">
                <a:latin typeface="+mj-lt"/>
                <a:ea typeface="Verdana" panose="020B0604030504040204" pitchFamily="34" charset="0"/>
                <a:cs typeface="Verdana" panose="020B0604030504040204" pitchFamily="34" charset="0"/>
              </a:defRPr>
            </a:lvl2pPr>
            <a:lvl3pPr marL="822960" indent="-274320">
              <a:spcBef>
                <a:spcPts val="600"/>
              </a:spcBef>
              <a:spcAft>
                <a:spcPts val="600"/>
              </a:spcAft>
              <a:buClr>
                <a:schemeClr val="tx1"/>
              </a:buClr>
              <a:buFont typeface="Arial" panose="020B0604020202020204" pitchFamily="34" charset="0"/>
              <a:buChar char="•"/>
              <a:defRPr sz="2000">
                <a:latin typeface="+mj-lt"/>
                <a:ea typeface="Verdana" panose="020B0604030504040204" pitchFamily="34" charset="0"/>
                <a:cs typeface="Verdana" panose="020B0604030504040204" pitchFamily="34" charset="0"/>
              </a:defRPr>
            </a:lvl3pPr>
            <a:lvl4pPr marL="1188720" indent="-274320">
              <a:spcBef>
                <a:spcPts val="600"/>
              </a:spcBef>
              <a:spcAft>
                <a:spcPts val="600"/>
              </a:spcAft>
              <a:buClr>
                <a:schemeClr val="tx1"/>
              </a:buClr>
              <a:buFont typeface="Arial" panose="020B0604020202020204" pitchFamily="34" charset="0"/>
              <a:buChar char="•"/>
              <a:defRPr sz="1800">
                <a:latin typeface="+mj-lt"/>
                <a:ea typeface="Verdana" panose="020B0604030504040204" pitchFamily="34" charset="0"/>
                <a:cs typeface="Verdana" panose="020B0604030504040204" pitchFamily="34" charset="0"/>
              </a:defRPr>
            </a:lvl4pPr>
            <a:lvl5pPr marL="1554480" indent="-228600">
              <a:spcBef>
                <a:spcPts val="600"/>
              </a:spcBef>
              <a:spcAft>
                <a:spcPts val="600"/>
              </a:spcAft>
              <a:buClr>
                <a:schemeClr val="tx1"/>
              </a:buClr>
              <a:buFont typeface="Arial" panose="020B0604020202020204" pitchFamily="34" charset="0"/>
              <a:buChar char="•"/>
              <a:defRPr sz="1400">
                <a:latin typeface="+mj-lt"/>
                <a:ea typeface="Verdana" panose="020B0604030504040204" pitchFamily="34" charset="0"/>
                <a:cs typeface="Verdana" panose="020B0604030504040204" pitchFamily="34" charset="0"/>
              </a:defRPr>
            </a:lvl5pPr>
          </a:lstStyle>
          <a:p>
            <a:pPr lvl="0"/>
            <a:r>
              <a:rPr lang="en-US" dirty="0"/>
              <a:t>Click to edit Master text styles</a:t>
            </a:r>
          </a:p>
        </p:txBody>
      </p:sp>
      <p:sp>
        <p:nvSpPr>
          <p:cNvPr id="2" name="Rectangle 1"/>
          <p:cNvSpPr/>
          <p:nvPr userDrawn="1"/>
        </p:nvSpPr>
        <p:spPr>
          <a:xfrm>
            <a:off x="7817427" y="6303818"/>
            <a:ext cx="1295400" cy="381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242989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457200" y="152400"/>
            <a:ext cx="8229600" cy="1097280"/>
          </a:xfrm>
          <a:prstGeom prst="rect">
            <a:avLst/>
          </a:prstGeom>
        </p:spPr>
        <p:txBody>
          <a:bodyPr anchor="ctr"/>
          <a:lstStyle>
            <a:lvl1pPr algn="l">
              <a:defRPr sz="4000" b="1">
                <a:solidFill>
                  <a:srgbClr val="005C74"/>
                </a:solidFill>
                <a:latin typeface="+mj-lt"/>
                <a:ea typeface="Verdana" panose="020B0604030504040204" pitchFamily="34" charset="0"/>
                <a:cs typeface="Verdana" panose="020B0604030504040204" pitchFamily="34" charset="0"/>
              </a:defRPr>
            </a:lvl1pPr>
          </a:lstStyle>
          <a:p>
            <a:r>
              <a:rPr lang="en-US" dirty="0"/>
              <a:t>Click to edit Master title style</a:t>
            </a:r>
          </a:p>
        </p:txBody>
      </p:sp>
      <p:sp>
        <p:nvSpPr>
          <p:cNvPr id="3" name="Content Placeholder 1"/>
          <p:cNvSpPr>
            <a:spLocks noGrp="1"/>
          </p:cNvSpPr>
          <p:nvPr>
            <p:ph idx="1"/>
          </p:nvPr>
        </p:nvSpPr>
        <p:spPr>
          <a:xfrm>
            <a:off x="457200" y="1447800"/>
            <a:ext cx="8229600" cy="4876800"/>
          </a:xfrm>
          <a:prstGeom prst="rect">
            <a:avLst/>
          </a:prstGeom>
        </p:spPr>
        <p:txBody>
          <a:bodyPr/>
          <a:lstStyle>
            <a:lvl1pPr marL="0" indent="0">
              <a:spcBef>
                <a:spcPts val="600"/>
              </a:spcBef>
              <a:spcAft>
                <a:spcPts val="600"/>
              </a:spcAft>
              <a:buFont typeface="Arial" panose="020B0604020202020204" pitchFamily="34" charset="0"/>
              <a:buNone/>
              <a:defRPr sz="3200">
                <a:latin typeface="+mj-lt"/>
                <a:ea typeface="Verdana" panose="020B0604030504040204" pitchFamily="34" charset="0"/>
                <a:cs typeface="Verdana" panose="020B0604030504040204" pitchFamily="34" charset="0"/>
              </a:defRPr>
            </a:lvl1pPr>
            <a:lvl2pPr marL="457200" indent="-342900">
              <a:spcBef>
                <a:spcPts val="600"/>
              </a:spcBef>
              <a:spcAft>
                <a:spcPts val="600"/>
              </a:spcAft>
              <a:buClr>
                <a:schemeClr val="tx1"/>
              </a:buClr>
              <a:buFont typeface="Arial" panose="020B0604020202020204" pitchFamily="34" charset="0"/>
              <a:buChar char="•"/>
              <a:defRPr sz="2800">
                <a:latin typeface="+mj-lt"/>
                <a:ea typeface="Verdana" panose="020B0604030504040204" pitchFamily="34" charset="0"/>
                <a:cs typeface="Verdana" panose="020B0604030504040204" pitchFamily="34" charset="0"/>
              </a:defRPr>
            </a:lvl2pPr>
            <a:lvl3pPr marL="822960" indent="-274320">
              <a:spcBef>
                <a:spcPts val="600"/>
              </a:spcBef>
              <a:spcAft>
                <a:spcPts val="600"/>
              </a:spcAft>
              <a:buClr>
                <a:schemeClr val="tx1"/>
              </a:buClr>
              <a:buFont typeface="Arial" panose="020B0604020202020204" pitchFamily="34" charset="0"/>
              <a:buChar char="•"/>
              <a:defRPr sz="2400">
                <a:latin typeface="+mj-lt"/>
                <a:ea typeface="Verdana" panose="020B0604030504040204" pitchFamily="34" charset="0"/>
                <a:cs typeface="Verdana" panose="020B0604030504040204" pitchFamily="34" charset="0"/>
              </a:defRPr>
            </a:lvl3pPr>
            <a:lvl4pPr marL="1188720" indent="-274320">
              <a:spcBef>
                <a:spcPts val="600"/>
              </a:spcBef>
              <a:spcAft>
                <a:spcPts val="600"/>
              </a:spcAft>
              <a:buClr>
                <a:schemeClr val="tx1"/>
              </a:buClr>
              <a:buFont typeface="Arial" panose="020B0604020202020204" pitchFamily="34" charset="0"/>
              <a:buChar char="•"/>
              <a:defRPr sz="2000">
                <a:latin typeface="+mj-lt"/>
                <a:ea typeface="Verdana" panose="020B0604030504040204" pitchFamily="34" charset="0"/>
                <a:cs typeface="Verdana" panose="020B0604030504040204" pitchFamily="34" charset="0"/>
              </a:defRPr>
            </a:lvl4pPr>
            <a:lvl5pPr marL="1554480" indent="-228600">
              <a:spcBef>
                <a:spcPts val="600"/>
              </a:spcBef>
              <a:spcAft>
                <a:spcPts val="600"/>
              </a:spcAft>
              <a:buClr>
                <a:schemeClr val="tx1"/>
              </a:buClr>
              <a:buFont typeface="Arial" panose="020B0604020202020204" pitchFamily="34" charset="0"/>
              <a:buChar char="•"/>
              <a:defRPr sz="1600">
                <a:latin typeface="+mj-lt"/>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467512" y="6477000"/>
            <a:ext cx="2208976" cy="182880"/>
          </a:xfrm>
          <a:prstGeom prst="rect">
            <a:avLst/>
          </a:prstGeom>
        </p:spPr>
        <p:txBody>
          <a:bodyPr lIns="0" tIns="0" rIns="0" bIns="0"/>
          <a:lstStyle>
            <a:lvl1pPr marL="0" indent="0" algn="ctr">
              <a:buNone/>
              <a:defRPr sz="10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86265536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457200" y="152400"/>
            <a:ext cx="8229600" cy="1097280"/>
          </a:xfrm>
          <a:prstGeom prst="rect">
            <a:avLst/>
          </a:prstGeom>
        </p:spPr>
        <p:txBody>
          <a:bodyPr anchor="ctr"/>
          <a:lstStyle>
            <a:lvl1pPr algn="l">
              <a:defRPr sz="4000" b="1">
                <a:solidFill>
                  <a:srgbClr val="005C74"/>
                </a:solidFill>
                <a:latin typeface="+mj-lt"/>
                <a:ea typeface="Verdana" panose="020B0604030504040204" pitchFamily="34" charset="0"/>
                <a:cs typeface="Verdana" panose="020B0604030504040204" pitchFamily="34" charset="0"/>
              </a:defRPr>
            </a:lvl1pPr>
          </a:lstStyle>
          <a:p>
            <a:r>
              <a:rPr lang="en-US" dirty="0"/>
              <a:t>Click to edit Master title style</a:t>
            </a:r>
          </a:p>
        </p:txBody>
      </p:sp>
      <p:sp>
        <p:nvSpPr>
          <p:cNvPr id="3" name="Content Placeholder 1"/>
          <p:cNvSpPr>
            <a:spLocks noGrp="1"/>
          </p:cNvSpPr>
          <p:nvPr>
            <p:ph idx="1"/>
          </p:nvPr>
        </p:nvSpPr>
        <p:spPr>
          <a:xfrm>
            <a:off x="457200" y="1447800"/>
            <a:ext cx="8229600" cy="2468880"/>
          </a:xfrm>
          <a:prstGeom prst="rect">
            <a:avLst/>
          </a:prstGeom>
        </p:spPr>
        <p:txBody>
          <a:bodyPr/>
          <a:lstStyle>
            <a:lvl1pPr marL="0" indent="0">
              <a:spcBef>
                <a:spcPts val="600"/>
              </a:spcBef>
              <a:spcAft>
                <a:spcPts val="600"/>
              </a:spcAft>
              <a:buFont typeface="Arial" panose="020B0604020202020204" pitchFamily="34" charset="0"/>
              <a:buNone/>
              <a:defRPr sz="3200">
                <a:latin typeface="+mj-lt"/>
                <a:ea typeface="Verdana" panose="020B0604030504040204" pitchFamily="34" charset="0"/>
                <a:cs typeface="Verdana" panose="020B0604030504040204" pitchFamily="34" charset="0"/>
              </a:defRPr>
            </a:lvl1pPr>
            <a:lvl2pPr marL="457200" indent="-342900">
              <a:spcBef>
                <a:spcPts val="600"/>
              </a:spcBef>
              <a:spcAft>
                <a:spcPts val="600"/>
              </a:spcAft>
              <a:buClr>
                <a:schemeClr val="tx1"/>
              </a:buClr>
              <a:buFont typeface="Arial" panose="020B0604020202020204" pitchFamily="34" charset="0"/>
              <a:buChar char="•"/>
              <a:defRPr sz="2800">
                <a:latin typeface="+mj-lt"/>
                <a:ea typeface="Verdana" panose="020B0604030504040204" pitchFamily="34" charset="0"/>
                <a:cs typeface="Verdana" panose="020B0604030504040204" pitchFamily="34" charset="0"/>
              </a:defRPr>
            </a:lvl2pPr>
            <a:lvl3pPr marL="822960" indent="-274320">
              <a:spcBef>
                <a:spcPts val="600"/>
              </a:spcBef>
              <a:spcAft>
                <a:spcPts val="600"/>
              </a:spcAft>
              <a:buClr>
                <a:schemeClr val="tx1"/>
              </a:buClr>
              <a:buFont typeface="Arial" panose="020B0604020202020204" pitchFamily="34" charset="0"/>
              <a:buChar char="•"/>
              <a:defRPr sz="2400">
                <a:latin typeface="+mj-lt"/>
                <a:ea typeface="Verdana" panose="020B0604030504040204" pitchFamily="34" charset="0"/>
                <a:cs typeface="Verdana" panose="020B0604030504040204" pitchFamily="34" charset="0"/>
              </a:defRPr>
            </a:lvl3pPr>
            <a:lvl4pPr marL="1188720" indent="-274320">
              <a:spcBef>
                <a:spcPts val="600"/>
              </a:spcBef>
              <a:spcAft>
                <a:spcPts val="600"/>
              </a:spcAft>
              <a:buClr>
                <a:schemeClr val="tx1"/>
              </a:buClr>
              <a:buFont typeface="Arial" panose="020B0604020202020204" pitchFamily="34" charset="0"/>
              <a:buChar char="•"/>
              <a:defRPr sz="2000">
                <a:latin typeface="+mj-lt"/>
                <a:ea typeface="Verdana" panose="020B0604030504040204" pitchFamily="34" charset="0"/>
                <a:cs typeface="Verdana" panose="020B0604030504040204" pitchFamily="34" charset="0"/>
              </a:defRPr>
            </a:lvl4pPr>
            <a:lvl5pPr marL="1554480" indent="-228600">
              <a:spcBef>
                <a:spcPts val="600"/>
              </a:spcBef>
              <a:spcAft>
                <a:spcPts val="600"/>
              </a:spcAft>
              <a:buClr>
                <a:schemeClr val="tx1"/>
              </a:buClr>
              <a:buFont typeface="Arial" panose="020B0604020202020204" pitchFamily="34" charset="0"/>
              <a:buChar char="•"/>
              <a:defRPr sz="1600">
                <a:latin typeface="+mj-lt"/>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4008120"/>
            <a:ext cx="8229600" cy="2316480"/>
          </a:xfrm>
          <a:prstGeom prst="rect">
            <a:avLst/>
          </a:prstGeom>
        </p:spPr>
        <p:txBody>
          <a:bodyPr/>
          <a:lstStyle>
            <a:lvl1pPr marL="0" indent="0">
              <a:spcBef>
                <a:spcPts val="600"/>
              </a:spcBef>
              <a:spcAft>
                <a:spcPts val="600"/>
              </a:spcAft>
              <a:buFont typeface="Arial" panose="020B0604020202020204" pitchFamily="34" charset="0"/>
              <a:buNone/>
              <a:defRPr sz="3200">
                <a:latin typeface="+mj-lt"/>
                <a:ea typeface="Verdana" panose="020B0604030504040204" pitchFamily="34" charset="0"/>
                <a:cs typeface="Verdana" panose="020B0604030504040204" pitchFamily="34" charset="0"/>
              </a:defRPr>
            </a:lvl1pPr>
            <a:lvl2pPr marL="457200" indent="-342900">
              <a:spcBef>
                <a:spcPts val="600"/>
              </a:spcBef>
              <a:spcAft>
                <a:spcPts val="600"/>
              </a:spcAft>
              <a:buClr>
                <a:schemeClr val="tx1"/>
              </a:buClr>
              <a:buFont typeface="Arial" panose="020B0604020202020204" pitchFamily="34" charset="0"/>
              <a:buChar char="•"/>
              <a:defRPr sz="2800">
                <a:latin typeface="+mj-lt"/>
                <a:ea typeface="Verdana" panose="020B0604030504040204" pitchFamily="34" charset="0"/>
                <a:cs typeface="Verdana" panose="020B0604030504040204" pitchFamily="34" charset="0"/>
              </a:defRPr>
            </a:lvl2pPr>
            <a:lvl3pPr marL="822960" indent="-274320">
              <a:spcBef>
                <a:spcPts val="600"/>
              </a:spcBef>
              <a:spcAft>
                <a:spcPts val="600"/>
              </a:spcAft>
              <a:buClr>
                <a:schemeClr val="tx1"/>
              </a:buClr>
              <a:buFont typeface="Arial" panose="020B0604020202020204" pitchFamily="34" charset="0"/>
              <a:buChar char="•"/>
              <a:defRPr sz="2400">
                <a:latin typeface="+mj-lt"/>
                <a:ea typeface="Verdana" panose="020B0604030504040204" pitchFamily="34" charset="0"/>
                <a:cs typeface="Verdana" panose="020B0604030504040204" pitchFamily="34" charset="0"/>
              </a:defRPr>
            </a:lvl3pPr>
            <a:lvl4pPr marL="1188720" indent="-274320">
              <a:spcBef>
                <a:spcPts val="600"/>
              </a:spcBef>
              <a:spcAft>
                <a:spcPts val="600"/>
              </a:spcAft>
              <a:buClr>
                <a:schemeClr val="tx1"/>
              </a:buClr>
              <a:buFont typeface="Arial" panose="020B0604020202020204" pitchFamily="34" charset="0"/>
              <a:buChar char="•"/>
              <a:defRPr sz="2000">
                <a:latin typeface="+mj-lt"/>
                <a:ea typeface="Verdana" panose="020B0604030504040204" pitchFamily="34" charset="0"/>
                <a:cs typeface="Verdana" panose="020B0604030504040204" pitchFamily="34" charset="0"/>
              </a:defRPr>
            </a:lvl4pPr>
            <a:lvl5pPr marL="1554480" indent="-228600">
              <a:spcBef>
                <a:spcPts val="600"/>
              </a:spcBef>
              <a:spcAft>
                <a:spcPts val="600"/>
              </a:spcAft>
              <a:buClr>
                <a:schemeClr val="tx1"/>
              </a:buClr>
              <a:buFont typeface="Arial" panose="020B0604020202020204" pitchFamily="34" charset="0"/>
              <a:buChar char="•"/>
              <a:defRPr sz="1600">
                <a:latin typeface="+mj-lt"/>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4" hasCustomPrompt="1"/>
          </p:nvPr>
        </p:nvSpPr>
        <p:spPr>
          <a:xfrm>
            <a:off x="3463640" y="6477000"/>
            <a:ext cx="2212848" cy="182880"/>
          </a:xfrm>
          <a:prstGeom prst="rect">
            <a:avLst/>
          </a:prstGeom>
        </p:spPr>
        <p:txBody>
          <a:bodyPr lIns="0" tIns="0" rIns="0" bIns="0"/>
          <a:lstStyle>
            <a:lvl1pPr marL="0" indent="0" algn="ctr">
              <a:buNone/>
              <a:defRPr sz="1000"/>
            </a:lvl1pPr>
          </a:lstStyle>
          <a:p>
            <a:pPr lvl="0"/>
            <a:r>
              <a:rPr lang="en-US" dirty="0"/>
              <a:t>Add “Access the text alternative for slide images.”</a:t>
            </a:r>
          </a:p>
        </p:txBody>
      </p:sp>
      <p:sp>
        <p:nvSpPr>
          <p:cNvPr id="11" name="Text Placeholder 10"/>
          <p:cNvSpPr>
            <a:spLocks noGrp="1"/>
          </p:cNvSpPr>
          <p:nvPr>
            <p:ph type="body" sz="quarter" idx="15" hasCustomPrompt="1"/>
          </p:nvPr>
        </p:nvSpPr>
        <p:spPr>
          <a:xfrm>
            <a:off x="6473952" y="6705600"/>
            <a:ext cx="2670048" cy="155448"/>
          </a:xfrm>
          <a:prstGeom prst="rect">
            <a:avLst/>
          </a:prstGeom>
        </p:spPr>
        <p:txBody>
          <a:bodyPr wrap="none" lIns="0" tIns="0" rIns="45720" bIns="0"/>
          <a:lstStyle>
            <a:lvl1pPr marL="0" indent="0" algn="r">
              <a:buNone/>
              <a:defRPr sz="80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42043018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457200" y="152400"/>
            <a:ext cx="8229600" cy="1097280"/>
          </a:xfrm>
          <a:prstGeom prst="rect">
            <a:avLst/>
          </a:prstGeom>
        </p:spPr>
        <p:txBody>
          <a:bodyPr anchor="ctr"/>
          <a:lstStyle>
            <a:lvl1pPr algn="l">
              <a:defRPr sz="4000" b="1">
                <a:solidFill>
                  <a:srgbClr val="005C74"/>
                </a:solidFill>
                <a:latin typeface="+mj-lt"/>
                <a:ea typeface="Verdana" panose="020B0604030504040204" pitchFamily="34" charset="0"/>
                <a:cs typeface="Verdana" panose="020B0604030504040204" pitchFamily="34" charset="0"/>
              </a:defRPr>
            </a:lvl1pPr>
          </a:lstStyle>
          <a:p>
            <a:r>
              <a:rPr lang="en-US" dirty="0"/>
              <a:t>Click to edit Master title style</a:t>
            </a:r>
          </a:p>
        </p:txBody>
      </p:sp>
      <p:sp>
        <p:nvSpPr>
          <p:cNvPr id="3" name="Content Placeholder 1"/>
          <p:cNvSpPr>
            <a:spLocks noGrp="1"/>
          </p:cNvSpPr>
          <p:nvPr>
            <p:ph idx="1"/>
          </p:nvPr>
        </p:nvSpPr>
        <p:spPr>
          <a:xfrm>
            <a:off x="457200" y="1447800"/>
            <a:ext cx="3931920" cy="4876800"/>
          </a:xfrm>
          <a:prstGeom prst="rect">
            <a:avLst/>
          </a:prstGeom>
        </p:spPr>
        <p:txBody>
          <a:bodyPr/>
          <a:lstStyle>
            <a:lvl1pPr marL="0" indent="0">
              <a:spcBef>
                <a:spcPts val="600"/>
              </a:spcBef>
              <a:spcAft>
                <a:spcPts val="600"/>
              </a:spcAft>
              <a:buFont typeface="Arial" panose="020B0604020202020204" pitchFamily="34" charset="0"/>
              <a:buNone/>
              <a:defRPr sz="3200">
                <a:latin typeface="+mj-lt"/>
                <a:ea typeface="Verdana" panose="020B0604030504040204" pitchFamily="34" charset="0"/>
                <a:cs typeface="Verdana" panose="020B0604030504040204" pitchFamily="34" charset="0"/>
              </a:defRPr>
            </a:lvl1pPr>
            <a:lvl2pPr marL="457200" indent="-342900">
              <a:spcBef>
                <a:spcPts val="600"/>
              </a:spcBef>
              <a:spcAft>
                <a:spcPts val="600"/>
              </a:spcAft>
              <a:buClr>
                <a:schemeClr val="tx1"/>
              </a:buClr>
              <a:buFont typeface="Arial" panose="020B0604020202020204" pitchFamily="34" charset="0"/>
              <a:buChar char="•"/>
              <a:defRPr sz="2800">
                <a:latin typeface="+mj-lt"/>
                <a:ea typeface="Verdana" panose="020B0604030504040204" pitchFamily="34" charset="0"/>
                <a:cs typeface="Verdana" panose="020B0604030504040204" pitchFamily="34" charset="0"/>
              </a:defRPr>
            </a:lvl2pPr>
            <a:lvl3pPr marL="822960" indent="-274320">
              <a:spcBef>
                <a:spcPts val="600"/>
              </a:spcBef>
              <a:spcAft>
                <a:spcPts val="600"/>
              </a:spcAft>
              <a:buClr>
                <a:schemeClr val="tx1"/>
              </a:buClr>
              <a:buFont typeface="Arial" panose="020B0604020202020204" pitchFamily="34" charset="0"/>
              <a:buChar char="•"/>
              <a:defRPr sz="2400">
                <a:latin typeface="+mj-lt"/>
                <a:ea typeface="Verdana" panose="020B0604030504040204" pitchFamily="34" charset="0"/>
                <a:cs typeface="Verdana" panose="020B0604030504040204" pitchFamily="34" charset="0"/>
              </a:defRPr>
            </a:lvl3pPr>
            <a:lvl4pPr marL="1188720" indent="-274320">
              <a:spcBef>
                <a:spcPts val="600"/>
              </a:spcBef>
              <a:spcAft>
                <a:spcPts val="600"/>
              </a:spcAft>
              <a:buClr>
                <a:schemeClr val="tx1"/>
              </a:buClr>
              <a:buFont typeface="Arial" panose="020B0604020202020204" pitchFamily="34" charset="0"/>
              <a:buChar char="•"/>
              <a:defRPr sz="2000">
                <a:latin typeface="+mj-lt"/>
                <a:ea typeface="Verdana" panose="020B0604030504040204" pitchFamily="34" charset="0"/>
                <a:cs typeface="Verdana" panose="020B0604030504040204" pitchFamily="34" charset="0"/>
              </a:defRPr>
            </a:lvl4pPr>
            <a:lvl5pPr marL="1554480" indent="-228600">
              <a:spcBef>
                <a:spcPts val="600"/>
              </a:spcBef>
              <a:spcAft>
                <a:spcPts val="600"/>
              </a:spcAft>
              <a:buClr>
                <a:schemeClr val="tx1"/>
              </a:buClr>
              <a:buFont typeface="Arial" panose="020B0604020202020204" pitchFamily="34" charset="0"/>
              <a:buChar char="•"/>
              <a:defRPr sz="1600">
                <a:latin typeface="+mj-lt"/>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754880" y="1447800"/>
            <a:ext cx="3931920" cy="4876800"/>
          </a:xfrm>
          <a:prstGeom prst="rect">
            <a:avLst/>
          </a:prstGeom>
        </p:spPr>
        <p:txBody>
          <a:bodyPr/>
          <a:lstStyle>
            <a:lvl1pPr marL="0" indent="0">
              <a:spcBef>
                <a:spcPts val="600"/>
              </a:spcBef>
              <a:spcAft>
                <a:spcPts val="600"/>
              </a:spcAft>
              <a:buFont typeface="Arial" panose="020B0604020202020204" pitchFamily="34" charset="0"/>
              <a:buNone/>
              <a:defRPr sz="3200">
                <a:latin typeface="+mj-lt"/>
                <a:ea typeface="Verdana" panose="020B0604030504040204" pitchFamily="34" charset="0"/>
                <a:cs typeface="Verdana" panose="020B0604030504040204" pitchFamily="34" charset="0"/>
              </a:defRPr>
            </a:lvl1pPr>
            <a:lvl2pPr marL="457200" indent="-342900">
              <a:spcBef>
                <a:spcPts val="600"/>
              </a:spcBef>
              <a:spcAft>
                <a:spcPts val="600"/>
              </a:spcAft>
              <a:buClr>
                <a:schemeClr val="tx1"/>
              </a:buClr>
              <a:buFont typeface="Arial" panose="020B0604020202020204" pitchFamily="34" charset="0"/>
              <a:buChar char="•"/>
              <a:defRPr sz="2800">
                <a:latin typeface="+mj-lt"/>
                <a:ea typeface="Verdana" panose="020B0604030504040204" pitchFamily="34" charset="0"/>
                <a:cs typeface="Verdana" panose="020B0604030504040204" pitchFamily="34" charset="0"/>
              </a:defRPr>
            </a:lvl2pPr>
            <a:lvl3pPr marL="822960" indent="-274320">
              <a:spcBef>
                <a:spcPts val="600"/>
              </a:spcBef>
              <a:spcAft>
                <a:spcPts val="600"/>
              </a:spcAft>
              <a:buClr>
                <a:schemeClr val="tx1"/>
              </a:buClr>
              <a:buFont typeface="Arial" panose="020B0604020202020204" pitchFamily="34" charset="0"/>
              <a:buChar char="•"/>
              <a:defRPr sz="2400">
                <a:latin typeface="+mj-lt"/>
                <a:ea typeface="Verdana" panose="020B0604030504040204" pitchFamily="34" charset="0"/>
                <a:cs typeface="Verdana" panose="020B0604030504040204" pitchFamily="34" charset="0"/>
              </a:defRPr>
            </a:lvl3pPr>
            <a:lvl4pPr marL="1188720" indent="-274320">
              <a:spcBef>
                <a:spcPts val="600"/>
              </a:spcBef>
              <a:spcAft>
                <a:spcPts val="600"/>
              </a:spcAft>
              <a:buClr>
                <a:schemeClr val="tx1"/>
              </a:buClr>
              <a:buFont typeface="Arial" panose="020B0604020202020204" pitchFamily="34" charset="0"/>
              <a:buChar char="•"/>
              <a:defRPr sz="2000">
                <a:latin typeface="+mj-lt"/>
                <a:ea typeface="Verdana" panose="020B0604030504040204" pitchFamily="34" charset="0"/>
                <a:cs typeface="Verdana" panose="020B0604030504040204" pitchFamily="34" charset="0"/>
              </a:defRPr>
            </a:lvl4pPr>
            <a:lvl5pPr marL="1554480" indent="-228600">
              <a:spcBef>
                <a:spcPts val="600"/>
              </a:spcBef>
              <a:spcAft>
                <a:spcPts val="600"/>
              </a:spcAft>
              <a:buClr>
                <a:schemeClr val="tx1"/>
              </a:buClr>
              <a:buFont typeface="Arial" panose="020B0604020202020204" pitchFamily="34" charset="0"/>
              <a:buChar char="•"/>
              <a:defRPr sz="1600">
                <a:latin typeface="+mj-lt"/>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4" hasCustomPrompt="1"/>
          </p:nvPr>
        </p:nvSpPr>
        <p:spPr>
          <a:xfrm>
            <a:off x="3463640" y="6477000"/>
            <a:ext cx="2212848" cy="182880"/>
          </a:xfrm>
          <a:prstGeom prst="rect">
            <a:avLst/>
          </a:prstGeom>
        </p:spPr>
        <p:txBody>
          <a:bodyPr lIns="0" tIns="0" rIns="0" bIns="0"/>
          <a:lstStyle>
            <a:lvl1pPr marL="0" indent="0" algn="ctr">
              <a:buNone/>
              <a:defRPr sz="1000"/>
            </a:lvl1pPr>
          </a:lstStyle>
          <a:p>
            <a:pPr lvl="0"/>
            <a:r>
              <a:rPr lang="en-US" dirty="0"/>
              <a:t>Add “Access the text alternative for slide images.”</a:t>
            </a:r>
          </a:p>
        </p:txBody>
      </p:sp>
      <p:sp>
        <p:nvSpPr>
          <p:cNvPr id="11" name="Text Placeholder 10"/>
          <p:cNvSpPr>
            <a:spLocks noGrp="1"/>
          </p:cNvSpPr>
          <p:nvPr>
            <p:ph type="body" sz="quarter" idx="15" hasCustomPrompt="1"/>
          </p:nvPr>
        </p:nvSpPr>
        <p:spPr>
          <a:xfrm>
            <a:off x="6473952" y="6705600"/>
            <a:ext cx="2670048" cy="155448"/>
          </a:xfrm>
          <a:prstGeom prst="rect">
            <a:avLst/>
          </a:prstGeom>
        </p:spPr>
        <p:txBody>
          <a:bodyPr wrap="none" lIns="0" tIns="0" rIns="45720" bIns="0"/>
          <a:lstStyle>
            <a:lvl1pPr marL="0" indent="0" algn="r">
              <a:buNone/>
              <a:defRPr sz="80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13206766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457200" y="152400"/>
            <a:ext cx="8229600" cy="1097280"/>
          </a:xfrm>
          <a:prstGeom prst="rect">
            <a:avLst/>
          </a:prstGeom>
        </p:spPr>
        <p:txBody>
          <a:bodyPr anchor="ctr"/>
          <a:lstStyle>
            <a:lvl1pPr algn="l">
              <a:defRPr sz="4000" b="1">
                <a:solidFill>
                  <a:srgbClr val="005C74"/>
                </a:solidFill>
                <a:latin typeface="+mj-lt"/>
                <a:ea typeface="Verdana" panose="020B0604030504040204" pitchFamily="34" charset="0"/>
                <a:cs typeface="Verdana" panose="020B0604030504040204" pitchFamily="34" charset="0"/>
              </a:defRPr>
            </a:lvl1pPr>
          </a:lstStyle>
          <a:p>
            <a:r>
              <a:rPr lang="en-US" dirty="0"/>
              <a:t>Click to edit Master title style</a:t>
            </a:r>
          </a:p>
        </p:txBody>
      </p:sp>
      <p:sp>
        <p:nvSpPr>
          <p:cNvPr id="3" name="Content Placeholder 1"/>
          <p:cNvSpPr>
            <a:spLocks noGrp="1"/>
          </p:cNvSpPr>
          <p:nvPr>
            <p:ph idx="1"/>
          </p:nvPr>
        </p:nvSpPr>
        <p:spPr>
          <a:xfrm>
            <a:off x="457200" y="1447800"/>
            <a:ext cx="8229600" cy="1097280"/>
          </a:xfrm>
          <a:prstGeom prst="rect">
            <a:avLst/>
          </a:prstGeom>
        </p:spPr>
        <p:txBody>
          <a:bodyPr/>
          <a:lstStyle>
            <a:lvl1pPr marL="0" indent="0">
              <a:spcBef>
                <a:spcPts val="600"/>
              </a:spcBef>
              <a:spcAft>
                <a:spcPts val="600"/>
              </a:spcAft>
              <a:buFont typeface="Arial" panose="020B0604020202020204" pitchFamily="34" charset="0"/>
              <a:buNone/>
              <a:defRPr sz="3200">
                <a:latin typeface="+mj-lt"/>
                <a:ea typeface="Verdana" panose="020B0604030504040204" pitchFamily="34" charset="0"/>
                <a:cs typeface="Verdana" panose="020B0604030504040204" pitchFamily="34" charset="0"/>
              </a:defRPr>
            </a:lvl1pPr>
            <a:lvl2pPr marL="457200" indent="-342900">
              <a:spcBef>
                <a:spcPts val="600"/>
              </a:spcBef>
              <a:spcAft>
                <a:spcPts val="600"/>
              </a:spcAft>
              <a:buClr>
                <a:schemeClr val="tx1"/>
              </a:buClr>
              <a:buFont typeface="Arial" panose="020B0604020202020204" pitchFamily="34" charset="0"/>
              <a:buChar char="•"/>
              <a:defRPr sz="2800">
                <a:latin typeface="+mj-lt"/>
                <a:ea typeface="Verdana" panose="020B0604030504040204" pitchFamily="34" charset="0"/>
                <a:cs typeface="Verdana" panose="020B0604030504040204" pitchFamily="34" charset="0"/>
              </a:defRPr>
            </a:lvl2pPr>
            <a:lvl3pPr marL="822960" indent="-274320">
              <a:spcBef>
                <a:spcPts val="600"/>
              </a:spcBef>
              <a:spcAft>
                <a:spcPts val="600"/>
              </a:spcAft>
              <a:buClr>
                <a:schemeClr val="tx1"/>
              </a:buClr>
              <a:buFont typeface="Arial" panose="020B0604020202020204" pitchFamily="34" charset="0"/>
              <a:buChar char="•"/>
              <a:defRPr sz="2400">
                <a:latin typeface="+mj-lt"/>
                <a:ea typeface="Verdana" panose="020B0604030504040204" pitchFamily="34" charset="0"/>
                <a:cs typeface="Verdana" panose="020B0604030504040204" pitchFamily="34" charset="0"/>
              </a:defRPr>
            </a:lvl3pPr>
            <a:lvl4pPr marL="1188720" indent="-274320">
              <a:spcBef>
                <a:spcPts val="600"/>
              </a:spcBef>
              <a:spcAft>
                <a:spcPts val="600"/>
              </a:spcAft>
              <a:buClr>
                <a:schemeClr val="tx1"/>
              </a:buClr>
              <a:buFont typeface="Arial" panose="020B0604020202020204" pitchFamily="34" charset="0"/>
              <a:buChar char="•"/>
              <a:defRPr sz="2000">
                <a:latin typeface="+mj-lt"/>
                <a:ea typeface="Verdana" panose="020B0604030504040204" pitchFamily="34" charset="0"/>
                <a:cs typeface="Verdana" panose="020B0604030504040204" pitchFamily="34" charset="0"/>
              </a:defRPr>
            </a:lvl4pPr>
            <a:lvl5pPr marL="1554480" indent="-228600">
              <a:spcBef>
                <a:spcPts val="600"/>
              </a:spcBef>
              <a:spcAft>
                <a:spcPts val="600"/>
              </a:spcAft>
              <a:buClr>
                <a:schemeClr val="tx1"/>
              </a:buClr>
              <a:buFont typeface="Arial" panose="020B0604020202020204" pitchFamily="34" charset="0"/>
              <a:buChar char="•"/>
              <a:defRPr sz="1600">
                <a:latin typeface="+mj-lt"/>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641600"/>
            <a:ext cx="8229600" cy="1188720"/>
          </a:xfrm>
          <a:prstGeom prst="rect">
            <a:avLst/>
          </a:prstGeom>
        </p:spPr>
        <p:txBody>
          <a:bodyPr/>
          <a:lstStyle>
            <a:lvl1pPr marL="0" indent="0">
              <a:spcBef>
                <a:spcPts val="600"/>
              </a:spcBef>
              <a:spcAft>
                <a:spcPts val="600"/>
              </a:spcAft>
              <a:buFont typeface="Arial" panose="020B0604020202020204" pitchFamily="34" charset="0"/>
              <a:buNone/>
              <a:defRPr sz="3200">
                <a:latin typeface="+mj-lt"/>
                <a:ea typeface="Verdana" panose="020B0604030504040204" pitchFamily="34" charset="0"/>
                <a:cs typeface="Verdana" panose="020B0604030504040204" pitchFamily="34" charset="0"/>
              </a:defRPr>
            </a:lvl1pPr>
            <a:lvl2pPr marL="457200" indent="-342900">
              <a:spcBef>
                <a:spcPts val="600"/>
              </a:spcBef>
              <a:spcAft>
                <a:spcPts val="600"/>
              </a:spcAft>
              <a:buClr>
                <a:schemeClr val="tx1"/>
              </a:buClr>
              <a:buFont typeface="Arial" panose="020B0604020202020204" pitchFamily="34" charset="0"/>
              <a:buChar char="•"/>
              <a:defRPr sz="2800">
                <a:latin typeface="+mj-lt"/>
                <a:ea typeface="Verdana" panose="020B0604030504040204" pitchFamily="34" charset="0"/>
                <a:cs typeface="Verdana" panose="020B0604030504040204" pitchFamily="34" charset="0"/>
              </a:defRPr>
            </a:lvl2pPr>
            <a:lvl3pPr marL="822960" indent="-274320">
              <a:spcBef>
                <a:spcPts val="600"/>
              </a:spcBef>
              <a:spcAft>
                <a:spcPts val="600"/>
              </a:spcAft>
              <a:buClr>
                <a:schemeClr val="tx1"/>
              </a:buClr>
              <a:buFont typeface="Arial" panose="020B0604020202020204" pitchFamily="34" charset="0"/>
              <a:buChar char="•"/>
              <a:defRPr sz="2400">
                <a:latin typeface="+mj-lt"/>
                <a:ea typeface="Verdana" panose="020B0604030504040204" pitchFamily="34" charset="0"/>
                <a:cs typeface="Verdana" panose="020B0604030504040204" pitchFamily="34" charset="0"/>
              </a:defRPr>
            </a:lvl3pPr>
            <a:lvl4pPr marL="1188720" indent="-274320">
              <a:spcBef>
                <a:spcPts val="600"/>
              </a:spcBef>
              <a:spcAft>
                <a:spcPts val="600"/>
              </a:spcAft>
              <a:buClr>
                <a:schemeClr val="tx1"/>
              </a:buClr>
              <a:buFont typeface="Arial" panose="020B0604020202020204" pitchFamily="34" charset="0"/>
              <a:buChar char="•"/>
              <a:defRPr sz="2000">
                <a:latin typeface="+mj-lt"/>
                <a:ea typeface="Verdana" panose="020B0604030504040204" pitchFamily="34" charset="0"/>
                <a:cs typeface="Verdana" panose="020B0604030504040204" pitchFamily="34" charset="0"/>
              </a:defRPr>
            </a:lvl4pPr>
            <a:lvl5pPr marL="1554480" indent="-228600">
              <a:spcBef>
                <a:spcPts val="600"/>
              </a:spcBef>
              <a:spcAft>
                <a:spcPts val="600"/>
              </a:spcAft>
              <a:buClr>
                <a:schemeClr val="tx1"/>
              </a:buClr>
              <a:buFont typeface="Arial" panose="020B0604020202020204" pitchFamily="34" charset="0"/>
              <a:buChar char="•"/>
              <a:defRPr sz="1600">
                <a:latin typeface="+mj-lt"/>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926840"/>
            <a:ext cx="8229600" cy="1188720"/>
          </a:xfrm>
          <a:prstGeom prst="rect">
            <a:avLst/>
          </a:prstGeom>
        </p:spPr>
        <p:txBody>
          <a:bodyPr/>
          <a:lstStyle>
            <a:lvl1pPr marL="0" indent="0">
              <a:spcBef>
                <a:spcPts val="600"/>
              </a:spcBef>
              <a:spcAft>
                <a:spcPts val="600"/>
              </a:spcAft>
              <a:buFont typeface="Arial" panose="020B0604020202020204" pitchFamily="34" charset="0"/>
              <a:buNone/>
              <a:defRPr sz="3200">
                <a:latin typeface="+mj-lt"/>
                <a:ea typeface="Verdana" panose="020B0604030504040204" pitchFamily="34" charset="0"/>
                <a:cs typeface="Verdana" panose="020B0604030504040204" pitchFamily="34" charset="0"/>
              </a:defRPr>
            </a:lvl1pPr>
            <a:lvl2pPr marL="457200" indent="-342900">
              <a:spcBef>
                <a:spcPts val="600"/>
              </a:spcBef>
              <a:spcAft>
                <a:spcPts val="600"/>
              </a:spcAft>
              <a:buClr>
                <a:schemeClr val="tx1"/>
              </a:buClr>
              <a:buFont typeface="Arial" panose="020B0604020202020204" pitchFamily="34" charset="0"/>
              <a:buChar char="•"/>
              <a:defRPr sz="2800">
                <a:latin typeface="+mj-lt"/>
                <a:ea typeface="Verdana" panose="020B0604030504040204" pitchFamily="34" charset="0"/>
                <a:cs typeface="Verdana" panose="020B0604030504040204" pitchFamily="34" charset="0"/>
              </a:defRPr>
            </a:lvl2pPr>
            <a:lvl3pPr marL="822960" indent="-274320">
              <a:spcBef>
                <a:spcPts val="600"/>
              </a:spcBef>
              <a:spcAft>
                <a:spcPts val="600"/>
              </a:spcAft>
              <a:buClr>
                <a:schemeClr val="tx1"/>
              </a:buClr>
              <a:buFont typeface="Arial" panose="020B0604020202020204" pitchFamily="34" charset="0"/>
              <a:buChar char="•"/>
              <a:defRPr sz="2400">
                <a:latin typeface="+mj-lt"/>
                <a:ea typeface="Verdana" panose="020B0604030504040204" pitchFamily="34" charset="0"/>
                <a:cs typeface="Verdana" panose="020B0604030504040204" pitchFamily="34" charset="0"/>
              </a:defRPr>
            </a:lvl3pPr>
            <a:lvl4pPr marL="1188720" indent="-274320">
              <a:spcBef>
                <a:spcPts val="600"/>
              </a:spcBef>
              <a:spcAft>
                <a:spcPts val="600"/>
              </a:spcAft>
              <a:buClr>
                <a:schemeClr val="tx1"/>
              </a:buClr>
              <a:buFont typeface="Arial" panose="020B0604020202020204" pitchFamily="34" charset="0"/>
              <a:buChar char="•"/>
              <a:defRPr sz="2000">
                <a:latin typeface="+mj-lt"/>
                <a:ea typeface="Verdana" panose="020B0604030504040204" pitchFamily="34" charset="0"/>
                <a:cs typeface="Verdana" panose="020B0604030504040204" pitchFamily="34" charset="0"/>
              </a:defRPr>
            </a:lvl4pPr>
            <a:lvl5pPr marL="1554480" indent="-228600">
              <a:spcBef>
                <a:spcPts val="600"/>
              </a:spcBef>
              <a:spcAft>
                <a:spcPts val="600"/>
              </a:spcAft>
              <a:buClr>
                <a:schemeClr val="tx1"/>
              </a:buClr>
              <a:buFont typeface="Arial" panose="020B0604020202020204" pitchFamily="34" charset="0"/>
              <a:buChar char="•"/>
              <a:defRPr sz="1600">
                <a:latin typeface="+mj-lt"/>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5212080"/>
            <a:ext cx="8229600" cy="1188720"/>
          </a:xfrm>
          <a:prstGeom prst="rect">
            <a:avLst/>
          </a:prstGeom>
        </p:spPr>
        <p:txBody>
          <a:bodyPr/>
          <a:lstStyle>
            <a:lvl1pPr marL="0" indent="0">
              <a:spcBef>
                <a:spcPts val="600"/>
              </a:spcBef>
              <a:spcAft>
                <a:spcPts val="600"/>
              </a:spcAft>
              <a:buFont typeface="Arial" panose="020B0604020202020204" pitchFamily="34" charset="0"/>
              <a:buNone/>
              <a:defRPr sz="3200">
                <a:latin typeface="+mj-lt"/>
                <a:ea typeface="Verdana" panose="020B0604030504040204" pitchFamily="34" charset="0"/>
                <a:cs typeface="Verdana" panose="020B0604030504040204" pitchFamily="34" charset="0"/>
              </a:defRPr>
            </a:lvl1pPr>
            <a:lvl2pPr marL="457200" indent="-342900">
              <a:spcBef>
                <a:spcPts val="600"/>
              </a:spcBef>
              <a:spcAft>
                <a:spcPts val="600"/>
              </a:spcAft>
              <a:buClr>
                <a:schemeClr val="tx1"/>
              </a:buClr>
              <a:buFont typeface="Arial" panose="020B0604020202020204" pitchFamily="34" charset="0"/>
              <a:buChar char="•"/>
              <a:defRPr sz="2800">
                <a:latin typeface="+mj-lt"/>
                <a:ea typeface="Verdana" panose="020B0604030504040204" pitchFamily="34" charset="0"/>
                <a:cs typeface="Verdana" panose="020B0604030504040204" pitchFamily="34" charset="0"/>
              </a:defRPr>
            </a:lvl2pPr>
            <a:lvl3pPr marL="822960" indent="-274320">
              <a:spcBef>
                <a:spcPts val="600"/>
              </a:spcBef>
              <a:spcAft>
                <a:spcPts val="600"/>
              </a:spcAft>
              <a:buClr>
                <a:schemeClr val="tx1"/>
              </a:buClr>
              <a:buFont typeface="Arial" panose="020B0604020202020204" pitchFamily="34" charset="0"/>
              <a:buChar char="•"/>
              <a:defRPr sz="2400">
                <a:latin typeface="+mj-lt"/>
                <a:ea typeface="Verdana" panose="020B0604030504040204" pitchFamily="34" charset="0"/>
                <a:cs typeface="Verdana" panose="020B0604030504040204" pitchFamily="34" charset="0"/>
              </a:defRPr>
            </a:lvl3pPr>
            <a:lvl4pPr marL="1188720" indent="-274320">
              <a:spcBef>
                <a:spcPts val="600"/>
              </a:spcBef>
              <a:spcAft>
                <a:spcPts val="600"/>
              </a:spcAft>
              <a:buClr>
                <a:schemeClr val="tx1"/>
              </a:buClr>
              <a:buFont typeface="Arial" panose="020B0604020202020204" pitchFamily="34" charset="0"/>
              <a:buChar char="•"/>
              <a:defRPr sz="2000">
                <a:latin typeface="+mj-lt"/>
                <a:ea typeface="Verdana" panose="020B0604030504040204" pitchFamily="34" charset="0"/>
                <a:cs typeface="Verdana" panose="020B0604030504040204" pitchFamily="34" charset="0"/>
              </a:defRPr>
            </a:lvl4pPr>
            <a:lvl5pPr marL="1554480" indent="-228600">
              <a:spcBef>
                <a:spcPts val="600"/>
              </a:spcBef>
              <a:spcAft>
                <a:spcPts val="600"/>
              </a:spcAft>
              <a:buClr>
                <a:schemeClr val="tx1"/>
              </a:buClr>
              <a:buFont typeface="Arial" panose="020B0604020202020204" pitchFamily="34" charset="0"/>
              <a:buChar char="•"/>
              <a:defRPr sz="1600">
                <a:latin typeface="+mj-lt"/>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16" hasCustomPrompt="1"/>
          </p:nvPr>
        </p:nvSpPr>
        <p:spPr>
          <a:xfrm>
            <a:off x="3463640" y="6477000"/>
            <a:ext cx="2212848" cy="182880"/>
          </a:xfrm>
          <a:prstGeom prst="rect">
            <a:avLst/>
          </a:prstGeom>
        </p:spPr>
        <p:txBody>
          <a:bodyPr lIns="0" tIns="0" rIns="0" bIns="0"/>
          <a:lstStyle>
            <a:lvl1pPr marL="0" indent="0" algn="ctr">
              <a:buNone/>
              <a:defRPr sz="1000"/>
            </a:lvl1pPr>
          </a:lstStyle>
          <a:p>
            <a:pPr lvl="0"/>
            <a:r>
              <a:rPr lang="en-US" dirty="0"/>
              <a:t>Add “Access the text alternative for slide images.”</a:t>
            </a:r>
          </a:p>
        </p:txBody>
      </p:sp>
      <p:sp>
        <p:nvSpPr>
          <p:cNvPr id="13" name="Text Placeholder 10"/>
          <p:cNvSpPr>
            <a:spLocks noGrp="1"/>
          </p:cNvSpPr>
          <p:nvPr>
            <p:ph type="body" sz="quarter" idx="17" hasCustomPrompt="1"/>
          </p:nvPr>
        </p:nvSpPr>
        <p:spPr>
          <a:xfrm>
            <a:off x="6473952" y="6705600"/>
            <a:ext cx="2670048" cy="155448"/>
          </a:xfrm>
          <a:prstGeom prst="rect">
            <a:avLst/>
          </a:prstGeom>
        </p:spPr>
        <p:txBody>
          <a:bodyPr wrap="none" lIns="0" tIns="0" rIns="45720" bIns="0"/>
          <a:lstStyle>
            <a:lvl1pPr marL="0" indent="0" algn="r">
              <a:buNone/>
              <a:defRPr sz="80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4118001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Tagline-Gray BG, Title-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36828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457200" y="152400"/>
            <a:ext cx="8229600" cy="1097280"/>
          </a:xfrm>
          <a:prstGeom prst="rect">
            <a:avLst/>
          </a:prstGeom>
        </p:spPr>
        <p:txBody>
          <a:bodyPr anchor="ctr"/>
          <a:lstStyle>
            <a:lvl1pPr algn="l">
              <a:defRPr sz="4000" b="1">
                <a:solidFill>
                  <a:srgbClr val="005C74"/>
                </a:solidFill>
                <a:latin typeface="+mj-lt"/>
                <a:ea typeface="Verdana" panose="020B0604030504040204" pitchFamily="34" charset="0"/>
                <a:cs typeface="Verdana" panose="020B0604030504040204" pitchFamily="34" charset="0"/>
              </a:defRPr>
            </a:lvl1pPr>
          </a:lstStyle>
          <a:p>
            <a:r>
              <a:rPr lang="en-US" dirty="0"/>
              <a:t>Click to edit Master title style</a:t>
            </a:r>
          </a:p>
        </p:txBody>
      </p:sp>
      <p:sp>
        <p:nvSpPr>
          <p:cNvPr id="3" name="Content Placeholder 1"/>
          <p:cNvSpPr>
            <a:spLocks noGrp="1"/>
          </p:cNvSpPr>
          <p:nvPr>
            <p:ph idx="1"/>
          </p:nvPr>
        </p:nvSpPr>
        <p:spPr>
          <a:xfrm>
            <a:off x="457200" y="1447800"/>
            <a:ext cx="8229600" cy="731520"/>
          </a:xfrm>
          <a:prstGeom prst="rect">
            <a:avLst/>
          </a:prstGeom>
        </p:spPr>
        <p:txBody>
          <a:bodyPr/>
          <a:lstStyle>
            <a:lvl1pPr marL="0" indent="0">
              <a:spcBef>
                <a:spcPts val="600"/>
              </a:spcBef>
              <a:spcAft>
                <a:spcPts val="600"/>
              </a:spcAft>
              <a:buFont typeface="Arial" panose="020B0604020202020204" pitchFamily="34" charset="0"/>
              <a:buNone/>
              <a:defRPr sz="3200">
                <a:latin typeface="+mj-lt"/>
                <a:ea typeface="Verdana" panose="020B0604030504040204" pitchFamily="34" charset="0"/>
                <a:cs typeface="Verdana" panose="020B0604030504040204" pitchFamily="34" charset="0"/>
              </a:defRPr>
            </a:lvl1pPr>
            <a:lvl2pPr marL="457200" indent="-342900">
              <a:spcBef>
                <a:spcPts val="600"/>
              </a:spcBef>
              <a:spcAft>
                <a:spcPts val="600"/>
              </a:spcAft>
              <a:buClr>
                <a:schemeClr val="tx1"/>
              </a:buClr>
              <a:buFont typeface="Arial" panose="020B0604020202020204" pitchFamily="34" charset="0"/>
              <a:buChar char="•"/>
              <a:defRPr sz="2800">
                <a:latin typeface="+mj-lt"/>
                <a:ea typeface="Verdana" panose="020B0604030504040204" pitchFamily="34" charset="0"/>
                <a:cs typeface="Verdana" panose="020B0604030504040204" pitchFamily="34" charset="0"/>
              </a:defRPr>
            </a:lvl2pPr>
            <a:lvl3pPr marL="822960" indent="-274320">
              <a:spcBef>
                <a:spcPts val="600"/>
              </a:spcBef>
              <a:spcAft>
                <a:spcPts val="600"/>
              </a:spcAft>
              <a:buClr>
                <a:schemeClr val="tx1"/>
              </a:buClr>
              <a:buFont typeface="Arial" panose="020B0604020202020204" pitchFamily="34" charset="0"/>
              <a:buChar char="•"/>
              <a:defRPr sz="2400">
                <a:latin typeface="+mj-lt"/>
                <a:ea typeface="Verdana" panose="020B0604030504040204" pitchFamily="34" charset="0"/>
                <a:cs typeface="Verdana" panose="020B0604030504040204" pitchFamily="34" charset="0"/>
              </a:defRPr>
            </a:lvl3pPr>
            <a:lvl4pPr marL="1188720" indent="-274320">
              <a:spcBef>
                <a:spcPts val="600"/>
              </a:spcBef>
              <a:spcAft>
                <a:spcPts val="600"/>
              </a:spcAft>
              <a:buClr>
                <a:schemeClr val="tx1"/>
              </a:buClr>
              <a:buFont typeface="Arial" panose="020B0604020202020204" pitchFamily="34" charset="0"/>
              <a:buChar char="•"/>
              <a:defRPr sz="2000">
                <a:latin typeface="+mj-lt"/>
                <a:ea typeface="Verdana" panose="020B0604030504040204" pitchFamily="34" charset="0"/>
                <a:cs typeface="Verdana" panose="020B0604030504040204" pitchFamily="34" charset="0"/>
              </a:defRPr>
            </a:lvl4pPr>
            <a:lvl5pPr marL="1554480" indent="-228600">
              <a:spcBef>
                <a:spcPts val="600"/>
              </a:spcBef>
              <a:spcAft>
                <a:spcPts val="600"/>
              </a:spcAft>
              <a:buClr>
                <a:schemeClr val="tx1"/>
              </a:buClr>
              <a:buFont typeface="Arial" panose="020B0604020202020204" pitchFamily="34" charset="0"/>
              <a:buChar char="•"/>
              <a:defRPr sz="1600">
                <a:latin typeface="+mj-lt"/>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301240"/>
            <a:ext cx="8229600" cy="731520"/>
          </a:xfrm>
          <a:prstGeom prst="rect">
            <a:avLst/>
          </a:prstGeom>
        </p:spPr>
        <p:txBody>
          <a:bodyPr/>
          <a:lstStyle>
            <a:lvl1pPr marL="0" indent="0">
              <a:spcBef>
                <a:spcPts val="600"/>
              </a:spcBef>
              <a:spcAft>
                <a:spcPts val="600"/>
              </a:spcAft>
              <a:buFont typeface="Arial" panose="020B0604020202020204" pitchFamily="34" charset="0"/>
              <a:buNone/>
              <a:defRPr sz="3200">
                <a:latin typeface="+mj-lt"/>
                <a:ea typeface="Verdana" panose="020B0604030504040204" pitchFamily="34" charset="0"/>
                <a:cs typeface="Verdana" panose="020B0604030504040204" pitchFamily="34" charset="0"/>
              </a:defRPr>
            </a:lvl1pPr>
            <a:lvl2pPr marL="457200" indent="-342900">
              <a:spcBef>
                <a:spcPts val="600"/>
              </a:spcBef>
              <a:spcAft>
                <a:spcPts val="600"/>
              </a:spcAft>
              <a:buClr>
                <a:schemeClr val="tx1"/>
              </a:buClr>
              <a:buFont typeface="Arial" panose="020B0604020202020204" pitchFamily="34" charset="0"/>
              <a:buChar char="•"/>
              <a:defRPr sz="2800">
                <a:latin typeface="+mj-lt"/>
                <a:ea typeface="Verdana" panose="020B0604030504040204" pitchFamily="34" charset="0"/>
                <a:cs typeface="Verdana" panose="020B0604030504040204" pitchFamily="34" charset="0"/>
              </a:defRPr>
            </a:lvl2pPr>
            <a:lvl3pPr marL="822960" indent="-274320">
              <a:spcBef>
                <a:spcPts val="600"/>
              </a:spcBef>
              <a:spcAft>
                <a:spcPts val="600"/>
              </a:spcAft>
              <a:buClr>
                <a:schemeClr val="tx1"/>
              </a:buClr>
              <a:buFont typeface="Arial" panose="020B0604020202020204" pitchFamily="34" charset="0"/>
              <a:buChar char="•"/>
              <a:defRPr sz="2400">
                <a:latin typeface="+mj-lt"/>
                <a:ea typeface="Verdana" panose="020B0604030504040204" pitchFamily="34" charset="0"/>
                <a:cs typeface="Verdana" panose="020B0604030504040204" pitchFamily="34" charset="0"/>
              </a:defRPr>
            </a:lvl3pPr>
            <a:lvl4pPr marL="1188720" indent="-274320">
              <a:spcBef>
                <a:spcPts val="600"/>
              </a:spcBef>
              <a:spcAft>
                <a:spcPts val="600"/>
              </a:spcAft>
              <a:buClr>
                <a:schemeClr val="tx1"/>
              </a:buClr>
              <a:buFont typeface="Arial" panose="020B0604020202020204" pitchFamily="34" charset="0"/>
              <a:buChar char="•"/>
              <a:defRPr sz="2000">
                <a:latin typeface="+mj-lt"/>
                <a:ea typeface="Verdana" panose="020B0604030504040204" pitchFamily="34" charset="0"/>
                <a:cs typeface="Verdana" panose="020B0604030504040204" pitchFamily="34" charset="0"/>
              </a:defRPr>
            </a:lvl4pPr>
            <a:lvl5pPr marL="1554480" indent="-228600">
              <a:spcBef>
                <a:spcPts val="600"/>
              </a:spcBef>
              <a:spcAft>
                <a:spcPts val="600"/>
              </a:spcAft>
              <a:buClr>
                <a:schemeClr val="tx1"/>
              </a:buClr>
              <a:buFont typeface="Arial" panose="020B0604020202020204" pitchFamily="34" charset="0"/>
              <a:buChar char="•"/>
              <a:defRPr sz="1600">
                <a:latin typeface="+mj-lt"/>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154680"/>
            <a:ext cx="8229600" cy="731520"/>
          </a:xfrm>
          <a:prstGeom prst="rect">
            <a:avLst/>
          </a:prstGeom>
        </p:spPr>
        <p:txBody>
          <a:bodyPr/>
          <a:lstStyle>
            <a:lvl1pPr marL="0" indent="0">
              <a:spcBef>
                <a:spcPts val="600"/>
              </a:spcBef>
              <a:spcAft>
                <a:spcPts val="600"/>
              </a:spcAft>
              <a:buFont typeface="Arial" panose="020B0604020202020204" pitchFamily="34" charset="0"/>
              <a:buNone/>
              <a:defRPr sz="3200">
                <a:latin typeface="+mj-lt"/>
                <a:ea typeface="Verdana" panose="020B0604030504040204" pitchFamily="34" charset="0"/>
                <a:cs typeface="Verdana" panose="020B0604030504040204" pitchFamily="34" charset="0"/>
              </a:defRPr>
            </a:lvl1pPr>
            <a:lvl2pPr marL="457200" indent="-342900">
              <a:spcBef>
                <a:spcPts val="600"/>
              </a:spcBef>
              <a:spcAft>
                <a:spcPts val="600"/>
              </a:spcAft>
              <a:buClr>
                <a:schemeClr val="tx1"/>
              </a:buClr>
              <a:buFont typeface="Arial" panose="020B0604020202020204" pitchFamily="34" charset="0"/>
              <a:buChar char="•"/>
              <a:defRPr sz="2800">
                <a:latin typeface="+mj-lt"/>
                <a:ea typeface="Verdana" panose="020B0604030504040204" pitchFamily="34" charset="0"/>
                <a:cs typeface="Verdana" panose="020B0604030504040204" pitchFamily="34" charset="0"/>
              </a:defRPr>
            </a:lvl2pPr>
            <a:lvl3pPr marL="822960" indent="-274320">
              <a:spcBef>
                <a:spcPts val="600"/>
              </a:spcBef>
              <a:spcAft>
                <a:spcPts val="600"/>
              </a:spcAft>
              <a:buClr>
                <a:schemeClr val="tx1"/>
              </a:buClr>
              <a:buFont typeface="Arial" panose="020B0604020202020204" pitchFamily="34" charset="0"/>
              <a:buChar char="•"/>
              <a:defRPr sz="2400">
                <a:latin typeface="+mj-lt"/>
                <a:ea typeface="Verdana" panose="020B0604030504040204" pitchFamily="34" charset="0"/>
                <a:cs typeface="Verdana" panose="020B0604030504040204" pitchFamily="34" charset="0"/>
              </a:defRPr>
            </a:lvl3pPr>
            <a:lvl4pPr marL="1188720" indent="-274320">
              <a:spcBef>
                <a:spcPts val="600"/>
              </a:spcBef>
              <a:spcAft>
                <a:spcPts val="600"/>
              </a:spcAft>
              <a:buClr>
                <a:schemeClr val="tx1"/>
              </a:buClr>
              <a:buFont typeface="Arial" panose="020B0604020202020204" pitchFamily="34" charset="0"/>
              <a:buChar char="•"/>
              <a:defRPr sz="2000">
                <a:latin typeface="+mj-lt"/>
                <a:ea typeface="Verdana" panose="020B0604030504040204" pitchFamily="34" charset="0"/>
                <a:cs typeface="Verdana" panose="020B0604030504040204" pitchFamily="34" charset="0"/>
              </a:defRPr>
            </a:lvl4pPr>
            <a:lvl5pPr marL="1554480" indent="-228600">
              <a:spcBef>
                <a:spcPts val="600"/>
              </a:spcBef>
              <a:spcAft>
                <a:spcPts val="600"/>
              </a:spcAft>
              <a:buClr>
                <a:schemeClr val="tx1"/>
              </a:buClr>
              <a:buFont typeface="Arial" panose="020B0604020202020204" pitchFamily="34" charset="0"/>
              <a:buChar char="•"/>
              <a:defRPr sz="1600">
                <a:latin typeface="+mj-lt"/>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4008120"/>
            <a:ext cx="8229600" cy="731520"/>
          </a:xfrm>
          <a:prstGeom prst="rect">
            <a:avLst/>
          </a:prstGeom>
        </p:spPr>
        <p:txBody>
          <a:bodyPr/>
          <a:lstStyle>
            <a:lvl1pPr marL="0" indent="0">
              <a:spcBef>
                <a:spcPts val="600"/>
              </a:spcBef>
              <a:spcAft>
                <a:spcPts val="600"/>
              </a:spcAft>
              <a:buFont typeface="Arial" panose="020B0604020202020204" pitchFamily="34" charset="0"/>
              <a:buNone/>
              <a:defRPr sz="3200">
                <a:latin typeface="+mj-lt"/>
                <a:ea typeface="Verdana" panose="020B0604030504040204" pitchFamily="34" charset="0"/>
                <a:cs typeface="Verdana" panose="020B0604030504040204" pitchFamily="34" charset="0"/>
              </a:defRPr>
            </a:lvl1pPr>
            <a:lvl2pPr marL="457200" indent="-342900">
              <a:spcBef>
                <a:spcPts val="600"/>
              </a:spcBef>
              <a:spcAft>
                <a:spcPts val="600"/>
              </a:spcAft>
              <a:buClr>
                <a:schemeClr val="tx1"/>
              </a:buClr>
              <a:buFont typeface="Arial" panose="020B0604020202020204" pitchFamily="34" charset="0"/>
              <a:buChar char="•"/>
              <a:defRPr sz="2800">
                <a:latin typeface="+mj-lt"/>
                <a:ea typeface="Verdana" panose="020B0604030504040204" pitchFamily="34" charset="0"/>
                <a:cs typeface="Verdana" panose="020B0604030504040204" pitchFamily="34" charset="0"/>
              </a:defRPr>
            </a:lvl2pPr>
            <a:lvl3pPr marL="822960" indent="-274320">
              <a:spcBef>
                <a:spcPts val="600"/>
              </a:spcBef>
              <a:spcAft>
                <a:spcPts val="600"/>
              </a:spcAft>
              <a:buClr>
                <a:schemeClr val="tx1"/>
              </a:buClr>
              <a:buFont typeface="Arial" panose="020B0604020202020204" pitchFamily="34" charset="0"/>
              <a:buChar char="•"/>
              <a:defRPr sz="2400">
                <a:latin typeface="+mj-lt"/>
                <a:ea typeface="Verdana" panose="020B0604030504040204" pitchFamily="34" charset="0"/>
                <a:cs typeface="Verdana" panose="020B0604030504040204" pitchFamily="34" charset="0"/>
              </a:defRPr>
            </a:lvl3pPr>
            <a:lvl4pPr marL="1188720" indent="-274320">
              <a:spcBef>
                <a:spcPts val="600"/>
              </a:spcBef>
              <a:spcAft>
                <a:spcPts val="600"/>
              </a:spcAft>
              <a:buClr>
                <a:schemeClr val="tx1"/>
              </a:buClr>
              <a:buFont typeface="Arial" panose="020B0604020202020204" pitchFamily="34" charset="0"/>
              <a:buChar char="•"/>
              <a:defRPr sz="2000">
                <a:latin typeface="+mj-lt"/>
                <a:ea typeface="Verdana" panose="020B0604030504040204" pitchFamily="34" charset="0"/>
                <a:cs typeface="Verdana" panose="020B0604030504040204" pitchFamily="34" charset="0"/>
              </a:defRPr>
            </a:lvl4pPr>
            <a:lvl5pPr marL="1554480" indent="-228600">
              <a:spcBef>
                <a:spcPts val="600"/>
              </a:spcBef>
              <a:spcAft>
                <a:spcPts val="600"/>
              </a:spcAft>
              <a:buClr>
                <a:schemeClr val="tx1"/>
              </a:buClr>
              <a:buFont typeface="Arial" panose="020B0604020202020204" pitchFamily="34" charset="0"/>
              <a:buChar char="•"/>
              <a:defRPr sz="1600">
                <a:latin typeface="+mj-lt"/>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4861560"/>
            <a:ext cx="8229600" cy="731520"/>
          </a:xfrm>
          <a:prstGeom prst="rect">
            <a:avLst/>
          </a:prstGeom>
        </p:spPr>
        <p:txBody>
          <a:bodyPr/>
          <a:lstStyle>
            <a:lvl1pPr marL="0" indent="0">
              <a:spcBef>
                <a:spcPts val="600"/>
              </a:spcBef>
              <a:spcAft>
                <a:spcPts val="600"/>
              </a:spcAft>
              <a:buFont typeface="Arial" panose="020B0604020202020204" pitchFamily="34" charset="0"/>
              <a:buNone/>
              <a:defRPr sz="3200">
                <a:latin typeface="+mj-lt"/>
                <a:ea typeface="Verdana" panose="020B0604030504040204" pitchFamily="34" charset="0"/>
                <a:cs typeface="Verdana" panose="020B0604030504040204" pitchFamily="34" charset="0"/>
              </a:defRPr>
            </a:lvl1pPr>
            <a:lvl2pPr marL="457200" indent="-342900">
              <a:spcBef>
                <a:spcPts val="600"/>
              </a:spcBef>
              <a:spcAft>
                <a:spcPts val="600"/>
              </a:spcAft>
              <a:buClr>
                <a:schemeClr val="tx1"/>
              </a:buClr>
              <a:buFont typeface="Arial" panose="020B0604020202020204" pitchFamily="34" charset="0"/>
              <a:buChar char="•"/>
              <a:defRPr sz="2800">
                <a:latin typeface="+mj-lt"/>
                <a:ea typeface="Verdana" panose="020B0604030504040204" pitchFamily="34" charset="0"/>
                <a:cs typeface="Verdana" panose="020B0604030504040204" pitchFamily="34" charset="0"/>
              </a:defRPr>
            </a:lvl2pPr>
            <a:lvl3pPr marL="822960" indent="-274320">
              <a:spcBef>
                <a:spcPts val="600"/>
              </a:spcBef>
              <a:spcAft>
                <a:spcPts val="600"/>
              </a:spcAft>
              <a:buClr>
                <a:schemeClr val="tx1"/>
              </a:buClr>
              <a:buFont typeface="Arial" panose="020B0604020202020204" pitchFamily="34" charset="0"/>
              <a:buChar char="•"/>
              <a:defRPr sz="2400">
                <a:latin typeface="+mj-lt"/>
                <a:ea typeface="Verdana" panose="020B0604030504040204" pitchFamily="34" charset="0"/>
                <a:cs typeface="Verdana" panose="020B0604030504040204" pitchFamily="34" charset="0"/>
              </a:defRPr>
            </a:lvl3pPr>
            <a:lvl4pPr marL="1188720" indent="-274320">
              <a:spcBef>
                <a:spcPts val="600"/>
              </a:spcBef>
              <a:spcAft>
                <a:spcPts val="600"/>
              </a:spcAft>
              <a:buClr>
                <a:schemeClr val="tx1"/>
              </a:buClr>
              <a:buFont typeface="Arial" panose="020B0604020202020204" pitchFamily="34" charset="0"/>
              <a:buChar char="•"/>
              <a:defRPr sz="2000">
                <a:latin typeface="+mj-lt"/>
                <a:ea typeface="Verdana" panose="020B0604030504040204" pitchFamily="34" charset="0"/>
                <a:cs typeface="Verdana" panose="020B0604030504040204" pitchFamily="34" charset="0"/>
              </a:defRPr>
            </a:lvl4pPr>
            <a:lvl5pPr marL="1554480" indent="-228600">
              <a:spcBef>
                <a:spcPts val="600"/>
              </a:spcBef>
              <a:spcAft>
                <a:spcPts val="600"/>
              </a:spcAft>
              <a:buClr>
                <a:schemeClr val="tx1"/>
              </a:buClr>
              <a:buFont typeface="Arial" panose="020B0604020202020204" pitchFamily="34" charset="0"/>
              <a:buChar char="•"/>
              <a:defRPr sz="1600">
                <a:latin typeface="+mj-lt"/>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57200" y="5715000"/>
            <a:ext cx="8229600" cy="731520"/>
          </a:xfrm>
          <a:prstGeom prst="rect">
            <a:avLst/>
          </a:prstGeom>
        </p:spPr>
        <p:txBody>
          <a:bodyPr/>
          <a:lstStyle>
            <a:lvl1pPr marL="0" indent="0">
              <a:spcBef>
                <a:spcPts val="600"/>
              </a:spcBef>
              <a:spcAft>
                <a:spcPts val="600"/>
              </a:spcAft>
              <a:buFont typeface="Arial" panose="020B0604020202020204" pitchFamily="34" charset="0"/>
              <a:buNone/>
              <a:defRPr sz="3200">
                <a:latin typeface="+mj-lt"/>
                <a:ea typeface="Verdana" panose="020B0604030504040204" pitchFamily="34" charset="0"/>
                <a:cs typeface="Verdana" panose="020B0604030504040204" pitchFamily="34" charset="0"/>
              </a:defRPr>
            </a:lvl1pPr>
            <a:lvl2pPr marL="457200" indent="-342900">
              <a:spcBef>
                <a:spcPts val="600"/>
              </a:spcBef>
              <a:spcAft>
                <a:spcPts val="600"/>
              </a:spcAft>
              <a:buClr>
                <a:schemeClr val="tx1"/>
              </a:buClr>
              <a:buFont typeface="Arial" panose="020B0604020202020204" pitchFamily="34" charset="0"/>
              <a:buChar char="•"/>
              <a:defRPr sz="2800">
                <a:latin typeface="+mj-lt"/>
                <a:ea typeface="Verdana" panose="020B0604030504040204" pitchFamily="34" charset="0"/>
                <a:cs typeface="Verdana" panose="020B0604030504040204" pitchFamily="34" charset="0"/>
              </a:defRPr>
            </a:lvl2pPr>
            <a:lvl3pPr marL="822960" indent="-274320">
              <a:spcBef>
                <a:spcPts val="600"/>
              </a:spcBef>
              <a:spcAft>
                <a:spcPts val="600"/>
              </a:spcAft>
              <a:buClr>
                <a:schemeClr val="tx1"/>
              </a:buClr>
              <a:buFont typeface="Arial" panose="020B0604020202020204" pitchFamily="34" charset="0"/>
              <a:buChar char="•"/>
              <a:defRPr sz="2400">
                <a:latin typeface="+mj-lt"/>
                <a:ea typeface="Verdana" panose="020B0604030504040204" pitchFamily="34" charset="0"/>
                <a:cs typeface="Verdana" panose="020B0604030504040204" pitchFamily="34" charset="0"/>
              </a:defRPr>
            </a:lvl3pPr>
            <a:lvl4pPr marL="1188720" indent="-274320">
              <a:spcBef>
                <a:spcPts val="600"/>
              </a:spcBef>
              <a:spcAft>
                <a:spcPts val="600"/>
              </a:spcAft>
              <a:buClr>
                <a:schemeClr val="tx1"/>
              </a:buClr>
              <a:buFont typeface="Arial" panose="020B0604020202020204" pitchFamily="34" charset="0"/>
              <a:buChar char="•"/>
              <a:defRPr sz="2000">
                <a:latin typeface="+mj-lt"/>
                <a:ea typeface="Verdana" panose="020B0604030504040204" pitchFamily="34" charset="0"/>
                <a:cs typeface="Verdana" panose="020B0604030504040204" pitchFamily="34" charset="0"/>
              </a:defRPr>
            </a:lvl4pPr>
            <a:lvl5pPr marL="1554480" indent="-228600">
              <a:spcBef>
                <a:spcPts val="600"/>
              </a:spcBef>
              <a:spcAft>
                <a:spcPts val="600"/>
              </a:spcAft>
              <a:buClr>
                <a:schemeClr val="tx1"/>
              </a:buClr>
              <a:buFont typeface="Arial" panose="020B0604020202020204" pitchFamily="34" charset="0"/>
              <a:buChar char="•"/>
              <a:defRPr sz="1600">
                <a:latin typeface="+mj-lt"/>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4"/>
          <p:cNvSpPr>
            <a:spLocks noGrp="1"/>
          </p:cNvSpPr>
          <p:nvPr>
            <p:ph type="body" sz="quarter" idx="18" hasCustomPrompt="1"/>
          </p:nvPr>
        </p:nvSpPr>
        <p:spPr>
          <a:xfrm>
            <a:off x="3463640" y="6477000"/>
            <a:ext cx="2212848" cy="182880"/>
          </a:xfrm>
          <a:prstGeom prst="rect">
            <a:avLst/>
          </a:prstGeom>
        </p:spPr>
        <p:txBody>
          <a:bodyPr lIns="0" tIns="0" rIns="0" bIns="0"/>
          <a:lstStyle>
            <a:lvl1pPr marL="0" indent="0" algn="ctr">
              <a:buNone/>
              <a:defRPr sz="1000"/>
            </a:lvl1pPr>
          </a:lstStyle>
          <a:p>
            <a:pPr lvl="0"/>
            <a:r>
              <a:rPr lang="en-US" dirty="0"/>
              <a:t>Add “Access the text alternative for slide images.”</a:t>
            </a:r>
          </a:p>
        </p:txBody>
      </p:sp>
      <p:sp>
        <p:nvSpPr>
          <p:cNvPr id="15" name="Text Placeholder 10"/>
          <p:cNvSpPr>
            <a:spLocks noGrp="1"/>
          </p:cNvSpPr>
          <p:nvPr>
            <p:ph type="body" sz="quarter" idx="19" hasCustomPrompt="1"/>
          </p:nvPr>
        </p:nvSpPr>
        <p:spPr>
          <a:xfrm>
            <a:off x="6473952" y="6705600"/>
            <a:ext cx="2670048" cy="155448"/>
          </a:xfrm>
          <a:prstGeom prst="rect">
            <a:avLst/>
          </a:prstGeom>
        </p:spPr>
        <p:txBody>
          <a:bodyPr wrap="none" lIns="0" tIns="0" rIns="45720" bIns="0"/>
          <a:lstStyle>
            <a:lvl1pPr marL="0" indent="0" algn="r">
              <a:buNone/>
              <a:defRPr sz="80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110641145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ed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35706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194019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ed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Jump Link"/>
          <p:cNvSpPr>
            <a:spLocks noGrp="1"/>
          </p:cNvSpPr>
          <p:nvPr>
            <p:ph type="body" sz="quarter" idx="12" hasCustomPrompt="1"/>
          </p:nvPr>
        </p:nvSpPr>
        <p:spPr>
          <a:xfrm>
            <a:off x="327324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75055679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d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Jump Link"/>
          <p:cNvSpPr>
            <a:spLocks noGrp="1"/>
          </p:cNvSpPr>
          <p:nvPr>
            <p:ph type="body" sz="quarter" idx="16" hasCustomPrompt="1"/>
          </p:nvPr>
        </p:nvSpPr>
        <p:spPr>
          <a:xfrm>
            <a:off x="3357063" y="59960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2079248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ed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502643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4853900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Red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91643512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Red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Jump Link"/>
          <p:cNvSpPr>
            <a:spLocks noGrp="1"/>
          </p:cNvSpPr>
          <p:nvPr>
            <p:ph type="body" sz="quarter" idx="16" hasCustomPrompt="1"/>
          </p:nvPr>
        </p:nvSpPr>
        <p:spPr>
          <a:xfrm>
            <a:off x="3467512" y="5081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505074"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579501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d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5"/>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a:p>
        </p:txBody>
      </p:sp>
      <p:sp>
        <p:nvSpPr>
          <p:cNvPr id="5" name="Video Credit"/>
          <p:cNvSpPr>
            <a:spLocks noGrp="1"/>
          </p:cNvSpPr>
          <p:nvPr>
            <p:ph type="body" sz="quarter" idx="12"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Video Credit Here</a:t>
            </a:r>
          </a:p>
        </p:txBody>
      </p:sp>
    </p:spTree>
    <p:extLst>
      <p:ext uri="{BB962C8B-B14F-4D97-AF65-F5344CB8AC3E}">
        <p14:creationId xmlns:p14="http://schemas.microsoft.com/office/powerpoint/2010/main" val="246929799"/>
      </p:ext>
    </p:extLst>
  </p:cSld>
  <p:clrMapOvr>
    <a:masterClrMapping/>
  </p:clrMapOvr>
  <p:extLst>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Tagline-Gray BG, Title-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8335032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 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No 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No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No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No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3"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mallRedBar-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mallRedBar-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RedBar-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dTagline-SimpleTitle&amp;Subtitle">
    <p:spTree>
      <p:nvGrpSpPr>
        <p:cNvPr id="1" name=""/>
        <p:cNvGrpSpPr/>
        <p:nvPr/>
      </p:nvGrpSpPr>
      <p:grpSpPr>
        <a:xfrm>
          <a:off x="0" y="0"/>
          <a:ext cx="0" cy="0"/>
          <a:chOff x="0" y="0"/>
          <a:chExt cx="0" cy="0"/>
        </a:xfrm>
      </p:grpSpPr>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9" name="Slide Title"/>
          <p:cNvSpPr>
            <a:spLocks noGrp="1"/>
          </p:cNvSpPr>
          <p:nvPr>
            <p:ph type="title"/>
          </p:nvPr>
        </p:nvSpPr>
        <p:spPr>
          <a:xfrm>
            <a:off x="762000" y="152400"/>
            <a:ext cx="7620000" cy="1097280"/>
          </a:xfrm>
          <a:prstGeom prst="rect">
            <a:avLst/>
          </a:prstGeom>
        </p:spPr>
        <p:txBody>
          <a:bodyPr anchor="ctr"/>
          <a:lstStyle>
            <a:lvl1pPr>
              <a:defRPr sz="3600" b="0">
                <a:solidFill>
                  <a:srgbClr val="B60000"/>
                </a:solidFill>
                <a:latin typeface="+mj-lt"/>
                <a:cs typeface="Arial" panose="020B0604020202020204" pitchFamily="34" charset="0"/>
              </a:defRPr>
            </a:lvl1pPr>
          </a:lstStyle>
          <a:p>
            <a:r>
              <a:rPr lang="en-US" dirty="0"/>
              <a:t>Click to edit Master title style</a:t>
            </a:r>
          </a:p>
        </p:txBody>
      </p:sp>
      <p:sp>
        <p:nvSpPr>
          <p:cNvPr id="10" name="Content Placeholder 1"/>
          <p:cNvSpPr>
            <a:spLocks noGrp="1"/>
          </p:cNvSpPr>
          <p:nvPr>
            <p:ph idx="1"/>
          </p:nvPr>
        </p:nvSpPr>
        <p:spPr>
          <a:xfrm>
            <a:off x="457200" y="1447800"/>
            <a:ext cx="8229600" cy="4754880"/>
          </a:xfrm>
          <a:prstGeom prst="rect">
            <a:avLst/>
          </a:prstGeom>
        </p:spPr>
        <p:txBody>
          <a:bodyPr/>
          <a:lstStyle>
            <a:lvl1pPr marL="0" indent="0" algn="l">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lgn="l">
              <a:spcBef>
                <a:spcPts val="1200"/>
              </a:spcBef>
              <a:spcAft>
                <a:spcPts val="600"/>
              </a:spcAft>
              <a:buClr>
                <a:schemeClr val="tx1"/>
              </a:buClr>
              <a:buFont typeface="Arial" panose="020B0604020202020204" pitchFamily="34" charset="0"/>
              <a:buChar char="•"/>
              <a:defRPr sz="2800">
                <a:latin typeface="+mj-lt"/>
                <a:cs typeface="Arial" panose="020B0604020202020204" pitchFamily="34" charset="0"/>
              </a:defRPr>
            </a:lvl2pPr>
            <a:lvl3pPr marL="822960" indent="-274320" algn="l">
              <a:spcBef>
                <a:spcPts val="1200"/>
              </a:spcBef>
              <a:spcAft>
                <a:spcPts val="600"/>
              </a:spcAft>
              <a:buClr>
                <a:schemeClr val="tx1"/>
              </a:buClr>
              <a:buFont typeface="Arial" panose="020B0604020202020204" pitchFamily="34" charset="0"/>
              <a:buChar char="•"/>
              <a:defRPr sz="2400">
                <a:latin typeface="+mj-lt"/>
                <a:cs typeface="Arial" panose="020B0604020202020204" pitchFamily="34" charset="0"/>
              </a:defRPr>
            </a:lvl3pPr>
            <a:lvl4pPr marL="1188720" indent="-274320" algn="l">
              <a:spcBef>
                <a:spcPts val="1200"/>
              </a:spcBef>
              <a:spcAft>
                <a:spcPts val="600"/>
              </a:spcAft>
              <a:buClr>
                <a:schemeClr val="tx1"/>
              </a:buClr>
              <a:buFont typeface="Arial" panose="020B0604020202020204" pitchFamily="34" charset="0"/>
              <a:buChar char="•"/>
              <a:defRPr sz="2000">
                <a:latin typeface="+mj-lt"/>
                <a:cs typeface="Arial" panose="020B0604020202020204" pitchFamily="34" charset="0"/>
              </a:defRPr>
            </a:lvl4pPr>
            <a:lvl5pPr marL="1554480" indent="-228600" algn="l">
              <a:spcBef>
                <a:spcPts val="1200"/>
              </a:spcBef>
              <a:spcAft>
                <a:spcPts val="600"/>
              </a:spcAft>
              <a:buClr>
                <a:schemeClr val="tx1"/>
              </a:buClr>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2"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21325"/>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dirty="0">
                <a:ln>
                  <a:noFill/>
                </a:ln>
                <a:solidFill>
                  <a:srgbClr val="6A6A6A"/>
                </a:solidFill>
                <a:effectLst/>
                <a:uLnTx/>
                <a:uFillTx/>
                <a:latin typeface="Calibri"/>
                <a:ea typeface="+mn-ea"/>
                <a:cs typeface="+mn-cs"/>
              </a:rPr>
              <a:t>©McGraw-Hill Education. All rights reserved. Authorized </a:t>
            </a:r>
            <a:r>
              <a:rPr lang="en-US" sz="3200" kern="1200" dirty="0">
                <a:solidFill>
                  <a:srgbClr val="6A6A6A"/>
                </a:solidFill>
                <a:effectLst/>
                <a:latin typeface="+mn-lt"/>
                <a:ea typeface="+mn-ea"/>
                <a:cs typeface="+mn-cs"/>
              </a:rPr>
              <a:t>only </a:t>
            </a:r>
            <a:r>
              <a:rPr kumimoji="0" lang="en-US" sz="3200" b="0" i="0" u="none" strike="noStrike" kern="1200" cap="none" spc="0" normalizeH="0" baseline="0" noProof="0" dirty="0">
                <a:ln>
                  <a:noFill/>
                </a:ln>
                <a:solidFill>
                  <a:srgbClr val="6A6A6A"/>
                </a:solidFill>
                <a:effectLst/>
                <a:uLnTx/>
                <a:uFillTx/>
                <a:latin typeface="Calibri"/>
                <a:ea typeface="+mn-ea"/>
                <a:cs typeface="+mn-cs"/>
              </a:rPr>
              <a:t>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38599204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mallRedBar-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2"/>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mallRedBar-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ue Slide Title above text">
    <p:spTree>
      <p:nvGrpSpPr>
        <p:cNvPr id="1" name=""/>
        <p:cNvGrpSpPr/>
        <p:nvPr/>
      </p:nvGrpSpPr>
      <p:grpSpPr>
        <a:xfrm>
          <a:off x="0" y="0"/>
          <a:ext cx="0" cy="0"/>
          <a:chOff x="0" y="0"/>
          <a:chExt cx="0" cy="0"/>
        </a:xfrm>
      </p:grpSpPr>
      <p:sp>
        <p:nvSpPr>
          <p:cNvPr id="2" name="Slide Title"/>
          <p:cNvSpPr>
            <a:spLocks noGrp="1"/>
          </p:cNvSpPr>
          <p:nvPr>
            <p:ph type="ctrTitle"/>
          </p:nvPr>
        </p:nvSpPr>
        <p:spPr>
          <a:xfrm>
            <a:off x="1066800" y="1524000"/>
            <a:ext cx="7048500" cy="1470025"/>
          </a:xfrm>
          <a:prstGeom prst="rect">
            <a:avLst/>
          </a:prstGeom>
        </p:spPr>
        <p:txBody>
          <a:bodyPr/>
          <a:lstStyle>
            <a:lvl1pPr algn="l">
              <a:defRPr sz="4400">
                <a:solidFill>
                  <a:schemeClr val="bg1"/>
                </a:solidFill>
              </a:defRPr>
            </a:lvl1pPr>
          </a:lstStyle>
          <a:p>
            <a:r>
              <a:rPr lang="en-US" dirty="0"/>
              <a:t>Click to edit Master title style</a:t>
            </a:r>
          </a:p>
        </p:txBody>
      </p:sp>
      <p:sp>
        <p:nvSpPr>
          <p:cNvPr id="3" name="Subtitle 1"/>
          <p:cNvSpPr>
            <a:spLocks noGrp="1"/>
          </p:cNvSpPr>
          <p:nvPr>
            <p:ph type="subTitle" idx="1"/>
          </p:nvPr>
        </p:nvSpPr>
        <p:spPr>
          <a:xfrm>
            <a:off x="1066800" y="2971800"/>
            <a:ext cx="6400800" cy="1752600"/>
          </a:xfrm>
          <a:prstGeom prst="rect">
            <a:avLst/>
          </a:prstGeom>
        </p:spPr>
        <p:txBody>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38872374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Blue Slide 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722313" y="2643186"/>
            <a:ext cx="7202487" cy="1362075"/>
          </a:xfrm>
          <a:prstGeom prst="rect">
            <a:avLst/>
          </a:prstGeom>
        </p:spPr>
        <p:txBody>
          <a:bodyPr anchor="t"/>
          <a:lstStyle>
            <a:lvl1pPr algn="l">
              <a:defRPr sz="4400" b="1" cap="all">
                <a:solidFill>
                  <a:schemeClr val="bg1"/>
                </a:solidFill>
              </a:defRPr>
            </a:lvl1pPr>
          </a:lstStyle>
          <a:p>
            <a:r>
              <a:rPr lang="en-US" dirty="0"/>
              <a:t>Click to edit Master title style</a:t>
            </a:r>
          </a:p>
        </p:txBody>
      </p:sp>
      <p:sp>
        <p:nvSpPr>
          <p:cNvPr id="3" name="Text Placeholder 1"/>
          <p:cNvSpPr>
            <a:spLocks noGrp="1"/>
          </p:cNvSpPr>
          <p:nvPr>
            <p:ph type="body" idx="1"/>
          </p:nvPr>
        </p:nvSpPr>
        <p:spPr>
          <a:xfrm>
            <a:off x="722313" y="1143000"/>
            <a:ext cx="7202487" cy="1500187"/>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70531504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lain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8" name="Text Placeholder 1"/>
          <p:cNvSpPr>
            <a:spLocks noGrp="1"/>
          </p:cNvSpPr>
          <p:nvPr>
            <p:ph type="body" sz="quarter" idx="12"/>
          </p:nvPr>
        </p:nvSpPr>
        <p:spPr>
          <a:xfrm>
            <a:off x="457200" y="1066800"/>
            <a:ext cx="8229600" cy="55626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
        <p:nvSpPr>
          <p:cNvPr id="7" name="Jump Link"/>
          <p:cNvSpPr>
            <a:spLocks noGrp="1"/>
          </p:cNvSpPr>
          <p:nvPr>
            <p:ph type="body" sz="quarter" idx="11" hasCustomPrompt="1"/>
          </p:nvPr>
        </p:nvSpPr>
        <p:spPr>
          <a:xfrm>
            <a:off x="3356610" y="66294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70175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lain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94921454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Plain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2"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65626086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Red Bar Footer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5"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
        <p:nvSpPr>
          <p:cNvPr id="8" name="Text Placeholder 1"/>
          <p:cNvSpPr>
            <a:spLocks noGrp="1"/>
          </p:cNvSpPr>
          <p:nvPr>
            <p:ph type="body" sz="quarter" idx="12"/>
          </p:nvPr>
        </p:nvSpPr>
        <p:spPr>
          <a:xfrm>
            <a:off x="457200" y="990600"/>
            <a:ext cx="8229600" cy="54102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Tree>
    <p:extLst>
      <p:ext uri="{BB962C8B-B14F-4D97-AF65-F5344CB8AC3E}">
        <p14:creationId xmlns:p14="http://schemas.microsoft.com/office/powerpoint/2010/main" val="267836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Red Bar Footer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13" name="Jump link"/>
          <p:cNvSpPr>
            <a:spLocks noGrp="1"/>
          </p:cNvSpPr>
          <p:nvPr>
            <p:ph type="body" sz="quarter" idx="13"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109974784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Red Bar Footer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112378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75564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Tagline-Title above text">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2514600" y="152400"/>
            <a:ext cx="6400800" cy="1447800"/>
          </a:xfrm>
          <a:prstGeom prst="rect">
            <a:avLst/>
          </a:prstGeom>
        </p:spPr>
        <p:txBody>
          <a:bodyPr anchor="t" anchorCtr="0"/>
          <a:lstStyle>
            <a:lvl1pPr algn="r">
              <a:spcBef>
                <a:spcPts val="480"/>
              </a:spcBef>
              <a:defRPr sz="4400" b="1" cap="none">
                <a:solidFill>
                  <a:schemeClr val="tx1"/>
                </a:solidFill>
                <a:latin typeface="+mj-lt"/>
                <a:ea typeface="Verdana" panose="020B0604030504040204" pitchFamily="34" charset="0"/>
                <a:cs typeface="Verdana" panose="020B0604030504040204" pitchFamily="34" charset="0"/>
              </a:defRPr>
            </a:lvl1pPr>
          </a:lstStyle>
          <a:p>
            <a:r>
              <a:rPr lang="en-US" dirty="0"/>
              <a:t>Click to edit master title style</a:t>
            </a:r>
          </a:p>
        </p:txBody>
      </p:sp>
      <p:sp>
        <p:nvSpPr>
          <p:cNvPr id="3" name="Text Placeholder 1"/>
          <p:cNvSpPr>
            <a:spLocks noGrp="1"/>
          </p:cNvSpPr>
          <p:nvPr>
            <p:ph type="body" idx="1"/>
          </p:nvPr>
        </p:nvSpPr>
        <p:spPr>
          <a:xfrm>
            <a:off x="4526280" y="3810000"/>
            <a:ext cx="4389120" cy="533400"/>
          </a:xfrm>
          <a:prstGeom prst="rect">
            <a:avLst/>
          </a:prstGeom>
        </p:spPr>
        <p:txBody>
          <a:bodyPr anchor="t" anchorCtr="0"/>
          <a:lstStyle>
            <a:lvl1pPr marL="0" indent="0" algn="ctr">
              <a:spcBef>
                <a:spcPts val="0"/>
              </a:spcBef>
              <a:buNone/>
              <a:defRPr sz="2800" b="1">
                <a:solidFill>
                  <a:srgbClr val="214E91"/>
                </a:solidFill>
                <a:latin typeface="+mj-lt"/>
                <a:ea typeface="Verdana" panose="020B0604030504040204" pitchFamily="34" charset="0"/>
                <a:cs typeface="Verdana" panose="020B060403050404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8" name="Content Placeholder 7"/>
          <p:cNvSpPr>
            <a:spLocks noGrp="1"/>
          </p:cNvSpPr>
          <p:nvPr>
            <p:ph sz="quarter" idx="13"/>
          </p:nvPr>
        </p:nvSpPr>
        <p:spPr>
          <a:xfrm>
            <a:off x="0" y="6771640"/>
            <a:ext cx="9144000" cy="91440"/>
          </a:xfrm>
          <a:prstGeom prst="rect">
            <a:avLst/>
          </a:prstGeom>
        </p:spPr>
        <p:txBody>
          <a:bodyPr lIns="45720" rIns="45720" anchor="ctr"/>
          <a:lstStyle>
            <a:lvl1pPr algn="l">
              <a:defRPr sz="800">
                <a:solidFill>
                  <a:schemeClr val="tx1"/>
                </a:solidFill>
              </a:defRPr>
            </a:lvl1pPr>
          </a:lstStyle>
          <a:p>
            <a:pPr lvl="0"/>
            <a:r>
              <a:rPr lang="en-US" dirty="0"/>
              <a:t>Click to edit Master text styles</a:t>
            </a:r>
          </a:p>
        </p:txBody>
      </p:sp>
      <p:pic>
        <p:nvPicPr>
          <p:cNvPr id="9" name="Picture 8"/>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0800" y="812800"/>
            <a:ext cx="4375470" cy="5394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741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10" Type="http://schemas.openxmlformats.org/officeDocument/2006/relationships/image" Target="../media/image4.gif"/><Relationship Id="rId4" Type="http://schemas.openxmlformats.org/officeDocument/2006/relationships/slideLayout" Target="../slideLayouts/slideLayout11.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heme" Target="../theme/theme3.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5" Type="http://schemas.openxmlformats.org/officeDocument/2006/relationships/slideLayout" Target="../slideLayouts/slideLayout42.xml"/><Relationship Id="rId4" Type="http://schemas.openxmlformats.org/officeDocument/2006/relationships/slideLayout" Target="../slideLayouts/slideLayout41.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7.xml"/><Relationship Id="rId7" Type="http://schemas.openxmlformats.org/officeDocument/2006/relationships/slideLayout" Target="../slideLayouts/slideLayout51.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53.xml"/><Relationship Id="rId1" Type="http://schemas.openxmlformats.org/officeDocument/2006/relationships/slideLayout" Target="../slideLayouts/slideLayout52.xml"/><Relationship Id="rId4" Type="http://schemas.openxmlformats.org/officeDocument/2006/relationships/image" Target="../media/image5.png"/></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6.xml"/><Relationship Id="rId2" Type="http://schemas.openxmlformats.org/officeDocument/2006/relationships/slideLayout" Target="../slideLayouts/slideLayout55.xml"/><Relationship Id="rId1" Type="http://schemas.openxmlformats.org/officeDocument/2006/relationships/slideLayout" Target="../slideLayouts/slideLayout54.x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59.xml"/><Relationship Id="rId2" Type="http://schemas.openxmlformats.org/officeDocument/2006/relationships/slideLayout" Target="../slideLayouts/slideLayout58.xml"/><Relationship Id="rId1" Type="http://schemas.openxmlformats.org/officeDocument/2006/relationships/slideLayout" Target="../slideLayouts/slideLayout57.xml"/><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sp>
        <p:nvSpPr>
          <p:cNvPr id="13" name="Red Bar"/>
          <p:cNvSpPr/>
          <p:nvPr userDrawn="1"/>
        </p:nvSpPr>
        <p:spPr>
          <a:xfrm>
            <a:off x="0" y="6248400"/>
            <a:ext cx="9144000" cy="503767"/>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pic>
        <p:nvPicPr>
          <p:cNvPr id="12" name="MH Tagline" descr="Tagline: Because learning changes everything.™"/>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53481" y="6351925"/>
            <a:ext cx="3223119" cy="272375"/>
          </a:xfrm>
          <a:prstGeom prst="rect">
            <a:avLst/>
          </a:prstGeom>
        </p:spPr>
      </p:pic>
    </p:spTree>
    <p:extLst>
      <p:ext uri="{BB962C8B-B14F-4D97-AF65-F5344CB8AC3E}">
        <p14:creationId xmlns:p14="http://schemas.microsoft.com/office/powerpoint/2010/main" val="1066235593"/>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33" r:id="rId5"/>
    <p:sldLayoutId id="2147483734" r:id="rId6"/>
    <p:sldLayoutId id="2147483914"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marR="0" indent="0" algn="r" defTabSz="914400" rtl="0" eaLnBrk="1" fontAlgn="auto" latinLnBrk="0" hangingPunct="1">
        <a:lnSpc>
          <a:spcPct val="100000"/>
        </a:lnSpc>
        <a:spcBef>
          <a:spcPts val="0"/>
        </a:spcBef>
        <a:spcAft>
          <a:spcPts val="0"/>
        </a:spcAft>
        <a:buClrTx/>
        <a:buSzTx/>
        <a:buFontTx/>
        <a:buNone/>
        <a:tabLst/>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pic>
        <p:nvPicPr>
          <p:cNvPr id="2" name="MH Tagline" descr="Tag line: Because learning changes everything™"/>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6257775"/>
            <a:ext cx="3371850" cy="476250"/>
          </a:xfrm>
          <a:prstGeom prst="rect">
            <a:avLst/>
          </a:prstGeom>
        </p:spPr>
      </p:pic>
    </p:spTree>
    <p:extLst>
      <p:ext uri="{BB962C8B-B14F-4D97-AF65-F5344CB8AC3E}">
        <p14:creationId xmlns:p14="http://schemas.microsoft.com/office/powerpoint/2010/main" val="1460950632"/>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14226"/>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tx1"/>
                </a:solidFill>
                <a:effectLst/>
                <a:latin typeface="+mn-lt"/>
                <a:ea typeface="+mn-ea"/>
                <a:cs typeface="+mn-cs"/>
              </a:rPr>
              <a:t>©McGraw-Hill Education</a:t>
            </a:r>
          </a:p>
        </p:txBody>
      </p:sp>
    </p:spTree>
    <p:extLst>
      <p:ext uri="{BB962C8B-B14F-4D97-AF65-F5344CB8AC3E}">
        <p14:creationId xmlns:p14="http://schemas.microsoft.com/office/powerpoint/2010/main" val="1192571768"/>
      </p:ext>
    </p:extLst>
  </p:cSld>
  <p:clrMap bg1="lt1" tx1="dk1" bg2="lt2" tx2="dk2" accent1="accent1" accent2="accent2" accent3="accent3" accent4="accent4" accent5="accent5" accent6="accent6" hlink="hlink" folHlink="folHlink"/>
  <p:sldLayoutIdLst>
    <p:sldLayoutId id="2147483751" r:id="rId1"/>
    <p:sldLayoutId id="2147483896" r:id="rId2"/>
    <p:sldLayoutId id="2147483965" r:id="rId3"/>
    <p:sldLayoutId id="2147483753" r:id="rId4"/>
    <p:sldLayoutId id="2147483908" r:id="rId5"/>
    <p:sldLayoutId id="2147483950" r:id="rId6"/>
    <p:sldLayoutId id="2147483757" r:id="rId7"/>
    <p:sldLayoutId id="2147483877" r:id="rId8"/>
    <p:sldLayoutId id="2147483761" r:id="rId9"/>
    <p:sldLayoutId id="2147483800" r:id="rId1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0" name="Copyright" descr="©McGraw-Hill Education&#10;"/>
          <p:cNvSpPr txBox="1">
            <a:spLocks/>
          </p:cNvSpPr>
          <p:nvPr userDrawn="1"/>
        </p:nvSpPr>
        <p:spPr>
          <a:xfrm>
            <a:off x="0" y="6705600"/>
            <a:ext cx="164592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©2020 McGraw-Hill Education</a:t>
            </a:r>
          </a:p>
        </p:txBody>
      </p:sp>
      <p:sp>
        <p:nvSpPr>
          <p:cNvPr id="4" name="TextBox 3"/>
          <p:cNvSpPr txBox="1"/>
          <p:nvPr userDrawn="1"/>
        </p:nvSpPr>
        <p:spPr>
          <a:xfrm>
            <a:off x="8382000" y="6477000"/>
            <a:ext cx="609600" cy="228600"/>
          </a:xfrm>
          <a:prstGeom prst="rect">
            <a:avLst/>
          </a:prstGeom>
          <a:noFill/>
        </p:spPr>
        <p:txBody>
          <a:bodyPr wrap="square" rtlCol="0">
            <a:noAutofit/>
          </a:bodyPr>
          <a:lstStyle/>
          <a:p>
            <a:pPr algn="r"/>
            <a:r>
              <a:rPr lang="en-US" sz="1200" dirty="0"/>
              <a:t>10-</a:t>
            </a:r>
            <a:fld id="{D284030D-0224-4BD8-89C1-1614B36E06C2}" type="slidenum">
              <a:rPr lang="en-US" sz="1200" smtClean="0"/>
              <a:pPr algn="r"/>
              <a:t>‹N›</a:t>
            </a:fld>
            <a:endParaRPr lang="en-US" sz="1200" dirty="0"/>
          </a:p>
        </p:txBody>
      </p:sp>
    </p:spTree>
    <p:extLst>
      <p:ext uri="{BB962C8B-B14F-4D97-AF65-F5344CB8AC3E}">
        <p14:creationId xmlns:p14="http://schemas.microsoft.com/office/powerpoint/2010/main" val="1283304046"/>
      </p:ext>
    </p:extLst>
  </p:cSld>
  <p:clrMap bg1="lt1" tx1="dk1" bg2="lt2" tx2="dk2" accent1="accent1" accent2="accent2" accent3="accent3" accent4="accent4" accent5="accent5" accent6="accent6" hlink="hlink" folHlink="folHlink"/>
  <p:sldLayoutIdLst>
    <p:sldLayoutId id="2147483970" r:id="rId1"/>
    <p:sldLayoutId id="2147483951" r:id="rId2"/>
    <p:sldLayoutId id="2147483966" r:id="rId3"/>
    <p:sldLayoutId id="2147483969" r:id="rId4"/>
    <p:sldLayoutId id="2147483967" r:id="rId5"/>
    <p:sldLayoutId id="2147483968" r:id="rId6"/>
    <p:sldLayoutId id="2147483953" r:id="rId7"/>
    <p:sldLayoutId id="2147483954" r:id="rId8"/>
    <p:sldLayoutId id="2147483955" r:id="rId9"/>
    <p:sldLayoutId id="2147483956" r:id="rId10"/>
    <p:sldLayoutId id="2147483957" r:id="rId11"/>
    <p:sldLayoutId id="2147483958" r:id="rId12"/>
    <p:sldLayoutId id="2147483959"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Copyright" descr="©McGraw-Hill Education&#10;"/>
          <p:cNvSpPr txBox="1"/>
          <p:nvPr userDrawn="1"/>
        </p:nvSpPr>
        <p:spPr>
          <a:xfrm>
            <a:off x="0" y="6642556"/>
            <a:ext cx="1295400" cy="215444"/>
          </a:xfrm>
          <a:prstGeom prst="rect">
            <a:avLst/>
          </a:prstGeom>
          <a:noFill/>
        </p:spPr>
        <p:txBody>
          <a:bodyPr wrap="square" rtlCol="0">
            <a:spAutoFit/>
          </a:bodyPr>
          <a:lstStyle/>
          <a:p>
            <a:r>
              <a:rPr lang="en-US" sz="800" dirty="0">
                <a:solidFill>
                  <a:schemeClr val="tx1"/>
                </a:solidFill>
              </a:rPr>
              <a:t>©McGraw-Hill Education</a:t>
            </a:r>
          </a:p>
        </p:txBody>
      </p:sp>
    </p:spTree>
    <p:extLst>
      <p:ext uri="{BB962C8B-B14F-4D97-AF65-F5344CB8AC3E}">
        <p14:creationId xmlns:p14="http://schemas.microsoft.com/office/powerpoint/2010/main" val="857642538"/>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629400"/>
            <a:ext cx="9144000" cy="2286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5"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tx1"/>
                </a:solidFill>
              </a:rPr>
              <a:t>©McGraw-Hill Education</a:t>
            </a:r>
          </a:p>
        </p:txBody>
      </p:sp>
    </p:spTree>
    <p:extLst>
      <p:ext uri="{BB962C8B-B14F-4D97-AF65-F5344CB8AC3E}">
        <p14:creationId xmlns:p14="http://schemas.microsoft.com/office/powerpoint/2010/main" val="520106136"/>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Background"/>
          <p:cNvSpPr/>
          <p:nvPr userDrawn="1"/>
        </p:nvSpPr>
        <p:spPr>
          <a:xfrm>
            <a:off x="0" y="0"/>
            <a:ext cx="9144000" cy="6858000"/>
          </a:xfrm>
          <a:prstGeom prst="rect">
            <a:avLst/>
          </a:prstGeom>
          <a:solidFill>
            <a:srgbClr val="30707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MH BG Image"/>
          <p:cNvPicPr>
            <a:picLocks noChangeAspect="1"/>
          </p:cNvPicPr>
          <p:nvPr userDrawn="1"/>
        </p:nvPicPr>
        <p:blipFill rotWithShape="1">
          <a:blip r:embed="rId4" cstate="screen">
            <a:alphaModFix amt="25000"/>
            <a:extLst>
              <a:ext uri="{28A0092B-C50C-407E-A947-70E740481C1C}">
                <a14:useLocalDpi xmlns:a14="http://schemas.microsoft.com/office/drawing/2010/main"/>
              </a:ext>
            </a:extLst>
          </a:blip>
          <a:srcRect r="28644" b="27282"/>
          <a:stretch/>
        </p:blipFill>
        <p:spPr>
          <a:xfrm>
            <a:off x="461821" y="1943668"/>
            <a:ext cx="8682180" cy="4914333"/>
          </a:xfrm>
          <a:prstGeom prst="rect">
            <a:avLst/>
          </a:prstGeom>
        </p:spPr>
      </p:pic>
      <p:sp>
        <p:nvSpPr>
          <p:cNvPr id="8"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263611861"/>
      </p:ext>
    </p:extLst>
  </p:cSld>
  <p:clrMap bg1="lt1" tx1="dk1" bg2="lt2" tx2="dk2" accent1="accent1" accent2="accent2" accent3="accent3" accent4="accent4" accent5="accent5" accent6="accent6" hlink="hlink" folHlink="folHlink"/>
  <p:sldLayoutIdLst>
    <p:sldLayoutId id="2147483677" r:id="rId1"/>
    <p:sldLayoutId id="2147483769"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782738187"/>
      </p:ext>
    </p:extLst>
  </p:cSld>
  <p:clrMap bg1="lt1" tx1="dk1" bg2="lt2" tx2="dk2" accent1="accent1" accent2="accent2" accent3="accent3" accent4="accent4" accent5="accent5" accent6="accent6" hlink="hlink" folHlink="folHlink"/>
  <p:sldLayoutIdLst>
    <p:sldLayoutId id="2147483902" r:id="rId1"/>
    <p:sldLayoutId id="2147483906" r:id="rId2"/>
    <p:sldLayoutId id="2147483755"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©McGraw-Hill Education</a:t>
            </a:r>
          </a:p>
        </p:txBody>
      </p:sp>
    </p:spTree>
    <p:extLst>
      <p:ext uri="{BB962C8B-B14F-4D97-AF65-F5344CB8AC3E}">
        <p14:creationId xmlns:p14="http://schemas.microsoft.com/office/powerpoint/2010/main" val="2366522392"/>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7.xml"/><Relationship Id="rId4" Type="http://schemas.openxmlformats.org/officeDocument/2006/relationships/slide" Target="slide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7.xml"/><Relationship Id="rId4" Type="http://schemas.openxmlformats.org/officeDocument/2006/relationships/slide" Target="slide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2B-XwPjn9YY&amp;list=PLc6EeKrKYKClN48ow3Irj_sO0zQEY-Vwu&amp;index=79" TargetMode="External"/><Relationship Id="rId2" Type="http://schemas.openxmlformats.org/officeDocument/2006/relationships/notesSlide" Target="../notesSlides/notesSlide8.xml"/><Relationship Id="rId1" Type="http://schemas.openxmlformats.org/officeDocument/2006/relationships/slideLayout" Target="../slideLayouts/slideLayout26.xml"/><Relationship Id="rId4" Type="http://schemas.openxmlformats.org/officeDocument/2006/relationships/hyperlink" Target="https://www.youtube.com/watch?v=Tuw8hxrFBH8&amp;list=PLc6EeKrKYKClN48ow3Irj_sO0zQEY-Vwu&amp;index=81"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vNfy_AHG-MU&amp;list=PLc6EeKrKYKClN48ow3Irj_sO0zQEY-Vwu&amp;index=76" TargetMode="External"/><Relationship Id="rId2" Type="http://schemas.openxmlformats.org/officeDocument/2006/relationships/notesSlide" Target="../notesSlides/notesSlide4.xml"/><Relationship Id="rId1" Type="http://schemas.openxmlformats.org/officeDocument/2006/relationships/slideLayout" Target="../slideLayouts/slideLayout26.xml"/><Relationship Id="rId4" Type="http://schemas.openxmlformats.org/officeDocument/2006/relationships/hyperlink" Target="https://www.youtube.com/watch?v=ZdvEGPt4s0Y&amp;list=PLc6EeKrKYKClN48ow3Irj_sO0zQEY-Vwu&amp;index=7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Course Overview: Part 3</a:t>
            </a:r>
            <a:endParaRPr lang="it-IT" dirty="0"/>
          </a:p>
        </p:txBody>
      </p:sp>
      <p:sp>
        <p:nvSpPr>
          <p:cNvPr id="4" name="Content Placeholder 2"/>
          <p:cNvSpPr>
            <a:spLocks noGrp="1"/>
          </p:cNvSpPr>
          <p:nvPr>
            <p:ph idx="1"/>
          </p:nvPr>
        </p:nvSpPr>
        <p:spPr>
          <a:xfrm>
            <a:off x="457200" y="1447800"/>
            <a:ext cx="8229600" cy="2133600"/>
          </a:xfrm>
        </p:spPr>
        <p:txBody>
          <a:bodyPr/>
          <a:lstStyle/>
          <a:p>
            <a:pPr defTabSz="809625">
              <a:spcBef>
                <a:spcPts val="200"/>
              </a:spcBef>
              <a:defRPr/>
            </a:pPr>
            <a:r>
              <a:rPr lang="en-US" sz="2400" b="1" dirty="0"/>
              <a:t>Part Three</a:t>
            </a:r>
            <a:r>
              <a:rPr lang="en-US" sz="2400" dirty="0"/>
              <a:t>: Implementing Technological Innovation Strategy.</a:t>
            </a:r>
          </a:p>
          <a:p>
            <a:pPr lvl="1" indent="-347472" defTabSz="809625">
              <a:spcBef>
                <a:spcPts val="200"/>
              </a:spcBef>
              <a:buClrTx/>
              <a:defRPr/>
            </a:pPr>
            <a:r>
              <a:rPr lang="en-US" sz="2000" dirty="0"/>
              <a:t>Organizing for innovation.</a:t>
            </a:r>
          </a:p>
          <a:p>
            <a:pPr lvl="1" indent="-347472" defTabSz="809625">
              <a:spcBef>
                <a:spcPts val="200"/>
              </a:spcBef>
              <a:buClrTx/>
              <a:defRPr/>
            </a:pPr>
            <a:r>
              <a:rPr lang="en-US" sz="2000" dirty="0"/>
              <a:t>Managing the new product development process.</a:t>
            </a:r>
          </a:p>
          <a:p>
            <a:pPr lvl="1" indent="-347472" defTabSz="809625">
              <a:spcBef>
                <a:spcPts val="200"/>
              </a:spcBef>
              <a:buClrTx/>
              <a:defRPr/>
            </a:pPr>
            <a:r>
              <a:rPr lang="en-US" sz="2000" dirty="0"/>
              <a:t>Managing new product development teams.</a:t>
            </a:r>
          </a:p>
          <a:p>
            <a:pPr lvl="1" indent="-347472" defTabSz="809625">
              <a:spcBef>
                <a:spcPts val="200"/>
              </a:spcBef>
              <a:buClrTx/>
              <a:defRPr/>
            </a:pPr>
            <a:r>
              <a:rPr lang="en-US" sz="2000" dirty="0"/>
              <a:t>Crafting a deployment strategy.</a:t>
            </a:r>
          </a:p>
        </p:txBody>
      </p:sp>
      <p:pic>
        <p:nvPicPr>
          <p:cNvPr id="8" name="Picture 3" descr="The core concepts of chapters 2 to 13 in the book are listed in a flowchart, which illustrates the strategic management of technological innovation.">
            <a:extLst>
              <a:ext uri="{FF2B5EF4-FFF2-40B4-BE49-F238E27FC236}">
                <a16:creationId xmlns:a16="http://schemas.microsoft.com/office/drawing/2014/main" id="{8C772B22-A1E9-469A-BD33-720DEFF74102}"/>
              </a:ext>
            </a:extLst>
          </p:cNvPr>
          <p:cNvPicPr>
            <a:picLocks noGrp="1" noChangeAspect="1" noChangeArrowheads="1"/>
          </p:cNvPicPr>
          <p:nvPr>
            <p:ph idx="13"/>
          </p:nvPr>
        </p:nvPicPr>
        <p:blipFill>
          <a:blip r:embed="rId3">
            <a:extLst>
              <a:ext uri="{28A0092B-C50C-407E-A947-70E740481C1C}">
                <a14:useLocalDpi xmlns:a14="http://schemas.microsoft.com/office/drawing/2010/main" val="0"/>
              </a:ext>
            </a:extLst>
          </a:blip>
          <a:stretch>
            <a:fillRect/>
          </a:stretch>
        </p:blipFill>
        <p:spPr bwMode="auto">
          <a:xfrm>
            <a:off x="740001" y="3865490"/>
            <a:ext cx="7663998" cy="2386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Placeholder 4"/>
          <p:cNvSpPr>
            <a:spLocks noGrp="1"/>
          </p:cNvSpPr>
          <p:nvPr>
            <p:ph type="body" sz="quarter" idx="14"/>
          </p:nvPr>
        </p:nvSpPr>
        <p:spPr>
          <a:xfrm>
            <a:off x="3200400" y="6477000"/>
            <a:ext cx="2743200" cy="182880"/>
          </a:xfrm>
        </p:spPr>
        <p:txBody>
          <a:bodyPr/>
          <a:lstStyle/>
          <a:p>
            <a:r>
              <a:rPr lang="en-US" dirty="0">
                <a:hlinkClick r:id="rId4" action="ppaction://hlinksldjump"/>
              </a:rPr>
              <a:t>Access the text alternative for these images</a:t>
            </a:r>
            <a:endParaRPr lang="en-US" dirty="0"/>
          </a:p>
        </p:txBody>
      </p:sp>
    </p:spTree>
    <p:extLst>
      <p:ext uri="{BB962C8B-B14F-4D97-AF65-F5344CB8AC3E}">
        <p14:creationId xmlns:p14="http://schemas.microsoft.com/office/powerpoint/2010/main" val="994236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333" y="-182880"/>
            <a:ext cx="8229600" cy="1097280"/>
          </a:xfrm>
        </p:spPr>
        <p:txBody>
          <a:bodyPr/>
          <a:lstStyle/>
          <a:p>
            <a:r>
              <a:rPr lang="en-US" altLang="en-US" sz="3200" dirty="0"/>
              <a:t>Size and Structural Dimensions of the Firm </a:t>
            </a:r>
            <a:endParaRPr lang="en-US" sz="3200" dirty="0"/>
          </a:p>
        </p:txBody>
      </p:sp>
      <p:sp>
        <p:nvSpPr>
          <p:cNvPr id="3" name="Content Placeholder 2"/>
          <p:cNvSpPr>
            <a:spLocks noGrp="1"/>
          </p:cNvSpPr>
          <p:nvPr>
            <p:ph idx="1"/>
          </p:nvPr>
        </p:nvSpPr>
        <p:spPr>
          <a:xfrm>
            <a:off x="152400" y="914400"/>
            <a:ext cx="8717280" cy="5486400"/>
          </a:xfrm>
        </p:spPr>
        <p:txBody>
          <a:bodyPr/>
          <a:lstStyle/>
          <a:p>
            <a:pPr marL="0" lvl="1" indent="0" defTabSz="809625">
              <a:buNone/>
            </a:pPr>
            <a:r>
              <a:rPr lang="en-US" altLang="en-US" sz="2600" b="1" dirty="0"/>
              <a:t>Centralization</a:t>
            </a:r>
            <a:r>
              <a:rPr lang="en-US" altLang="en-US" sz="2600" dirty="0"/>
              <a:t>: The degree to which decision-making authority is kept at top levels of the firm </a:t>
            </a:r>
            <a:r>
              <a:rPr lang="en-US" altLang="en-US" sz="2600" b="1" dirty="0"/>
              <a:t>OR</a:t>
            </a:r>
            <a:r>
              <a:rPr lang="en-US" altLang="en-US" sz="2600" dirty="0"/>
              <a:t> the degree to which activities are performed at a central location.</a:t>
            </a:r>
          </a:p>
          <a:p>
            <a:pPr marL="457200" lvl="2" indent="-347472" defTabSz="809625"/>
            <a:r>
              <a:rPr lang="en-US" altLang="en-US" sz="2600" i="1" dirty="0"/>
              <a:t>Centralized authority</a:t>
            </a:r>
            <a:r>
              <a:rPr lang="en-US" altLang="en-US" sz="2600" dirty="0"/>
              <a:t> ensures projects match firm-wide objectives and may be better at making bold changes in overall direction.</a:t>
            </a:r>
          </a:p>
          <a:p>
            <a:pPr marL="457200" lvl="2" indent="-347472" defTabSz="809625"/>
            <a:r>
              <a:rPr lang="en-US" altLang="en-US" sz="2600" i="1" dirty="0"/>
              <a:t>Centralized activities</a:t>
            </a:r>
            <a:r>
              <a:rPr lang="en-US" altLang="en-US" sz="2600" dirty="0"/>
              <a:t> avoid redundancy, maximize economies of scale, and facilitate firm-wide deployment of innovations. </a:t>
            </a:r>
          </a:p>
        </p:txBody>
      </p:sp>
    </p:spTree>
    <p:extLst>
      <p:ext uri="{BB962C8B-B14F-4D97-AF65-F5344CB8AC3E}">
        <p14:creationId xmlns:p14="http://schemas.microsoft.com/office/powerpoint/2010/main" val="1265359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333" y="-182880"/>
            <a:ext cx="8229600" cy="1097280"/>
          </a:xfrm>
        </p:spPr>
        <p:txBody>
          <a:bodyPr/>
          <a:lstStyle/>
          <a:p>
            <a:r>
              <a:rPr lang="en-US" altLang="en-US" sz="3200" dirty="0"/>
              <a:t>Size and Structural Dimensions of the Firm </a:t>
            </a:r>
            <a:endParaRPr lang="en-US" sz="3200" dirty="0"/>
          </a:p>
        </p:txBody>
      </p:sp>
      <p:sp>
        <p:nvSpPr>
          <p:cNvPr id="3" name="Content Placeholder 2"/>
          <p:cNvSpPr>
            <a:spLocks noGrp="1"/>
          </p:cNvSpPr>
          <p:nvPr>
            <p:ph idx="1"/>
          </p:nvPr>
        </p:nvSpPr>
        <p:spPr>
          <a:xfrm>
            <a:off x="152400" y="2133600"/>
            <a:ext cx="8717280" cy="4267200"/>
          </a:xfrm>
        </p:spPr>
        <p:txBody>
          <a:bodyPr/>
          <a:lstStyle/>
          <a:p>
            <a:pPr marL="457200" lvl="2" indent="-347472" defTabSz="809625"/>
            <a:r>
              <a:rPr lang="en-US" altLang="en-US" sz="2600" b="1" dirty="0"/>
              <a:t>But centralized authority and activities might not tap diverse skills and resources, and projects may not closely fit needs of divisions or markets. </a:t>
            </a:r>
          </a:p>
          <a:p>
            <a:pPr marL="0" lvl="1" indent="0" defTabSz="809625">
              <a:buNone/>
            </a:pPr>
            <a:endParaRPr lang="en-US" altLang="en-US" sz="2600" b="1" dirty="0">
              <a:solidFill>
                <a:srgbClr val="FF0000"/>
              </a:solidFill>
            </a:endParaRPr>
          </a:p>
          <a:p>
            <a:pPr marL="0" lvl="1" indent="0" defTabSz="809625">
              <a:buNone/>
            </a:pPr>
            <a:r>
              <a:rPr lang="en-US" altLang="en-US" sz="2600" b="1" dirty="0">
                <a:solidFill>
                  <a:srgbClr val="FF0000"/>
                </a:solidFill>
              </a:rPr>
              <a:t>Some firms have both centralized and decentralized R&amp;D activities.</a:t>
            </a:r>
          </a:p>
        </p:txBody>
      </p:sp>
    </p:spTree>
    <p:extLst>
      <p:ext uri="{BB962C8B-B14F-4D97-AF65-F5344CB8AC3E}">
        <p14:creationId xmlns:p14="http://schemas.microsoft.com/office/powerpoint/2010/main" val="1642779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686800" cy="609600"/>
          </a:xfrm>
        </p:spPr>
        <p:txBody>
          <a:bodyPr/>
          <a:lstStyle/>
          <a:p>
            <a:r>
              <a:rPr lang="en-US" altLang="en-US" sz="3200" dirty="0"/>
              <a:t>Size and Structural Dimensions of the Firm </a:t>
            </a:r>
            <a:endParaRPr lang="en-US" sz="3200" dirty="0"/>
          </a:p>
        </p:txBody>
      </p:sp>
      <p:sp>
        <p:nvSpPr>
          <p:cNvPr id="4" name="Content Placeholder 2"/>
          <p:cNvSpPr>
            <a:spLocks noGrp="1"/>
          </p:cNvSpPr>
          <p:nvPr>
            <p:ph idx="1"/>
          </p:nvPr>
        </p:nvSpPr>
        <p:spPr>
          <a:xfrm>
            <a:off x="457200" y="914400"/>
            <a:ext cx="8229600" cy="609600"/>
          </a:xfrm>
        </p:spPr>
        <p:txBody>
          <a:bodyPr/>
          <a:lstStyle/>
          <a:p>
            <a:pPr marL="233363" indent="-233363" defTabSz="809625"/>
            <a:r>
              <a:rPr lang="en-US" altLang="en-US" sz="2800" b="1" dirty="0"/>
              <a:t>Centralized and Decentralized R&amp;D Activities</a:t>
            </a:r>
          </a:p>
        </p:txBody>
      </p:sp>
      <p:pic>
        <p:nvPicPr>
          <p:cNvPr id="6" name="Picture 3" descr="A comparison of the centralization and decentralization of research and development (R&amp;D, pronounced R &amp; D) activities of a firm is depicted. ">
            <a:extLst>
              <a:ext uri="{FF2B5EF4-FFF2-40B4-BE49-F238E27FC236}">
                <a16:creationId xmlns:a16="http://schemas.microsoft.com/office/drawing/2014/main" id="{15A261B6-0656-43A9-ACD8-19A7DF8BFBC2}"/>
              </a:ext>
            </a:extLst>
          </p:cNvPr>
          <p:cNvPicPr>
            <a:picLocks noGrp="1" noChangeAspect="1" noChangeArrowheads="1"/>
          </p:cNvPicPr>
          <p:nvPr>
            <p:ph idx="13"/>
          </p:nvPr>
        </p:nvPicPr>
        <p:blipFill>
          <a:blip r:embed="rId3">
            <a:extLst>
              <a:ext uri="{28A0092B-C50C-407E-A947-70E740481C1C}">
                <a14:useLocalDpi xmlns:a14="http://schemas.microsoft.com/office/drawing/2010/main" val="0"/>
              </a:ext>
            </a:extLst>
          </a:blip>
          <a:stretch>
            <a:fillRect/>
          </a:stretch>
        </p:blipFill>
        <p:spPr bwMode="auto">
          <a:xfrm>
            <a:off x="457200" y="1676400"/>
            <a:ext cx="8229600" cy="4476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Placeholder 4"/>
          <p:cNvSpPr>
            <a:spLocks noGrp="1"/>
          </p:cNvSpPr>
          <p:nvPr>
            <p:ph type="body" sz="quarter" idx="14"/>
          </p:nvPr>
        </p:nvSpPr>
        <p:spPr>
          <a:xfrm>
            <a:off x="3200400" y="6477000"/>
            <a:ext cx="2743200" cy="182880"/>
          </a:xfrm>
        </p:spPr>
        <p:txBody>
          <a:bodyPr/>
          <a:lstStyle/>
          <a:p>
            <a:r>
              <a:rPr lang="en-US" dirty="0">
                <a:hlinkClick r:id="rId4" action="ppaction://hlinksldjump"/>
              </a:rPr>
              <a:t>Access the text alternative for these images</a:t>
            </a:r>
            <a:endParaRPr lang="en-US" dirty="0"/>
          </a:p>
        </p:txBody>
      </p:sp>
    </p:spTree>
    <p:extLst>
      <p:ext uri="{BB962C8B-B14F-4D97-AF65-F5344CB8AC3E}">
        <p14:creationId xmlns:p14="http://schemas.microsoft.com/office/powerpoint/2010/main" val="3359083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lstStyle/>
          <a:p>
            <a:br>
              <a:rPr lang="en-US" altLang="en-US" sz="3200" dirty="0"/>
            </a:br>
            <a:r>
              <a:rPr lang="en-US" altLang="en-US" sz="3200" dirty="0"/>
              <a:t>Mechanistic versus Organic Structures</a:t>
            </a:r>
            <a:br>
              <a:rPr lang="en-US" altLang="en-US" sz="3200" dirty="0"/>
            </a:br>
            <a:endParaRPr lang="en-US" sz="3200" dirty="0"/>
          </a:p>
        </p:txBody>
      </p:sp>
      <p:sp>
        <p:nvSpPr>
          <p:cNvPr id="3" name="Content Placeholder 2"/>
          <p:cNvSpPr>
            <a:spLocks noGrp="1"/>
          </p:cNvSpPr>
          <p:nvPr>
            <p:ph idx="1"/>
          </p:nvPr>
        </p:nvSpPr>
        <p:spPr>
          <a:xfrm>
            <a:off x="457200" y="1066800"/>
            <a:ext cx="8229600" cy="5334000"/>
          </a:xfrm>
        </p:spPr>
        <p:txBody>
          <a:bodyPr/>
          <a:lstStyle/>
          <a:p>
            <a:pPr lvl="1" indent="-347472" defTabSz="809625"/>
            <a:r>
              <a:rPr lang="en-US" altLang="en-US" sz="2600" b="1" dirty="0"/>
              <a:t>Mechanistic Structures </a:t>
            </a:r>
            <a:r>
              <a:rPr lang="en-US" altLang="en-US" sz="2600" dirty="0"/>
              <a:t>have high formalization and standardization. </a:t>
            </a:r>
          </a:p>
          <a:p>
            <a:pPr lvl="2" defTabSz="809625"/>
            <a:r>
              <a:rPr lang="en-US" altLang="en-US" sz="2600" dirty="0"/>
              <a:t>Good for operational efficiency, reliability.</a:t>
            </a:r>
          </a:p>
          <a:p>
            <a:pPr lvl="2" defTabSz="809625"/>
            <a:r>
              <a:rPr lang="en-US" altLang="en-US" sz="2600" dirty="0"/>
              <a:t>Minimizes variation </a:t>
            </a:r>
            <a:r>
              <a:rPr lang="en-US" altLang="en-US" sz="2600" dirty="0">
                <a:sym typeface="Wingdings" panose="05000000000000000000" pitchFamily="2" charset="2"/>
              </a:rPr>
              <a:t> may stifle creativity.</a:t>
            </a:r>
          </a:p>
          <a:p>
            <a:pPr lvl="1" indent="-347472" defTabSz="809625"/>
            <a:r>
              <a:rPr lang="en-US" altLang="en-US" sz="2600" b="1" dirty="0"/>
              <a:t>Organic structures</a:t>
            </a:r>
            <a:r>
              <a:rPr lang="en-US" altLang="en-US" sz="2600" dirty="0"/>
              <a:t> have low formalization and standardization; described as “free flowing”.</a:t>
            </a:r>
          </a:p>
          <a:p>
            <a:pPr lvl="2" defTabSz="809625"/>
            <a:r>
              <a:rPr lang="en-US" altLang="en-US" sz="2600" dirty="0"/>
              <a:t>Encourages creativity and experimentation.</a:t>
            </a:r>
          </a:p>
          <a:p>
            <a:pPr lvl="2" defTabSz="809625"/>
            <a:r>
              <a:rPr lang="en-US" altLang="en-US" sz="2600" dirty="0"/>
              <a:t>May yield low consistency and reliability in manufacturing.</a:t>
            </a:r>
          </a:p>
        </p:txBody>
      </p:sp>
    </p:spTree>
    <p:extLst>
      <p:ext uri="{BB962C8B-B14F-4D97-AF65-F5344CB8AC3E}">
        <p14:creationId xmlns:p14="http://schemas.microsoft.com/office/powerpoint/2010/main" val="364938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t>Size versus Structure</a:t>
            </a:r>
            <a:endParaRPr lang="en-US" sz="3200" dirty="0"/>
          </a:p>
        </p:txBody>
      </p:sp>
      <p:sp>
        <p:nvSpPr>
          <p:cNvPr id="5" name="Content Placeholder 2"/>
          <p:cNvSpPr>
            <a:spLocks noGrp="1"/>
          </p:cNvSpPr>
          <p:nvPr>
            <p:ph idx="1"/>
          </p:nvPr>
        </p:nvSpPr>
        <p:spPr>
          <a:xfrm>
            <a:off x="457200" y="990600"/>
            <a:ext cx="8229600" cy="5410200"/>
          </a:xfrm>
        </p:spPr>
        <p:txBody>
          <a:bodyPr/>
          <a:lstStyle/>
          <a:p>
            <a:pPr marL="109728" lvl="1" indent="0" defTabSz="809625">
              <a:buNone/>
            </a:pPr>
            <a:endParaRPr lang="en-US" altLang="en-US" sz="2400" dirty="0"/>
          </a:p>
          <a:p>
            <a:pPr marL="109728" lvl="1" indent="0" defTabSz="809625">
              <a:buNone/>
            </a:pPr>
            <a:r>
              <a:rPr lang="en-US" altLang="en-US" sz="2400" dirty="0"/>
              <a:t>Many advantages and disadvantages of firm size are actually due </a:t>
            </a:r>
            <a:r>
              <a:rPr lang="en-US" altLang="en-US" sz="2400" u="sng" dirty="0"/>
              <a:t>to structural dimensions of formalization, standardization, and centralization.</a:t>
            </a:r>
          </a:p>
          <a:p>
            <a:pPr lvl="2" defTabSz="809625"/>
            <a:r>
              <a:rPr lang="en-US" altLang="en-US" b="1" dirty="0">
                <a:solidFill>
                  <a:srgbClr val="FF0000"/>
                </a:solidFill>
              </a:rPr>
              <a:t>Large firms typically make greater use of formalization and standardization </a:t>
            </a:r>
          </a:p>
          <a:p>
            <a:pPr marL="548640" lvl="2" indent="0" algn="ctr" defTabSz="809625">
              <a:buNone/>
            </a:pPr>
            <a:endParaRPr lang="en-US" altLang="en-US" b="1" dirty="0">
              <a:solidFill>
                <a:srgbClr val="FF0000"/>
              </a:solidFill>
            </a:endParaRPr>
          </a:p>
          <a:p>
            <a:pPr marL="548640" lvl="2" indent="0" algn="ctr" defTabSz="809625">
              <a:buNone/>
            </a:pPr>
            <a:endParaRPr lang="en-US" altLang="en-US" b="1" dirty="0">
              <a:solidFill>
                <a:srgbClr val="FF0000"/>
              </a:solidFill>
            </a:endParaRPr>
          </a:p>
          <a:p>
            <a:pPr marL="548640" lvl="2" indent="0" algn="ctr" defTabSz="809625">
              <a:buNone/>
            </a:pPr>
            <a:r>
              <a:rPr lang="en-US" altLang="en-US" b="1" dirty="0">
                <a:solidFill>
                  <a:srgbClr val="FF0000"/>
                </a:solidFill>
              </a:rPr>
              <a:t>BUT …..</a:t>
            </a:r>
          </a:p>
        </p:txBody>
      </p:sp>
    </p:spTree>
    <p:extLst>
      <p:ext uri="{BB962C8B-B14F-4D97-AF65-F5344CB8AC3E}">
        <p14:creationId xmlns:p14="http://schemas.microsoft.com/office/powerpoint/2010/main" val="3917307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t>Size versus Structure</a:t>
            </a:r>
            <a:endParaRPr lang="en-US" sz="3200" dirty="0"/>
          </a:p>
        </p:txBody>
      </p:sp>
      <p:sp>
        <p:nvSpPr>
          <p:cNvPr id="5" name="Content Placeholder 2"/>
          <p:cNvSpPr>
            <a:spLocks noGrp="1"/>
          </p:cNvSpPr>
          <p:nvPr>
            <p:ph idx="1"/>
          </p:nvPr>
        </p:nvSpPr>
        <p:spPr>
          <a:xfrm>
            <a:off x="457200" y="990600"/>
            <a:ext cx="8229600" cy="5410200"/>
          </a:xfrm>
        </p:spPr>
        <p:txBody>
          <a:bodyPr/>
          <a:lstStyle/>
          <a:p>
            <a:pPr marL="0" lvl="2" indent="0" defTabSz="809625">
              <a:buNone/>
            </a:pPr>
            <a:endParaRPr lang="en-US" altLang="en-US" dirty="0"/>
          </a:p>
          <a:p>
            <a:pPr marL="0" lvl="2" indent="0" defTabSz="809625">
              <a:buNone/>
            </a:pPr>
            <a:endParaRPr lang="en-US" altLang="en-US" sz="2600" b="1" dirty="0"/>
          </a:p>
          <a:p>
            <a:pPr marL="0" lvl="2" indent="0" defTabSz="809625">
              <a:buNone/>
            </a:pPr>
            <a:r>
              <a:rPr lang="en-US" altLang="en-US" sz="2600" b="1" dirty="0">
                <a:solidFill>
                  <a:srgbClr val="FF0000"/>
                </a:solidFill>
              </a:rPr>
              <a:t>The Ambidextrous Organization</a:t>
            </a:r>
            <a:endParaRPr lang="en-US" altLang="en-US" sz="2600" b="1" dirty="0"/>
          </a:p>
          <a:p>
            <a:pPr marL="0" lvl="2" indent="0" defTabSz="809625">
              <a:buNone/>
            </a:pPr>
            <a:endParaRPr lang="en-US" altLang="en-US" sz="2600" b="1" dirty="0"/>
          </a:p>
          <a:p>
            <a:pPr marL="0" lvl="2" indent="0" defTabSz="809625">
              <a:buNone/>
            </a:pPr>
            <a:r>
              <a:rPr lang="en-US" altLang="en-US" sz="2600" b="1" dirty="0"/>
              <a:t>The Best of Both Worlds?</a:t>
            </a:r>
          </a:p>
          <a:p>
            <a:pPr marL="0" lvl="2" indent="0" defTabSz="809625">
              <a:buNone/>
            </a:pPr>
            <a:endParaRPr lang="en-US" altLang="en-US" sz="2600" b="1" dirty="0"/>
          </a:p>
          <a:p>
            <a:pPr lvl="1" indent="-347472" defTabSz="809625"/>
            <a:r>
              <a:rPr lang="en-US" altLang="en-US" sz="2400" dirty="0"/>
              <a:t>Some divisions (for example, R&amp;D, new product lines) may be small and organic; others larger and mechanistic.</a:t>
            </a:r>
          </a:p>
          <a:p>
            <a:pPr lvl="1" indent="-347472" defTabSz="809625"/>
            <a:r>
              <a:rPr lang="en-US" altLang="en-US" sz="2400" dirty="0"/>
              <a:t>Can also alternate through different structures over time.</a:t>
            </a:r>
          </a:p>
        </p:txBody>
      </p:sp>
    </p:spTree>
    <p:extLst>
      <p:ext uri="{BB962C8B-B14F-4D97-AF65-F5344CB8AC3E}">
        <p14:creationId xmlns:p14="http://schemas.microsoft.com/office/powerpoint/2010/main" val="2858666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Skunk works</a:t>
            </a:r>
          </a:p>
        </p:txBody>
      </p:sp>
      <p:sp>
        <p:nvSpPr>
          <p:cNvPr id="5" name="Content Placeholder 2"/>
          <p:cNvSpPr>
            <a:spLocks noGrp="1"/>
          </p:cNvSpPr>
          <p:nvPr>
            <p:ph idx="1"/>
          </p:nvPr>
        </p:nvSpPr>
        <p:spPr>
          <a:xfrm>
            <a:off x="457200" y="990600"/>
            <a:ext cx="8229600" cy="5410200"/>
          </a:xfrm>
        </p:spPr>
        <p:txBody>
          <a:bodyPr/>
          <a:lstStyle/>
          <a:p>
            <a:pPr marL="109728" lvl="1" indent="0" defTabSz="809625">
              <a:buNone/>
            </a:pPr>
            <a:r>
              <a:rPr lang="en-US" dirty="0"/>
              <a:t>Skunk works that suggests that R&amp;D teams may need to be isolated from the rest of the organization in order to explore new alternatives, unfettered by the demands of the rest of the organization.</a:t>
            </a:r>
          </a:p>
          <a:p>
            <a:pPr marL="109728" lvl="1" indent="0" defTabSz="809625">
              <a:buNone/>
            </a:pPr>
            <a:r>
              <a:rPr lang="en-US" sz="2600" dirty="0"/>
              <a:t>Example: Steve jobs with the small team working at the project Macintosh</a:t>
            </a:r>
          </a:p>
          <a:p>
            <a:pPr marL="109728" lvl="1" indent="0" defTabSz="809625">
              <a:buNone/>
            </a:pPr>
            <a:r>
              <a:rPr lang="en-US" sz="2400" dirty="0">
                <a:hlinkClick r:id="rId3"/>
              </a:rPr>
              <a:t>https://www.youtube.com/watch?v=2B-XwPjn9YY&amp;list=PLc6EeKrKYKClN48ow3Irj_sO0zQEY-Vwu&amp;index=79</a:t>
            </a:r>
            <a:endParaRPr lang="en-US" sz="2400" dirty="0"/>
          </a:p>
          <a:p>
            <a:pPr marL="109728" lvl="1" indent="0" defTabSz="809625">
              <a:buNone/>
            </a:pPr>
            <a:r>
              <a:rPr lang="en-US" sz="2400" dirty="0">
                <a:hlinkClick r:id="rId4"/>
              </a:rPr>
              <a:t>https://www.youtube.com/watch?v=Tuw8hxrFBH8&amp;list=PLc6EeKrKYKClN48ow3Irj_sO0zQEY-Vwu&amp;index=81</a:t>
            </a:r>
            <a:endParaRPr lang="en-US" sz="2400" dirty="0"/>
          </a:p>
          <a:p>
            <a:pPr marL="109728" lvl="1" indent="0" defTabSz="809625">
              <a:buNone/>
            </a:pPr>
            <a:endParaRPr lang="en-US" sz="2600" dirty="0"/>
          </a:p>
        </p:txBody>
      </p:sp>
    </p:spTree>
    <p:extLst>
      <p:ext uri="{BB962C8B-B14F-4D97-AF65-F5344CB8AC3E}">
        <p14:creationId xmlns:p14="http://schemas.microsoft.com/office/powerpoint/2010/main" val="28772874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FC3316-D2CB-F040-AD55-8CA44F95DAC0}"/>
              </a:ext>
            </a:extLst>
          </p:cNvPr>
          <p:cNvSpPr>
            <a:spLocks noGrp="1"/>
          </p:cNvSpPr>
          <p:nvPr>
            <p:ph type="title"/>
          </p:nvPr>
        </p:nvSpPr>
        <p:spPr/>
        <p:txBody>
          <a:bodyPr/>
          <a:lstStyle/>
          <a:p>
            <a:r>
              <a:rPr lang="it-IT" sz="3200" dirty="0" err="1"/>
              <a:t>Modularity</a:t>
            </a:r>
            <a:r>
              <a:rPr lang="it-IT" sz="3200" dirty="0"/>
              <a:t> and </a:t>
            </a:r>
            <a:r>
              <a:rPr lang="it-IT" sz="3200" dirty="0" err="1"/>
              <a:t>loosely</a:t>
            </a:r>
            <a:r>
              <a:rPr lang="it-IT" sz="3200" dirty="0"/>
              <a:t> </a:t>
            </a:r>
            <a:r>
              <a:rPr lang="it-IT" sz="3200" dirty="0" err="1"/>
              <a:t>coupled</a:t>
            </a:r>
            <a:r>
              <a:rPr lang="it-IT" sz="3200" dirty="0"/>
              <a:t> </a:t>
            </a:r>
            <a:r>
              <a:rPr lang="it-IT" sz="3200" dirty="0" err="1"/>
              <a:t>organizations</a:t>
            </a:r>
            <a:r>
              <a:rPr lang="it-IT" sz="3200" dirty="0"/>
              <a:t> </a:t>
            </a:r>
          </a:p>
        </p:txBody>
      </p:sp>
      <p:sp>
        <p:nvSpPr>
          <p:cNvPr id="3" name="Segnaposto contenuto 2">
            <a:extLst>
              <a:ext uri="{FF2B5EF4-FFF2-40B4-BE49-F238E27FC236}">
                <a16:creationId xmlns:a16="http://schemas.microsoft.com/office/drawing/2014/main" id="{4C8FD66D-95EE-464D-B067-F47267976816}"/>
              </a:ext>
            </a:extLst>
          </p:cNvPr>
          <p:cNvSpPr>
            <a:spLocks noGrp="1"/>
          </p:cNvSpPr>
          <p:nvPr>
            <p:ph idx="1"/>
          </p:nvPr>
        </p:nvSpPr>
        <p:spPr/>
        <p:txBody>
          <a:bodyPr/>
          <a:lstStyle/>
          <a:p>
            <a:r>
              <a:rPr lang="en-GB" sz="2600" dirty="0"/>
              <a:t>Firms can try to find a balance between efficiency and flexibility through </a:t>
            </a:r>
            <a:r>
              <a:rPr lang="en-GB" sz="2600" b="1" dirty="0"/>
              <a:t>modular products </a:t>
            </a:r>
            <a:r>
              <a:rPr lang="en-GB" sz="2600" dirty="0"/>
              <a:t>and </a:t>
            </a:r>
            <a:r>
              <a:rPr lang="en-GB" sz="2600" b="1" dirty="0"/>
              <a:t>loosely coupled structure.</a:t>
            </a:r>
          </a:p>
        </p:txBody>
      </p:sp>
      <p:sp>
        <p:nvSpPr>
          <p:cNvPr id="4" name="Segnaposto testo 3">
            <a:extLst>
              <a:ext uri="{FF2B5EF4-FFF2-40B4-BE49-F238E27FC236}">
                <a16:creationId xmlns:a16="http://schemas.microsoft.com/office/drawing/2014/main" id="{EDF552C3-1A0D-F34B-8D09-34DEA8B3FF64}"/>
              </a:ext>
            </a:extLst>
          </p:cNvPr>
          <p:cNvSpPr>
            <a:spLocks noGrp="1"/>
          </p:cNvSpPr>
          <p:nvPr>
            <p:ph type="body" sz="quarter" idx="12"/>
          </p:nvPr>
        </p:nvSpPr>
        <p:spPr/>
        <p:txBody>
          <a:bodyPr/>
          <a:lstStyle/>
          <a:p>
            <a:endParaRPr lang="it-IT"/>
          </a:p>
        </p:txBody>
      </p:sp>
      <p:sp>
        <p:nvSpPr>
          <p:cNvPr id="5" name="Segnaposto testo 4">
            <a:extLst>
              <a:ext uri="{FF2B5EF4-FFF2-40B4-BE49-F238E27FC236}">
                <a16:creationId xmlns:a16="http://schemas.microsoft.com/office/drawing/2014/main" id="{17ECCFD0-D7BD-E44C-87D0-06B63E134177}"/>
              </a:ext>
            </a:extLst>
          </p:cNvPr>
          <p:cNvSpPr>
            <a:spLocks noGrp="1"/>
          </p:cNvSpPr>
          <p:nvPr>
            <p:ph type="body" sz="quarter" idx="11"/>
          </p:nvPr>
        </p:nvSpPr>
        <p:spPr/>
        <p:txBody>
          <a:bodyPr/>
          <a:lstStyle/>
          <a:p>
            <a:endParaRPr lang="it-IT"/>
          </a:p>
        </p:txBody>
      </p:sp>
    </p:spTree>
    <p:extLst>
      <p:ext uri="{BB962C8B-B14F-4D97-AF65-F5344CB8AC3E}">
        <p14:creationId xmlns:p14="http://schemas.microsoft.com/office/powerpoint/2010/main" val="40983566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1BBA97-E5A1-6846-93DD-FA46807B352E}"/>
              </a:ext>
            </a:extLst>
          </p:cNvPr>
          <p:cNvSpPr>
            <a:spLocks noGrp="1"/>
          </p:cNvSpPr>
          <p:nvPr>
            <p:ph type="title"/>
          </p:nvPr>
        </p:nvSpPr>
        <p:spPr>
          <a:xfrm>
            <a:off x="457200" y="152400"/>
            <a:ext cx="8229600" cy="609600"/>
          </a:xfrm>
        </p:spPr>
        <p:txBody>
          <a:bodyPr/>
          <a:lstStyle/>
          <a:p>
            <a:r>
              <a:rPr lang="it-IT" sz="3200" dirty="0"/>
              <a:t>Modular </a:t>
            </a:r>
            <a:r>
              <a:rPr lang="it-IT" sz="3200" dirty="0" err="1"/>
              <a:t>products</a:t>
            </a:r>
            <a:r>
              <a:rPr lang="it-IT" sz="3200" dirty="0"/>
              <a:t> </a:t>
            </a:r>
          </a:p>
        </p:txBody>
      </p:sp>
      <p:sp>
        <p:nvSpPr>
          <p:cNvPr id="3" name="Segnaposto contenuto 2">
            <a:extLst>
              <a:ext uri="{FF2B5EF4-FFF2-40B4-BE49-F238E27FC236}">
                <a16:creationId xmlns:a16="http://schemas.microsoft.com/office/drawing/2014/main" id="{27D03DDB-246B-D744-A07B-29F6E12BD731}"/>
              </a:ext>
            </a:extLst>
          </p:cNvPr>
          <p:cNvSpPr>
            <a:spLocks noGrp="1"/>
          </p:cNvSpPr>
          <p:nvPr>
            <p:ph idx="1"/>
          </p:nvPr>
        </p:nvSpPr>
        <p:spPr>
          <a:xfrm>
            <a:off x="152400" y="1828800"/>
            <a:ext cx="8534400" cy="4495800"/>
          </a:xfrm>
        </p:spPr>
        <p:txBody>
          <a:bodyPr/>
          <a:lstStyle/>
          <a:p>
            <a:r>
              <a:rPr lang="en-US" sz="2600" b="1" dirty="0"/>
              <a:t>Modularity</a:t>
            </a:r>
            <a:r>
              <a:rPr lang="en-US" sz="2600" dirty="0"/>
              <a:t> defines the degree to which a system’s </a:t>
            </a:r>
            <a:r>
              <a:rPr lang="en-US" sz="2600" b="1" dirty="0"/>
              <a:t>components may be separated and recombined </a:t>
            </a:r>
            <a:r>
              <a:rPr lang="en-US" sz="2600" dirty="0"/>
              <a:t>and is facilitated by the specification of </a:t>
            </a:r>
            <a:r>
              <a:rPr lang="en-US" sz="2600" b="1" dirty="0"/>
              <a:t>standard interfaces</a:t>
            </a:r>
            <a:r>
              <a:rPr lang="en-US" sz="2600" dirty="0"/>
              <a:t>.  </a:t>
            </a:r>
          </a:p>
          <a:p>
            <a:r>
              <a:rPr lang="en-US" sz="2600" dirty="0"/>
              <a:t>By </a:t>
            </a:r>
            <a:r>
              <a:rPr lang="en-US" sz="2600" b="1" dirty="0"/>
              <a:t>incorporating modularity into product design</a:t>
            </a:r>
            <a:r>
              <a:rPr lang="en-US" sz="2600" dirty="0"/>
              <a:t>, firms can simultaneously achieve the benefits of</a:t>
            </a:r>
            <a:r>
              <a:rPr lang="en-US" sz="2600" b="1" dirty="0"/>
              <a:t> flexibility and standardization </a:t>
            </a:r>
            <a:r>
              <a:rPr lang="en-US" sz="2600" dirty="0"/>
              <a:t>(IKEA) </a:t>
            </a:r>
          </a:p>
          <a:p>
            <a:endParaRPr lang="en-GB" sz="2400" dirty="0"/>
          </a:p>
          <a:p>
            <a:endParaRPr lang="it-IT" dirty="0"/>
          </a:p>
        </p:txBody>
      </p:sp>
      <p:sp>
        <p:nvSpPr>
          <p:cNvPr id="4" name="Segnaposto testo 3">
            <a:extLst>
              <a:ext uri="{FF2B5EF4-FFF2-40B4-BE49-F238E27FC236}">
                <a16:creationId xmlns:a16="http://schemas.microsoft.com/office/drawing/2014/main" id="{21F7CB32-31BB-8F42-8F38-B82F7E5C96B3}"/>
              </a:ext>
            </a:extLst>
          </p:cNvPr>
          <p:cNvSpPr>
            <a:spLocks noGrp="1"/>
          </p:cNvSpPr>
          <p:nvPr>
            <p:ph type="body" sz="quarter" idx="12"/>
          </p:nvPr>
        </p:nvSpPr>
        <p:spPr/>
        <p:txBody>
          <a:bodyPr/>
          <a:lstStyle/>
          <a:p>
            <a:endParaRPr lang="it-IT"/>
          </a:p>
        </p:txBody>
      </p:sp>
      <p:sp>
        <p:nvSpPr>
          <p:cNvPr id="5" name="Segnaposto testo 4">
            <a:extLst>
              <a:ext uri="{FF2B5EF4-FFF2-40B4-BE49-F238E27FC236}">
                <a16:creationId xmlns:a16="http://schemas.microsoft.com/office/drawing/2014/main" id="{27CCD8F6-ADF6-774B-A36B-55747A8F2E3B}"/>
              </a:ext>
            </a:extLst>
          </p:cNvPr>
          <p:cNvSpPr>
            <a:spLocks noGrp="1"/>
          </p:cNvSpPr>
          <p:nvPr>
            <p:ph type="body" sz="quarter" idx="11"/>
          </p:nvPr>
        </p:nvSpPr>
        <p:spPr/>
        <p:txBody>
          <a:bodyPr/>
          <a:lstStyle/>
          <a:p>
            <a:endParaRPr lang="it-IT"/>
          </a:p>
        </p:txBody>
      </p:sp>
    </p:spTree>
    <p:extLst>
      <p:ext uri="{BB962C8B-B14F-4D97-AF65-F5344CB8AC3E}">
        <p14:creationId xmlns:p14="http://schemas.microsoft.com/office/powerpoint/2010/main" val="1973465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1BBA97-E5A1-6846-93DD-FA46807B352E}"/>
              </a:ext>
            </a:extLst>
          </p:cNvPr>
          <p:cNvSpPr>
            <a:spLocks noGrp="1"/>
          </p:cNvSpPr>
          <p:nvPr>
            <p:ph type="title"/>
          </p:nvPr>
        </p:nvSpPr>
        <p:spPr>
          <a:xfrm>
            <a:off x="457200" y="152400"/>
            <a:ext cx="8229600" cy="609600"/>
          </a:xfrm>
        </p:spPr>
        <p:txBody>
          <a:bodyPr/>
          <a:lstStyle/>
          <a:p>
            <a:r>
              <a:rPr lang="it-IT" sz="3200" dirty="0"/>
              <a:t>Modular </a:t>
            </a:r>
            <a:r>
              <a:rPr lang="it-IT" sz="3200" dirty="0" err="1"/>
              <a:t>products</a:t>
            </a:r>
            <a:r>
              <a:rPr lang="it-IT" sz="3200" dirty="0"/>
              <a:t> </a:t>
            </a:r>
          </a:p>
        </p:txBody>
      </p:sp>
      <p:sp>
        <p:nvSpPr>
          <p:cNvPr id="3" name="Segnaposto contenuto 2">
            <a:extLst>
              <a:ext uri="{FF2B5EF4-FFF2-40B4-BE49-F238E27FC236}">
                <a16:creationId xmlns:a16="http://schemas.microsoft.com/office/drawing/2014/main" id="{27D03DDB-246B-D744-A07B-29F6E12BD731}"/>
              </a:ext>
            </a:extLst>
          </p:cNvPr>
          <p:cNvSpPr>
            <a:spLocks noGrp="1"/>
          </p:cNvSpPr>
          <p:nvPr>
            <p:ph idx="1"/>
          </p:nvPr>
        </p:nvSpPr>
        <p:spPr>
          <a:xfrm>
            <a:off x="152400" y="1600200"/>
            <a:ext cx="8534400" cy="4724400"/>
          </a:xfrm>
        </p:spPr>
        <p:txBody>
          <a:bodyPr/>
          <a:lstStyle/>
          <a:p>
            <a:r>
              <a:rPr lang="en-US" sz="2400" dirty="0"/>
              <a:t>Modularity becomes more valuable when there is a combination of </a:t>
            </a:r>
            <a:r>
              <a:rPr lang="en-US" sz="2400" b="1" dirty="0"/>
              <a:t>heterogeneous inputs </a:t>
            </a:r>
            <a:r>
              <a:rPr lang="en-US" sz="2400" dirty="0"/>
              <a:t>(e.g., diverse components that could be combined, or technologies that could be used) and </a:t>
            </a:r>
            <a:r>
              <a:rPr lang="en-US" sz="2400" b="1" dirty="0"/>
              <a:t>heterogeneous demands</a:t>
            </a:r>
            <a:r>
              <a:rPr lang="en-US" sz="2400" dirty="0"/>
              <a:t> (e.g., when there is great variety in what consumers want).</a:t>
            </a:r>
          </a:p>
          <a:p>
            <a:pPr algn="just"/>
            <a:r>
              <a:rPr lang="en-US" sz="2400" dirty="0"/>
              <a:t> </a:t>
            </a:r>
            <a:r>
              <a:rPr lang="en-US" sz="2400" b="1" dirty="0">
                <a:solidFill>
                  <a:srgbClr val="FF0000"/>
                </a:solidFill>
              </a:rPr>
              <a:t>With this combination, the ability to “mix and match” components to achieve a wide range of configurations enables the firm or industry to more closely meet idiosyncratic customer needs.</a:t>
            </a:r>
            <a:endParaRPr lang="it-IT" sz="2400" b="1" dirty="0">
              <a:solidFill>
                <a:srgbClr val="FF0000"/>
              </a:solidFill>
            </a:endParaRPr>
          </a:p>
          <a:p>
            <a:endParaRPr lang="it-IT" dirty="0"/>
          </a:p>
        </p:txBody>
      </p:sp>
      <p:sp>
        <p:nvSpPr>
          <p:cNvPr id="4" name="Segnaposto testo 3">
            <a:extLst>
              <a:ext uri="{FF2B5EF4-FFF2-40B4-BE49-F238E27FC236}">
                <a16:creationId xmlns:a16="http://schemas.microsoft.com/office/drawing/2014/main" id="{21F7CB32-31BB-8F42-8F38-B82F7E5C96B3}"/>
              </a:ext>
            </a:extLst>
          </p:cNvPr>
          <p:cNvSpPr>
            <a:spLocks noGrp="1"/>
          </p:cNvSpPr>
          <p:nvPr>
            <p:ph type="body" sz="quarter" idx="12"/>
          </p:nvPr>
        </p:nvSpPr>
        <p:spPr/>
        <p:txBody>
          <a:bodyPr/>
          <a:lstStyle/>
          <a:p>
            <a:endParaRPr lang="it-IT"/>
          </a:p>
        </p:txBody>
      </p:sp>
      <p:sp>
        <p:nvSpPr>
          <p:cNvPr id="5" name="Segnaposto testo 4">
            <a:extLst>
              <a:ext uri="{FF2B5EF4-FFF2-40B4-BE49-F238E27FC236}">
                <a16:creationId xmlns:a16="http://schemas.microsoft.com/office/drawing/2014/main" id="{27CCD8F6-ADF6-774B-A36B-55747A8F2E3B}"/>
              </a:ext>
            </a:extLst>
          </p:cNvPr>
          <p:cNvSpPr>
            <a:spLocks noGrp="1"/>
          </p:cNvSpPr>
          <p:nvPr>
            <p:ph type="body" sz="quarter" idx="11"/>
          </p:nvPr>
        </p:nvSpPr>
        <p:spPr/>
        <p:txBody>
          <a:bodyPr/>
          <a:lstStyle/>
          <a:p>
            <a:endParaRPr lang="it-IT"/>
          </a:p>
        </p:txBody>
      </p:sp>
    </p:spTree>
    <p:extLst>
      <p:ext uri="{BB962C8B-B14F-4D97-AF65-F5344CB8AC3E}">
        <p14:creationId xmlns:p14="http://schemas.microsoft.com/office/powerpoint/2010/main" val="483961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1000" fill="hold"/>
                                        <p:tgtEl>
                                          <p:spTgt spid="3">
                                            <p:txEl>
                                              <p:pRg st="1" end="1"/>
                                            </p:txEl>
                                          </p:spTgt>
                                        </p:tgtEl>
                                        <p:attrNameLst>
                                          <p:attrName>ppt_w</p:attrName>
                                        </p:attrNameLst>
                                      </p:cBhvr>
                                      <p:tavLst>
                                        <p:tav tm="0">
                                          <p:val>
                                            <p:strVal val="#ppt_w*0.70"/>
                                          </p:val>
                                        </p:tav>
                                        <p:tav tm="100000">
                                          <p:val>
                                            <p:strVal val="#ppt_w"/>
                                          </p:val>
                                        </p:tav>
                                      </p:tavLst>
                                    </p:anim>
                                    <p:anim calcmode="lin" valueType="num">
                                      <p:cBhvr>
                                        <p:cTn id="8"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5" name="Content Placeholder 2"/>
          <p:cNvSpPr>
            <a:spLocks noGrp="1"/>
          </p:cNvSpPr>
          <p:nvPr>
            <p:ph idx="1"/>
          </p:nvPr>
        </p:nvSpPr>
        <p:spPr/>
        <p:txBody>
          <a:bodyPr/>
          <a:lstStyle/>
          <a:p>
            <a:r>
              <a:rPr lang="en-US" altLang="en-US" dirty="0"/>
              <a:t>Organizing for Innovation</a:t>
            </a:r>
          </a:p>
        </p:txBody>
      </p:sp>
    </p:spTree>
    <p:extLst>
      <p:ext uri="{BB962C8B-B14F-4D97-AF65-F5344CB8AC3E}">
        <p14:creationId xmlns:p14="http://schemas.microsoft.com/office/powerpoint/2010/main" val="30221234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lstStyle/>
          <a:p>
            <a:r>
              <a:rPr lang="en-US" altLang="en-US" sz="3200" dirty="0"/>
              <a:t>“Loosely-Coupled” Organizations</a:t>
            </a:r>
            <a:endParaRPr lang="en-US" sz="3200" dirty="0"/>
          </a:p>
        </p:txBody>
      </p:sp>
      <p:sp>
        <p:nvSpPr>
          <p:cNvPr id="3" name="Content Placeholder 2"/>
          <p:cNvSpPr>
            <a:spLocks noGrp="1"/>
          </p:cNvSpPr>
          <p:nvPr>
            <p:ph idx="1"/>
          </p:nvPr>
        </p:nvSpPr>
        <p:spPr>
          <a:xfrm>
            <a:off x="152400" y="1295400"/>
            <a:ext cx="8839200" cy="5105400"/>
          </a:xfrm>
        </p:spPr>
        <p:txBody>
          <a:bodyPr/>
          <a:lstStyle/>
          <a:p>
            <a:pPr lvl="1" indent="-347472" defTabSz="809625"/>
            <a:r>
              <a:rPr lang="en-US" sz="2400" b="1" dirty="0"/>
              <a:t>Modularity</a:t>
            </a:r>
            <a:r>
              <a:rPr lang="en-US" sz="2400" dirty="0"/>
              <a:t> can also be </a:t>
            </a:r>
            <a:r>
              <a:rPr lang="en-US" sz="2400" b="1" dirty="0"/>
              <a:t>applied to organizational structures</a:t>
            </a:r>
            <a:r>
              <a:rPr lang="en-US" sz="2400" dirty="0"/>
              <a:t>. </a:t>
            </a:r>
          </a:p>
          <a:p>
            <a:pPr lvl="1" indent="-347472" defTabSz="809625"/>
            <a:r>
              <a:rPr lang="en-US" altLang="en-US" sz="2400" dirty="0"/>
              <a:t>In a loosely-coupled organization, activities are not tightly integrated; they achieve coordination through adherence to shared objectives and standards.</a:t>
            </a:r>
          </a:p>
          <a:p>
            <a:pPr lvl="1" indent="-347472" defTabSz="809625"/>
            <a:r>
              <a:rPr lang="en-US" altLang="en-US" sz="2400" dirty="0"/>
              <a:t>Less need for integration enables firms to pursue more flexible configurations; may specialize in a few activities and outsource others.</a:t>
            </a:r>
          </a:p>
          <a:p>
            <a:pPr lvl="1" indent="-347472" defTabSz="809625"/>
            <a:r>
              <a:rPr lang="en-US" altLang="en-US" sz="2400" b="1" dirty="0">
                <a:solidFill>
                  <a:srgbClr val="FF0000"/>
                </a:solidFill>
              </a:rPr>
              <a:t>Results in a network of loosely connected firms.</a:t>
            </a:r>
          </a:p>
          <a:p>
            <a:pPr lvl="1" indent="-347472" defTabSz="809625"/>
            <a:r>
              <a:rPr lang="en-US" altLang="en-US" sz="2400" dirty="0"/>
              <a:t>May not be good when very close coordination is needed, or when there is high potential for conflict.</a:t>
            </a:r>
          </a:p>
          <a:p>
            <a:pPr marL="233363" indent="-233363" defTabSz="809625"/>
            <a:endParaRPr lang="en-US" altLang="en-US" sz="2000" dirty="0"/>
          </a:p>
        </p:txBody>
      </p:sp>
    </p:spTree>
    <p:extLst>
      <p:ext uri="{BB962C8B-B14F-4D97-AF65-F5344CB8AC3E}">
        <p14:creationId xmlns:p14="http://schemas.microsoft.com/office/powerpoint/2010/main" val="592741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dissolve">
                                      <p:cBhvr>
                                        <p:cTn id="1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Managing Innovation Across Borders</a:t>
            </a:r>
            <a:r>
              <a:rPr lang="en-US" altLang="en-US" sz="1500" dirty="0"/>
              <a:t> </a:t>
            </a:r>
            <a:endParaRPr lang="en-US" sz="1500" dirty="0"/>
          </a:p>
        </p:txBody>
      </p:sp>
      <p:sp>
        <p:nvSpPr>
          <p:cNvPr id="3" name="Content Placeholder 2"/>
          <p:cNvSpPr>
            <a:spLocks noGrp="1"/>
          </p:cNvSpPr>
          <p:nvPr>
            <p:ph idx="1"/>
          </p:nvPr>
        </p:nvSpPr>
        <p:spPr/>
        <p:txBody>
          <a:bodyPr/>
          <a:lstStyle/>
          <a:p>
            <a:pPr defTabSz="809625"/>
            <a:r>
              <a:rPr lang="en-US" altLang="en-US" sz="2800" dirty="0"/>
              <a:t>Centralization versus decentralization is a particularly important issue for multinational firms.</a:t>
            </a:r>
          </a:p>
          <a:p>
            <a:pPr lvl="1" indent="-347472" defTabSz="809625"/>
            <a:r>
              <a:rPr lang="en-US" altLang="en-US" sz="2400" dirty="0"/>
              <a:t>Foreign markets offer diverse resources and have diverse needs.</a:t>
            </a:r>
          </a:p>
          <a:p>
            <a:pPr lvl="1" indent="-347472" defTabSz="809625"/>
            <a:r>
              <a:rPr lang="en-US" altLang="en-US" sz="2400" dirty="0"/>
              <a:t>Innovation tailored to local markets might not be leveraged into other markets.</a:t>
            </a:r>
          </a:p>
          <a:p>
            <a:pPr lvl="2" defTabSz="809625"/>
            <a:r>
              <a:rPr lang="en-US" altLang="en-US" sz="2000" dirty="0"/>
              <a:t>Customization might make them poor fit for other markets.</a:t>
            </a:r>
          </a:p>
          <a:p>
            <a:pPr lvl="2" defTabSz="809625"/>
            <a:r>
              <a:rPr lang="en-US" altLang="en-US" sz="2000" dirty="0"/>
              <a:t>Divisions may be reluctant to share their innovations.</a:t>
            </a:r>
          </a:p>
          <a:p>
            <a:pPr lvl="2" defTabSz="809625"/>
            <a:r>
              <a:rPr lang="en-US" altLang="en-US" sz="2000" dirty="0"/>
              <a:t>Other divisions may have “not invented here” syndrome.</a:t>
            </a:r>
          </a:p>
        </p:txBody>
      </p:sp>
    </p:spTree>
    <p:extLst>
      <p:ext uri="{BB962C8B-B14F-4D97-AF65-F5344CB8AC3E}">
        <p14:creationId xmlns:p14="http://schemas.microsoft.com/office/powerpoint/2010/main" val="26140711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1097280"/>
          </a:xfrm>
        </p:spPr>
        <p:txBody>
          <a:bodyPr/>
          <a:lstStyle/>
          <a:p>
            <a:r>
              <a:rPr lang="en-US" altLang="en-US" sz="3200" dirty="0"/>
              <a:t>Managing Innovation Across Borders </a:t>
            </a:r>
            <a:endParaRPr lang="en-US" sz="3200" dirty="0"/>
          </a:p>
        </p:txBody>
      </p:sp>
      <p:sp>
        <p:nvSpPr>
          <p:cNvPr id="3" name="Content Placeholder 2"/>
          <p:cNvSpPr>
            <a:spLocks noGrp="1"/>
          </p:cNvSpPr>
          <p:nvPr>
            <p:ph idx="1"/>
          </p:nvPr>
        </p:nvSpPr>
        <p:spPr>
          <a:xfrm>
            <a:off x="457200" y="1066800"/>
            <a:ext cx="8229600" cy="5410200"/>
          </a:xfrm>
        </p:spPr>
        <p:txBody>
          <a:bodyPr/>
          <a:lstStyle/>
          <a:p>
            <a:pPr defTabSz="809625">
              <a:spcBef>
                <a:spcPts val="300"/>
              </a:spcBef>
            </a:pPr>
            <a:r>
              <a:rPr lang="en-US" altLang="en-US" sz="2800" dirty="0"/>
              <a:t>Bartlett and Ghoshal identify four strategies of multinational innovation.</a:t>
            </a:r>
          </a:p>
          <a:p>
            <a:pPr lvl="1" indent="-347472" defTabSz="809625">
              <a:spcBef>
                <a:spcPts val="300"/>
              </a:spcBef>
            </a:pPr>
            <a:r>
              <a:rPr lang="en-US" altLang="en-US" sz="2400" b="1" dirty="0"/>
              <a:t>Center-for-global</a:t>
            </a:r>
            <a:r>
              <a:rPr lang="en-US" altLang="en-US" sz="2400" dirty="0"/>
              <a:t>: all R&amp;D activities centralized a single hub. </a:t>
            </a:r>
          </a:p>
          <a:p>
            <a:pPr lvl="2" defTabSz="809625">
              <a:spcBef>
                <a:spcPts val="300"/>
              </a:spcBef>
            </a:pPr>
            <a:r>
              <a:rPr lang="en-US" altLang="en-US" sz="2000" dirty="0"/>
              <a:t>Tight coordination, economies of scale, avoids redundancy, develops core competencies, standardizes and implements innovations throughout firm.</a:t>
            </a:r>
          </a:p>
          <a:p>
            <a:pPr lvl="1" indent="-347472" defTabSz="809625">
              <a:spcBef>
                <a:spcPts val="300"/>
              </a:spcBef>
            </a:pPr>
            <a:r>
              <a:rPr lang="en-US" altLang="en-US" sz="2400" b="1" dirty="0"/>
              <a:t>Local-for-local</a:t>
            </a:r>
            <a:r>
              <a:rPr lang="en-US" altLang="en-US" sz="2400" dirty="0"/>
              <a:t>: each division does own R&amp;D for local market.</a:t>
            </a:r>
          </a:p>
          <a:p>
            <a:pPr lvl="2" defTabSz="809625">
              <a:spcBef>
                <a:spcPts val="300"/>
              </a:spcBef>
            </a:pPr>
            <a:r>
              <a:rPr lang="en-US" altLang="en-US" sz="2000" dirty="0"/>
              <a:t>Accesses diverse resources, customizes products for local needs.</a:t>
            </a:r>
          </a:p>
          <a:p>
            <a:pPr lvl="1" indent="-347472" defTabSz="809625">
              <a:spcBef>
                <a:spcPts val="300"/>
              </a:spcBef>
            </a:pPr>
            <a:r>
              <a:rPr lang="en-US" altLang="en-US" sz="2400" b="1" dirty="0"/>
              <a:t>Locally leveraged:</a:t>
            </a:r>
            <a:r>
              <a:rPr lang="en-US" altLang="en-US" sz="2400" dirty="0"/>
              <a:t> each division does own R&amp;D, but firm attempts to leverage most creative ideas across company.</a:t>
            </a:r>
          </a:p>
          <a:p>
            <a:pPr lvl="2" defTabSz="809625">
              <a:spcBef>
                <a:spcPts val="300"/>
              </a:spcBef>
            </a:pPr>
            <a:r>
              <a:rPr lang="en-US" altLang="en-US" sz="2000" dirty="0"/>
              <a:t>Accesses diverse resources, customizes products for local needs, improve diffusion of innovation throughout firm and markets.</a:t>
            </a:r>
          </a:p>
        </p:txBody>
      </p:sp>
    </p:spTree>
    <p:extLst>
      <p:ext uri="{BB962C8B-B14F-4D97-AF65-F5344CB8AC3E}">
        <p14:creationId xmlns:p14="http://schemas.microsoft.com/office/powerpoint/2010/main" val="3243037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Managing Innovation Across Borders</a:t>
            </a:r>
            <a:r>
              <a:rPr lang="en-US" altLang="en-US" sz="1500" dirty="0"/>
              <a:t> 3</a:t>
            </a:r>
            <a:endParaRPr lang="en-US" sz="1500" dirty="0"/>
          </a:p>
        </p:txBody>
      </p:sp>
      <p:sp>
        <p:nvSpPr>
          <p:cNvPr id="7" name="Content Placeholder 2"/>
          <p:cNvSpPr>
            <a:spLocks noGrp="1"/>
          </p:cNvSpPr>
          <p:nvPr>
            <p:ph idx="1"/>
          </p:nvPr>
        </p:nvSpPr>
        <p:spPr/>
        <p:txBody>
          <a:bodyPr/>
          <a:lstStyle/>
          <a:p>
            <a:pPr marL="0" lvl="1" indent="0" defTabSz="809625">
              <a:buNone/>
            </a:pPr>
            <a:r>
              <a:rPr lang="en-US" altLang="en-US" sz="2400" b="1" dirty="0"/>
              <a:t>Globally linked:</a:t>
            </a:r>
            <a:r>
              <a:rPr lang="en-US" altLang="en-US" sz="2400" dirty="0"/>
              <a:t> Decentralized R&amp;D labs but each plays a different role in firm’s strategy and are coordinated centrally.</a:t>
            </a:r>
          </a:p>
          <a:p>
            <a:pPr marL="457200" lvl="2" indent="-347472" defTabSz="809625"/>
            <a:r>
              <a:rPr lang="en-US" altLang="en-US" sz="2000" dirty="0"/>
              <a:t>Accesses diverse resources, improve diffusion of innovation throughout firm and markets, may help develop core competencies.</a:t>
            </a:r>
          </a:p>
          <a:p>
            <a:pPr marL="0" lvl="1" indent="0" defTabSz="809625">
              <a:buNone/>
            </a:pPr>
            <a:r>
              <a:rPr lang="en-US" altLang="en-US" sz="2400" dirty="0"/>
              <a:t>Bartlett and Ghoshal encourage </a:t>
            </a:r>
            <a:r>
              <a:rPr lang="en-US" altLang="en-US" sz="2400" b="1" dirty="0"/>
              <a:t>transnational approach</a:t>
            </a:r>
            <a:r>
              <a:rPr lang="en-US" altLang="en-US" sz="2400" dirty="0"/>
              <a:t>: resources and skills anywhere in firm can be leveraged to exploit opportunities in any geographic market. Requires:</a:t>
            </a:r>
          </a:p>
          <a:p>
            <a:pPr marL="822960" lvl="3" indent="-347472" defTabSz="809625">
              <a:buFont typeface="+mj-lt"/>
              <a:buAutoNum type="arabicPeriod"/>
            </a:pPr>
            <a:r>
              <a:rPr lang="en-US" altLang="en-US" dirty="0"/>
              <a:t> Reciprocal interdependence among divisions.</a:t>
            </a:r>
          </a:p>
          <a:p>
            <a:pPr marL="822960" lvl="3" indent="-347472" defTabSz="809625">
              <a:buFont typeface="+mj-lt"/>
              <a:buAutoNum type="arabicPeriod"/>
            </a:pPr>
            <a:r>
              <a:rPr lang="en-US" altLang="en-US" dirty="0"/>
              <a:t>Strong integrating mechanisms such as personnel rotation, division-spanning teams, etc.</a:t>
            </a:r>
          </a:p>
          <a:p>
            <a:pPr marL="822960" lvl="3" indent="-347472" defTabSz="809625">
              <a:buFont typeface="+mj-lt"/>
              <a:buAutoNum type="arabicPeriod"/>
            </a:pPr>
            <a:r>
              <a:rPr lang="en-US" altLang="en-US" dirty="0"/>
              <a:t>Balance in organizational identity between national brands and global image.</a:t>
            </a:r>
          </a:p>
        </p:txBody>
      </p:sp>
    </p:spTree>
    <p:extLst>
      <p:ext uri="{BB962C8B-B14F-4D97-AF65-F5344CB8AC3E}">
        <p14:creationId xmlns:p14="http://schemas.microsoft.com/office/powerpoint/2010/main" val="42689804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Discussion Questions</a:t>
            </a:r>
            <a:endParaRPr lang="en-US" dirty="0"/>
          </a:p>
        </p:txBody>
      </p:sp>
      <p:sp>
        <p:nvSpPr>
          <p:cNvPr id="3" name="Content Placeholder 2"/>
          <p:cNvSpPr>
            <a:spLocks noGrp="1"/>
          </p:cNvSpPr>
          <p:nvPr>
            <p:ph idx="1"/>
          </p:nvPr>
        </p:nvSpPr>
        <p:spPr>
          <a:xfrm>
            <a:off x="457200" y="1447800"/>
            <a:ext cx="8229600" cy="5029200"/>
          </a:xfrm>
        </p:spPr>
        <p:txBody>
          <a:bodyPr/>
          <a:lstStyle/>
          <a:p>
            <a:pPr marL="457200" indent="-457200" defTabSz="809625">
              <a:buFont typeface="+mj-lt"/>
              <a:buAutoNum type="arabicPeriod"/>
            </a:pPr>
            <a:r>
              <a:rPr lang="en-US" altLang="en-US" sz="2000" dirty="0">
                <a:cs typeface="Times New Roman" panose="02020603050405020304" pitchFamily="18" charset="0"/>
              </a:rPr>
              <a:t>Are there particular types of innovation activities for which large firms are likely to outperform small firms? Are there types for which small firms are likely to outperform large firms?</a:t>
            </a:r>
          </a:p>
          <a:p>
            <a:pPr marL="457200" indent="-457200" defTabSz="809625">
              <a:buFont typeface="+mj-lt"/>
              <a:buAutoNum type="arabicPeriod"/>
            </a:pPr>
            <a:r>
              <a:rPr lang="en-US" altLang="en-US" sz="2000" dirty="0">
                <a:cs typeface="Times New Roman" panose="02020603050405020304" pitchFamily="18" charset="0"/>
              </a:rPr>
              <a:t>What are some of the advantages and disadvantages of having formalized procedures for improving the effectiveness or efficiency of innovation? </a:t>
            </a:r>
          </a:p>
          <a:p>
            <a:pPr marL="457200" indent="-457200" defTabSz="809625">
              <a:buFont typeface="+mj-lt"/>
              <a:buAutoNum type="arabicPeriod"/>
            </a:pPr>
            <a:r>
              <a:rPr lang="en-US" altLang="en-US" sz="2000" dirty="0">
                <a:cs typeface="Times New Roman" panose="02020603050405020304" pitchFamily="18" charset="0"/>
              </a:rPr>
              <a:t>What factors should a firm take into account when deciding how centralized its R&amp;D activities should be? Should firms employ both centralized and decentralized R&amp;D activities? </a:t>
            </a:r>
          </a:p>
          <a:p>
            <a:pPr marL="457200" indent="-457200" defTabSz="809625">
              <a:buFont typeface="+mj-lt"/>
              <a:buAutoNum type="arabicPeriod"/>
            </a:pPr>
            <a:r>
              <a:rPr lang="en-US" altLang="en-US" sz="2000" dirty="0">
                <a:cs typeface="Times New Roman" panose="02020603050405020304" pitchFamily="18" charset="0"/>
              </a:rPr>
              <a:t>Why is the tension between centralization and decentralization of R&amp;D activities likely to be even greater for multinational firms than firms that compete in one national market?</a:t>
            </a:r>
          </a:p>
          <a:p>
            <a:pPr marL="457200" indent="-457200" defTabSz="809625">
              <a:buFont typeface="+mj-lt"/>
              <a:buAutoNum type="arabicPeriod"/>
            </a:pPr>
            <a:r>
              <a:rPr lang="en-US" altLang="en-US" sz="2000" dirty="0">
                <a:cs typeface="Times New Roman" panose="02020603050405020304" pitchFamily="18" charset="0"/>
              </a:rPr>
              <a:t>What are some of the advantages and disadvantages of the transnational approach advocated by Bartlett and </a:t>
            </a:r>
            <a:r>
              <a:rPr lang="en-US" altLang="en-US" sz="2000" dirty="0" err="1">
                <a:cs typeface="Times New Roman" panose="02020603050405020304" pitchFamily="18" charset="0"/>
              </a:rPr>
              <a:t>Ghoshal</a:t>
            </a:r>
            <a:r>
              <a:rPr lang="en-US" altLang="en-US" sz="2000" dirty="0">
                <a:cs typeface="Times New Roman" panose="02020603050405020304" pitchFamily="18" charset="0"/>
              </a:rPr>
              <a:t>?</a:t>
            </a:r>
            <a:endParaRPr lang="en-US" altLang="en-US" sz="2000" dirty="0"/>
          </a:p>
        </p:txBody>
      </p:sp>
    </p:spTree>
    <p:extLst>
      <p:ext uri="{BB962C8B-B14F-4D97-AF65-F5344CB8AC3E}">
        <p14:creationId xmlns:p14="http://schemas.microsoft.com/office/powerpoint/2010/main" val="32425661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97280"/>
          </a:xfrm>
        </p:spPr>
        <p:txBody>
          <a:bodyPr/>
          <a:lstStyle/>
          <a:p>
            <a:r>
              <a:rPr lang="en-US" altLang="en-US" dirty="0"/>
              <a:t>Organizing for Innovation at Google</a:t>
            </a:r>
            <a:r>
              <a:rPr lang="en-US" altLang="en-US" sz="1500" dirty="0"/>
              <a:t> 1</a:t>
            </a:r>
            <a:endParaRPr lang="en-US" sz="1500" dirty="0"/>
          </a:p>
        </p:txBody>
      </p:sp>
      <p:sp>
        <p:nvSpPr>
          <p:cNvPr id="3" name="Content Placeholder 2"/>
          <p:cNvSpPr>
            <a:spLocks noGrp="1"/>
          </p:cNvSpPr>
          <p:nvPr>
            <p:ph idx="1"/>
          </p:nvPr>
        </p:nvSpPr>
        <p:spPr>
          <a:xfrm>
            <a:off x="457200" y="1447800"/>
            <a:ext cx="8382000" cy="5120640"/>
          </a:xfrm>
        </p:spPr>
        <p:txBody>
          <a:bodyPr/>
          <a:lstStyle/>
          <a:p>
            <a:pPr defTabSz="809625">
              <a:defRPr/>
            </a:pPr>
            <a:r>
              <a:rPr lang="en-US" sz="2000" dirty="0"/>
              <a:t>Google was founded in 19</a:t>
            </a:r>
            <a:r>
              <a:rPr lang="en-US" sz="100" dirty="0"/>
              <a:t> </a:t>
            </a:r>
            <a:r>
              <a:rPr lang="en-US" sz="2000" dirty="0"/>
              <a:t>98 by two Stanford PhD students who had developed a formula for rank ordering search results. The company quickly grew to over 20,000 people.</a:t>
            </a:r>
          </a:p>
          <a:p>
            <a:pPr defTabSz="809625">
              <a:defRPr/>
            </a:pPr>
            <a:r>
              <a:rPr lang="en-US" sz="2000" dirty="0"/>
              <a:t>The creative side of the company was organized into small technology teams with considerable decision-making authority. The structure and culture was designed to foster informal communication and collaboration.</a:t>
            </a:r>
          </a:p>
          <a:p>
            <a:pPr defTabSz="809625">
              <a:defRPr/>
            </a:pPr>
            <a:r>
              <a:rPr lang="en-US" sz="2000" dirty="0"/>
              <a:t>All technical personnel were required to spend 20% of their time on innovative projects of their own choosing.</a:t>
            </a:r>
          </a:p>
          <a:p>
            <a:pPr defTabSz="809625">
              <a:defRPr/>
            </a:pPr>
            <a:r>
              <a:rPr lang="en-US" sz="2000" dirty="0"/>
              <a:t>Andy Grove (former CEO of Intel) described the company’s organization as chaotic, noting, “From the outside it looks like Google’s organization structure is best described by Brownian motion in an expanding bottle” and questioned whether this model would continue to work forever. </a:t>
            </a:r>
          </a:p>
        </p:txBody>
      </p:sp>
    </p:spTree>
    <p:extLst>
      <p:ext uri="{BB962C8B-B14F-4D97-AF65-F5344CB8AC3E}">
        <p14:creationId xmlns:p14="http://schemas.microsoft.com/office/powerpoint/2010/main" val="36310796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97280"/>
          </a:xfrm>
        </p:spPr>
        <p:txBody>
          <a:bodyPr/>
          <a:lstStyle/>
          <a:p>
            <a:r>
              <a:rPr lang="en-US" altLang="en-US" dirty="0"/>
              <a:t>Organizing for Innovation at Google</a:t>
            </a:r>
            <a:r>
              <a:rPr lang="en-US" altLang="en-US" sz="1500" dirty="0"/>
              <a:t> 2</a:t>
            </a:r>
            <a:endParaRPr lang="en-US" sz="1500" dirty="0"/>
          </a:p>
        </p:txBody>
      </p:sp>
      <p:sp>
        <p:nvSpPr>
          <p:cNvPr id="3" name="Content Placeholder 2"/>
          <p:cNvSpPr>
            <a:spLocks noGrp="1"/>
          </p:cNvSpPr>
          <p:nvPr>
            <p:ph idx="1"/>
          </p:nvPr>
        </p:nvSpPr>
        <p:spPr>
          <a:xfrm>
            <a:off x="457200" y="1447800"/>
            <a:ext cx="8229600" cy="5120640"/>
          </a:xfrm>
        </p:spPr>
        <p:txBody>
          <a:bodyPr/>
          <a:lstStyle/>
          <a:p>
            <a:pPr marL="457200" indent="-457200" defTabSz="809625">
              <a:defRPr/>
            </a:pPr>
            <a:r>
              <a:rPr lang="en-US" sz="2400" b="1" dirty="0"/>
              <a:t>Discussion Questions</a:t>
            </a:r>
            <a:r>
              <a:rPr lang="en-US" sz="2400" dirty="0"/>
              <a:t>:</a:t>
            </a:r>
          </a:p>
          <a:p>
            <a:pPr marL="457200" indent="-457200" defTabSz="809625">
              <a:buFontTx/>
              <a:buAutoNum type="arabicPeriod"/>
              <a:defRPr/>
            </a:pPr>
            <a:r>
              <a:rPr lang="en-US" sz="2000" dirty="0"/>
              <a:t>What are the advantages and disadvantages of the creative side of Google being run as a ‘flexible and flat “technocracy”’?</a:t>
            </a:r>
          </a:p>
          <a:p>
            <a:pPr marL="457200" indent="-457200" defTabSz="809625">
              <a:buFontTx/>
              <a:buAutoNum type="arabicPeriod"/>
              <a:defRPr/>
            </a:pPr>
            <a:r>
              <a:rPr lang="en-US" sz="2000" dirty="0"/>
              <a:t>How does Google’s culture influence the kind of employees it can attract and retain?</a:t>
            </a:r>
          </a:p>
          <a:p>
            <a:pPr marL="457200" indent="-457200" defTabSz="809625">
              <a:buFontTx/>
              <a:buAutoNum type="arabicPeriod"/>
              <a:defRPr/>
            </a:pPr>
            <a:r>
              <a:rPr lang="en-US" sz="2000" dirty="0"/>
              <a:t>What do you believe the challenges are in having very different structure and controls for Google’s creative side versus the other parts of the company?</a:t>
            </a:r>
          </a:p>
          <a:p>
            <a:pPr marL="457200" indent="-457200" defTabSz="809625">
              <a:buFontTx/>
              <a:buAutoNum type="arabicPeriod"/>
              <a:defRPr/>
            </a:pPr>
            <a:r>
              <a:rPr lang="en-US" sz="2000" dirty="0"/>
              <a:t>Some analysts have argued that Google’s free-form structure and the 20% time to work on personal projects is only possible because Google’s prior success has created financial slack in the company. Do you agree with this? Would Google be able to continue this management style if it had closer competitors?</a:t>
            </a:r>
          </a:p>
        </p:txBody>
      </p:sp>
    </p:spTree>
    <p:extLst>
      <p:ext uri="{BB962C8B-B14F-4D97-AF65-F5344CB8AC3E}">
        <p14:creationId xmlns:p14="http://schemas.microsoft.com/office/powerpoint/2010/main" val="3622846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97280"/>
          </a:xfrm>
        </p:spPr>
        <p:txBody>
          <a:bodyPr/>
          <a:lstStyle/>
          <a:p>
            <a:r>
              <a:rPr lang="en-US" sz="3200" dirty="0"/>
              <a:t>The question posed</a:t>
            </a:r>
          </a:p>
        </p:txBody>
      </p:sp>
      <p:sp>
        <p:nvSpPr>
          <p:cNvPr id="3" name="Content Placeholder 2"/>
          <p:cNvSpPr>
            <a:spLocks noGrp="1"/>
          </p:cNvSpPr>
          <p:nvPr>
            <p:ph idx="1"/>
          </p:nvPr>
        </p:nvSpPr>
        <p:spPr>
          <a:xfrm>
            <a:off x="457200" y="1447800"/>
            <a:ext cx="8229600" cy="5120640"/>
          </a:xfrm>
        </p:spPr>
        <p:txBody>
          <a:bodyPr/>
          <a:lstStyle/>
          <a:p>
            <a:r>
              <a:rPr lang="en-US" sz="2600" b="1" dirty="0"/>
              <a:t>Organizational structure</a:t>
            </a:r>
            <a:r>
              <a:rPr lang="en-US" sz="2600" dirty="0"/>
              <a:t> and its use of rules, standardized procedures and controls can have a </a:t>
            </a:r>
            <a:r>
              <a:rPr lang="en-US" sz="2600" b="1" dirty="0"/>
              <a:t>bearing on an organization’s ability to generate innovation. </a:t>
            </a:r>
          </a:p>
          <a:p>
            <a:r>
              <a:rPr lang="en-US" sz="2600" b="1" dirty="0"/>
              <a:t>Small, flexible</a:t>
            </a:r>
            <a:r>
              <a:rPr lang="en-US" sz="2600" dirty="0"/>
              <a:t> structures are thought to be </a:t>
            </a:r>
            <a:r>
              <a:rPr lang="en-US" sz="2600" b="1" dirty="0"/>
              <a:t>best suited to idea generation</a:t>
            </a:r>
            <a:r>
              <a:rPr lang="en-US" sz="2600" dirty="0"/>
              <a:t> and structures with </a:t>
            </a:r>
            <a:r>
              <a:rPr lang="en-US" sz="2600" b="1" dirty="0"/>
              <a:t>well-developed procedures and standards</a:t>
            </a:r>
            <a:r>
              <a:rPr lang="en-US" sz="2600" dirty="0"/>
              <a:t> may engender </a:t>
            </a:r>
            <a:r>
              <a:rPr lang="en-US" sz="2600" b="1" dirty="0"/>
              <a:t>better investment decisions and more efficient implementation</a:t>
            </a:r>
            <a:r>
              <a:rPr lang="en-US" sz="2600" dirty="0"/>
              <a:t>.</a:t>
            </a:r>
            <a:endParaRPr lang="it-IT" sz="2600" dirty="0"/>
          </a:p>
        </p:txBody>
      </p:sp>
    </p:spTree>
    <p:extLst>
      <p:ext uri="{BB962C8B-B14F-4D97-AF65-F5344CB8AC3E}">
        <p14:creationId xmlns:p14="http://schemas.microsoft.com/office/powerpoint/2010/main" val="2984074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t>Size and Structural Dimensions of the Firm</a:t>
            </a:r>
            <a:endParaRPr lang="en-US" sz="3200" dirty="0"/>
          </a:p>
        </p:txBody>
      </p:sp>
      <p:sp>
        <p:nvSpPr>
          <p:cNvPr id="3" name="Content Placeholder 2"/>
          <p:cNvSpPr>
            <a:spLocks noGrp="1"/>
          </p:cNvSpPr>
          <p:nvPr>
            <p:ph idx="1"/>
          </p:nvPr>
        </p:nvSpPr>
        <p:spPr/>
        <p:txBody>
          <a:bodyPr/>
          <a:lstStyle/>
          <a:p>
            <a:pPr marL="233363" indent="-233363" defTabSz="809625"/>
            <a:r>
              <a:rPr lang="en-US" altLang="en-US" sz="2800" b="1" dirty="0"/>
              <a:t>Size: Is Bigger Better?</a:t>
            </a:r>
          </a:p>
          <a:p>
            <a:pPr lvl="1" indent="-347472" defTabSz="809625"/>
            <a:r>
              <a:rPr lang="en-US" altLang="en-US" sz="2400" dirty="0"/>
              <a:t>In 1940s, Schumpeter argued that large firms would be more effective innovators.</a:t>
            </a:r>
          </a:p>
          <a:p>
            <a:pPr lvl="2" defTabSz="809625"/>
            <a:r>
              <a:rPr lang="en-US" altLang="en-US" dirty="0"/>
              <a:t>Better able to obtain financing.</a:t>
            </a:r>
          </a:p>
          <a:p>
            <a:pPr lvl="2" defTabSz="809625"/>
            <a:r>
              <a:rPr lang="en-US" altLang="en-US" dirty="0"/>
              <a:t>Better able to spread costs of R&amp;D over large volume.</a:t>
            </a:r>
          </a:p>
          <a:p>
            <a:pPr lvl="1" indent="-347472" defTabSz="809625"/>
            <a:r>
              <a:rPr lang="en-US" altLang="en-US" sz="2400" dirty="0"/>
              <a:t>Large size may also enable…</a:t>
            </a:r>
          </a:p>
          <a:p>
            <a:pPr lvl="2" defTabSz="809625"/>
            <a:r>
              <a:rPr lang="en-US" altLang="en-US" dirty="0"/>
              <a:t>Greater economies of scale and learning effects.</a:t>
            </a:r>
          </a:p>
          <a:p>
            <a:pPr lvl="2" defTabSz="809625"/>
            <a:r>
              <a:rPr lang="en-US" altLang="en-US" dirty="0"/>
              <a:t>Taking on large scale or risky projects.</a:t>
            </a:r>
          </a:p>
        </p:txBody>
      </p:sp>
    </p:spTree>
    <p:extLst>
      <p:ext uri="{BB962C8B-B14F-4D97-AF65-F5344CB8AC3E}">
        <p14:creationId xmlns:p14="http://schemas.microsoft.com/office/powerpoint/2010/main" val="2085664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lstStyle/>
          <a:p>
            <a:r>
              <a:rPr lang="en-US" altLang="en-US" sz="3200" dirty="0"/>
              <a:t>Size and Structural Dimensions of the Firm </a:t>
            </a:r>
            <a:endParaRPr lang="en-US" sz="3200" dirty="0"/>
          </a:p>
        </p:txBody>
      </p:sp>
      <p:sp>
        <p:nvSpPr>
          <p:cNvPr id="4" name="Content Placeholder 2"/>
          <p:cNvSpPr>
            <a:spLocks noGrp="1"/>
          </p:cNvSpPr>
          <p:nvPr>
            <p:ph idx="1"/>
          </p:nvPr>
        </p:nvSpPr>
        <p:spPr>
          <a:xfrm>
            <a:off x="228600" y="762000"/>
            <a:ext cx="8915400" cy="5562600"/>
          </a:xfrm>
        </p:spPr>
        <p:txBody>
          <a:bodyPr/>
          <a:lstStyle/>
          <a:p>
            <a:pPr marL="0" lvl="1" indent="0" defTabSz="809625">
              <a:buNone/>
            </a:pPr>
            <a:r>
              <a:rPr lang="en-US" altLang="en-US" sz="2600" dirty="0"/>
              <a:t>However, large firms might also be disadvantaged at innovation because…</a:t>
            </a:r>
          </a:p>
          <a:p>
            <a:pPr marL="457200" lvl="2" indent="-347472" defTabSz="809625"/>
            <a:r>
              <a:rPr lang="en-US" altLang="en-US" sz="2600" dirty="0"/>
              <a:t>R&amp;D efficiency might decrease due to loss of managerial control.</a:t>
            </a:r>
          </a:p>
          <a:p>
            <a:pPr marL="457200" lvl="2" indent="-347472" defTabSz="809625"/>
            <a:r>
              <a:rPr lang="en-US" altLang="en-US" sz="2600" dirty="0"/>
              <a:t>Large firms have more bureaucratic inertia.</a:t>
            </a:r>
          </a:p>
          <a:p>
            <a:pPr marL="457200" lvl="2" indent="-347472" defTabSz="809625"/>
            <a:r>
              <a:rPr lang="en-US" altLang="en-US" sz="2600" dirty="0"/>
              <a:t>More strategic commitments tie firm to current technologies.</a:t>
            </a:r>
            <a:r>
              <a:rPr lang="en-US" sz="2600" dirty="0"/>
              <a:t> </a:t>
            </a:r>
          </a:p>
          <a:p>
            <a:r>
              <a:rPr lang="en-US" sz="2600" b="1" dirty="0"/>
              <a:t>Strategic commitments</a:t>
            </a:r>
            <a:r>
              <a:rPr lang="en-US" sz="2600" dirty="0"/>
              <a:t> to customers and suppliers can lead to the </a:t>
            </a:r>
            <a:r>
              <a:rPr lang="en-US" sz="2600" b="1" dirty="0"/>
              <a:t>“Icarus Paradox”</a:t>
            </a:r>
            <a:r>
              <a:rPr lang="en-US" sz="2600" dirty="0"/>
              <a:t>; where success in existing lines of business or products can lead to </a:t>
            </a:r>
            <a:r>
              <a:rPr lang="en-US" sz="2600" b="1" dirty="0"/>
              <a:t>overconfidence, carelessness and reluctance to question the status quo</a:t>
            </a:r>
            <a:r>
              <a:rPr lang="en-US" sz="2600" dirty="0"/>
              <a:t>.</a:t>
            </a:r>
            <a:r>
              <a:rPr lang="it-IT" sz="2600" dirty="0"/>
              <a:t> </a:t>
            </a:r>
            <a:endParaRPr lang="en-US" altLang="en-US" sz="2600" dirty="0"/>
          </a:p>
        </p:txBody>
      </p:sp>
    </p:spTree>
    <p:extLst>
      <p:ext uri="{BB962C8B-B14F-4D97-AF65-F5344CB8AC3E}">
        <p14:creationId xmlns:p14="http://schemas.microsoft.com/office/powerpoint/2010/main" val="2743802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97280"/>
          </a:xfrm>
        </p:spPr>
        <p:txBody>
          <a:bodyPr/>
          <a:lstStyle/>
          <a:p>
            <a:r>
              <a:rPr lang="en-US" altLang="en-US" sz="3200" dirty="0"/>
              <a:t>Xerox and the Icarus Paradox.</a:t>
            </a:r>
          </a:p>
        </p:txBody>
      </p:sp>
      <p:sp>
        <p:nvSpPr>
          <p:cNvPr id="3" name="Content Placeholder 2"/>
          <p:cNvSpPr>
            <a:spLocks noGrp="1"/>
          </p:cNvSpPr>
          <p:nvPr>
            <p:ph idx="1"/>
          </p:nvPr>
        </p:nvSpPr>
        <p:spPr>
          <a:xfrm>
            <a:off x="457200" y="1447800"/>
            <a:ext cx="8229600" cy="5029200"/>
          </a:xfrm>
        </p:spPr>
        <p:txBody>
          <a:bodyPr/>
          <a:lstStyle/>
          <a:p>
            <a:pPr marL="457200" indent="-342900">
              <a:buFont typeface="Arial" panose="020B0604020202020204" pitchFamily="34" charset="0"/>
              <a:buChar char="•"/>
            </a:pPr>
            <a:r>
              <a:rPr lang="en-US" altLang="en-US" sz="2400" dirty="0"/>
              <a:t>In Greek mythology, Icarus was so enthralled with his exceptional wax wings that he flew close to the sun, melting his wings and crashing to his death. </a:t>
            </a:r>
          </a:p>
          <a:p>
            <a:pPr marL="457200" indent="-342900">
              <a:buFont typeface="Arial" panose="020B0604020202020204" pitchFamily="34" charset="0"/>
              <a:buChar char="•"/>
            </a:pPr>
            <a:r>
              <a:rPr lang="en-US" altLang="en-US" sz="2400" b="1" dirty="0"/>
              <a:t>Icarus Paradox</a:t>
            </a:r>
            <a:r>
              <a:rPr lang="en-US" altLang="en-US" sz="2400" dirty="0"/>
              <a:t>: </a:t>
            </a:r>
          </a:p>
          <a:p>
            <a:pPr marL="114300" algn="ctr"/>
            <a:r>
              <a:rPr lang="en-US" altLang="en-US" sz="2400" b="1" dirty="0">
                <a:solidFill>
                  <a:srgbClr val="FF0000"/>
                </a:solidFill>
              </a:rPr>
              <a:t>That which you excel at can be your undoing</a:t>
            </a:r>
            <a:r>
              <a:rPr lang="en-US" altLang="en-US" sz="2400" dirty="0"/>
              <a:t>.</a:t>
            </a:r>
          </a:p>
          <a:p>
            <a:pPr marL="457200" indent="-342900">
              <a:buFont typeface="Arial" panose="020B0604020202020204" pitchFamily="34" charset="0"/>
              <a:buChar char="•"/>
            </a:pPr>
            <a:r>
              <a:rPr lang="en-US" altLang="en-US" sz="2400" dirty="0"/>
              <a:t>Similarly, in 19</a:t>
            </a:r>
            <a:r>
              <a:rPr lang="en-US" altLang="en-US" sz="100" dirty="0"/>
              <a:t> </a:t>
            </a:r>
            <a:r>
              <a:rPr lang="en-US" altLang="en-US" sz="2400" dirty="0"/>
              <a:t>60s and 70s, Xerox had such a stranglehold on the photocopier market, it did not pay attention to new Japanese competitors making inexpensive copiers.</a:t>
            </a:r>
          </a:p>
          <a:p>
            <a:pPr marL="457200" indent="-342900">
              <a:buFont typeface="Arial" panose="020B0604020202020204" pitchFamily="34" charset="0"/>
              <a:buChar char="•"/>
            </a:pPr>
            <a:r>
              <a:rPr lang="en-US" altLang="en-US" sz="2400" dirty="0"/>
              <a:t>By the mid-19</a:t>
            </a:r>
            <a:r>
              <a:rPr lang="en-US" altLang="en-US" sz="100" dirty="0"/>
              <a:t> </a:t>
            </a:r>
            <a:r>
              <a:rPr lang="en-US" altLang="en-US" sz="2400" dirty="0"/>
              <a:t>70s, Xerox was losing market share to the Japanese at an alarming rate and had to engage in a major restructuring and turnaround.</a:t>
            </a:r>
          </a:p>
        </p:txBody>
      </p:sp>
    </p:spTree>
    <p:extLst>
      <p:ext uri="{BB962C8B-B14F-4D97-AF65-F5344CB8AC3E}">
        <p14:creationId xmlns:p14="http://schemas.microsoft.com/office/powerpoint/2010/main" val="1751368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1000" fill="hold"/>
                                        <p:tgtEl>
                                          <p:spTgt spid="3">
                                            <p:txEl>
                                              <p:pRg st="2" end="2"/>
                                            </p:txEl>
                                          </p:spTgt>
                                        </p:tgtEl>
                                        <p:attrNameLst>
                                          <p:attrName>ppt_w</p:attrName>
                                        </p:attrNameLst>
                                      </p:cBhvr>
                                      <p:tavLst>
                                        <p:tav tm="0">
                                          <p:val>
                                            <p:strVal val="#ppt_w*0.70"/>
                                          </p:val>
                                        </p:tav>
                                        <p:tav tm="100000">
                                          <p:val>
                                            <p:strVal val="#ppt_w"/>
                                          </p:val>
                                        </p:tav>
                                      </p:tavLst>
                                    </p:anim>
                                    <p:anim calcmode="lin" valueType="num">
                                      <p:cBhvr>
                                        <p:cTn id="8"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t>Size and Structural Dimensions of the Firm </a:t>
            </a:r>
            <a:endParaRPr lang="en-US" sz="3200" dirty="0"/>
          </a:p>
        </p:txBody>
      </p:sp>
      <p:sp>
        <p:nvSpPr>
          <p:cNvPr id="4" name="Content Placeholder 2"/>
          <p:cNvSpPr>
            <a:spLocks noGrp="1"/>
          </p:cNvSpPr>
          <p:nvPr>
            <p:ph idx="1"/>
          </p:nvPr>
        </p:nvSpPr>
        <p:spPr/>
        <p:txBody>
          <a:bodyPr/>
          <a:lstStyle/>
          <a:p>
            <a:pPr marL="0" lvl="1" indent="0" defTabSz="809625">
              <a:buNone/>
            </a:pPr>
            <a:r>
              <a:rPr lang="en-US" sz="2600" b="1" dirty="0"/>
              <a:t>Small firms</a:t>
            </a:r>
            <a:r>
              <a:rPr lang="en-US" sz="2600" dirty="0"/>
              <a:t>, are often more</a:t>
            </a:r>
            <a:r>
              <a:rPr lang="en-US" sz="2600" b="1" dirty="0"/>
              <a:t> flexible and entrepreneurial</a:t>
            </a:r>
            <a:r>
              <a:rPr lang="en-US" sz="2600" dirty="0"/>
              <a:t> because they do not have the burden of a large bureaucracy or large investments in fixed assets. </a:t>
            </a:r>
          </a:p>
          <a:p>
            <a:pPr marL="0" lvl="1" indent="0" defTabSz="809625">
              <a:buNone/>
            </a:pPr>
            <a:r>
              <a:rPr lang="en-US" sz="2600" dirty="0"/>
              <a:t>These firms often have </a:t>
            </a:r>
            <a:r>
              <a:rPr lang="en-US" sz="2600" b="1" dirty="0"/>
              <a:t>shorter development cycles</a:t>
            </a:r>
            <a:r>
              <a:rPr lang="en-US" sz="2600" dirty="0"/>
              <a:t> and a sharper focus because they have much more </a:t>
            </a:r>
            <a:r>
              <a:rPr lang="en-US" sz="2600" b="1" dirty="0"/>
              <a:t>limited resources </a:t>
            </a:r>
            <a:r>
              <a:rPr lang="en-US" sz="2600" dirty="0"/>
              <a:t>than larger firms</a:t>
            </a:r>
            <a:r>
              <a:rPr lang="en-US" sz="2600" b="1" dirty="0"/>
              <a:t>.</a:t>
            </a:r>
            <a:endParaRPr lang="it-IT" sz="2600" dirty="0"/>
          </a:p>
          <a:p>
            <a:pPr marL="0" lvl="1" indent="0" defTabSz="809625">
              <a:buNone/>
            </a:pPr>
            <a:r>
              <a:rPr lang="en-US" altLang="en-US" sz="2600" dirty="0"/>
              <a:t>→ Many big firms have found ways of “feeling small”.</a:t>
            </a:r>
          </a:p>
          <a:p>
            <a:pPr marL="457200" lvl="2" indent="-347472" defTabSz="809625"/>
            <a:r>
              <a:rPr lang="en-US" altLang="en-US" sz="2600" dirty="0"/>
              <a:t>Break overall firm into several subunits.</a:t>
            </a:r>
          </a:p>
          <a:p>
            <a:pPr marL="457200" lvl="2" indent="-347472" defTabSz="809625"/>
            <a:r>
              <a:rPr lang="en-US" altLang="en-US" sz="2600" dirty="0"/>
              <a:t>Can utilize different culture and controls in different units.</a:t>
            </a:r>
          </a:p>
        </p:txBody>
      </p:sp>
    </p:spTree>
    <p:extLst>
      <p:ext uri="{BB962C8B-B14F-4D97-AF65-F5344CB8AC3E}">
        <p14:creationId xmlns:p14="http://schemas.microsoft.com/office/powerpoint/2010/main" val="1792075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t>Size and Structural Dimensions of the Firm </a:t>
            </a:r>
            <a:endParaRPr lang="en-US" sz="3200" dirty="0"/>
          </a:p>
        </p:txBody>
      </p:sp>
      <p:sp>
        <p:nvSpPr>
          <p:cNvPr id="3" name="Content Placeholder 2"/>
          <p:cNvSpPr>
            <a:spLocks noGrp="1"/>
          </p:cNvSpPr>
          <p:nvPr>
            <p:ph idx="1"/>
          </p:nvPr>
        </p:nvSpPr>
        <p:spPr>
          <a:xfrm>
            <a:off x="457200" y="1752600"/>
            <a:ext cx="8229600" cy="4572000"/>
          </a:xfrm>
        </p:spPr>
        <p:txBody>
          <a:bodyPr/>
          <a:lstStyle/>
          <a:p>
            <a:pPr defTabSz="809625"/>
            <a:r>
              <a:rPr lang="en-US" sz="2600" dirty="0"/>
              <a:t>The firm’s ability to be an effective </a:t>
            </a:r>
            <a:r>
              <a:rPr lang="en-US" sz="2600" b="1" dirty="0"/>
              <a:t>innovator is influenced</a:t>
            </a:r>
            <a:r>
              <a:rPr lang="en-US" sz="2600" dirty="0"/>
              <a:t> by the degree to which its </a:t>
            </a:r>
            <a:r>
              <a:rPr lang="en-US" sz="2600" b="1" dirty="0"/>
              <a:t>structure is </a:t>
            </a:r>
          </a:p>
          <a:p>
            <a:pPr marL="457200" indent="-457200" algn="ctr" defTabSz="809625">
              <a:buAutoNum type="arabicParenBoth"/>
            </a:pPr>
            <a:r>
              <a:rPr lang="en-US" sz="2600" b="1" dirty="0"/>
              <a:t>formalized, </a:t>
            </a:r>
          </a:p>
          <a:p>
            <a:pPr algn="ctr" defTabSz="809625"/>
            <a:r>
              <a:rPr lang="en-US" sz="2600" b="1" dirty="0"/>
              <a:t>(2) standardized</a:t>
            </a:r>
          </a:p>
          <a:p>
            <a:pPr algn="ctr" defTabSz="809625"/>
            <a:r>
              <a:rPr lang="en-US" sz="2600" b="1" dirty="0"/>
              <a:t>(3) centralized</a:t>
            </a:r>
            <a:r>
              <a:rPr lang="it-IT" sz="2600" dirty="0"/>
              <a:t> </a:t>
            </a:r>
            <a:endParaRPr lang="en-US" altLang="en-US" sz="2600" dirty="0"/>
          </a:p>
        </p:txBody>
      </p:sp>
    </p:spTree>
    <p:extLst>
      <p:ext uri="{BB962C8B-B14F-4D97-AF65-F5344CB8AC3E}">
        <p14:creationId xmlns:p14="http://schemas.microsoft.com/office/powerpoint/2010/main" val="457715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lstStyle/>
          <a:p>
            <a:r>
              <a:rPr lang="en-US" altLang="en-US" sz="3200" dirty="0"/>
              <a:t>Size and Structural Dimensions of the Firm</a:t>
            </a:r>
            <a:endParaRPr lang="en-US" sz="3200" dirty="0"/>
          </a:p>
        </p:txBody>
      </p:sp>
      <p:sp>
        <p:nvSpPr>
          <p:cNvPr id="3" name="Content Placeholder 2"/>
          <p:cNvSpPr>
            <a:spLocks noGrp="1"/>
          </p:cNvSpPr>
          <p:nvPr>
            <p:ph idx="1"/>
          </p:nvPr>
        </p:nvSpPr>
        <p:spPr>
          <a:xfrm>
            <a:off x="304800" y="838200"/>
            <a:ext cx="8610600" cy="5562600"/>
          </a:xfrm>
        </p:spPr>
        <p:txBody>
          <a:bodyPr/>
          <a:lstStyle/>
          <a:p>
            <a:pPr lvl="1" indent="-347472" defTabSz="809625">
              <a:spcBef>
                <a:spcPts val="0"/>
              </a:spcBef>
              <a:spcAft>
                <a:spcPts val="0"/>
              </a:spcAft>
            </a:pPr>
            <a:r>
              <a:rPr lang="en-US" altLang="en-US" sz="2600" b="1" dirty="0"/>
              <a:t>Formalization</a:t>
            </a:r>
            <a:r>
              <a:rPr lang="en-US" altLang="en-US" sz="2600" dirty="0"/>
              <a:t>: The degree to which the firm utilizes rules and procedures to structure the behavior of employees.</a:t>
            </a:r>
          </a:p>
          <a:p>
            <a:pPr lvl="2" defTabSz="809625">
              <a:spcBef>
                <a:spcPts val="0"/>
              </a:spcBef>
              <a:spcAft>
                <a:spcPts val="0"/>
              </a:spcAft>
            </a:pPr>
            <a:r>
              <a:rPr lang="en-US" altLang="en-US" sz="2600" dirty="0"/>
              <a:t>Can substitute for managerial oversight but can also make firm rigid.</a:t>
            </a:r>
          </a:p>
          <a:p>
            <a:pPr lvl="2" defTabSz="809625">
              <a:spcBef>
                <a:spcPts val="0"/>
              </a:spcBef>
              <a:spcAft>
                <a:spcPts val="0"/>
              </a:spcAft>
            </a:pPr>
            <a:endParaRPr lang="en-US" altLang="en-US" sz="2600" dirty="0"/>
          </a:p>
          <a:p>
            <a:pPr lvl="1" indent="-347472" defTabSz="809625">
              <a:spcBef>
                <a:spcPts val="0"/>
              </a:spcBef>
              <a:spcAft>
                <a:spcPts val="0"/>
              </a:spcAft>
            </a:pPr>
            <a:r>
              <a:rPr lang="en-US" altLang="en-US" sz="2600" b="1" dirty="0"/>
              <a:t>Standardization</a:t>
            </a:r>
            <a:r>
              <a:rPr lang="en-US" altLang="en-US" sz="2600" dirty="0"/>
              <a:t>: The degree to which activities are performed in a uniform manner.</a:t>
            </a:r>
          </a:p>
          <a:p>
            <a:pPr lvl="2" defTabSz="809625">
              <a:spcBef>
                <a:spcPts val="0"/>
              </a:spcBef>
              <a:spcAft>
                <a:spcPts val="0"/>
              </a:spcAft>
            </a:pPr>
            <a:r>
              <a:rPr lang="en-US" altLang="en-US" sz="2600" dirty="0"/>
              <a:t>Facilitates smooth and reliable outcomes but </a:t>
            </a:r>
            <a:r>
              <a:rPr lang="en-US" altLang="en-US" sz="2600" b="1" dirty="0"/>
              <a:t>can stifle innovation.</a:t>
            </a:r>
          </a:p>
          <a:p>
            <a:pPr lvl="2" defTabSz="809625">
              <a:spcBef>
                <a:spcPts val="0"/>
              </a:spcBef>
              <a:spcAft>
                <a:spcPts val="0"/>
              </a:spcAft>
            </a:pPr>
            <a:endParaRPr lang="en-US" altLang="en-US" sz="2600" b="1" dirty="0"/>
          </a:p>
          <a:p>
            <a:pPr marL="0" lvl="2" indent="0" defTabSz="809625">
              <a:spcBef>
                <a:spcPts val="0"/>
              </a:spcBef>
              <a:spcAft>
                <a:spcPts val="0"/>
              </a:spcAft>
              <a:buNone/>
            </a:pPr>
            <a:r>
              <a:rPr lang="en-US" altLang="en-US" sz="2000" b="1" dirty="0">
                <a:hlinkClick r:id="rId3"/>
              </a:rPr>
              <a:t>https://www.youtube.com/watch?v=vNfy_AHG-MU&amp;list=PLc6EeKrKYKClN48ow3Irj_sO0zQEY-Vwu&amp;index=76</a:t>
            </a:r>
            <a:endParaRPr lang="en-US" altLang="en-US" sz="2000" b="1" dirty="0"/>
          </a:p>
          <a:p>
            <a:pPr marL="0" lvl="2" indent="0" defTabSz="809625">
              <a:spcBef>
                <a:spcPts val="0"/>
              </a:spcBef>
              <a:spcAft>
                <a:spcPts val="0"/>
              </a:spcAft>
              <a:buNone/>
            </a:pPr>
            <a:endParaRPr lang="en-US" altLang="en-US" sz="2000" b="1" dirty="0"/>
          </a:p>
          <a:p>
            <a:pPr marL="0" lvl="2" indent="0" defTabSz="809625">
              <a:spcBef>
                <a:spcPts val="0"/>
              </a:spcBef>
              <a:spcAft>
                <a:spcPts val="0"/>
              </a:spcAft>
              <a:buNone/>
            </a:pPr>
            <a:r>
              <a:rPr lang="en-US" altLang="en-US" sz="2000" b="1" dirty="0">
                <a:hlinkClick r:id="rId4"/>
              </a:rPr>
              <a:t>https://www.youtube.com/watch?v=ZdvEGPt4s0Y&amp;list=PLc6EeKrKYKClN48ow3Irj_sO0zQEY-Vwu&amp;index=78</a:t>
            </a:r>
            <a:endParaRPr lang="en-US" altLang="en-US" sz="2000" b="1" dirty="0"/>
          </a:p>
          <a:p>
            <a:pPr marL="0" lvl="2" indent="0" defTabSz="809625">
              <a:spcBef>
                <a:spcPts val="0"/>
              </a:spcBef>
              <a:spcAft>
                <a:spcPts val="0"/>
              </a:spcAft>
              <a:buNone/>
            </a:pPr>
            <a:endParaRPr lang="en-US" altLang="en-US" sz="2600" b="1" dirty="0"/>
          </a:p>
          <a:p>
            <a:pPr marL="0" lvl="2" defTabSz="809625">
              <a:spcBef>
                <a:spcPts val="0"/>
              </a:spcBef>
              <a:spcAft>
                <a:spcPts val="0"/>
              </a:spcAft>
            </a:pPr>
            <a:endParaRPr lang="en-US" altLang="en-US" sz="2600" b="1" dirty="0"/>
          </a:p>
          <a:p>
            <a:pPr lvl="2" defTabSz="809625"/>
            <a:endParaRPr lang="en-US" altLang="en-US" dirty="0"/>
          </a:p>
        </p:txBody>
      </p:sp>
    </p:spTree>
    <p:extLst>
      <p:ext uri="{BB962C8B-B14F-4D97-AF65-F5344CB8AC3E}">
        <p14:creationId xmlns:p14="http://schemas.microsoft.com/office/powerpoint/2010/main" val="353758843"/>
      </p:ext>
    </p:extLst>
  </p:cSld>
  <p:clrMapOvr>
    <a:masterClrMapping/>
  </p:clrMapOvr>
</p:sld>
</file>

<file path=ppt/theme/theme1.xml><?xml version="1.0" encoding="utf-8"?>
<a:theme xmlns:a="http://schemas.openxmlformats.org/drawingml/2006/main" name="FIRST, BREAK, LAST slides ">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lternate FIRST, BREAK, LAST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lain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Red bar footer BODY/MAIN CONTENT">
  <a:themeElements>
    <a:clrScheme name="Custom 38">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214E91"/>
      </a:hlink>
      <a:folHlink>
        <a:srgbClr val="214E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PLAIN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RED FOOTER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BLUE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Plain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Red Bar Footer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MHHE_Accessible_PPT_Template-v4</Template>
  <TotalTime>2657</TotalTime>
  <Words>1901</Words>
  <Application>Microsoft Macintosh PowerPoint</Application>
  <PresentationFormat>Presentazione su schermo (4:3)</PresentationFormat>
  <Paragraphs>158</Paragraphs>
  <Slides>26</Slides>
  <Notes>13</Notes>
  <HiddenSlides>0</HiddenSlides>
  <MMClips>0</MMClips>
  <ScaleCrop>false</ScaleCrop>
  <HeadingPairs>
    <vt:vector size="6" baseType="variant">
      <vt:variant>
        <vt:lpstr>Caratteri utilizzati</vt:lpstr>
      </vt:variant>
      <vt:variant>
        <vt:i4>6</vt:i4>
      </vt:variant>
      <vt:variant>
        <vt:lpstr>Tema</vt:lpstr>
      </vt:variant>
      <vt:variant>
        <vt:i4>9</vt:i4>
      </vt:variant>
      <vt:variant>
        <vt:lpstr>Titoli diapositive</vt:lpstr>
      </vt:variant>
      <vt:variant>
        <vt:i4>26</vt:i4>
      </vt:variant>
    </vt:vector>
  </HeadingPairs>
  <TitlesOfParts>
    <vt:vector size="41" baseType="lpstr">
      <vt:lpstr>Arial</vt:lpstr>
      <vt:lpstr>ArumSans Bd</vt:lpstr>
      <vt:lpstr>ArumSans Bold</vt:lpstr>
      <vt:lpstr>ArumSans Regular</vt:lpstr>
      <vt:lpstr>Calibri</vt:lpstr>
      <vt:lpstr>Vectipede Rg</vt:lpstr>
      <vt:lpstr>FIRST, BREAK, LAST slides </vt:lpstr>
      <vt:lpstr>Alternate FIRST, BREAK, LAST slides</vt:lpstr>
      <vt:lpstr>Plain BODY/MAIN CONTENT</vt:lpstr>
      <vt:lpstr>Red bar footer BODY/MAIN CONTENT</vt:lpstr>
      <vt:lpstr>PLAIN Section Divider, Quotes, Callouts</vt:lpstr>
      <vt:lpstr>RED FOOTER Section Divider, Quotes, Callouts</vt:lpstr>
      <vt:lpstr>BLUE Section Divider, Quotes, Callouts</vt:lpstr>
      <vt:lpstr>Plain_APPENDIX</vt:lpstr>
      <vt:lpstr>Red Bar Footer_APPENDIX</vt:lpstr>
      <vt:lpstr>Course Overview: Part 3</vt:lpstr>
      <vt:lpstr>Presentazione standard di PowerPoint</vt:lpstr>
      <vt:lpstr>The question posed</vt:lpstr>
      <vt:lpstr>Size and Structural Dimensions of the Firm</vt:lpstr>
      <vt:lpstr>Size and Structural Dimensions of the Firm </vt:lpstr>
      <vt:lpstr>Xerox and the Icarus Paradox.</vt:lpstr>
      <vt:lpstr>Size and Structural Dimensions of the Firm </vt:lpstr>
      <vt:lpstr>Size and Structural Dimensions of the Firm </vt:lpstr>
      <vt:lpstr>Size and Structural Dimensions of the Firm</vt:lpstr>
      <vt:lpstr>Size and Structural Dimensions of the Firm </vt:lpstr>
      <vt:lpstr>Size and Structural Dimensions of the Firm </vt:lpstr>
      <vt:lpstr>Size and Structural Dimensions of the Firm </vt:lpstr>
      <vt:lpstr> Mechanistic versus Organic Structures </vt:lpstr>
      <vt:lpstr>Size versus Structure</vt:lpstr>
      <vt:lpstr>Size versus Structure</vt:lpstr>
      <vt:lpstr>Skunk works</vt:lpstr>
      <vt:lpstr>Modularity and loosely coupled organizations </vt:lpstr>
      <vt:lpstr>Modular products </vt:lpstr>
      <vt:lpstr>Modular products </vt:lpstr>
      <vt:lpstr>“Loosely-Coupled” Organizations</vt:lpstr>
      <vt:lpstr>Managing Innovation Across Borders </vt:lpstr>
      <vt:lpstr>Managing Innovation Across Borders </vt:lpstr>
      <vt:lpstr>Managing Innovation Across Borders 3</vt:lpstr>
      <vt:lpstr>Discussion Questions</vt:lpstr>
      <vt:lpstr>Organizing for Innovation at Google 1</vt:lpstr>
      <vt:lpstr>Organizing for Innovation at Google 2</vt:lpstr>
    </vt:vector>
  </TitlesOfParts>
  <Company>The McGraw-Hill Companies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 With 1 of These Slides</dc:title>
  <dc:creator>Hahn, Sandra</dc:creator>
  <cp:lastModifiedBy>Caldari Katia</cp:lastModifiedBy>
  <cp:revision>461</cp:revision>
  <dcterms:created xsi:type="dcterms:W3CDTF">2017-12-05T17:18:18Z</dcterms:created>
  <dcterms:modified xsi:type="dcterms:W3CDTF">2021-11-09T08:54:14Z</dcterms:modified>
</cp:coreProperties>
</file>