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PIN and password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1527E-521A-4B05-8465-68D834D97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30C368-32FD-4752-A06B-A7B45CE5D8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2F4FF5-FE28-4845-9C00-A154325FB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30453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64399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378335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64731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88895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387155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91858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100745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126483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392844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339041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302878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09859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38028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1329690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Hypothetical-presentation</Template>
  <TotalTime>1</TotalTime>
  <Words>52</Words>
  <Application>Microsoft Office PowerPoint</Application>
  <PresentationFormat>Presentazione su schermo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PIN and password security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Amista' Michael</dc:creator>
  <cp:lastModifiedBy>Amista' Michael</cp:lastModifiedBy>
  <cp:revision>2</cp:revision>
  <dcterms:created xsi:type="dcterms:W3CDTF">2023-11-09T09:21:23Z</dcterms:created>
  <dcterms:modified xsi:type="dcterms:W3CDTF">2023-11-09T09:24:27Z</dcterms:modified>
</cp:coreProperties>
</file>